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7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9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0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757" r:id="rId2"/>
    <p:sldMasterId id="2147483672" r:id="rId3"/>
    <p:sldMasterId id="2147483689" r:id="rId4"/>
    <p:sldMasterId id="2147483706" r:id="rId5"/>
    <p:sldMasterId id="2147483723" r:id="rId6"/>
    <p:sldMasterId id="2147483740" r:id="rId7"/>
    <p:sldMasterId id="2147483772" r:id="rId8"/>
    <p:sldMasterId id="2147483788" r:id="rId9"/>
    <p:sldMasterId id="2147483804" r:id="rId10"/>
    <p:sldMasterId id="2147483822" r:id="rId11"/>
  </p:sldMasterIdLst>
  <p:notesMasterIdLst>
    <p:notesMasterId r:id="rId85"/>
  </p:notesMasterIdLst>
  <p:sldIdLst>
    <p:sldId id="2147482528" r:id="rId12"/>
    <p:sldId id="2147482483" r:id="rId13"/>
    <p:sldId id="2147482630" r:id="rId14"/>
    <p:sldId id="2147482529" r:id="rId15"/>
    <p:sldId id="2147482631" r:id="rId16"/>
    <p:sldId id="2147482632" r:id="rId17"/>
    <p:sldId id="2147482633" r:id="rId18"/>
    <p:sldId id="2134806179" r:id="rId19"/>
    <p:sldId id="2147482503" r:id="rId20"/>
    <p:sldId id="2134806947" r:id="rId21"/>
    <p:sldId id="2134806417" r:id="rId22"/>
    <p:sldId id="2134806537" r:id="rId23"/>
    <p:sldId id="2134808494" r:id="rId24"/>
    <p:sldId id="2134808495" r:id="rId25"/>
    <p:sldId id="2147482634" r:id="rId26"/>
    <p:sldId id="2134806900" r:id="rId27"/>
    <p:sldId id="2134806539" r:id="rId28"/>
    <p:sldId id="2134808497" r:id="rId29"/>
    <p:sldId id="2134806904" r:id="rId30"/>
    <p:sldId id="2147482635" r:id="rId31"/>
    <p:sldId id="2134808499" r:id="rId32"/>
    <p:sldId id="2134808498" r:id="rId33"/>
    <p:sldId id="2134808500" r:id="rId34"/>
    <p:sldId id="2134808501" r:id="rId35"/>
    <p:sldId id="2147482636" r:id="rId36"/>
    <p:sldId id="2134806402" r:id="rId37"/>
    <p:sldId id="2147482640" r:id="rId38"/>
    <p:sldId id="2134808504" r:id="rId39"/>
    <p:sldId id="2134808506" r:id="rId40"/>
    <p:sldId id="2134808508" r:id="rId41"/>
    <p:sldId id="2134808505" r:id="rId42"/>
    <p:sldId id="2134808507" r:id="rId43"/>
    <p:sldId id="2147482637" r:id="rId44"/>
    <p:sldId id="2147482506" r:id="rId45"/>
    <p:sldId id="2134808512" r:id="rId46"/>
    <p:sldId id="2147482509" r:id="rId47"/>
    <p:sldId id="2147482510" r:id="rId48"/>
    <p:sldId id="2134808463" r:id="rId49"/>
    <p:sldId id="2134808464" r:id="rId50"/>
    <p:sldId id="2134808519" r:id="rId51"/>
    <p:sldId id="2147482511" r:id="rId52"/>
    <p:sldId id="2147482638" r:id="rId53"/>
    <p:sldId id="2134808533" r:id="rId54"/>
    <p:sldId id="2134808532" r:id="rId55"/>
    <p:sldId id="2134808545" r:id="rId56"/>
    <p:sldId id="2134808534" r:id="rId57"/>
    <p:sldId id="2147482512" r:id="rId58"/>
    <p:sldId id="2134808527" r:id="rId59"/>
    <p:sldId id="2134808535" r:id="rId60"/>
    <p:sldId id="2134808536" r:id="rId61"/>
    <p:sldId id="2134808537" r:id="rId62"/>
    <p:sldId id="2134808538" r:id="rId63"/>
    <p:sldId id="2134808539" r:id="rId64"/>
    <p:sldId id="2134808547" r:id="rId65"/>
    <p:sldId id="2147482513" r:id="rId66"/>
    <p:sldId id="2147482514" r:id="rId67"/>
    <p:sldId id="2134808528" r:id="rId68"/>
    <p:sldId id="2147482516" r:id="rId69"/>
    <p:sldId id="2147482515" r:id="rId70"/>
    <p:sldId id="2147482517" r:id="rId71"/>
    <p:sldId id="2147482518" r:id="rId72"/>
    <p:sldId id="2147482519" r:id="rId73"/>
    <p:sldId id="2147482522" r:id="rId74"/>
    <p:sldId id="2147482523" r:id="rId75"/>
    <p:sldId id="2147482524" r:id="rId76"/>
    <p:sldId id="2147482525" r:id="rId77"/>
    <p:sldId id="2147482526" r:id="rId78"/>
    <p:sldId id="2147482527" r:id="rId79"/>
    <p:sldId id="2147482530" r:id="rId80"/>
    <p:sldId id="2134806383" r:id="rId81"/>
    <p:sldId id="2134806532" r:id="rId82"/>
    <p:sldId id="2147482639" r:id="rId83"/>
    <p:sldId id="2147482534" r:id="rId84"/>
  </p:sldIdLst>
  <p:sldSz cx="9144000" cy="6858000" type="screen4x3"/>
  <p:notesSz cx="6858000" cy="9144000"/>
  <p:embeddedFontLst>
    <p:embeddedFont>
      <p:font typeface="Dosis ExtraBold" pitchFamily="2" charset="0"/>
      <p:bold r:id="rId86"/>
    </p:embeddedFont>
    <p:embeddedFont>
      <p:font typeface="Dosis Medium" pitchFamily="2" charset="0"/>
      <p:regular r:id="rId87"/>
    </p:embeddedFont>
    <p:embeddedFont>
      <p:font typeface="Dosis SemiBold" pitchFamily="2" charset="0"/>
      <p:bold r:id="rId88"/>
    </p:embeddedFont>
    <p:embeddedFont>
      <p:font typeface="Microsoft Uighur" panose="02000000000000000000" pitchFamily="2" charset="-78"/>
      <p:regular r:id="rId89"/>
      <p:bold r:id="rId9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75161C"/>
    <a:srgbClr val="E3001B"/>
    <a:srgbClr val="FF7C80"/>
    <a:srgbClr val="4C7B38"/>
    <a:srgbClr val="7EA43E"/>
    <a:srgbClr val="FEEACD"/>
    <a:srgbClr val="FDB159"/>
    <a:srgbClr val="44A9C4"/>
    <a:srgbClr val="3B7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70"/>
  </p:normalViewPr>
  <p:slideViewPr>
    <p:cSldViewPr snapToGrid="0">
      <p:cViewPr varScale="1">
        <p:scale>
          <a:sx n="78" d="100"/>
          <a:sy n="78" d="100"/>
        </p:scale>
        <p:origin x="157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84" Type="http://schemas.openxmlformats.org/officeDocument/2006/relationships/slide" Target="slides/slide73.xml"/><Relationship Id="rId89" Type="http://schemas.openxmlformats.org/officeDocument/2006/relationships/font" Target="fonts/font4.fntdata"/><Relationship Id="rId16" Type="http://schemas.openxmlformats.org/officeDocument/2006/relationships/slide" Target="slides/slide5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74" Type="http://schemas.openxmlformats.org/officeDocument/2006/relationships/slide" Target="slides/slide63.xml"/><Relationship Id="rId79" Type="http://schemas.openxmlformats.org/officeDocument/2006/relationships/slide" Target="slides/slide68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5.fntdata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80" Type="http://schemas.openxmlformats.org/officeDocument/2006/relationships/slide" Target="slides/slide69.xml"/><Relationship Id="rId85" Type="http://schemas.openxmlformats.org/officeDocument/2006/relationships/notesMaster" Target="notesMasters/notesMaster1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slide" Target="slides/slide64.xml"/><Relationship Id="rId83" Type="http://schemas.openxmlformats.org/officeDocument/2006/relationships/slide" Target="slides/slide72.xml"/><Relationship Id="rId88" Type="http://schemas.openxmlformats.org/officeDocument/2006/relationships/font" Target="fonts/font3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slide" Target="slides/slide67.xml"/><Relationship Id="rId81" Type="http://schemas.openxmlformats.org/officeDocument/2006/relationships/slide" Target="slides/slide70.xml"/><Relationship Id="rId86" Type="http://schemas.openxmlformats.org/officeDocument/2006/relationships/font" Target="fonts/font1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slide" Target="slides/slide65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4" Type="http://schemas.openxmlformats.org/officeDocument/2006/relationships/slide" Target="slides/slide13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66" Type="http://schemas.openxmlformats.org/officeDocument/2006/relationships/slide" Target="slides/slide55.xml"/><Relationship Id="rId87" Type="http://schemas.openxmlformats.org/officeDocument/2006/relationships/font" Target="fonts/font2.fntdata"/><Relationship Id="rId61" Type="http://schemas.openxmlformats.org/officeDocument/2006/relationships/slide" Target="slides/slide50.xml"/><Relationship Id="rId82" Type="http://schemas.openxmlformats.org/officeDocument/2006/relationships/slide" Target="slides/slide71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56" Type="http://schemas.openxmlformats.org/officeDocument/2006/relationships/slide" Target="slides/slide45.xml"/><Relationship Id="rId7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3364E-F43C-462A-A32F-C389FF427F4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387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microsoft.com/office/2007/relationships/hdphoto" Target="../media/hdphoto7.wdp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2.png"/><Relationship Id="rId5" Type="http://schemas.microsoft.com/office/2007/relationships/hdphoto" Target="../media/hdphoto6.wdp"/><Relationship Id="rId4" Type="http://schemas.openxmlformats.org/officeDocument/2006/relationships/image" Target="../media/image11.png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04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9EC0F-DE0B-AD86-34EA-D1F92FBB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6CD2B-BBA9-49D1-AB2E-BB72B2509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1816FB-6439-E8B9-96DD-2C3E501329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FEB00-8AC2-2426-1EBE-2A6A0052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E27FD-CB3F-8572-1E48-F350B499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563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D81FF5-1862-5BAF-041F-6A9423995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066109-0960-D827-BF4C-65DA527B6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72271-87A2-A886-EAC7-5AAC5DA747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E307DF-8A0D-D98F-3B9A-23C44A6E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A6EF25-5BFA-855D-0ACE-A364E228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518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98753-5B4F-419F-ABBA-73E42437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4F66E8-A882-2257-BE0A-496D27EA3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DE2738-97FF-ED11-F81B-AF7653EDC2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B3FF8D-A04C-9521-9750-5A5A5579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A3CA66-4599-8FCB-F70A-5DBB8EA7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278AB8-D9E2-93F4-06B4-1101342B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672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C5D8-974A-2BAE-918F-AE76F497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BC47A2-4C46-C48D-3FCD-CD3A3EF94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E0DDA4-90A2-B708-697D-4E4F093E8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93E533-CD72-D115-4D3C-BCC114435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5CF7D24-0C04-B8E5-B69B-B9242B562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6A1869F-7CF7-0962-0AA2-852B3F78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7A3ED2-AD82-9A94-9090-B4D2DEF9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E80F80-502B-2530-49B4-82400F99A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662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002DB-2640-96BF-42B4-71AD07320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9FDD5D-3F1B-1485-0BA0-4888E20292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ED0C3F1-D50D-01F8-B4A5-7D972B0C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0874AC-41A1-D00A-C773-74CF65A7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258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FD98A1F-A32C-860E-9159-6EFCF6BF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486B3BF-EE96-2DCC-40B5-B5FA3BDAF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AA935A-E062-FD95-6872-A7BD7340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256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BDC9C-D1F8-BE2A-A335-06AD7507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D66C8-9492-D29B-149E-75091D83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F1C93-9920-5EAF-67B2-F682CD750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B96FB6-19D8-95BE-6D78-6086C83A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4EBFF6-76AC-A154-6145-5CBB0350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1E23A9-4EB3-C31F-07B1-2D1B5488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535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81F2A-6880-CA98-48D6-5F1AA5F3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43BBF65-55C7-525C-58A0-9BE5BA7E3C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CA781A-307F-06B6-AAAA-0A5C8AEEF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149BDF-5CF7-A831-4CBA-B6AA9105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4998AB-8D86-7526-3055-5C4248BF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5C7E29-D6E8-1301-30F4-1562D687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674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5D3A5A-4BAE-96D5-866E-CA2C2CEB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4769CC-BA39-AD9E-612C-63CB014FF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0D04F-6B57-6ECC-CD94-6758C503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D8610-B816-3D1E-DAEE-1DC6AC5A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00D49C-1DF1-531B-4216-475D0C93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3001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EA2945-E42C-BC97-3506-5C84BC86E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C4870D-4BA7-3410-B367-A6BD0D18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F43A6-CC80-C7FD-5F15-A9FF1712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AB34239-D064-4974-B8CC-3F083587D8DB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F219E9-FBAA-2B9A-92AA-B2BE701A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0B1349-BCEC-50C1-54C3-350CCBEE5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C4EF9B3-4DA9-4982-8929-8ACBC86CEF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982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4911387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3240378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43770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169332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1480735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48112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955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92614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458565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453116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672144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261563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51905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260961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675798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281291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9883760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8213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1134775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937397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663305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005441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6249971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6092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615067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8505925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722446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7800354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630010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40782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74105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99221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336542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294218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578037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5544449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416289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572686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6261072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759703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5013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841463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9509568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424117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8447675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02380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943295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445528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8868399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124558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024930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5263029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94758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63707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977420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562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0371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440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142259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5897515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69779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911100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1865954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2753082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98412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1441285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412951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9886654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6287004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778979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9697500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300867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9896797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16071285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07033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61376385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86136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90625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1923079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3786683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0124389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092590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1360714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5231227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365102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63075289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1908006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133766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2692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7159053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533731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7931561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654105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25128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4045365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85578813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097874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7015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19102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986443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67973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11185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3552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33084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984427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203223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42727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815707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3146919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67805" y="5550914"/>
            <a:ext cx="1159292" cy="338554"/>
          </a:xfrm>
          <a:prstGeom prst="rect">
            <a:avLst/>
          </a:prstGeom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713166" y="4376851"/>
            <a:ext cx="17139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أنشطة التوليف والدعم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30705F93-EEEC-4DDB-92E1-4B97F3F2147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6646791" y="4469162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493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8305862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637042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57199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3872209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6165195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331145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37886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0407096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1254686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839790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4993237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4084649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749470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982106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3022266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001065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7116325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6029991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935396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7852939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113888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8346175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466553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270420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690136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4021932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041321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91747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6770670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356901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58552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0165971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6710585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9659625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5042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2.bin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05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0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17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3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0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348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2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335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82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48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840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24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21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6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7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microsoft.com/office/2007/relationships/hdphoto" Target="../media/hdphoto8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2.xml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30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gif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33.png"/><Relationship Id="rId4" Type="http://schemas.openxmlformats.org/officeDocument/2006/relationships/video" Target="../media/media2.mp4"/><Relationship Id="rId9" Type="http://schemas.openxmlformats.org/officeDocument/2006/relationships/image" Target="../media/image30.png"/><Relationship Id="rId1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3.png"/><Relationship Id="rId7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40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2.gif"/><Relationship Id="rId11" Type="http://schemas.openxmlformats.org/officeDocument/2006/relationships/image" Target="../media/image36.png"/><Relationship Id="rId5" Type="http://schemas.openxmlformats.org/officeDocument/2006/relationships/image" Target="../media/image43.png"/><Relationship Id="rId10" Type="http://schemas.openxmlformats.org/officeDocument/2006/relationships/image" Target="../media/image35.png"/><Relationship Id="rId4" Type="http://schemas.openxmlformats.org/officeDocument/2006/relationships/image" Target="../media/image42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5.png"/><Relationship Id="rId7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33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2.png"/><Relationship Id="rId4" Type="http://schemas.openxmlformats.org/officeDocument/2006/relationships/image" Target="../media/image34.png"/><Relationship Id="rId9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5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5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5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3.png"/><Relationship Id="rId7" Type="http://schemas.openxmlformats.org/officeDocument/2006/relationships/image" Target="../media/image5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50.xml"/><Relationship Id="rId5" Type="http://schemas.openxmlformats.org/officeDocument/2006/relationships/image" Target="../media/image34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13" Type="http://schemas.openxmlformats.org/officeDocument/2006/relationships/image" Target="../media/image36.pn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12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58.jpg"/><Relationship Id="rId11" Type="http://schemas.openxmlformats.org/officeDocument/2006/relationships/image" Target="../media/image34.png"/><Relationship Id="rId5" Type="http://schemas.openxmlformats.org/officeDocument/2006/relationships/image" Target="../media/image57.jpg"/><Relationship Id="rId10" Type="http://schemas.openxmlformats.org/officeDocument/2006/relationships/image" Target="../media/image33.png"/><Relationship Id="rId4" Type="http://schemas.openxmlformats.org/officeDocument/2006/relationships/image" Target="../media/image56.jpg"/><Relationship Id="rId9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4.png"/><Relationship Id="rId7" Type="http://schemas.openxmlformats.org/officeDocument/2006/relationships/image" Target="../media/image3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3.png"/><Relationship Id="rId7" Type="http://schemas.openxmlformats.org/officeDocument/2006/relationships/image" Target="../media/image3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6.png"/><Relationship Id="rId7" Type="http://schemas.openxmlformats.org/officeDocument/2006/relationships/image" Target="../media/image3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4" Type="http://schemas.openxmlformats.org/officeDocument/2006/relationships/image" Target="../media/image53.png"/><Relationship Id="rId9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6.png"/><Relationship Id="rId7" Type="http://schemas.openxmlformats.org/officeDocument/2006/relationships/image" Target="../media/image3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4" Type="http://schemas.openxmlformats.org/officeDocument/2006/relationships/image" Target="../media/image53.png"/><Relationship Id="rId9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7.JPG"/><Relationship Id="rId7" Type="http://schemas.openxmlformats.org/officeDocument/2006/relationships/image" Target="../media/image3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4" Type="http://schemas.openxmlformats.org/officeDocument/2006/relationships/image" Target="../media/image53.png"/><Relationship Id="rId9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7.JPG"/><Relationship Id="rId7" Type="http://schemas.openxmlformats.org/officeDocument/2006/relationships/image" Target="../media/image3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4" Type="http://schemas.openxmlformats.org/officeDocument/2006/relationships/image" Target="../media/image53.png"/><Relationship Id="rId9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35.png"/><Relationship Id="rId5" Type="http://schemas.openxmlformats.org/officeDocument/2006/relationships/image" Target="../media/image26.png"/><Relationship Id="rId4" Type="http://schemas.microsoft.com/office/2007/relationships/hdphoto" Target="../media/hdphoto7.wd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70.png"/><Relationship Id="rId7" Type="http://schemas.openxmlformats.org/officeDocument/2006/relationships/image" Target="../media/image42.png"/><Relationship Id="rId12" Type="http://schemas.openxmlformats.org/officeDocument/2006/relationships/image" Target="../media/image3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73.png"/><Relationship Id="rId11" Type="http://schemas.openxmlformats.org/officeDocument/2006/relationships/image" Target="../media/image35.png"/><Relationship Id="rId5" Type="http://schemas.openxmlformats.org/officeDocument/2006/relationships/image" Target="../media/image72.png"/><Relationship Id="rId10" Type="http://schemas.openxmlformats.org/officeDocument/2006/relationships/image" Target="../media/image34.png"/><Relationship Id="rId4" Type="http://schemas.openxmlformats.org/officeDocument/2006/relationships/image" Target="../media/image71.png"/><Relationship Id="rId9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30.png"/><Relationship Id="rId3" Type="http://schemas.openxmlformats.org/officeDocument/2006/relationships/image" Target="../media/image75.png"/><Relationship Id="rId7" Type="http://schemas.openxmlformats.org/officeDocument/2006/relationships/image" Target="../media/image70.png"/><Relationship Id="rId12" Type="http://schemas.openxmlformats.org/officeDocument/2006/relationships/image" Target="../media/image37.png"/><Relationship Id="rId17" Type="http://schemas.openxmlformats.org/officeDocument/2006/relationships/image" Target="../media/image36.png"/><Relationship Id="rId2" Type="http://schemas.openxmlformats.org/officeDocument/2006/relationships/image" Target="../media/image74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78.png"/><Relationship Id="rId11" Type="http://schemas.openxmlformats.org/officeDocument/2006/relationships/image" Target="../media/image73.png"/><Relationship Id="rId5" Type="http://schemas.openxmlformats.org/officeDocument/2006/relationships/image" Target="../media/image77.png"/><Relationship Id="rId15" Type="http://schemas.openxmlformats.org/officeDocument/2006/relationships/image" Target="../media/image34.png"/><Relationship Id="rId10" Type="http://schemas.openxmlformats.org/officeDocument/2006/relationships/image" Target="../media/image69.png"/><Relationship Id="rId4" Type="http://schemas.openxmlformats.org/officeDocument/2006/relationships/image" Target="../media/image76.png"/><Relationship Id="rId9" Type="http://schemas.openxmlformats.org/officeDocument/2006/relationships/image" Target="../media/image72.png"/><Relationship Id="rId1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70.png"/><Relationship Id="rId7" Type="http://schemas.openxmlformats.org/officeDocument/2006/relationships/image" Target="../media/image42.png"/><Relationship Id="rId12" Type="http://schemas.openxmlformats.org/officeDocument/2006/relationships/image" Target="../media/image3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73.png"/><Relationship Id="rId11" Type="http://schemas.openxmlformats.org/officeDocument/2006/relationships/image" Target="../media/image35.png"/><Relationship Id="rId5" Type="http://schemas.openxmlformats.org/officeDocument/2006/relationships/image" Target="../media/image72.png"/><Relationship Id="rId10" Type="http://schemas.openxmlformats.org/officeDocument/2006/relationships/image" Target="../media/image34.png"/><Relationship Id="rId4" Type="http://schemas.openxmlformats.org/officeDocument/2006/relationships/image" Target="../media/image71.png"/><Relationship Id="rId9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73.png"/><Relationship Id="rId7" Type="http://schemas.openxmlformats.org/officeDocument/2006/relationships/image" Target="../media/image3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4" Type="http://schemas.openxmlformats.org/officeDocument/2006/relationships/image" Target="../media/image37.png"/><Relationship Id="rId9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7.png"/><Relationship Id="rId7" Type="http://schemas.openxmlformats.org/officeDocument/2006/relationships/image" Target="../media/image3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7.png"/><Relationship Id="rId7" Type="http://schemas.openxmlformats.org/officeDocument/2006/relationships/image" Target="../media/image3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7.png"/><Relationship Id="rId7" Type="http://schemas.openxmlformats.org/officeDocument/2006/relationships/image" Target="../media/image3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7.png"/><Relationship Id="rId7" Type="http://schemas.openxmlformats.org/officeDocument/2006/relationships/image" Target="../media/image3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7.png"/><Relationship Id="rId7" Type="http://schemas.openxmlformats.org/officeDocument/2006/relationships/image" Target="../media/image3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7.png"/><Relationship Id="rId7" Type="http://schemas.openxmlformats.org/officeDocument/2006/relationships/image" Target="../media/image3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7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7.png"/><Relationship Id="rId7" Type="http://schemas.openxmlformats.org/officeDocument/2006/relationships/image" Target="../media/image35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81.png"/><Relationship Id="rId7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01.xml"/><Relationship Id="rId7" Type="http://schemas.openxmlformats.org/officeDocument/2006/relationships/image" Target="../media/image30.png"/><Relationship Id="rId12" Type="http://schemas.openxmlformats.org/officeDocument/2006/relationships/image" Target="../media/image8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5.png"/><Relationship Id="rId11" Type="http://schemas.openxmlformats.org/officeDocument/2006/relationships/image" Target="../media/image36.png"/><Relationship Id="rId5" Type="http://schemas.openxmlformats.org/officeDocument/2006/relationships/image" Target="../media/image22.gif"/><Relationship Id="rId10" Type="http://schemas.openxmlformats.org/officeDocument/2006/relationships/image" Target="../media/image3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4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ABEE58D-3CB9-CD2A-84D5-4E45C6008C1E}"/>
              </a:ext>
            </a:extLst>
          </p:cNvPr>
          <p:cNvGrpSpPr/>
          <p:nvPr/>
        </p:nvGrpSpPr>
        <p:grpSpPr>
          <a:xfrm>
            <a:off x="20" y="1282"/>
            <a:ext cx="9143980" cy="6856718"/>
            <a:chOff x="20" y="1282"/>
            <a:chExt cx="9143980" cy="6856718"/>
          </a:xfrm>
        </p:grpSpPr>
        <p:pic>
          <p:nvPicPr>
            <p:cNvPr id="3" name="Image 2" descr="Une image contenant texte, capture d’écran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648D9EAC-89B5-711A-0F5B-C58062D11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25" b="3743"/>
            <a:stretch>
              <a:fillRect/>
            </a:stretch>
          </p:blipFill>
          <p:spPr>
            <a:xfrm>
              <a:off x="20" y="1282"/>
              <a:ext cx="9143980" cy="6856718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AD1DEEE0-B951-C3DE-9ECD-6022CD9D9B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23778" y="593405"/>
              <a:ext cx="4864288" cy="8533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441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864353" y="3856914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7069142" y="3534287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72226"/>
            <a:ext cx="3780000" cy="1341887"/>
            <a:chOff x="628649" y="3472226"/>
            <a:chExt cx="3780000" cy="1341887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72226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إعادة الإنتاج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قراءة: استخلاص العبرة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تعبير كتابي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 2/2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0000" y="353428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5044353" y="3985083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القراءة استراتيجية المفردات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Image 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726DB-2892-9A3D-3CD5-4F389B771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09299"/>
            <a:ext cx="3831420" cy="13620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26892A1-FC5F-B643-A7FE-DC5816B029B6}"/>
              </a:ext>
            </a:extLst>
          </p:cNvPr>
          <p:cNvSpPr txBox="1"/>
          <p:nvPr/>
        </p:nvSpPr>
        <p:spPr>
          <a:xfrm>
            <a:off x="924231" y="5282771"/>
            <a:ext cx="3268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 الطلاقة: توليف ودعم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توليف ودعم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 إثرائية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5FD84A5-99A4-A364-FFB3-F57818472073}"/>
              </a:ext>
            </a:extLst>
          </p:cNvPr>
          <p:cNvSpPr txBox="1"/>
          <p:nvPr/>
        </p:nvSpPr>
        <p:spPr>
          <a:xfrm>
            <a:off x="2835641" y="4891334"/>
            <a:ext cx="1536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6 -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7FD943A-74F4-421C-4B3A-55A54B43C8A4}"/>
              </a:ext>
            </a:extLst>
          </p:cNvPr>
          <p:cNvGrpSpPr/>
          <p:nvPr/>
        </p:nvGrpSpPr>
        <p:grpSpPr>
          <a:xfrm flipH="1">
            <a:off x="4735350" y="4939311"/>
            <a:ext cx="3780000" cy="1332000"/>
            <a:chOff x="4735350" y="5023288"/>
            <a:chExt cx="3780000" cy="1332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337DF700-AC25-620A-C2C5-3B2448B5F91E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Organigramme : Terminateur 16">
              <a:extLst>
                <a:ext uri="{FF2B5EF4-FFF2-40B4-BE49-F238E27FC236}">
                  <a16:creationId xmlns:a16="http://schemas.microsoft.com/office/drawing/2014/main" id="{8EE3A0C0-CC18-5556-1623-663C25045895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sp>
        <p:nvSpPr>
          <p:cNvPr id="18" name="Espace réservé du texte 25">
            <a:extLst>
              <a:ext uri="{FF2B5EF4-FFF2-40B4-BE49-F238E27FC236}">
                <a16:creationId xmlns:a16="http://schemas.microsoft.com/office/drawing/2014/main" id="{EB6D1459-CA3B-284B-74F0-2E3457330197}"/>
              </a:ext>
            </a:extLst>
          </p:cNvPr>
          <p:cNvSpPr txBox="1">
            <a:spLocks/>
          </p:cNvSpPr>
          <p:nvPr/>
        </p:nvSpPr>
        <p:spPr>
          <a:xfrm>
            <a:off x="5005680" y="5389311"/>
            <a:ext cx="3416206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أنشطة اعتيادية</a:t>
            </a:r>
          </a:p>
          <a:p>
            <a:pPr marL="266700" lvl="0" indent="-266700">
              <a:spcBef>
                <a:spcPts val="0"/>
              </a:spcBef>
              <a:buClr>
                <a:srgbClr val="424D7B"/>
              </a:buClr>
              <a:buFont typeface="Wingdings" panose="05000000000000000000" pitchFamily="2" charset="2"/>
              <a:buChar char="m"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الاستماع والتحدث : البنية السردية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/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الوضعية التواصلية/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لعب الأدوار.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قراءة: استراتيجية الفهم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Wingdings" panose="05000000000000000000" pitchFamily="2" charset="2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Wingdings" panose="05000000000000000000" pitchFamily="2" charset="2"/>
              </a:rPr>
              <a:t>إملاء ½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BC3D61B8-6B4D-428D-9EE2-051ABE601C48}"/>
              </a:ext>
            </a:extLst>
          </p:cNvPr>
          <p:cNvSpPr txBox="1">
            <a:spLocks/>
          </p:cNvSpPr>
          <p:nvPr/>
        </p:nvSpPr>
        <p:spPr>
          <a:xfrm>
            <a:off x="688640" y="978699"/>
            <a:ext cx="7886700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الأسبوع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ar-MA" sz="1600" dirty="0">
                <a:cs typeface="Microsoft Uighur" panose="02000000000000000000" pitchFamily="2" charset="-78"/>
              </a:rPr>
              <a:t>توليف ودعم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FA69C8D-A755-199A-D09F-F866107924C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ar-MA" sz="1600" dirty="0">
                <a:cs typeface="Microsoft Uighur" panose="02000000000000000000" pitchFamily="2" charset="-78"/>
              </a:rPr>
              <a:t>الدودة القارئة: الفهم والاستثمار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/>
        </p:blipFill>
        <p:spPr/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B91FC3A-2DD9-E851-4A5A-DF0EF8E15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8733" y="2930821"/>
            <a:ext cx="406533" cy="468000"/>
          </a:xfr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ar-MA" sz="1600" dirty="0">
                <a:cs typeface="Microsoft Uighur" panose="02000000000000000000" pitchFamily="2" charset="-78"/>
              </a:rPr>
              <a:t>شبكة الكلمة – استراتيجية الفهم – الجملة الاسمية – التعليق على صورة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5E39B098-C644-415C-8E08-4C1BE1D834E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" r="-29"/>
          <a:stretch>
            <a:fillRect/>
          </a:stretch>
        </p:blipFill>
        <p:spPr>
          <a:xfrm>
            <a:off x="1582002" y="4191728"/>
            <a:ext cx="406770" cy="468000"/>
          </a:xfr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نشيد : «صديقي»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كلمات بصرية</a:t>
            </a:r>
          </a:p>
        </p:txBody>
      </p:sp>
      <p:pic>
        <p:nvPicPr>
          <p:cNvPr id="8" name="Espace réservé pour une image  23">
            <a:extLst>
              <a:ext uri="{FF2B5EF4-FFF2-40B4-BE49-F238E27FC236}">
                <a16:creationId xmlns:a16="http://schemas.microsoft.com/office/drawing/2014/main" id="{C21E9BAB-0FC7-DE7B-03C0-8AF3F51D96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" r="-29"/>
          <a:stretch>
            <a:fillRect/>
          </a:stretch>
        </p:blipFill>
        <p:spPr>
          <a:xfrm>
            <a:off x="1612617" y="5494019"/>
            <a:ext cx="406770" cy="46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763558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505447" y="3161912"/>
              <a:ext cx="478715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بطلاقة، والإجابة على أسئلة الفهم.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0638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4376899"/>
            <a:ext cx="5488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استثمار التعلمات السابقة لإنجاز تمارين تطبيقية.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216664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961018" y="5547930"/>
            <a:ext cx="3310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وفهم قصة جديدة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324C4-5587-0564-1618-D65B1EC95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40A55AC-B46D-4EE9-CCFE-7D976162F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155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افتتاح الحصة</a:t>
            </a:r>
            <a:endParaRPr lang="fr-MA" dirty="0"/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B6091B9-A2B5-97F9-4F5D-0DAE7A9F3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78" y="2238090"/>
            <a:ext cx="7886700" cy="2147328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594754B8-B7FC-9168-B431-387797166497}"/>
              </a:ext>
            </a:extLst>
          </p:cNvPr>
          <p:cNvSpPr txBox="1">
            <a:spLocks/>
          </p:cNvSpPr>
          <p:nvPr/>
        </p:nvSpPr>
        <p:spPr>
          <a:xfrm>
            <a:off x="2554109" y="2942464"/>
            <a:ext cx="4500000" cy="93723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الترحيب وتدبير السلوك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الأنشطة الاعتيادية: نشيد : «صديقي»/</a:t>
            </a:r>
            <a:r>
              <a:rPr kumimoji="0" lang="ar-MA" sz="2400" b="1" i="0" u="none" strike="noStrike" kern="1200" cap="none" spc="0" normalizeH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كلمات بصرية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27ACBD9-E725-9412-C13F-DEF7B0409B9D}"/>
              </a:ext>
            </a:extLst>
          </p:cNvPr>
          <p:cNvSpPr txBox="1"/>
          <p:nvPr/>
        </p:nvSpPr>
        <p:spPr>
          <a:xfrm>
            <a:off x="5417816" y="2480799"/>
            <a:ext cx="1728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D52AC90-8F09-3033-B8F0-876561CD4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6012" y="2637000"/>
            <a:ext cx="799263" cy="792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09C780C5-BF25-1C9E-F827-375005EBCB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4822" y="2331000"/>
            <a:ext cx="612000" cy="61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D5290D0-9184-100F-4FAB-53096CD874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121" y="97415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27154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1A632ED-62B7-CC8A-3E06-FA82BB6DB34B}"/>
              </a:ext>
            </a:extLst>
          </p:cNvPr>
          <p:cNvSpPr txBox="1"/>
          <p:nvPr/>
        </p:nvSpPr>
        <p:spPr>
          <a:xfrm>
            <a:off x="319751" y="804897"/>
            <a:ext cx="7126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 . سننطلق في حصة اللغة العربية .</a:t>
            </a:r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B9BBB73-DE7C-F0D7-85AD-5E230DA52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7" name="Nada-Wave">
            <a:hlinkClick r:id="" action="ppaction://media"/>
            <a:extLst>
              <a:ext uri="{FF2B5EF4-FFF2-40B4-BE49-F238E27FC236}">
                <a16:creationId xmlns:a16="http://schemas.microsoft.com/office/drawing/2014/main" id="{E7E25CBC-2BA4-686B-4638-77C86F7506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b="746"/>
          <a:stretch>
            <a:fillRect/>
          </a:stretch>
        </p:blipFill>
        <p:spPr>
          <a:xfrm>
            <a:off x="4572000" y="2088681"/>
            <a:ext cx="2329640" cy="3692687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1DE956ED-E320-B5A6-27E5-1C58492F8AE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909"/>
          <a:stretch>
            <a:fillRect/>
          </a:stretch>
        </p:blipFill>
        <p:spPr>
          <a:xfrm>
            <a:off x="2351137" y="2051155"/>
            <a:ext cx="2139091" cy="37302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BCC124E-DB75-80C2-9B8D-4076DFE81CF3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16E42E-D0BF-E3CC-66E9-4DE1D2B494A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EE081E-E6A1-4EFA-3EB2-5470B1B5F50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1D3CA-7A6C-BD53-6B71-45F7F6B6A8D2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1CE8E-7972-C186-F5FC-7E7B20730D9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5C5A565-50BD-4370-48F4-763289654B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D631870-10DA-12DD-8F65-518B825EA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6AB4293-3BEB-C206-BF89-0A66CCA3990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F563078-11E7-6878-6BF5-07ED7C7A2DD0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6527E76-EF79-85E1-D086-11D2014F12F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84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90AAF07-2E2C-5CDC-B095-70DCA331608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425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19477D4-64DF-5B07-12FD-1C4548F4FA1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900FFEE-8AA6-1A4A-9897-031DE0767C8D}"/>
              </a:ext>
            </a:extLst>
          </p:cNvPr>
          <p:cNvSpPr txBox="1"/>
          <p:nvPr/>
        </p:nvSpPr>
        <p:spPr>
          <a:xfrm>
            <a:off x="-262961" y="713694"/>
            <a:ext cx="77786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8ACCA5A-386B-5ACA-CADE-D0848E983880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0DD4264-9C87-2E97-7053-C575753D9373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9D0E4DA-CC8A-2BA6-6AE8-3F830E7438EC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 إثرائية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E6C37A8-A282-A0FC-D761-0023A82EBBA9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</a:t>
              </a:r>
              <a:r>
                <a:rPr kumimoji="0" lang="ar-MA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ختتام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 الحصة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B6505E8-551D-CF14-3345-A94135C5D1F0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الطلاقة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0B3402E-D70D-EEDB-677F-5D4C6BD7CA14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أنشطة التوليف والدعم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endParaRPr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CD0E944-7403-F397-6938-AC273C550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9535B26-70DF-93FE-4D96-3CED217AB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3A6B7A8-8AC1-4F04-6C49-537651E0D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739C6AE-54F5-12FA-73F5-31A19AAD2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7412DAA-ACDA-D314-125E-07DF4F8BA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6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62C8D9D2-53D2-9932-1E09-9DF49AD5716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037698" y="4115884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F0DFD1A3-3EF1-963E-F64D-376CC853490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6024803" y="1873189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8" name="Google Shape;1333;p8">
            <a:extLst>
              <a:ext uri="{FF2B5EF4-FFF2-40B4-BE49-F238E27FC236}">
                <a16:creationId xmlns:a16="http://schemas.microsoft.com/office/drawing/2014/main" id="{9AE25E70-94BB-19D8-B05B-DCD9C276DFD8}"/>
              </a:ext>
            </a:extLst>
          </p:cNvPr>
          <p:cNvSpPr txBox="1"/>
          <p:nvPr/>
        </p:nvSpPr>
        <p:spPr>
          <a:xfrm>
            <a:off x="997698" y="5197611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2E0B4C7B-4E63-BEEE-6F59-052616A7D35C}"/>
              </a:ext>
            </a:extLst>
          </p:cNvPr>
          <p:cNvSpPr txBox="1">
            <a:spLocks/>
          </p:cNvSpPr>
          <p:nvPr/>
        </p:nvSpPr>
        <p:spPr>
          <a:xfrm>
            <a:off x="1774343" y="2632322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2800" b="1" dirty="0">
                <a:solidFill>
                  <a:srgbClr val="424D7B"/>
                </a:solidFill>
              </a:rPr>
              <a:t>أُنْصِتُ وأَنْتَبِهُ جَيِّداً لِلدَّرْسِ. 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28C55B73-7D09-B7FE-D798-6B32F742AA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E5A0-52D0-7CA8-D442-67220329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2CDB79D-D4DA-EB6C-27C8-B26015A8F7F8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FF20697-FF84-C0C0-ECCA-1C5934F18A53}"/>
              </a:ext>
            </a:extLst>
          </p:cNvPr>
          <p:cNvSpPr txBox="1"/>
          <p:nvPr/>
        </p:nvSpPr>
        <p:spPr>
          <a:xfrm>
            <a:off x="-214193" y="76262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rangement">
            <a:hlinkClick r:id="" action="ppaction://media"/>
            <a:extLst>
              <a:ext uri="{FF2B5EF4-FFF2-40B4-BE49-F238E27FC236}">
                <a16:creationId xmlns:a16="http://schemas.microsoft.com/office/drawing/2014/main" id="{99532D46-585C-AC2B-BB71-82D87D1906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18F7CA69-69EF-C6A7-08FB-22AE16F3D6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0F30E70D-5917-B188-92CC-A7F29FFCFAD2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F7FFCE6-6E63-5691-F164-4199A646595E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788A929-FD11-D51A-6C4C-6E950FC67744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 إثرائية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2018717-2198-F921-705C-EE234EE44CDF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اختتام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C0EC343-FE8A-479C-21AE-5EA59E934029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الطلاقة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C54906-546D-35A0-9C76-3280E8F62984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أنشطة التوليف والدعم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endParaRP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3AB43A4-F67A-E878-792F-6954E84334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393AA9BA-A028-3716-4E56-D9A5F1A42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DFCA8A8-1A86-2017-6B22-6F8F368BB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B6FEBAF-9153-DCDA-F1D7-801C588A9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ADFFBA7B-1134-D847-2767-17B77E1A1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628368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4939DA71-774C-0526-6F13-3010BE2583A2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7">
            <a:extLst>
              <a:ext uri="{FF2B5EF4-FFF2-40B4-BE49-F238E27FC236}">
                <a16:creationId xmlns:a16="http://schemas.microsoft.com/office/drawing/2014/main" id="{241AEE0D-886B-DA47-9563-9774981DC993}"/>
              </a:ext>
            </a:extLst>
          </p:cNvPr>
          <p:cNvSpPr txBox="1"/>
          <p:nvPr/>
        </p:nvSpPr>
        <p:spPr>
          <a:xfrm>
            <a:off x="-335151" y="81178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الواجب المنزلي.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31AF03F0-1383-3F40-B747-D4386A118FD3}"/>
              </a:ext>
            </a:extLst>
          </p:cNvPr>
          <p:cNvGrpSpPr/>
          <p:nvPr/>
        </p:nvGrpSpPr>
        <p:grpSpPr>
          <a:xfrm>
            <a:off x="1797830" y="2548927"/>
            <a:ext cx="5645664" cy="2722501"/>
            <a:chOff x="1362761" y="2094926"/>
            <a:chExt cx="6232247" cy="2722501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3E028F7-BA36-5048-9469-1C194D6AE34C}"/>
                </a:ext>
              </a:extLst>
            </p:cNvPr>
            <p:cNvSpPr/>
            <p:nvPr/>
          </p:nvSpPr>
          <p:spPr>
            <a:xfrm>
              <a:off x="1362761" y="2094926"/>
              <a:ext cx="2363488" cy="1000906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اِكْتَ</a:t>
              </a:r>
              <a:r>
                <a:rPr lang="ar-MA" sz="60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</a:t>
              </a:r>
              <a:r>
                <a:rPr lang="ar-MA" sz="6000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َفْتُ</a:t>
              </a:r>
              <a:endParaRPr lang="f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2876DA0-8699-6D49-AFEC-5E2E46CA83FB}"/>
                </a:ext>
              </a:extLst>
            </p:cNvPr>
            <p:cNvSpPr/>
            <p:nvPr/>
          </p:nvSpPr>
          <p:spPr>
            <a:xfrm>
              <a:off x="5231520" y="2104025"/>
              <a:ext cx="2363488" cy="1000906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مُتَحَمِّ</a:t>
              </a:r>
              <a:r>
                <a:rPr lang="ar-MA" sz="60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سَ</a:t>
              </a:r>
              <a:r>
                <a:rPr lang="ar-MA" sz="6000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ةٌ</a:t>
              </a:r>
              <a:endParaRPr lang="f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2E7B36DA-7759-8948-97FF-747E2B14FC23}"/>
                </a:ext>
              </a:extLst>
            </p:cNvPr>
            <p:cNvSpPr/>
            <p:nvPr/>
          </p:nvSpPr>
          <p:spPr>
            <a:xfrm>
              <a:off x="5231520" y="3816521"/>
              <a:ext cx="2363488" cy="1000906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</a:t>
              </a:r>
              <a:r>
                <a:rPr lang="ar-MA" sz="6000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داقَةٌ</a:t>
              </a:r>
              <a:endParaRPr lang="fr-MA" sz="6000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BEEDD378-BCA5-2C48-A332-723897543CC6}"/>
                </a:ext>
              </a:extLst>
            </p:cNvPr>
            <p:cNvSpPr/>
            <p:nvPr/>
          </p:nvSpPr>
          <p:spPr>
            <a:xfrm>
              <a:off x="1362761" y="3762169"/>
              <a:ext cx="2363488" cy="1000906"/>
            </a:xfrm>
            <a:prstGeom prst="roundRect">
              <a:avLst/>
            </a:prstGeom>
            <a:ln w="1905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MA" sz="6000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أَنَــــ</a:t>
              </a:r>
              <a:r>
                <a:rPr lang="ar-MA" sz="600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</a:t>
              </a:r>
              <a:r>
                <a:rPr lang="ar-MA" sz="6000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ٌ</a:t>
              </a:r>
              <a:endParaRPr lang="fr-MA" sz="6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3B1EEB0-BEC4-6979-360B-6A502CD46A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F383FF8E-E937-7BEC-BB77-B8392D6D5F55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233739-F630-9038-647B-E7FA19704DB0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875921C-F381-23CB-B84C-470A00F2BDFA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 إثرائية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6E6D7AA-2FBB-A0CE-E124-FEC7D0313552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</a:t>
              </a:r>
              <a:r>
                <a:rPr kumimoji="0" lang="ar-MA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ختتام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3D9E065-36C3-9800-18E8-22554E6264CE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الطلاقة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0F46823-86A6-C7ED-2878-54655B10676C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أنشطة التوليف والدعم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B1C6A90-88B7-C73D-0FED-591355C52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6AB5198-98D1-7A18-7BC6-3A68B45F2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6B7E14D-639A-404D-3C20-E56BDA374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5EB3BE2-B425-CD9F-25D5-A9E3FBB1B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C29DFE2-1071-D967-71C4-96D927F1E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3A17-7994-C5B6-D556-0F8C4914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E845223-20D1-B9A6-7686-7A1CF815878F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A70E81A-4B3F-3A4C-8D50-760D7C3F3DF3}"/>
              </a:ext>
            </a:extLst>
          </p:cNvPr>
          <p:cNvSpPr txBox="1"/>
          <p:nvPr/>
        </p:nvSpPr>
        <p:spPr>
          <a:xfrm>
            <a:off x="-358759" y="84095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أنشدوا </a:t>
            </a: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D8715B-9483-4066-996F-9CB5CE72D7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14" name="FINALE - Nachid Sadiqi PART 02">
            <a:hlinkClick r:id="" action="ppaction://media"/>
            <a:extLst>
              <a:ext uri="{FF2B5EF4-FFF2-40B4-BE49-F238E27FC236}">
                <a16:creationId xmlns:a16="http://schemas.microsoft.com/office/drawing/2014/main" id="{8CAAEEA2-20FA-57B1-58AA-ED456DAFF3A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151" y="1993472"/>
            <a:ext cx="6813755" cy="3650840"/>
          </a:xfrm>
          <a:prstGeom prst="rect">
            <a:avLst/>
          </a:prstGeom>
        </p:spPr>
      </p:pic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E530AC6-88B1-3CA9-533A-F77581A1C0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5151" y="6065167"/>
            <a:ext cx="540000" cy="5400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8445922-4CD3-FEEF-0376-73567E4C0F93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002E7A4-BA2C-36BD-808A-7246056CAB1B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1BB596E-BA10-A9CA-204D-1E4E1945C5FD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 إثرائية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ED12985-BB29-86B0-D9C3-13BE5EE76722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</a:t>
              </a:r>
              <a:r>
                <a:rPr kumimoji="0" lang="ar-MA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ختتام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 الحصة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BD62C71-1114-9BAA-9B87-C8353672BEB6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الطلاقة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DE6FC66-C1A4-07A3-666D-46289506095D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أنشطة التوليف والدعم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18AB54A2-1BF0-1F24-255A-BEE4D52BD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0F454FC2-11DB-2971-2C9F-1F82757B7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052C2B1-08F7-63AF-540C-E889B44A2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D717359-4B4C-5213-0127-9259DBA5A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7F58E5F2-0F6F-81AE-AAF0-E4E7BCA80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348538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99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96CD0-1760-9429-9602-61D55DC8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80BF291-A8BC-ACB3-799B-08CE6BB3F767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E1564AB-4596-A84C-84B6-47FE968D840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40" r="-32540"/>
          <a:stretch/>
        </p:blipFill>
        <p:spPr>
          <a:xfrm>
            <a:off x="1757882" y="2020632"/>
            <a:ext cx="5628236" cy="3752157"/>
          </a:xfr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C962621-6DD2-C24C-927B-2556D17FA17A}"/>
              </a:ext>
            </a:extLst>
          </p:cNvPr>
          <p:cNvSpPr txBox="1"/>
          <p:nvPr/>
        </p:nvSpPr>
        <p:spPr>
          <a:xfrm>
            <a:off x="-358758" y="82504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للإنشاد؟</a:t>
            </a: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990F52C7-4A63-20F3-88B9-CD60BB2A88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2717388-7B77-4CF9-EDDC-D48EB4E3D543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68F286-C790-B1DD-9EDD-FFC8BF9F895B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25408E0-6E29-B9E7-7507-00F22F3A0E71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 إثرائية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8B1B716-9618-759E-36E6-6463F41D801A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</a:t>
              </a:r>
              <a:r>
                <a:rPr kumimoji="0" lang="ar-MA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ختتام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 الحصة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8A8B292-0DBF-96FD-089A-B152D45F6E08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الطلاقة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311FE71-1463-A048-6326-E3F92B1E149A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أنشطة التوليف والدعم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endParaRP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08207DB-CEA1-BFAA-3D3D-27CF7B484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836E7FB-727C-EF9C-9731-F8B38BFEE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8DE5513-CE93-52E2-B3F4-565FFDB9B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11B1B52-1553-29AB-B983-39D3A4160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5908655-B977-3792-595E-F14624813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9495530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28D5-B240-0013-AA0E-4FFDD686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E370D8D-EDBC-6394-BAF1-2AD7CA40ABB8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38B43A9-11D8-9347-AC43-EB7509AB885D}"/>
              </a:ext>
            </a:extLst>
          </p:cNvPr>
          <p:cNvSpPr txBox="1"/>
          <p:nvPr/>
        </p:nvSpPr>
        <p:spPr>
          <a:xfrm>
            <a:off x="-345258" y="82926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لنقرأ معا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CE4BD1CC-4211-7442-91AB-4771AD5EFFDD}"/>
              </a:ext>
            </a:extLst>
          </p:cNvPr>
          <p:cNvGrpSpPr/>
          <p:nvPr/>
        </p:nvGrpSpPr>
        <p:grpSpPr>
          <a:xfrm>
            <a:off x="1373883" y="2713539"/>
            <a:ext cx="6064433" cy="2824825"/>
            <a:chOff x="1988461" y="2368746"/>
            <a:chExt cx="5753651" cy="2499187"/>
          </a:xfrm>
        </p:grpSpPr>
        <p:sp>
          <p:nvSpPr>
            <p:cNvPr id="30" name="Google Shape;1671;p201">
              <a:extLst>
                <a:ext uri="{FF2B5EF4-FFF2-40B4-BE49-F238E27FC236}">
                  <a16:creationId xmlns:a16="http://schemas.microsoft.com/office/drawing/2014/main" id="{2A05D6EE-B6CB-CA46-8899-EF19FB36FC90}"/>
                </a:ext>
              </a:extLst>
            </p:cNvPr>
            <p:cNvSpPr/>
            <p:nvPr/>
          </p:nvSpPr>
          <p:spPr>
            <a:xfrm>
              <a:off x="6449409" y="2425382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  <a:buSzPts val="3600"/>
              </a:pPr>
              <a:r>
                <a:rPr lang="ar-MA" altLang="fr-FR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1" name="Google Shape;1671;p201">
              <a:extLst>
                <a:ext uri="{FF2B5EF4-FFF2-40B4-BE49-F238E27FC236}">
                  <a16:creationId xmlns:a16="http://schemas.microsoft.com/office/drawing/2014/main" id="{83DCC6A6-4135-534E-A0E3-935BE00B4598}"/>
                </a:ext>
              </a:extLst>
            </p:cNvPr>
            <p:cNvSpPr/>
            <p:nvPr/>
          </p:nvSpPr>
          <p:spPr>
            <a:xfrm>
              <a:off x="4275776" y="3966773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  <a:buSzPts val="3600"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أَمامَ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0" name="Google Shape;1671;p201">
              <a:extLst>
                <a:ext uri="{FF2B5EF4-FFF2-40B4-BE49-F238E27FC236}">
                  <a16:creationId xmlns:a16="http://schemas.microsoft.com/office/drawing/2014/main" id="{253F0599-C717-FE43-B41D-EAA202583D41}"/>
                </a:ext>
              </a:extLst>
            </p:cNvPr>
            <p:cNvSpPr/>
            <p:nvPr/>
          </p:nvSpPr>
          <p:spPr>
            <a:xfrm>
              <a:off x="1988461" y="3966773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  <a:buSzPts val="3600"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2" name="Google Shape;1671;p201">
              <a:extLst>
                <a:ext uri="{FF2B5EF4-FFF2-40B4-BE49-F238E27FC236}">
                  <a16:creationId xmlns:a16="http://schemas.microsoft.com/office/drawing/2014/main" id="{3B4BE01C-FA64-2841-91E7-16F97E663959}"/>
                </a:ext>
              </a:extLst>
            </p:cNvPr>
            <p:cNvSpPr/>
            <p:nvPr/>
          </p:nvSpPr>
          <p:spPr>
            <a:xfrm>
              <a:off x="6454085" y="4070491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  <a:buSzPts val="3600"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لَمْ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3" name="Google Shape;1671;p201">
              <a:extLst>
                <a:ext uri="{FF2B5EF4-FFF2-40B4-BE49-F238E27FC236}">
                  <a16:creationId xmlns:a16="http://schemas.microsoft.com/office/drawing/2014/main" id="{F62F7398-9B75-974F-8B10-E83FF8882D42}"/>
                </a:ext>
              </a:extLst>
            </p:cNvPr>
            <p:cNvSpPr/>
            <p:nvPr/>
          </p:nvSpPr>
          <p:spPr>
            <a:xfrm>
              <a:off x="1988461" y="2368746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  <a:buSzPts val="3600"/>
              </a:pPr>
              <a:r>
                <a:rPr lang="ar-MA" altLang="fr-FR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أَمّا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Google Shape;1671;p201">
              <a:extLst>
                <a:ext uri="{FF2B5EF4-FFF2-40B4-BE49-F238E27FC236}">
                  <a16:creationId xmlns:a16="http://schemas.microsoft.com/office/drawing/2014/main" id="{589DEBC7-FB34-6943-BDAE-948B28745B1D}"/>
                </a:ext>
              </a:extLst>
            </p:cNvPr>
            <p:cNvSpPr/>
            <p:nvPr/>
          </p:nvSpPr>
          <p:spPr>
            <a:xfrm>
              <a:off x="4293036" y="2425382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  <a:buSzPts val="3600"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أَوَّلاً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13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4EE9BB-3AE0-57D3-A965-3B5112F1A1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02536478-983D-7A8D-45F6-23C4A9B222DA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175EDAA-24C0-BC4A-3F44-3AD632BBD9F7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AE9D27E-7763-F645-A4FF-CC3AFF2F5F3E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 إثرائية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C4CCC59-6371-F9E5-5284-C8BF1F85A3C6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</a:t>
              </a:r>
              <a:r>
                <a:rPr kumimoji="0" lang="ar-MA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ختتام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48E2E9F-FF28-1F89-83BD-43B92EFED9BC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الطلاقة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88D7A20-D6FF-DC9D-1A5F-6DA31A6BD89F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أنشطة التوليف والدعم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BED67CA-2551-4294-3E48-3EBEDCA57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497AC4D-ACC3-8E48-439F-2860414B8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CBE816F-693A-B42E-DC88-35146D216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686D880-F2E9-9117-B070-9903F7A8D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6A3B333F-B694-989B-AF12-2CCB5F4D1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63265211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FF03-F2EF-BD42-A495-A00D54337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E17F2-F5BD-3D3A-1809-2B417ADE946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243E101-1B2B-004C-B7B7-2C3A36865627}"/>
              </a:ext>
            </a:extLst>
          </p:cNvPr>
          <p:cNvSpPr txBox="1"/>
          <p:nvPr/>
        </p:nvSpPr>
        <p:spPr>
          <a:xfrm>
            <a:off x="-373584" y="81408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21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B590085-2847-4B8F-E555-47A2AF85284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852DC596-D4F5-30BF-C269-686DA67D0290}"/>
              </a:ext>
            </a:extLst>
          </p:cNvPr>
          <p:cNvGrpSpPr/>
          <p:nvPr/>
        </p:nvGrpSpPr>
        <p:grpSpPr>
          <a:xfrm>
            <a:off x="1373883" y="2713539"/>
            <a:ext cx="6064433" cy="2824825"/>
            <a:chOff x="1988461" y="2368746"/>
            <a:chExt cx="5753651" cy="2499187"/>
          </a:xfrm>
        </p:grpSpPr>
        <p:sp>
          <p:nvSpPr>
            <p:cNvPr id="22" name="Google Shape;1671;p201">
              <a:extLst>
                <a:ext uri="{FF2B5EF4-FFF2-40B4-BE49-F238E27FC236}">
                  <a16:creationId xmlns:a16="http://schemas.microsoft.com/office/drawing/2014/main" id="{324DDC92-317C-CE8D-96C0-37D2554D48E8}"/>
                </a:ext>
              </a:extLst>
            </p:cNvPr>
            <p:cNvSpPr/>
            <p:nvPr/>
          </p:nvSpPr>
          <p:spPr>
            <a:xfrm>
              <a:off x="6449409" y="2425382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  <a:buSzPts val="3600"/>
              </a:pPr>
              <a:r>
                <a:rPr lang="ar-MA" altLang="fr-FR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في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" name="Google Shape;1671;p201">
              <a:extLst>
                <a:ext uri="{FF2B5EF4-FFF2-40B4-BE49-F238E27FC236}">
                  <a16:creationId xmlns:a16="http://schemas.microsoft.com/office/drawing/2014/main" id="{645C0796-6365-7C0C-C1B2-762B609DE871}"/>
                </a:ext>
              </a:extLst>
            </p:cNvPr>
            <p:cNvSpPr/>
            <p:nvPr/>
          </p:nvSpPr>
          <p:spPr>
            <a:xfrm>
              <a:off x="4275776" y="3966773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  <a:buSzPts val="3600"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أَمامَ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Google Shape;1671;p201">
              <a:extLst>
                <a:ext uri="{FF2B5EF4-FFF2-40B4-BE49-F238E27FC236}">
                  <a16:creationId xmlns:a16="http://schemas.microsoft.com/office/drawing/2014/main" id="{E1DB6CF3-AB5E-F1CA-674F-038B4B682D73}"/>
                </a:ext>
              </a:extLst>
            </p:cNvPr>
            <p:cNvSpPr/>
            <p:nvPr/>
          </p:nvSpPr>
          <p:spPr>
            <a:xfrm>
              <a:off x="1988461" y="3966773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  <a:buSzPts val="3600"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5" name="Google Shape;1671;p201">
              <a:extLst>
                <a:ext uri="{FF2B5EF4-FFF2-40B4-BE49-F238E27FC236}">
                  <a16:creationId xmlns:a16="http://schemas.microsoft.com/office/drawing/2014/main" id="{96F94877-FC82-943E-B044-8DB427A67609}"/>
                </a:ext>
              </a:extLst>
            </p:cNvPr>
            <p:cNvSpPr/>
            <p:nvPr/>
          </p:nvSpPr>
          <p:spPr>
            <a:xfrm>
              <a:off x="6454085" y="4070491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  <a:buSzPts val="3600"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لَمْ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Google Shape;1671;p201">
              <a:extLst>
                <a:ext uri="{FF2B5EF4-FFF2-40B4-BE49-F238E27FC236}">
                  <a16:creationId xmlns:a16="http://schemas.microsoft.com/office/drawing/2014/main" id="{ABB76B0B-C2E6-8A5E-1917-1E5E5A21E359}"/>
                </a:ext>
              </a:extLst>
            </p:cNvPr>
            <p:cNvSpPr/>
            <p:nvPr/>
          </p:nvSpPr>
          <p:spPr>
            <a:xfrm>
              <a:off x="1988461" y="2368746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  <a:buSzPts val="3600"/>
              </a:pPr>
              <a:r>
                <a:rPr lang="ar-MA" altLang="fr-FR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أَمّا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Google Shape;1671;p201">
              <a:extLst>
                <a:ext uri="{FF2B5EF4-FFF2-40B4-BE49-F238E27FC236}">
                  <a16:creationId xmlns:a16="http://schemas.microsoft.com/office/drawing/2014/main" id="{C3E4DC10-DA3E-0FD2-D1C3-98D0ABA3250C}"/>
                </a:ext>
              </a:extLst>
            </p:cNvPr>
            <p:cNvSpPr/>
            <p:nvPr/>
          </p:nvSpPr>
          <p:spPr>
            <a:xfrm>
              <a:off x="4293036" y="2425382"/>
              <a:ext cx="1288027" cy="797442"/>
            </a:xfrm>
            <a:custGeom>
              <a:avLst/>
              <a:gdLst/>
              <a:ahLst/>
              <a:cxnLst/>
              <a:rect l="l" t="t" r="r" b="b"/>
              <a:pathLst>
                <a:path w="1555535" h="941569" fill="none" extrusionOk="0">
                  <a:moveTo>
                    <a:pt x="0" y="156931"/>
                  </a:moveTo>
                  <a:cubicBezTo>
                    <a:pt x="-583" y="52585"/>
                    <a:pt x="77295" y="1527"/>
                    <a:pt x="156931" y="0"/>
                  </a:cubicBezTo>
                  <a:cubicBezTo>
                    <a:pt x="395767" y="-15105"/>
                    <a:pt x="495829" y="-15995"/>
                    <a:pt x="740517" y="0"/>
                  </a:cubicBezTo>
                  <a:cubicBezTo>
                    <a:pt x="985205" y="15995"/>
                    <a:pt x="1112381" y="12330"/>
                    <a:pt x="1398604" y="0"/>
                  </a:cubicBezTo>
                  <a:cubicBezTo>
                    <a:pt x="1492154" y="-130"/>
                    <a:pt x="1553132" y="90218"/>
                    <a:pt x="1555535" y="156931"/>
                  </a:cubicBezTo>
                  <a:cubicBezTo>
                    <a:pt x="1560374" y="430431"/>
                    <a:pt x="1524688" y="560602"/>
                    <a:pt x="1555535" y="784638"/>
                  </a:cubicBezTo>
                  <a:cubicBezTo>
                    <a:pt x="1552832" y="886765"/>
                    <a:pt x="1493221" y="934078"/>
                    <a:pt x="1398604" y="941569"/>
                  </a:cubicBezTo>
                  <a:cubicBezTo>
                    <a:pt x="1086967" y="955530"/>
                    <a:pt x="931274" y="937082"/>
                    <a:pt x="765351" y="941569"/>
                  </a:cubicBezTo>
                  <a:cubicBezTo>
                    <a:pt x="599428" y="946056"/>
                    <a:pt x="292548" y="934256"/>
                    <a:pt x="156931" y="941569"/>
                  </a:cubicBezTo>
                  <a:cubicBezTo>
                    <a:pt x="52826" y="943002"/>
                    <a:pt x="-15298" y="868874"/>
                    <a:pt x="0" y="784638"/>
                  </a:cubicBezTo>
                  <a:cubicBezTo>
                    <a:pt x="-4448" y="522556"/>
                    <a:pt x="-30165" y="430256"/>
                    <a:pt x="0" y="156931"/>
                  </a:cubicBezTo>
                  <a:close/>
                </a:path>
                <a:path w="1555535" h="941569" extrusionOk="0">
                  <a:moveTo>
                    <a:pt x="0" y="156931"/>
                  </a:moveTo>
                  <a:cubicBezTo>
                    <a:pt x="268" y="63269"/>
                    <a:pt x="73620" y="-9538"/>
                    <a:pt x="156931" y="0"/>
                  </a:cubicBezTo>
                  <a:cubicBezTo>
                    <a:pt x="387066" y="14041"/>
                    <a:pt x="474580" y="1093"/>
                    <a:pt x="752934" y="0"/>
                  </a:cubicBezTo>
                  <a:cubicBezTo>
                    <a:pt x="1031288" y="-1093"/>
                    <a:pt x="1191274" y="15252"/>
                    <a:pt x="1398604" y="0"/>
                  </a:cubicBezTo>
                  <a:cubicBezTo>
                    <a:pt x="1492733" y="56"/>
                    <a:pt x="1551621" y="66175"/>
                    <a:pt x="1555535" y="156931"/>
                  </a:cubicBezTo>
                  <a:cubicBezTo>
                    <a:pt x="1526747" y="312257"/>
                    <a:pt x="1556005" y="492104"/>
                    <a:pt x="1555535" y="784638"/>
                  </a:cubicBezTo>
                  <a:cubicBezTo>
                    <a:pt x="1555226" y="865764"/>
                    <a:pt x="1493387" y="938764"/>
                    <a:pt x="1398604" y="941569"/>
                  </a:cubicBezTo>
                  <a:cubicBezTo>
                    <a:pt x="1150543" y="941313"/>
                    <a:pt x="964327" y="935483"/>
                    <a:pt x="752934" y="941569"/>
                  </a:cubicBezTo>
                  <a:cubicBezTo>
                    <a:pt x="541541" y="947656"/>
                    <a:pt x="372588" y="939332"/>
                    <a:pt x="156931" y="941569"/>
                  </a:cubicBezTo>
                  <a:cubicBezTo>
                    <a:pt x="73906" y="945651"/>
                    <a:pt x="-14878" y="868710"/>
                    <a:pt x="0" y="784638"/>
                  </a:cubicBezTo>
                  <a:cubicBezTo>
                    <a:pt x="-26246" y="635336"/>
                    <a:pt x="-22333" y="442374"/>
                    <a:pt x="0" y="156931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 cap="flat" cmpd="sng">
              <a:noFill/>
              <a:prstDash val="solid"/>
              <a:miter lim="800000"/>
              <a:headEnd type="none" w="sm" len="sm"/>
              <a:tailEnd type="none" w="sm" len="sm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defTabSz="914400" rtl="1">
                <a:buClr>
                  <a:srgbClr val="000000"/>
                </a:buClr>
                <a:buSzPts val="3600"/>
              </a:pPr>
              <a:r>
                <a:rPr lang="ar-MA" sz="5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أَوَّلاً</a:t>
              </a:r>
              <a:endParaRPr lang="f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12B0603-9589-F5FA-B31D-9B59EB8E78AE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9D7A08D-9FA4-C303-6DAC-A58F635B0CCF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FF58679-3259-538D-2E53-2F7A6E3BE771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 إثرائية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0D99299-635D-E889-F319-92349D5E6450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1600" b="1" dirty="0">
                  <a:solidFill>
                    <a:srgbClr val="565F88">
                      <a:alpha val="20000"/>
                    </a:srgbClr>
                  </a:solidFill>
                  <a:latin typeface="Arial" panose="020B0604020202020204" pitchFamily="34" charset="0"/>
                </a:rPr>
                <a:t>ا</a:t>
              </a:r>
              <a:r>
                <a:rPr kumimoji="0" lang="ar-MA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ختتام</a:t>
              </a: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9C8F9FD-7424-9AF4-53A1-E63F47A2A256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الطلاقة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4906C6-54A4-DF89-1BB5-CD9E1302DACC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أنشطة التوليف والدعم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BB69623-FE2E-7431-41D2-B950139F5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49954240-24B1-C87D-77C9-103BA3A6A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8946C463-24F2-D7F8-797E-B3B9A6EF5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B7E32E8F-BD82-C11B-A41D-7A587204D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E9F3489E-82D7-E572-86C3-9D4119210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750526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1632F-9CF1-C00B-BCEE-61C0CEC28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2007E77-B01B-E580-F40C-73B18D4C7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03" y="955518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طلاقة</a:t>
            </a:r>
            <a:endParaRPr lang="fr-MA" sz="4000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D29C208-CBC1-AF8F-906B-E1F9D56A3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86" y="2208429"/>
            <a:ext cx="7532494" cy="2419645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F187B162-79DC-1686-3A35-E88F41266A0B}"/>
              </a:ext>
            </a:extLst>
          </p:cNvPr>
          <p:cNvSpPr txBox="1">
            <a:spLocks/>
          </p:cNvSpPr>
          <p:nvPr/>
        </p:nvSpPr>
        <p:spPr>
          <a:xfrm>
            <a:off x="2322000" y="313584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توليف ودعم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F826690-ECD6-9C95-95C0-EB11CFCFEF01}"/>
              </a:ext>
            </a:extLst>
          </p:cNvPr>
          <p:cNvSpPr txBox="1"/>
          <p:nvPr/>
        </p:nvSpPr>
        <p:spPr>
          <a:xfrm>
            <a:off x="5718057" y="2549943"/>
            <a:ext cx="11608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02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طلاقة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77F99A7-6A8B-8581-CCB3-BCD4F46359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61294" y="2554252"/>
            <a:ext cx="858143" cy="864000"/>
          </a:xfrm>
          <a:prstGeom prst="rect">
            <a:avLst/>
          </a:prstGeom>
        </p:spPr>
      </p:pic>
      <p:pic>
        <p:nvPicPr>
          <p:cNvPr id="10" name="Espace réservé pour une image  20">
            <a:extLst>
              <a:ext uri="{FF2B5EF4-FFF2-40B4-BE49-F238E27FC236}">
                <a16:creationId xmlns:a16="http://schemas.microsoft.com/office/drawing/2014/main" id="{5E40EAA0-BB11-4703-EB7D-CE868B97852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481003" y="2399608"/>
            <a:ext cx="612000" cy="61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D9F420F-7735-C2B2-06BF-35CA587066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1880" y="1096723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8318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C369F43-A380-B77E-1135-6629C44FCA7A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E9F4A873-2753-354A-B3C5-E7D6FCBA8B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028" y="1984198"/>
            <a:ext cx="6212650" cy="4141766"/>
          </a:xfr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9BC96E9E-FD64-BC4C-A833-20A360B8B475}"/>
              </a:ext>
            </a:extLst>
          </p:cNvPr>
          <p:cNvSpPr txBox="1"/>
          <p:nvPr/>
        </p:nvSpPr>
        <p:spPr>
          <a:xfrm>
            <a:off x="-358039" y="80877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كلمات زائفة وقراءة فقرات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42A15EF-B289-192D-C3B7-5901A87E7B2E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A8F43F1-1E16-085D-1815-02E810622C50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افتتاح الحصة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B8EA0B5-A07A-3BD5-DED0-0DEF21E3EA1B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قراءة إثرائية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553CEDB-CDE3-4B02-0EFD-84A801395ECF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إختتام الحصة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0EC7A8A-CD58-73C6-4281-4A81B470B390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الطلاقة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A6068BF-6FF9-21CF-BA76-147F0FF67334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S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+mn-cs"/>
                </a:rPr>
                <a:t>أنشطة التوليف والدعم</a:t>
              </a:r>
              <a:endPara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endParaRP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BEDA63B-09C9-5A54-3281-53C41C5F2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E111597-026C-49BD-BC55-6AD13D85A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D6AE29A-8474-4CEE-5EA7-88005BD2D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5ECAA73-F83D-D097-12B2-D540A2C74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02D51ED2-EA07-5DF1-FF2C-866F0DDCF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2AE5D1A4-4FC8-88A5-95D6-DEDD4744C3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75169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5751DC6-39E7-9535-4E4F-1D887C46AA35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0D0971C-6F3D-B447-8D2E-537DAC824182}"/>
              </a:ext>
            </a:extLst>
          </p:cNvPr>
          <p:cNvSpPr txBox="1"/>
          <p:nvPr/>
        </p:nvSpPr>
        <p:spPr>
          <a:xfrm>
            <a:off x="1340331" y="771278"/>
            <a:ext cx="60724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الكلمات. (يختار المتعلم مجموعة واحدة.)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8CF7A7-200F-F40D-E6C1-FBCA9529624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BDDED5-1767-B06F-D812-ED2D2A7BB0AC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38B1EB-84AD-0ECB-D3B4-F2BBEE87E7E9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0B6E5D-549D-820E-9E01-9EAB2E9B15B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5D559-B010-1FAE-0D58-83DA4CDD5B93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2FA50D-255E-0CD2-EE95-94A965FAAE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3D4846-5322-7AB4-CEC0-434FB1112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B81534-CF83-6180-EB9E-B691FE2DCD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A98D85-BB4A-A0FE-C0DE-F834E351D2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07FF9A2-FD50-9EB1-0EFE-3FDDE64C217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9AD7D11-9FF0-BA7B-07A7-03F0D05067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9986" y="2216475"/>
            <a:ext cx="3864728" cy="157880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BC3DFF4-7D38-0F73-3990-153CFB1C5B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4767072"/>
            <a:ext cx="4220122" cy="157880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9EFE53A-FB5A-6E2E-84AC-201B3D9A9C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750" y="4767072"/>
            <a:ext cx="3864728" cy="1578803"/>
          </a:xfrm>
          <a:prstGeom prst="rect">
            <a:avLst/>
          </a:prstGeom>
        </p:spPr>
      </p:pic>
      <p:pic>
        <p:nvPicPr>
          <p:cNvPr id="16" name="Espace réservé pour une image  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1A6076-42D1-3341-55D0-AAE6D391D8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72945511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07424-A9BF-24D5-EE5B-7DA331DC1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>
            <a:extLst>
              <a:ext uri="{FF2B5EF4-FFF2-40B4-BE49-F238E27FC236}">
                <a16:creationId xmlns:a16="http://schemas.microsoft.com/office/drawing/2014/main" id="{727747C0-65DC-2E46-80A4-5549FC0E7D11}"/>
              </a:ext>
            </a:extLst>
          </p:cNvPr>
          <p:cNvSpPr txBox="1"/>
          <p:nvPr/>
        </p:nvSpPr>
        <p:spPr>
          <a:xfrm>
            <a:off x="-343200" y="7783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468480-B071-D09B-4F90-EA4C0ADD3794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BD8686-A569-A03D-B065-3A708EC133F6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C4CC86-3351-5FF0-6439-9009AE45A5E5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8C077C-3E2B-A9ED-DD7D-A09C243B2887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53454F-E122-99AF-1E0D-DD3DAEBCCD1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35D154-5DEE-26AC-5660-CCAAA7E480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0220FB-31AB-6D82-A788-37E5AB00F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262F06-24E1-A479-B261-05ECFBB894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D32B62-39B9-FF42-2F99-458BD76581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06E665-5D05-0C8E-836B-7CF00E66AFC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11C3C00-8FF8-28D0-A52D-1D26611990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964" y="2048229"/>
            <a:ext cx="7536437" cy="3464902"/>
          </a:xfrm>
          <a:prstGeom prst="rect">
            <a:avLst/>
          </a:prstGeom>
        </p:spPr>
      </p:pic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6129ECC-8793-ABDE-4356-5639637B3F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28747567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49AC06E-EE0A-578F-4C84-7E56E74922B9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sz="2000" b="1" dirty="0">
              <a:solidFill>
                <a:schemeClr val="bg1">
                  <a:lumMod val="9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EEF08-751A-9246-9698-B1CC6CE971E5}"/>
              </a:ext>
            </a:extLst>
          </p:cNvPr>
          <p:cNvSpPr txBox="1"/>
          <p:nvPr/>
        </p:nvSpPr>
        <p:spPr>
          <a:xfrm>
            <a:off x="-360752" y="8195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النص.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EE3441-B7C6-2663-B13F-9A9422133B6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479C32-E19C-9EE4-4567-9E9E5D09F93A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1E2471-247D-5DBF-70F5-24F75B3D1356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072DC2-7F24-CA66-4A3D-55518A8FF141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659BB6-71A6-C8DC-DEE9-01B36FAB1798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604539E-2194-2776-4BB2-6BC20C8D48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D4F292-CBC3-E09E-A5A2-1ECCCD5FC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533AAE-32CA-F81B-DC5C-07BB7DCE950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47619FF-0F70-A2BC-CEF4-5DD2DC12FE3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D973386-9A83-C7E4-432E-E8B1BED25C3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E875AA-F5A6-4CD0-5615-4B945C1E4E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753025"/>
            <a:ext cx="7924800" cy="2575531"/>
          </a:xfrm>
          <a:prstGeom prst="rect">
            <a:avLst/>
          </a:prstGeom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CDABBB39-D28F-B1F4-A09D-43838A7D210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451902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معا؛ أنا أقرأ وأنتم تُرددون بعدي.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679E39-B11F-12B1-3BEF-D083DA0E310D}"/>
              </a:ext>
            </a:extLst>
          </p:cNvPr>
          <p:cNvSpPr/>
          <p:nvPr/>
        </p:nvSpPr>
        <p:spPr>
          <a:xfrm>
            <a:off x="235602" y="-66777"/>
            <a:ext cx="1700506" cy="409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D82644-C6CA-8BFB-FBB8-88A5F8B4187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275142-30AD-A719-75F9-FAED8C4DBBA1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239483-C0C6-17BA-CE23-1D410E7AA3FF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0F7748-F874-344C-51CF-F58F94D4A81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421CF0-417B-2B8C-8191-471ED90E4DAD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807DAA-4AF4-0A19-F143-06F17E69DB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64CC560-B756-FB3A-6F8D-5A1E0BF4E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DC28D80-FB0E-E1D3-2FC2-2BC0BAFFEA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CB1C010-B2D0-6328-C6CC-FE66303AE7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15D68A8-E0C0-0842-ECB3-55FDD7D4EB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AF07D04-901C-51DA-F900-F78F6171A2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753025"/>
            <a:ext cx="7924800" cy="2575531"/>
          </a:xfrm>
          <a:prstGeom prst="rect">
            <a:avLst/>
          </a:prstGeom>
        </p:spPr>
      </p:pic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E85BC9C8-12ED-3E25-6BA3-6E06C84AEE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193904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F95D-440E-01C8-29DE-50242EE7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C4F1AB-0CD4-5241-B3B3-6E7B111A8B59}"/>
              </a:ext>
            </a:extLst>
          </p:cNvPr>
          <p:cNvSpPr txBox="1"/>
          <p:nvPr/>
        </p:nvSpPr>
        <p:spPr>
          <a:xfrm>
            <a:off x="-386923" y="8252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كراساتكم؛ اقرؤوا النص قراءة هامسة – سأمر بين الصفوف لمساعدتكم.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FDF32C-3998-0F40-BB67-7E9664F445B0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9A743C-6D1D-8BF2-293D-DD02FCABF4E0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3F6F0E-D57D-8537-1F19-DD8FB4167D61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A7EC03-4142-2C13-5E82-05D4B46B1AE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0F284E-D6F5-6EF0-46BB-5B341236627B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169EED-4749-D9A4-B137-BBDA1757E0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EEBEF1-64A6-C0F3-BE70-3D5597507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7E5F91-DBC0-2E57-A195-0AB78599CC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8D4DB92-5237-FA53-F892-E3BAD3F5BF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136E6EB-021F-CD76-5198-EDDD799E23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F55AD79-EBE7-0A38-5033-734A6695B0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753025"/>
            <a:ext cx="7924800" cy="2575531"/>
          </a:xfrm>
          <a:prstGeom prst="rect">
            <a:avLst/>
          </a:prstGeom>
        </p:spPr>
      </p:pic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089EC6A-3949-91EC-DB3D-AD2C5B0913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57881870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DC662-9D92-54F5-AC2B-65FDCF496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D858E579-4F30-F24F-B596-2CE6317ED321}"/>
              </a:ext>
            </a:extLst>
          </p:cNvPr>
          <p:cNvSpPr txBox="1"/>
          <p:nvPr/>
        </p:nvSpPr>
        <p:spPr>
          <a:xfrm>
            <a:off x="762044" y="790507"/>
            <a:ext cx="67479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ستجيبون عن بعض الأسئلة. كم مرة ذكرت كلمة "مسابقة" في الفقرة؟ صححوا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6353A9-152F-D2A8-856F-8839117A26B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F153CB-303C-0F28-A927-E1F75313936F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3EE77D-D2BF-36E0-4374-FC28E13A65BB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335E49-16A4-F604-129D-83329875C00A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B43BC1-CAF1-4952-9B92-63C4175099BA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833F566-5895-C49B-3A00-F5BBBFA11D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C834EE-5A55-B33A-39C9-410AE9810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B2A2B1-1138-1892-E5CA-3763E475DE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2964F6C-80A2-FE19-5859-3DAB3C4098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CBE8381-149D-281E-8D8E-6A61C9B4B1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E19FF7A-F5DA-F77A-990E-F551D5A64CB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70245"/>
          <a:stretch/>
        </p:blipFill>
        <p:spPr>
          <a:xfrm>
            <a:off x="638668" y="1871664"/>
            <a:ext cx="7866662" cy="95019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ECCFBC9-2A5C-3C43-E2D2-3A14A7D9E4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638" y="3411393"/>
            <a:ext cx="8464724" cy="257553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0823097-B443-80E6-D3DB-C411335F6DB1}"/>
              </a:ext>
            </a:extLst>
          </p:cNvPr>
          <p:cNvSpPr txBox="1"/>
          <p:nvPr/>
        </p:nvSpPr>
        <p:spPr>
          <a:xfrm>
            <a:off x="2279588" y="1871664"/>
            <a:ext cx="443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200" dirty="0">
                <a:solidFill>
                  <a:srgbClr val="C00000"/>
                </a:solidFill>
              </a:rPr>
              <a:t>2</a:t>
            </a:r>
            <a:endParaRPr lang="fr-FR" sz="3200" dirty="0">
              <a:solidFill>
                <a:srgbClr val="C00000"/>
              </a:solidFill>
            </a:endParaRPr>
          </a:p>
        </p:txBody>
      </p:sp>
      <p:pic>
        <p:nvPicPr>
          <p:cNvPr id="13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8D99FBD-AF1C-DD6F-2987-AA6A0A134B4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118098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9BD3A-F61F-6FA9-B9AE-A07162FF1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C5EA277-24CD-B845-8BE1-0D3C2FE8543A}"/>
              </a:ext>
            </a:extLst>
          </p:cNvPr>
          <p:cNvSpPr txBox="1"/>
          <p:nvPr/>
        </p:nvSpPr>
        <p:spPr>
          <a:xfrm>
            <a:off x="-341568" y="81248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أهدت سعاد لأمها؟ صححوا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447858-4EE1-98F4-D844-9429A131265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0775F8-3198-C56F-2919-1D9027B0A7F3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3E31E1-C556-860D-2EB1-573F24938052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6CFF52-C0A7-A8A3-F322-2D0272DD9F8F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46652F-91D7-C36B-F17F-2905A47B2B40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9879F6B-AC6E-2600-9061-5505832C25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21A0FF-B43E-B3FB-3829-BC1974B32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753979D-3192-27CD-4295-C20D1A81551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3B92F7D-E917-6DE9-666F-B7253BEA9BB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2FBBA3-6D57-F55E-E7BE-EA6FD3973A8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1DB9184-C163-8817-2030-4F0CBBA3A72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0679" b="34528"/>
          <a:stretch/>
        </p:blipFill>
        <p:spPr>
          <a:xfrm>
            <a:off x="773055" y="2100564"/>
            <a:ext cx="7893399" cy="111104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D3A760D-A5A2-30B3-C409-BBF69E0C93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148" y="3850305"/>
            <a:ext cx="8071454" cy="257553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76F7FEF-472D-FCF0-1F9C-547779C75080}"/>
              </a:ext>
            </a:extLst>
          </p:cNvPr>
          <p:cNvSpPr txBox="1"/>
          <p:nvPr/>
        </p:nvSpPr>
        <p:spPr>
          <a:xfrm>
            <a:off x="773055" y="2194422"/>
            <a:ext cx="5107286" cy="923330"/>
          </a:xfrm>
          <a:prstGeom prst="rect">
            <a:avLst/>
          </a:prstGeom>
          <a:solidFill>
            <a:srgbClr val="F6FDFF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أَهْدَتْ سُعادُ لأُمِّها جائِزَةً ثَمينَةً.</a:t>
            </a:r>
            <a:endParaRPr lang="fr-FR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041C1495-1C89-4339-0438-35C6D8CB9A01}"/>
              </a:ext>
            </a:extLst>
          </p:cNvPr>
          <p:cNvCxnSpPr>
            <a:cxnSpLocks/>
          </p:cNvCxnSpPr>
          <p:nvPr/>
        </p:nvCxnSpPr>
        <p:spPr>
          <a:xfrm>
            <a:off x="2089474" y="6418842"/>
            <a:ext cx="28850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F4FB63F-DACF-6640-D1E9-C80AA77EA7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375626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46967-1180-89E2-55BF-06713367C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751CB5A9-65BE-8A45-945A-8B17C6A7D75D}"/>
              </a:ext>
            </a:extLst>
          </p:cNvPr>
          <p:cNvSpPr txBox="1"/>
          <p:nvPr/>
        </p:nvSpPr>
        <p:spPr>
          <a:xfrm>
            <a:off x="-373538" y="81380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نظمت المعلمة المسابقة؟ صححوا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39B042-F425-66AD-DA70-5E7D54078545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افتتاح الحصة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5FC946-333C-6260-A4B1-69E83532E7B5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 إثرائية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496E9B-DCC0-AF1B-55C9-1604733E8E67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إختتام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4B9217-92BB-A198-F5D1-EFD6B08634F3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الطلاقة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8FB373-7CE7-10AD-3212-ACFEEC1EA197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أنشطة التوليف والدعم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E99E17-21DE-6A05-995C-629498F885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A67D04-37E4-A5C8-E701-6038E50AE9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E7EDC67-3079-FDE7-0845-F4162BE15E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A7F897F-33ED-6020-DA1B-D7C674ABF64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55BF500-7B74-A30A-0783-BABFC9C7E4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0DEF8B8-AEF3-6F66-E033-CB5899CB5CC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6704"/>
          <a:stretch/>
        </p:blipFill>
        <p:spPr>
          <a:xfrm>
            <a:off x="682677" y="2225982"/>
            <a:ext cx="7778645" cy="120301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7060906-D36A-EFBC-2062-A6996A4F6F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832" y="3740577"/>
            <a:ext cx="7836268" cy="257553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2B3020B-3EEB-2012-9051-D7C27F4630F1}"/>
              </a:ext>
            </a:extLst>
          </p:cNvPr>
          <p:cNvSpPr txBox="1"/>
          <p:nvPr/>
        </p:nvSpPr>
        <p:spPr>
          <a:xfrm>
            <a:off x="676833" y="2191473"/>
            <a:ext cx="4750902" cy="1323439"/>
          </a:xfrm>
          <a:prstGeom prst="rect">
            <a:avLst/>
          </a:prstGeom>
          <a:solidFill>
            <a:srgbClr val="F6FDFF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نَظَّمَتِ </a:t>
            </a:r>
            <a:r>
              <a:rPr lang="ar-M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ٱلْمُعَلِّمَةُ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ٱلْمُسابَقَةَ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نِهايَةِ </a:t>
            </a:r>
            <a:r>
              <a:rPr lang="ar-M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ٱلْمَرْحَلَةِ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ٱلْأولى</a:t>
            </a:r>
            <a:r>
              <a:rPr lang="ar-MA" sz="4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FE7492C-5E64-BF73-D2EA-10F17F7AFDF4}"/>
              </a:ext>
            </a:extLst>
          </p:cNvPr>
          <p:cNvCxnSpPr>
            <a:cxnSpLocks/>
          </p:cNvCxnSpPr>
          <p:nvPr/>
        </p:nvCxnSpPr>
        <p:spPr>
          <a:xfrm>
            <a:off x="3131464" y="4235822"/>
            <a:ext cx="490323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FBC0470-2923-1488-A219-994B8CE6B3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8354187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A9071-0730-F4C5-1FB7-333251933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F0128DA-14A7-C7DE-6027-5EB5DF113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أنشطة التوليف والدعم</a:t>
            </a:r>
            <a:endParaRPr lang="fr-FR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A1A9300-C809-DD0A-DD19-BC93A5007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13" y="1869573"/>
            <a:ext cx="7492181" cy="2457226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9F381206-A206-519B-549E-87CCF23AB78B}"/>
              </a:ext>
            </a:extLst>
          </p:cNvPr>
          <p:cNvSpPr txBox="1">
            <a:spLocks/>
          </p:cNvSpPr>
          <p:nvPr/>
        </p:nvSpPr>
        <p:spPr>
          <a:xfrm>
            <a:off x="2322000" y="291688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شبكة الكلمة – استراتيجية الفهم –الجملة الاسمية – التعليق على صورة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320A4EE-0B74-C4F0-23C2-F8311955A2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34954" y="2417307"/>
            <a:ext cx="622967" cy="792000"/>
          </a:xfrm>
          <a:prstGeom prst="rect">
            <a:avLst/>
          </a:prstGeom>
        </p:spPr>
      </p:pic>
      <p:pic>
        <p:nvPicPr>
          <p:cNvPr id="22" name="Espace réservé pour une image  20">
            <a:extLst>
              <a:ext uri="{FF2B5EF4-FFF2-40B4-BE49-F238E27FC236}">
                <a16:creationId xmlns:a16="http://schemas.microsoft.com/office/drawing/2014/main" id="{49DDC55E-C418-6D2E-B90E-3A84719AD1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383210" y="2060080"/>
            <a:ext cx="612000" cy="61200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969F174-36C1-1EE9-11CC-C4DD3CB2E9A9}"/>
              </a:ext>
            </a:extLst>
          </p:cNvPr>
          <p:cNvSpPr txBox="1"/>
          <p:nvPr/>
        </p:nvSpPr>
        <p:spPr>
          <a:xfrm>
            <a:off x="4733774" y="2293063"/>
            <a:ext cx="21729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 03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D0C01AE-9E10-7FD2-5121-9B9E768C25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6414" y="100982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8573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F80244A1-D81A-C943-85C6-1F077AE4AC94}"/>
              </a:ext>
            </a:extLst>
          </p:cNvPr>
          <p:cNvSpPr txBox="1"/>
          <p:nvPr/>
        </p:nvSpPr>
        <p:spPr>
          <a:xfrm>
            <a:off x="-301347" y="816979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سأشير إلى الصورة وأنتم تقولون الجملة التي تعبر عنها الصورة.</a:t>
            </a:r>
          </a:p>
        </p:txBody>
      </p:sp>
      <p:pic>
        <p:nvPicPr>
          <p:cNvPr id="19" name="Espace réservé pour une image  5">
            <a:extLst>
              <a:ext uri="{FF2B5EF4-FFF2-40B4-BE49-F238E27FC236}">
                <a16:creationId xmlns:a16="http://schemas.microsoft.com/office/drawing/2014/main" id="{0826466B-A97A-5EC9-C28E-0C536CFC7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59572"/>
            <a:ext cx="792000" cy="792001"/>
          </a:xfrm>
        </p:spPr>
      </p:pic>
      <p:pic>
        <p:nvPicPr>
          <p:cNvPr id="20" name="Image 19" descr="Une image contenant dessin, dessin humoristique, habits, Visage humain&#10;&#10;Le contenu généré par l’IA peut être incorrect.">
            <a:extLst>
              <a:ext uri="{FF2B5EF4-FFF2-40B4-BE49-F238E27FC236}">
                <a16:creationId xmlns:a16="http://schemas.microsoft.com/office/drawing/2014/main" id="{131DF1C9-F446-BA0F-B5B9-63AE225DD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160" y="2047165"/>
            <a:ext cx="2286045" cy="2006220"/>
          </a:xfrm>
          <a:prstGeom prst="rect">
            <a:avLst/>
          </a:prstGeom>
        </p:spPr>
      </p:pic>
      <p:pic>
        <p:nvPicPr>
          <p:cNvPr id="21" name="Image 20" descr="Une image contenant dessin, croquis, Dessin d’enfant, chaise&#10;&#10;Le contenu généré par l’IA peut être incorrect.">
            <a:extLst>
              <a:ext uri="{FF2B5EF4-FFF2-40B4-BE49-F238E27FC236}">
                <a16:creationId xmlns:a16="http://schemas.microsoft.com/office/drawing/2014/main" id="{B60AD127-844B-C05B-A5D8-477C1F4FA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8479" y="2076518"/>
            <a:ext cx="2286045" cy="1947513"/>
          </a:xfrm>
          <a:prstGeom prst="rect">
            <a:avLst/>
          </a:prstGeom>
        </p:spPr>
      </p:pic>
      <p:pic>
        <p:nvPicPr>
          <p:cNvPr id="22" name="Image 21" descr="Une image contenant Dessin d’enfant, dessin humoristique, dessin, art&#10;&#10;Le contenu généré par l’IA peut être incorrect.">
            <a:extLst>
              <a:ext uri="{FF2B5EF4-FFF2-40B4-BE49-F238E27FC236}">
                <a16:creationId xmlns:a16="http://schemas.microsoft.com/office/drawing/2014/main" id="{50FFF0AB-515A-1AAA-E94A-A65B7A8262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212" y="2077872"/>
            <a:ext cx="2240883" cy="2006220"/>
          </a:xfrm>
          <a:prstGeom prst="rect">
            <a:avLst/>
          </a:prstGeom>
        </p:spPr>
      </p:pic>
      <p:pic>
        <p:nvPicPr>
          <p:cNvPr id="23" name="Image 22" descr="Une image contenant dessin humoristique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B5E6F4DD-8A4B-29EA-DD8B-61EA10AD8C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7160" y="4262188"/>
            <a:ext cx="2240883" cy="2006220"/>
          </a:xfrm>
          <a:prstGeom prst="rect">
            <a:avLst/>
          </a:prstGeom>
        </p:spPr>
      </p:pic>
      <p:pic>
        <p:nvPicPr>
          <p:cNvPr id="24" name="Image 23" descr="Une image contenant dessin, dessin humoristique, personne, Dessin d’enfant&#10;&#10;Le contenu généré par l’IA peut être incorrect.">
            <a:extLst>
              <a:ext uri="{FF2B5EF4-FFF2-40B4-BE49-F238E27FC236}">
                <a16:creationId xmlns:a16="http://schemas.microsoft.com/office/drawing/2014/main" id="{95FE5ED6-4DCA-D0A3-69B4-91ED90F667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7819" y="4262188"/>
            <a:ext cx="2240883" cy="2006220"/>
          </a:xfrm>
          <a:prstGeom prst="rect">
            <a:avLst/>
          </a:prstGeom>
        </p:spPr>
      </p:pic>
      <p:pic>
        <p:nvPicPr>
          <p:cNvPr id="26" name="Image 25" descr="Une image contenant garçon, habits, dessi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FC37AA5-B69B-4AB7-4E08-706BBAB047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466" y="4291541"/>
            <a:ext cx="2210629" cy="1947513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1D39C29-2F3E-87FD-E9E5-A777C4919778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A263EA0-795B-A83B-FEA1-F1DC69E6088F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B51B888-643B-2760-0AE4-493730F67275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C8F50D1-26BF-B0B7-2036-DC40D5EE3B8F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6B3ECC4-BC79-F7A8-DA14-E50CD09E171F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3AB8DBD-B734-3627-32D5-F2C74180062D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FB5946A-4B72-592C-5286-D4A81255D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4E0783D-C11F-1A64-7617-67B8B2446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000F3432-343F-B965-C132-814044636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E7BF2F4-3101-1C01-34D1-A0768DE34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0B4E1F71-7820-E657-D8FD-4D51773C5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10F-2B7B-5381-56A1-93037267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9CC7B967-6D60-3E4C-B657-FC4F6202CB1A}"/>
              </a:ext>
            </a:extLst>
          </p:cNvPr>
          <p:cNvSpPr txBox="1"/>
          <p:nvPr/>
        </p:nvSpPr>
        <p:spPr>
          <a:xfrm>
            <a:off x="-366589" y="81337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7375212-36A7-2545-B241-ECA5CE532268}"/>
              </a:ext>
            </a:extLst>
          </p:cNvPr>
          <p:cNvSpPr txBox="1"/>
          <p:nvPr/>
        </p:nvSpPr>
        <p:spPr>
          <a:xfrm>
            <a:off x="3723414" y="2429247"/>
            <a:ext cx="2292251" cy="983842"/>
          </a:xfrm>
          <a:prstGeom prst="roundRect">
            <a:avLst/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أَهْدَتْ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E22AA05-04EA-4147-939F-2245296EFCEE}"/>
              </a:ext>
            </a:extLst>
          </p:cNvPr>
          <p:cNvSpPr txBox="1"/>
          <p:nvPr/>
        </p:nvSpPr>
        <p:spPr>
          <a:xfrm>
            <a:off x="6544585" y="2413337"/>
            <a:ext cx="1829664" cy="1015663"/>
          </a:xfrm>
          <a:prstGeom prst="roundRect">
            <a:avLst/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مَوْهوبٌ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9BBFEF7-A88A-3146-9857-22A4BD15C2FF}"/>
              </a:ext>
            </a:extLst>
          </p:cNvPr>
          <p:cNvSpPr txBox="1"/>
          <p:nvPr/>
        </p:nvSpPr>
        <p:spPr>
          <a:xfrm>
            <a:off x="637759" y="2413337"/>
            <a:ext cx="2460026" cy="1015663"/>
          </a:xfrm>
          <a:prstGeom prst="roundRect">
            <a:avLst/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مُفاجَأَةٌ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095F79B-4D50-CE43-AE3C-BC83608AD6EB}"/>
              </a:ext>
            </a:extLst>
          </p:cNvPr>
          <p:cNvSpPr txBox="1"/>
          <p:nvPr/>
        </p:nvSpPr>
        <p:spPr>
          <a:xfrm>
            <a:off x="526930" y="4622367"/>
            <a:ext cx="2460026" cy="960594"/>
          </a:xfrm>
          <a:prstGeom prst="roundRect">
            <a:avLst/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نَظَّمَتْ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2C13D92-FBA4-5E42-ADE1-831FB241D1A6}"/>
              </a:ext>
            </a:extLst>
          </p:cNvPr>
          <p:cNvSpPr txBox="1"/>
          <p:nvPr/>
        </p:nvSpPr>
        <p:spPr>
          <a:xfrm>
            <a:off x="3171571" y="4567296"/>
            <a:ext cx="2292250" cy="1015663"/>
          </a:xfrm>
          <a:prstGeom prst="roundRect">
            <a:avLst/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مُمْتَنٌّ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6EF413C-5860-8542-AD3F-3A1BA774DEB2}"/>
              </a:ext>
            </a:extLst>
          </p:cNvPr>
          <p:cNvSpPr txBox="1"/>
          <p:nvPr/>
        </p:nvSpPr>
        <p:spPr>
          <a:xfrm>
            <a:off x="5863457" y="4567297"/>
            <a:ext cx="2828697" cy="1015662"/>
          </a:xfrm>
          <a:prstGeom prst="roundRect">
            <a:avLst/>
          </a:prstGeom>
          <a:solidFill>
            <a:srgbClr val="D6E9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>
              <a:buFont typeface="Arial"/>
              <a:defRPr sz="6000" b="1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pPr lvl="0"/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مُنَشِّطُ </a:t>
            </a:r>
            <a:r>
              <a:rPr lang="ar-MA" dirty="0" err="1"/>
              <a:t>ﭐلْح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َفْلِ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238E70F-7FA6-95DA-CC95-E40692491E29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2512EAB-A07B-36F3-B038-8F596FD11588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14F0978-AD80-27A8-5558-FB4EBE754A0E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03340D2-E9C1-4434-191E-B29EECE0276D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F190940-1664-073D-33AD-CAE2EAA4B801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3B4BCD7-4EE5-3C4F-C212-36E5F272D5F6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1C9C8C3-FCD1-35B7-FEC8-D81E97B9C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7D5ABF5-93D1-135E-1B19-2276B8853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2219D5F-EE8D-6D76-1127-42C45385A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7403534-E552-047F-FA31-DA06F88BD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54FA221-58AD-D214-F22C-9AE6191BE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7410FE-97F7-E6D7-C323-F8817CF18DA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6208600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58719-E7B9-4015-A3AD-3599466A5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ZoneTexte 29">
            <a:extLst>
              <a:ext uri="{FF2B5EF4-FFF2-40B4-BE49-F238E27FC236}">
                <a16:creationId xmlns:a16="http://schemas.microsoft.com/office/drawing/2014/main" id="{83C3EA8E-09C1-0F42-BD93-061DA8B8EBF7}"/>
              </a:ext>
            </a:extLst>
          </p:cNvPr>
          <p:cNvSpPr txBox="1"/>
          <p:nvPr/>
        </p:nvSpPr>
        <p:spPr>
          <a:xfrm>
            <a:off x="-264886" y="8126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سنكمل هذه الفقرة بالكلمات المناسبة التالية : من يقرأ الكلمات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635421E-3B08-CA29-9238-2B0EC41DA36C}"/>
              </a:ext>
            </a:extLst>
          </p:cNvPr>
          <p:cNvSpPr txBox="1"/>
          <p:nvPr/>
        </p:nvSpPr>
        <p:spPr>
          <a:xfrm>
            <a:off x="683767" y="2842908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rgbClr val="C00000"/>
                </a:solidFill>
              </a:rPr>
              <a:t>.......</a:t>
            </a:r>
            <a:r>
              <a:rPr lang="ar-MA" sz="4000" dirty="0">
                <a:solidFill>
                  <a:schemeClr val="tx2"/>
                </a:solidFill>
              </a:rPr>
              <a:t> </a:t>
            </a:r>
            <a:r>
              <a:rPr lang="ar-MA" sz="4000" dirty="0" err="1">
                <a:solidFill>
                  <a:schemeClr val="tx2"/>
                </a:solidFill>
              </a:rPr>
              <a:t>ﭐلتَّلاميذُ</a:t>
            </a:r>
            <a:r>
              <a:rPr lang="ar-MA" sz="4000" dirty="0">
                <a:solidFill>
                  <a:schemeClr val="tx2"/>
                </a:solidFill>
              </a:rPr>
              <a:t>  مُعَلِّمَهُمْ</a:t>
            </a:r>
            <a:r>
              <a:rPr lang="ar-MA" sz="4000" dirty="0">
                <a:solidFill>
                  <a:srgbClr val="C00000"/>
                </a:solidFill>
              </a:rPr>
              <a:t>............</a:t>
            </a:r>
            <a:r>
              <a:rPr lang="ar-MA" sz="4000" dirty="0">
                <a:solidFill>
                  <a:schemeClr val="tx2"/>
                </a:solidFill>
              </a:rPr>
              <a:t> حَفْلَةٍ أَثْناءَ </a:t>
            </a:r>
            <a:r>
              <a:rPr lang="ar-MA" sz="4000" dirty="0" err="1">
                <a:solidFill>
                  <a:schemeClr val="tx2"/>
                </a:solidFill>
              </a:rPr>
              <a:t>ﭐلْاِسْتِراحَةِ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  <a:endParaRPr lang="fr-MA" sz="4000" dirty="0">
              <a:solidFill>
                <a:schemeClr val="tx2"/>
              </a:solidFill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CC4C5CD-6FB6-E2BB-783A-EBD9B2E9FA52}"/>
              </a:ext>
            </a:extLst>
          </p:cNvPr>
          <p:cNvGrpSpPr/>
          <p:nvPr/>
        </p:nvGrpSpPr>
        <p:grpSpPr>
          <a:xfrm>
            <a:off x="570664" y="1584000"/>
            <a:ext cx="8002671" cy="861069"/>
            <a:chOff x="657993" y="1985845"/>
            <a:chExt cx="8002671" cy="861069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CBFEB74-DB65-A7AA-760E-82B84766D1BF}"/>
                </a:ext>
              </a:extLst>
            </p:cNvPr>
            <p:cNvSpPr txBox="1"/>
            <p:nvPr/>
          </p:nvSpPr>
          <p:spPr>
            <a:xfrm>
              <a:off x="5812264" y="1985845"/>
              <a:ext cx="14851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فاجَأَ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2EFC5306-3322-17E7-8729-BA9E77399DC0}"/>
                </a:ext>
              </a:extLst>
            </p:cNvPr>
            <p:cNvSpPr txBox="1"/>
            <p:nvPr/>
          </p:nvSpPr>
          <p:spPr>
            <a:xfrm>
              <a:off x="7407245" y="1985845"/>
              <a:ext cx="12534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مُمْتَنٌّ</a:t>
              </a:r>
              <a:endParaRPr lang="fr-MA" sz="4400" dirty="0">
                <a:solidFill>
                  <a:srgbClr val="C0000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611AC812-7CC7-8372-6D24-1570A53EA82F}"/>
                </a:ext>
              </a:extLst>
            </p:cNvPr>
            <p:cNvSpPr txBox="1"/>
            <p:nvPr/>
          </p:nvSpPr>
          <p:spPr>
            <a:xfrm>
              <a:off x="657993" y="2015917"/>
              <a:ext cx="10353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أَهْدى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CD2A356A-D537-EB64-B10E-7EF73396099F}"/>
                </a:ext>
              </a:extLst>
            </p:cNvPr>
            <p:cNvSpPr txBox="1"/>
            <p:nvPr/>
          </p:nvSpPr>
          <p:spPr>
            <a:xfrm>
              <a:off x="3886837" y="2014580"/>
              <a:ext cx="16274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مَوْهوبٌ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5702B7E-4DCC-BF43-C6D0-44812281750B}"/>
                </a:ext>
              </a:extLst>
            </p:cNvPr>
            <p:cNvSpPr txBox="1"/>
            <p:nvPr/>
          </p:nvSpPr>
          <p:spPr>
            <a:xfrm>
              <a:off x="2152535" y="2014581"/>
              <a:ext cx="1624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بِتَنْظيمِ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1E30C5A-210E-297C-2DC4-6CD2DE388AF9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BC4F6BE-7F68-1E91-6965-B62628EE989C}"/>
                </a:ext>
              </a:extLst>
            </p:cNvPr>
            <p:cNvSpPr/>
            <p:nvPr/>
          </p:nvSpPr>
          <p:spPr>
            <a:xfrm>
              <a:off x="5604296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01EF03A-05B6-F35A-9E9D-BBD34BB82FFB}"/>
                </a:ext>
              </a:extLst>
            </p:cNvPr>
            <p:cNvSpPr/>
            <p:nvPr/>
          </p:nvSpPr>
          <p:spPr>
            <a:xfrm>
              <a:off x="3711766" y="2432700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94E06CE-2349-20F9-64B1-D1120ECCB9B7}"/>
                </a:ext>
              </a:extLst>
            </p:cNvPr>
            <p:cNvSpPr/>
            <p:nvPr/>
          </p:nvSpPr>
          <p:spPr>
            <a:xfrm>
              <a:off x="1879138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B0CE0A77-37C0-A16E-20AB-2A22D881DA39}"/>
              </a:ext>
            </a:extLst>
          </p:cNvPr>
          <p:cNvSpPr txBox="1"/>
          <p:nvPr/>
        </p:nvSpPr>
        <p:spPr>
          <a:xfrm>
            <a:off x="683767" y="3823272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قَدَّموا لَهُ هَدايا مُتَنَوِّعَةً.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92DBE8D-7CD5-CA86-57BD-F46CD918A7CB}"/>
              </a:ext>
            </a:extLst>
          </p:cNvPr>
          <p:cNvSpPr txBox="1"/>
          <p:nvPr/>
        </p:nvSpPr>
        <p:spPr>
          <a:xfrm>
            <a:off x="683767" y="4870898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rgbClr val="C00000"/>
                </a:solidFill>
              </a:rPr>
              <a:t>.........</a:t>
            </a:r>
            <a:r>
              <a:rPr lang="ar-MA" sz="4000" dirty="0">
                <a:solidFill>
                  <a:schemeClr val="tx2"/>
                </a:solidFill>
              </a:rPr>
              <a:t> لَهُ  أَشْرَفُ لَوْحَةً لِأَنَّهُ </a:t>
            </a:r>
            <a:r>
              <a:rPr lang="ar-MA" sz="4000" dirty="0">
                <a:solidFill>
                  <a:srgbClr val="C00000"/>
                </a:solidFill>
              </a:rPr>
              <a:t>............</a:t>
            </a:r>
            <a:r>
              <a:rPr lang="ar-MA" sz="4000" dirty="0">
                <a:solidFill>
                  <a:schemeClr val="tx2"/>
                </a:solidFill>
              </a:rPr>
              <a:t> في </a:t>
            </a:r>
            <a:r>
              <a:rPr lang="ar-MA" sz="4000" dirty="0" err="1">
                <a:solidFill>
                  <a:schemeClr val="tx2"/>
                </a:solidFill>
              </a:rPr>
              <a:t>ﭐلرَّسْمِ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16047A5-6DE4-8FE9-2EAE-98BFFE5E2E93}"/>
              </a:ext>
            </a:extLst>
          </p:cNvPr>
          <p:cNvSpPr txBox="1"/>
          <p:nvPr/>
        </p:nvSpPr>
        <p:spPr>
          <a:xfrm>
            <a:off x="654586" y="5824622"/>
            <a:ext cx="7776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قالَ لَهُمُ </a:t>
            </a:r>
            <a:r>
              <a:rPr lang="ar-MA" sz="4000" dirty="0" err="1">
                <a:solidFill>
                  <a:schemeClr val="tx2"/>
                </a:solidFill>
              </a:rPr>
              <a:t>ﭐلْمُعَلِّمُ</a:t>
            </a:r>
            <a:r>
              <a:rPr lang="ar-MA" sz="4000" dirty="0">
                <a:solidFill>
                  <a:schemeClr val="tx2"/>
                </a:solidFill>
              </a:rPr>
              <a:t>: أَنا </a:t>
            </a:r>
            <a:r>
              <a:rPr lang="ar-MA" sz="4000" dirty="0">
                <a:solidFill>
                  <a:srgbClr val="C00000"/>
                </a:solidFill>
              </a:rPr>
              <a:t>..........</a:t>
            </a:r>
            <a:r>
              <a:rPr lang="ar-MA" sz="4000" dirty="0">
                <a:solidFill>
                  <a:schemeClr val="tx2"/>
                </a:solidFill>
              </a:rPr>
              <a:t> لَكُمْ يا </a:t>
            </a:r>
            <a:r>
              <a:rPr lang="ar-MA" sz="4000" dirty="0" err="1">
                <a:solidFill>
                  <a:schemeClr val="tx2"/>
                </a:solidFill>
              </a:rPr>
              <a:t>أَعِزّائي</a:t>
            </a:r>
            <a:r>
              <a:rPr lang="ar-MA" sz="4000" dirty="0">
                <a:solidFill>
                  <a:schemeClr val="tx2"/>
                </a:solidFill>
              </a:rPr>
              <a:t>، شُكْراً جَزيلاً.</a:t>
            </a:r>
          </a:p>
        </p:txBody>
      </p:sp>
      <p:pic>
        <p:nvPicPr>
          <p:cNvPr id="27" name="Espace réservé pour une image  2">
            <a:extLst>
              <a:ext uri="{FF2B5EF4-FFF2-40B4-BE49-F238E27FC236}">
                <a16:creationId xmlns:a16="http://schemas.microsoft.com/office/drawing/2014/main" id="{AEA6B829-5B34-9259-15F2-A3DE4FB9F6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EA9072D5-4A4D-5DB1-F8B6-5C9BD916E4D2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0EE8D68-3CF8-14F6-F673-F59162F337BB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243F12A-BB95-6C3B-BCB9-DC88D50B418E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7DD9B3B-04FF-8E0B-8067-9E57C4C96EF8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D9C961F-035F-D122-4F1F-2CF801B7C02C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64CD85E-7533-BBE1-3DC2-431BC19FCB7E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37899E48-96FF-2B34-77DF-8C40E1B5B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37795FFD-4470-69BE-0581-DC3F062A5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C79AC6ED-A6C6-2A2D-4987-ACA9BB4BC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455BA24A-8A67-254E-AF99-9919F289A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BE827DC-D0AB-26FA-1F41-C40C76367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82135645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9A000-27EB-F01E-7C2B-68FA97D6C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ZoneTexte 45">
            <a:extLst>
              <a:ext uri="{FF2B5EF4-FFF2-40B4-BE49-F238E27FC236}">
                <a16:creationId xmlns:a16="http://schemas.microsoft.com/office/drawing/2014/main" id="{1672CBCC-7F6A-C44F-800A-3B499150DE89}"/>
              </a:ext>
            </a:extLst>
          </p:cNvPr>
          <p:cNvSpPr txBox="1"/>
          <p:nvPr/>
        </p:nvSpPr>
        <p:spPr>
          <a:xfrm>
            <a:off x="-344824" y="81622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الأولى؟ من يقرأ الجملة تامة؟ 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7F2DC3A-A418-F998-A617-CCEDFF098136}"/>
              </a:ext>
            </a:extLst>
          </p:cNvPr>
          <p:cNvSpPr txBox="1"/>
          <p:nvPr/>
        </p:nvSpPr>
        <p:spPr>
          <a:xfrm>
            <a:off x="724207" y="3093135"/>
            <a:ext cx="777646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rgbClr val="C00000"/>
                </a:solidFill>
              </a:rPr>
              <a:t>        </a:t>
            </a:r>
            <a:r>
              <a:rPr lang="ar-MA" sz="4000" dirty="0">
                <a:solidFill>
                  <a:schemeClr val="tx2"/>
                </a:solidFill>
              </a:rPr>
              <a:t> </a:t>
            </a:r>
            <a:r>
              <a:rPr lang="ar-MA" sz="4000" dirty="0" err="1">
                <a:solidFill>
                  <a:schemeClr val="tx2"/>
                </a:solidFill>
              </a:rPr>
              <a:t>ﭐلتَّلاميذُ</a:t>
            </a:r>
            <a:r>
              <a:rPr lang="ar-MA" sz="4000" dirty="0">
                <a:solidFill>
                  <a:schemeClr val="tx2"/>
                </a:solidFill>
              </a:rPr>
              <a:t>  مُعَلِّمَهُمْ                  حَفْلَةٍ أَثْناءَ </a:t>
            </a:r>
            <a:r>
              <a:rPr lang="ar-MA" sz="4000" dirty="0" err="1">
                <a:solidFill>
                  <a:schemeClr val="tx2"/>
                </a:solidFill>
              </a:rPr>
              <a:t>ﭐلْاِسْتِراحَةِ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  <a:endParaRPr lang="fr-MA" sz="4000" dirty="0">
              <a:solidFill>
                <a:schemeClr val="tx2"/>
              </a:solidFill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A6182837-C662-83BD-FCD0-C9A11A11A83E}"/>
              </a:ext>
            </a:extLst>
          </p:cNvPr>
          <p:cNvGrpSpPr/>
          <p:nvPr/>
        </p:nvGrpSpPr>
        <p:grpSpPr>
          <a:xfrm>
            <a:off x="570664" y="1751784"/>
            <a:ext cx="8002671" cy="861069"/>
            <a:chOff x="657993" y="1985845"/>
            <a:chExt cx="8002671" cy="861069"/>
          </a:xfrm>
        </p:grpSpPr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A4238C96-251C-5A4F-266D-75F220B90708}"/>
                </a:ext>
              </a:extLst>
            </p:cNvPr>
            <p:cNvSpPr txBox="1"/>
            <p:nvPr/>
          </p:nvSpPr>
          <p:spPr>
            <a:xfrm>
              <a:off x="5812264" y="1985845"/>
              <a:ext cx="14851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rgbClr val="C00000"/>
                  </a:solidFill>
                </a:rPr>
                <a:t>فاجَأَ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0D648638-24F7-EC6E-A5B9-A986049F81D0}"/>
                </a:ext>
              </a:extLst>
            </p:cNvPr>
            <p:cNvSpPr txBox="1"/>
            <p:nvPr/>
          </p:nvSpPr>
          <p:spPr>
            <a:xfrm>
              <a:off x="7407245" y="1985845"/>
              <a:ext cx="12534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مُمْتَنٌّ</a:t>
              </a:r>
              <a:endParaRPr lang="fr-MA" sz="4400" dirty="0">
                <a:solidFill>
                  <a:srgbClr val="C00000"/>
                </a:solidFill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546C6F0A-BDDD-6DE4-6C71-349A7C955B3D}"/>
                </a:ext>
              </a:extLst>
            </p:cNvPr>
            <p:cNvSpPr txBox="1"/>
            <p:nvPr/>
          </p:nvSpPr>
          <p:spPr>
            <a:xfrm>
              <a:off x="657993" y="2015917"/>
              <a:ext cx="10353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أَهْدى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9AE288AB-B824-E268-A799-0FC7B3D30B32}"/>
                </a:ext>
              </a:extLst>
            </p:cNvPr>
            <p:cNvSpPr txBox="1"/>
            <p:nvPr/>
          </p:nvSpPr>
          <p:spPr>
            <a:xfrm>
              <a:off x="3886837" y="2014580"/>
              <a:ext cx="16274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مَوْهوبٌ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00F45873-7088-2765-EAF1-F8FADEB6A993}"/>
                </a:ext>
              </a:extLst>
            </p:cNvPr>
            <p:cNvSpPr txBox="1"/>
            <p:nvPr/>
          </p:nvSpPr>
          <p:spPr>
            <a:xfrm>
              <a:off x="2152535" y="2014581"/>
              <a:ext cx="1624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rgbClr val="C00000"/>
                  </a:solidFill>
                </a:rPr>
                <a:t>بِتَنْظيمِ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91EE6E4D-5B63-2E03-2A22-185A9F1D4445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80E309B0-D979-337D-AD7A-A79BB05033CA}"/>
                </a:ext>
              </a:extLst>
            </p:cNvPr>
            <p:cNvSpPr/>
            <p:nvPr/>
          </p:nvSpPr>
          <p:spPr>
            <a:xfrm>
              <a:off x="5604296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17FE036D-8ECB-6C41-54F3-12B2E6E455E7}"/>
                </a:ext>
              </a:extLst>
            </p:cNvPr>
            <p:cNvSpPr/>
            <p:nvPr/>
          </p:nvSpPr>
          <p:spPr>
            <a:xfrm>
              <a:off x="3711766" y="2432700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B5A3A2AA-6E1C-97D3-5A06-96FEC04EDE82}"/>
                </a:ext>
              </a:extLst>
            </p:cNvPr>
            <p:cNvSpPr/>
            <p:nvPr/>
          </p:nvSpPr>
          <p:spPr>
            <a:xfrm>
              <a:off x="1879138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C0D27C42-6369-D897-2D6F-1091121EC810}"/>
              </a:ext>
            </a:extLst>
          </p:cNvPr>
          <p:cNvCxnSpPr>
            <a:cxnSpLocks/>
          </p:cNvCxnSpPr>
          <p:nvPr/>
        </p:nvCxnSpPr>
        <p:spPr>
          <a:xfrm flipV="1">
            <a:off x="2581188" y="1874826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CBC017AC-E944-B232-CA4D-E73E6191DB86}"/>
              </a:ext>
            </a:extLst>
          </p:cNvPr>
          <p:cNvCxnSpPr>
            <a:cxnSpLocks/>
          </p:cNvCxnSpPr>
          <p:nvPr/>
        </p:nvCxnSpPr>
        <p:spPr>
          <a:xfrm flipV="1">
            <a:off x="6163772" y="1829563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AFA28DA-3D81-F778-B017-338B9B5B89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305DB34-35E2-CAFE-5FF2-A1D35BF03081}"/>
              </a:ext>
            </a:extLst>
          </p:cNvPr>
          <p:cNvSpPr txBox="1"/>
          <p:nvPr/>
        </p:nvSpPr>
        <p:spPr>
          <a:xfrm>
            <a:off x="4216971" y="2970024"/>
            <a:ext cx="1624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بِتَنْظيمِ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2045F42-3B1D-AF76-C5D7-C41AFF8CA99C}"/>
              </a:ext>
            </a:extLst>
          </p:cNvPr>
          <p:cNvSpPr txBox="1"/>
          <p:nvPr/>
        </p:nvSpPr>
        <p:spPr>
          <a:xfrm>
            <a:off x="7519323" y="3013501"/>
            <a:ext cx="14851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>
                <a:solidFill>
                  <a:srgbClr val="C00000"/>
                </a:solidFill>
              </a:rPr>
              <a:t>فاجَأَ</a:t>
            </a:r>
            <a:endParaRPr lang="fr-MA" dirty="0">
              <a:solidFill>
                <a:srgbClr val="C00000"/>
              </a:solidFill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D7B088C-94F5-1378-A6F4-6119EC050DEE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434CBBD-6E7D-272C-8E2D-C47046034998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E3FF3E-115D-98F7-4A7B-F7B0DD4DB5F6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F9B9AA0-3BD5-20E9-A40F-8F05ED7CFA26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AF2E9D0-51AB-7941-6BF8-63B04076528E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7B64BC1-4694-D211-A459-C4F8A93906F7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A33A9C7-092E-0B2B-B03A-63629D57E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BB0803A-D9B9-CC07-4A1E-0391A4E92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0F4BA1B-1CB1-5429-C055-2E2C90CAD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274A858-2B71-C451-77A5-6C1703C1C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C34DDEF-93C0-7DBF-35C7-E5A85E304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142041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9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74A9F-BE0E-FFAE-6C15-FC5BCE02C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ZoneTexte 68">
            <a:extLst>
              <a:ext uri="{FF2B5EF4-FFF2-40B4-BE49-F238E27FC236}">
                <a16:creationId xmlns:a16="http://schemas.microsoft.com/office/drawing/2014/main" id="{63EEAA59-07CC-F045-BF85-A80BE0A34468}"/>
              </a:ext>
            </a:extLst>
          </p:cNvPr>
          <p:cNvSpPr txBox="1"/>
          <p:nvPr/>
        </p:nvSpPr>
        <p:spPr>
          <a:xfrm>
            <a:off x="-358161" y="8198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الموالية؟ من يقرأ الجملة تامة؟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FA14CD4-1694-9AFD-4EFC-1909227817B1}"/>
              </a:ext>
            </a:extLst>
          </p:cNvPr>
          <p:cNvSpPr txBox="1"/>
          <p:nvPr/>
        </p:nvSpPr>
        <p:spPr>
          <a:xfrm>
            <a:off x="670188" y="4728811"/>
            <a:ext cx="777646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rgbClr val="C00000"/>
                </a:solidFill>
              </a:rPr>
              <a:t>                 </a:t>
            </a:r>
            <a:r>
              <a:rPr lang="ar-MA" sz="4000" dirty="0">
                <a:solidFill>
                  <a:schemeClr val="tx2"/>
                </a:solidFill>
              </a:rPr>
              <a:t> لَهُ  أَشْرَفُ لَوْحَةً لِأَنَّهُ                  في </a:t>
            </a:r>
            <a:r>
              <a:rPr lang="ar-MA" sz="4000" dirty="0" err="1">
                <a:solidFill>
                  <a:schemeClr val="tx2"/>
                </a:solidFill>
              </a:rPr>
              <a:t>ﭐلرَّسْمِ</a:t>
            </a:r>
            <a:r>
              <a:rPr lang="ar-MA" sz="4000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A55D583-7144-FFE8-D896-6DA68A52C99B}"/>
              </a:ext>
            </a:extLst>
          </p:cNvPr>
          <p:cNvGrpSpPr/>
          <p:nvPr/>
        </p:nvGrpSpPr>
        <p:grpSpPr>
          <a:xfrm>
            <a:off x="570664" y="1751784"/>
            <a:ext cx="8002671" cy="861069"/>
            <a:chOff x="657993" y="1985845"/>
            <a:chExt cx="8002671" cy="861069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C1B349D-E0CA-AFD0-3725-B69566E00AD5}"/>
                </a:ext>
              </a:extLst>
            </p:cNvPr>
            <p:cNvSpPr txBox="1"/>
            <p:nvPr/>
          </p:nvSpPr>
          <p:spPr>
            <a:xfrm>
              <a:off x="5812264" y="1985845"/>
              <a:ext cx="14851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bg1">
                      <a:lumMod val="75000"/>
                    </a:schemeClr>
                  </a:solidFill>
                </a:rPr>
                <a:t>فاجَأَ</a:t>
              </a:r>
              <a:endParaRPr lang="fr-M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FE334CD-E74B-536D-B6EC-E17C8489A5E8}"/>
                </a:ext>
              </a:extLst>
            </p:cNvPr>
            <p:cNvSpPr txBox="1"/>
            <p:nvPr/>
          </p:nvSpPr>
          <p:spPr>
            <a:xfrm>
              <a:off x="7407245" y="1985845"/>
              <a:ext cx="12534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مُمْتَنٌّ</a:t>
              </a:r>
              <a:endParaRPr lang="fr-MA" sz="4400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54749BDA-0853-4516-4FC7-F2DB81553D62}"/>
                </a:ext>
              </a:extLst>
            </p:cNvPr>
            <p:cNvSpPr txBox="1"/>
            <p:nvPr/>
          </p:nvSpPr>
          <p:spPr>
            <a:xfrm>
              <a:off x="657993" y="2015917"/>
              <a:ext cx="10353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أَهْدى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204234D6-08D4-D956-C32E-DC1A89B51A91}"/>
                </a:ext>
              </a:extLst>
            </p:cNvPr>
            <p:cNvSpPr txBox="1"/>
            <p:nvPr/>
          </p:nvSpPr>
          <p:spPr>
            <a:xfrm>
              <a:off x="3886837" y="2014580"/>
              <a:ext cx="16274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مَوْهوبٌ</a:t>
              </a:r>
              <a:endParaRPr lang="fr-MA" dirty="0">
                <a:solidFill>
                  <a:srgbClr val="C0000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0CB55B6-0096-9990-07DD-A1D6429D08A6}"/>
                </a:ext>
              </a:extLst>
            </p:cNvPr>
            <p:cNvSpPr txBox="1"/>
            <p:nvPr/>
          </p:nvSpPr>
          <p:spPr>
            <a:xfrm>
              <a:off x="2152535" y="2014581"/>
              <a:ext cx="1624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bg1">
                      <a:lumMod val="75000"/>
                    </a:schemeClr>
                  </a:solidFill>
                </a:rPr>
                <a:t>بِتَنْظيمِ</a:t>
              </a:r>
              <a:endParaRPr lang="fr-M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25276D54-A63E-E873-4E4E-E12CE1F1B168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BB6625B-F6F8-02D0-CD7D-29E5B67A66E0}"/>
                </a:ext>
              </a:extLst>
            </p:cNvPr>
            <p:cNvSpPr/>
            <p:nvPr/>
          </p:nvSpPr>
          <p:spPr>
            <a:xfrm>
              <a:off x="5604296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9216DB9-4E1E-F28B-5B41-0E3A928A68BD}"/>
                </a:ext>
              </a:extLst>
            </p:cNvPr>
            <p:cNvSpPr/>
            <p:nvPr/>
          </p:nvSpPr>
          <p:spPr>
            <a:xfrm>
              <a:off x="3711766" y="2432700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052C39B7-3043-C7FE-F827-CD470BCEFBA2}"/>
                </a:ext>
              </a:extLst>
            </p:cNvPr>
            <p:cNvSpPr/>
            <p:nvPr/>
          </p:nvSpPr>
          <p:spPr>
            <a:xfrm>
              <a:off x="1879138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70B81C50-FD40-DB11-1F47-6586596FD70C}"/>
              </a:ext>
            </a:extLst>
          </p:cNvPr>
          <p:cNvCxnSpPr>
            <a:cxnSpLocks/>
          </p:cNvCxnSpPr>
          <p:nvPr/>
        </p:nvCxnSpPr>
        <p:spPr>
          <a:xfrm flipV="1">
            <a:off x="4323093" y="1874826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42063702-2ABF-8319-7EBA-0CCD3C050BF6}"/>
              </a:ext>
            </a:extLst>
          </p:cNvPr>
          <p:cNvCxnSpPr>
            <a:cxnSpLocks/>
          </p:cNvCxnSpPr>
          <p:nvPr/>
        </p:nvCxnSpPr>
        <p:spPr>
          <a:xfrm flipV="1">
            <a:off x="827112" y="1874826"/>
            <a:ext cx="626177" cy="67543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418449-78D1-E206-715F-A0693C97E5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D9BFA9-18FA-763E-9C89-4D8A960987B9}"/>
              </a:ext>
            </a:extLst>
          </p:cNvPr>
          <p:cNvSpPr txBox="1"/>
          <p:nvPr/>
        </p:nvSpPr>
        <p:spPr>
          <a:xfrm>
            <a:off x="7153330" y="4632005"/>
            <a:ext cx="10353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أَهْدى</a:t>
            </a:r>
            <a:endParaRPr lang="fr-MA" dirty="0">
              <a:solidFill>
                <a:srgbClr val="C0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480EFC1-40E0-E92E-EDC8-50463FA9E89D}"/>
              </a:ext>
            </a:extLst>
          </p:cNvPr>
          <p:cNvSpPr txBox="1"/>
          <p:nvPr/>
        </p:nvSpPr>
        <p:spPr>
          <a:xfrm>
            <a:off x="3144412" y="4632004"/>
            <a:ext cx="1627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مَوْهوبٌ</a:t>
            </a:r>
            <a:endParaRPr lang="fr-MA" dirty="0">
              <a:solidFill>
                <a:srgbClr val="C00000"/>
              </a:solidFill>
            </a:endParaRP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FA66014-63E9-3D42-17C9-66C6BBF3EF0C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DDA0F09-F413-3FF0-2673-26AD58ADE1A8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45A2CDF-78A1-8234-326F-355274EFA5A4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81892A8-87E2-9318-5F1F-0848F5C03D43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7D12953-85A2-8540-6083-6AF8C3C7CF28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79E907F-5498-1EDC-E558-886DFEB040B2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5BB3E63D-6FF2-E028-BD42-61885BB7F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5AEB3E9B-4224-7D7E-68F8-3244CDB56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1E3FA011-BA7C-8B67-8AFC-1C202947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B869A5B8-4D8F-3AD1-22DE-559C24832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6848DE50-CE9C-ADD7-1611-9BB687A7A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37840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/>
      <p:bldP spid="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1E1D4-176F-BD1A-4D10-A42FC1611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ZoneTexte 42">
            <a:extLst>
              <a:ext uri="{FF2B5EF4-FFF2-40B4-BE49-F238E27FC236}">
                <a16:creationId xmlns:a16="http://schemas.microsoft.com/office/drawing/2014/main" id="{3A9568A9-6AFF-C248-8054-A6411DD4E6E0}"/>
              </a:ext>
            </a:extLst>
          </p:cNvPr>
          <p:cNvSpPr txBox="1"/>
          <p:nvPr/>
        </p:nvSpPr>
        <p:spPr>
          <a:xfrm>
            <a:off x="-403728" y="81051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يكمل الجملة الأخيرة؟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630F34-52A6-CBEF-51AA-52376FF7BD36}"/>
              </a:ext>
            </a:extLst>
          </p:cNvPr>
          <p:cNvSpPr txBox="1"/>
          <p:nvPr/>
        </p:nvSpPr>
        <p:spPr>
          <a:xfrm>
            <a:off x="570664" y="5128809"/>
            <a:ext cx="777646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4000" dirty="0">
                <a:solidFill>
                  <a:schemeClr val="tx2"/>
                </a:solidFill>
              </a:rPr>
              <a:t>قالَ لَهُمُ </a:t>
            </a:r>
            <a:r>
              <a:rPr lang="ar-MA" sz="4000" dirty="0" err="1">
                <a:solidFill>
                  <a:schemeClr val="tx2"/>
                </a:solidFill>
              </a:rPr>
              <a:t>ﭐلْمُعَلِّمُ</a:t>
            </a:r>
            <a:r>
              <a:rPr lang="ar-MA" sz="4000" dirty="0">
                <a:solidFill>
                  <a:schemeClr val="tx2"/>
                </a:solidFill>
              </a:rPr>
              <a:t>: أَنا </a:t>
            </a:r>
            <a:r>
              <a:rPr lang="ar-MA" sz="4000" dirty="0">
                <a:solidFill>
                  <a:srgbClr val="C00000"/>
                </a:solidFill>
              </a:rPr>
              <a:t>             </a:t>
            </a:r>
            <a:r>
              <a:rPr lang="ar-MA" sz="4000" dirty="0">
                <a:solidFill>
                  <a:schemeClr val="tx2"/>
                </a:solidFill>
              </a:rPr>
              <a:t>لَكُمْ يا </a:t>
            </a:r>
            <a:r>
              <a:rPr lang="ar-MA" sz="4000" dirty="0" err="1">
                <a:solidFill>
                  <a:schemeClr val="tx2"/>
                </a:solidFill>
              </a:rPr>
              <a:t>أَعِزّائي</a:t>
            </a:r>
            <a:r>
              <a:rPr lang="ar-MA" sz="4000" dirty="0">
                <a:solidFill>
                  <a:schemeClr val="tx2"/>
                </a:solidFill>
              </a:rPr>
              <a:t>، شُكْراً جَزيلاً.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2FCC1B2-6DA9-8CF6-8515-F876007B942C}"/>
              </a:ext>
            </a:extLst>
          </p:cNvPr>
          <p:cNvGrpSpPr/>
          <p:nvPr/>
        </p:nvGrpSpPr>
        <p:grpSpPr>
          <a:xfrm>
            <a:off x="570664" y="1908888"/>
            <a:ext cx="8002671" cy="861069"/>
            <a:chOff x="657993" y="1985845"/>
            <a:chExt cx="8002671" cy="861069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F63E328-272C-9252-E3D5-8437E5546426}"/>
                </a:ext>
              </a:extLst>
            </p:cNvPr>
            <p:cNvSpPr txBox="1"/>
            <p:nvPr/>
          </p:nvSpPr>
          <p:spPr>
            <a:xfrm>
              <a:off x="5812264" y="1985845"/>
              <a:ext cx="14851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bg1">
                      <a:lumMod val="75000"/>
                    </a:schemeClr>
                  </a:solidFill>
                </a:rPr>
                <a:t>فاجَأَ</a:t>
              </a:r>
              <a:endParaRPr lang="fr-M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114A0A34-4E1B-F193-2A69-9ED853453733}"/>
                </a:ext>
              </a:extLst>
            </p:cNvPr>
            <p:cNvSpPr txBox="1"/>
            <p:nvPr/>
          </p:nvSpPr>
          <p:spPr>
            <a:xfrm>
              <a:off x="7407245" y="1985845"/>
              <a:ext cx="12534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sz="4800" dirty="0">
                  <a:solidFill>
                    <a:srgbClr val="C00000"/>
                  </a:solidFill>
                </a:rPr>
                <a:t>مُمْتَنٌّ</a:t>
              </a:r>
              <a:endParaRPr lang="fr-MA" sz="4400" dirty="0">
                <a:solidFill>
                  <a:srgbClr val="C0000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9C042B8-17D4-59DC-F761-A64E4A3101E4}"/>
                </a:ext>
              </a:extLst>
            </p:cNvPr>
            <p:cNvSpPr txBox="1"/>
            <p:nvPr/>
          </p:nvSpPr>
          <p:spPr>
            <a:xfrm>
              <a:off x="657993" y="2015917"/>
              <a:ext cx="10353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bg1">
                      <a:lumMod val="75000"/>
                    </a:schemeClr>
                  </a:solidFill>
                </a:rPr>
                <a:t>أَهْدى</a:t>
              </a:r>
              <a:endParaRPr lang="fr-M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98FED7E-E6C5-927C-5A03-AE26548EFAB8}"/>
                </a:ext>
              </a:extLst>
            </p:cNvPr>
            <p:cNvSpPr txBox="1"/>
            <p:nvPr/>
          </p:nvSpPr>
          <p:spPr>
            <a:xfrm>
              <a:off x="3886837" y="2014580"/>
              <a:ext cx="16274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bg1">
                      <a:lumMod val="75000"/>
                    </a:schemeClr>
                  </a:solidFill>
                </a:rPr>
                <a:t>مَوْهوبٌ</a:t>
              </a:r>
              <a:endParaRPr lang="fr-M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1CB45D30-67CD-1B41-BF7C-2C005B64BBC5}"/>
                </a:ext>
              </a:extLst>
            </p:cNvPr>
            <p:cNvSpPr txBox="1"/>
            <p:nvPr/>
          </p:nvSpPr>
          <p:spPr>
            <a:xfrm>
              <a:off x="2152535" y="2014581"/>
              <a:ext cx="16245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r>
                <a:rPr lang="ar-MA" dirty="0">
                  <a:solidFill>
                    <a:schemeClr val="bg1">
                      <a:lumMod val="75000"/>
                    </a:schemeClr>
                  </a:solidFill>
                </a:rPr>
                <a:t>بِتَنْظيمِ</a:t>
              </a:r>
              <a:endParaRPr lang="fr-M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B8CC975-DDE5-19EF-9EA4-DDD69BA8040F}"/>
                </a:ext>
              </a:extLst>
            </p:cNvPr>
            <p:cNvSpPr/>
            <p:nvPr/>
          </p:nvSpPr>
          <p:spPr>
            <a:xfrm>
              <a:off x="7184711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CF7BD38-9689-F17B-291A-CDD0C545423B}"/>
                </a:ext>
              </a:extLst>
            </p:cNvPr>
            <p:cNvSpPr/>
            <p:nvPr/>
          </p:nvSpPr>
          <p:spPr>
            <a:xfrm>
              <a:off x="5604296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23E94531-2E23-2CF2-57F8-ED8D4001AE3D}"/>
                </a:ext>
              </a:extLst>
            </p:cNvPr>
            <p:cNvSpPr/>
            <p:nvPr/>
          </p:nvSpPr>
          <p:spPr>
            <a:xfrm>
              <a:off x="3711766" y="2432700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AAB087E-E9BE-79B4-6BDB-3C208724560C}"/>
                </a:ext>
              </a:extLst>
            </p:cNvPr>
            <p:cNvSpPr/>
            <p:nvPr/>
          </p:nvSpPr>
          <p:spPr>
            <a:xfrm>
              <a:off x="1879138" y="2430078"/>
              <a:ext cx="222534" cy="9681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</p:grpSp>
      <p:pic>
        <p:nvPicPr>
          <p:cNvPr id="24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9F70C73-5B71-84A0-2AB9-C4B5AE75BB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8597026-88E8-30E2-C955-79E1CC1BC822}"/>
              </a:ext>
            </a:extLst>
          </p:cNvPr>
          <p:cNvSpPr txBox="1"/>
          <p:nvPr/>
        </p:nvSpPr>
        <p:spPr>
          <a:xfrm>
            <a:off x="4800274" y="5067253"/>
            <a:ext cx="12534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4800" dirty="0">
                <a:solidFill>
                  <a:srgbClr val="C00000"/>
                </a:solidFill>
              </a:rPr>
              <a:t>مُمْتَنٌّ</a:t>
            </a:r>
            <a:endParaRPr lang="fr-MA" sz="4400" dirty="0">
              <a:solidFill>
                <a:srgbClr val="C00000"/>
              </a:solidFill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FCCA0503-A607-586D-306E-7EEBB1EBE1AB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4F2A532-8B5A-1EB1-94CE-FE265CE852BE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2496083-D4A6-86FE-2D19-C71AFC95F4D7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76600AA-78D2-E052-CAB1-50E08D81A334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0970563-8430-A74E-11C8-258108C12B0F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090CBCA-C6E4-1596-7C16-06970BC3807C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FD10C5D3-2FCC-5584-2287-ACB59C46E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C0A0B46A-DD8F-978C-F4E7-30E904E8B5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6E2D1748-5879-C049-1D23-8B79817AB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3CC67AC7-CD02-A2F3-F883-299AD472F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4E4A58D4-C4D2-EC1E-F0A9-3AA947A01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44792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67E1B-EE3F-19A4-D5A4-7009FC2D1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>
            <a:extLst>
              <a:ext uri="{FF2B5EF4-FFF2-40B4-BE49-F238E27FC236}">
                <a16:creationId xmlns:a16="http://schemas.microsoft.com/office/drawing/2014/main" id="{23A5405E-1282-6440-9F53-70305B13CFE8}"/>
              </a:ext>
            </a:extLst>
          </p:cNvPr>
          <p:cNvSpPr txBox="1"/>
          <p:nvPr/>
        </p:nvSpPr>
        <p:spPr>
          <a:xfrm>
            <a:off x="-370950" y="8170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الفقرة؟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CB89EDF-A527-1AFC-64DE-63FCD66D1552}"/>
              </a:ext>
            </a:extLst>
          </p:cNvPr>
          <p:cNvGrpSpPr/>
          <p:nvPr/>
        </p:nvGrpSpPr>
        <p:grpSpPr>
          <a:xfrm>
            <a:off x="769298" y="2081393"/>
            <a:ext cx="7805647" cy="3629447"/>
            <a:chOff x="654586" y="2619090"/>
            <a:chExt cx="7805647" cy="3629447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6209CB5-AB90-750E-9723-304D713CE73C}"/>
                </a:ext>
              </a:extLst>
            </p:cNvPr>
            <p:cNvSpPr txBox="1"/>
            <p:nvPr/>
          </p:nvSpPr>
          <p:spPr>
            <a:xfrm>
              <a:off x="654586" y="2619090"/>
              <a:ext cx="7776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dirty="0">
                  <a:solidFill>
                    <a:srgbClr val="C00000"/>
                  </a:solidFill>
                </a:rPr>
                <a:t>فاجَأَ</a:t>
              </a:r>
              <a:r>
                <a:rPr lang="ar-MA" dirty="0">
                  <a:solidFill>
                    <a:schemeClr val="tx2"/>
                  </a:solidFill>
                </a:rPr>
                <a:t> </a:t>
              </a:r>
              <a:r>
                <a:rPr lang="ar-MA" dirty="0" err="1">
                  <a:solidFill>
                    <a:schemeClr val="tx2"/>
                  </a:solidFill>
                </a:rPr>
                <a:t>ﭐلتَّلاميذُ</a:t>
              </a:r>
              <a:r>
                <a:rPr lang="ar-MA" dirty="0">
                  <a:solidFill>
                    <a:schemeClr val="tx2"/>
                  </a:solidFill>
                </a:rPr>
                <a:t>  مُعَلِّمَهُمْ </a:t>
              </a:r>
              <a:r>
                <a:rPr lang="ar-MA" dirty="0">
                  <a:solidFill>
                    <a:srgbClr val="C00000"/>
                  </a:solidFill>
                </a:rPr>
                <a:t>بِتَنْظيمِ</a:t>
              </a:r>
              <a:r>
                <a:rPr lang="ar-MA" dirty="0">
                  <a:solidFill>
                    <a:schemeClr val="tx2"/>
                  </a:solidFill>
                </a:rPr>
                <a:t> حَفْلَةٍ أَثْناءَ </a:t>
              </a:r>
              <a:r>
                <a:rPr lang="ar-MA" dirty="0" err="1">
                  <a:solidFill>
                    <a:schemeClr val="tx2"/>
                  </a:solidFill>
                </a:rPr>
                <a:t>ﭐلْاِسْتِراحَةِ</a:t>
              </a:r>
              <a:r>
                <a:rPr lang="ar-MA" dirty="0">
                  <a:solidFill>
                    <a:schemeClr val="tx2"/>
                  </a:solidFill>
                </a:rPr>
                <a:t>.</a:t>
              </a:r>
              <a:endParaRPr lang="fr-MA" dirty="0">
                <a:solidFill>
                  <a:schemeClr val="tx2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F0587B2-8CAA-5384-F975-BC390109C072}"/>
                </a:ext>
              </a:extLst>
            </p:cNvPr>
            <p:cNvSpPr txBox="1"/>
            <p:nvPr/>
          </p:nvSpPr>
          <p:spPr>
            <a:xfrm>
              <a:off x="654586" y="3522336"/>
              <a:ext cx="7776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dirty="0">
                  <a:solidFill>
                    <a:schemeClr val="tx2"/>
                  </a:solidFill>
                </a:rPr>
                <a:t>قَدَّموا لَهُ هَدايا مُتَنَوِّعَةً.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651EB20-7965-1E80-7277-BAC54AD5C436}"/>
                </a:ext>
              </a:extLst>
            </p:cNvPr>
            <p:cNvSpPr txBox="1"/>
            <p:nvPr/>
          </p:nvSpPr>
          <p:spPr>
            <a:xfrm>
              <a:off x="683767" y="4469938"/>
              <a:ext cx="7776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dirty="0">
                  <a:solidFill>
                    <a:srgbClr val="C00000"/>
                  </a:solidFill>
                </a:rPr>
                <a:t>أَهْدى</a:t>
              </a:r>
              <a:r>
                <a:rPr lang="ar-MA" dirty="0">
                  <a:solidFill>
                    <a:schemeClr val="tx2"/>
                  </a:solidFill>
                </a:rPr>
                <a:t> لَهُ  أَشْرَفُ لَوْحَةً لِأَنَّهُ </a:t>
              </a:r>
              <a:r>
                <a:rPr lang="ar-MA" dirty="0">
                  <a:solidFill>
                    <a:srgbClr val="C00000"/>
                  </a:solidFill>
                </a:rPr>
                <a:t>مَوْهوبٌ</a:t>
              </a:r>
              <a:r>
                <a:rPr lang="ar-MA" dirty="0">
                  <a:solidFill>
                    <a:schemeClr val="tx2"/>
                  </a:solidFill>
                </a:rPr>
                <a:t> في </a:t>
              </a:r>
              <a:r>
                <a:rPr lang="ar-MA" dirty="0" err="1">
                  <a:solidFill>
                    <a:schemeClr val="tx2"/>
                  </a:solidFill>
                </a:rPr>
                <a:t>ﭐلرَّسْمِ</a:t>
              </a:r>
              <a:r>
                <a:rPr lang="ar-MA" dirty="0">
                  <a:solidFill>
                    <a:schemeClr val="tx2"/>
                  </a:solidFill>
                </a:rPr>
                <a:t>.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0CFD3C1-7627-841D-05A9-1858E76243B7}"/>
                </a:ext>
              </a:extLst>
            </p:cNvPr>
            <p:cNvSpPr txBox="1"/>
            <p:nvPr/>
          </p:nvSpPr>
          <p:spPr>
            <a:xfrm>
              <a:off x="654586" y="5417540"/>
              <a:ext cx="77764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800" b="1">
                  <a:latin typeface="Microsoft Uighur" panose="02000000000000000000" pitchFamily="2" charset="-78"/>
                  <a:cs typeface="Microsoft Uighur" panose="02000000000000000000" pitchFamily="2" charset="-78"/>
                </a:defRPr>
              </a:lvl1pPr>
            </a:lstStyle>
            <a:p>
              <a:pPr algn="r"/>
              <a:r>
                <a:rPr lang="ar-MA" dirty="0">
                  <a:solidFill>
                    <a:schemeClr val="tx2"/>
                  </a:solidFill>
                </a:rPr>
                <a:t>قالَ لَهُمُ </a:t>
              </a:r>
              <a:r>
                <a:rPr lang="ar-MA" dirty="0" err="1">
                  <a:solidFill>
                    <a:schemeClr val="tx2"/>
                  </a:solidFill>
                </a:rPr>
                <a:t>ﭐلْمُعَلِّمُ</a:t>
              </a:r>
              <a:r>
                <a:rPr lang="ar-MA" dirty="0">
                  <a:solidFill>
                    <a:schemeClr val="tx2"/>
                  </a:solidFill>
                </a:rPr>
                <a:t>: أَنا </a:t>
              </a:r>
              <a:r>
                <a:rPr lang="ar-MA" dirty="0">
                  <a:solidFill>
                    <a:srgbClr val="C00000"/>
                  </a:solidFill>
                </a:rPr>
                <a:t>مُمْتَنٌّ</a:t>
              </a:r>
              <a:r>
                <a:rPr lang="ar-MA" dirty="0">
                  <a:solidFill>
                    <a:schemeClr val="tx2"/>
                  </a:solidFill>
                </a:rPr>
                <a:t> لَكُمْ</a:t>
              </a:r>
              <a:r>
                <a:rPr lang="ar-MA" sz="4800" dirty="0">
                  <a:solidFill>
                    <a:schemeClr val="tx2"/>
                  </a:solidFill>
                </a:rPr>
                <a:t> يا </a:t>
              </a:r>
              <a:r>
                <a:rPr lang="ar-MA" sz="4800" dirty="0" err="1">
                  <a:solidFill>
                    <a:schemeClr val="tx2"/>
                  </a:solidFill>
                </a:rPr>
                <a:t>أَعِزّائي</a:t>
              </a:r>
              <a:r>
                <a:rPr lang="ar-MA" dirty="0">
                  <a:solidFill>
                    <a:schemeClr val="tx2"/>
                  </a:solidFill>
                </a:rPr>
                <a:t>، شُكْراً جَزيلاً.</a:t>
              </a:r>
            </a:p>
          </p:txBody>
        </p:sp>
      </p:grpSp>
      <p:pic>
        <p:nvPicPr>
          <p:cNvPr id="17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8754EC-F92A-F47F-5D7E-EE3F16EDFF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275B9E47-9092-E5EE-FFC9-ABE74C2B776D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88ABA6B-5F98-FA2A-3714-A018E6A996FD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778C464-71AA-02D5-9395-5649ED30B86B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4CB5652-0DC1-E02C-724D-30678E8430E8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C7F69A5-1A68-24C7-A8F6-A0EE25D2828C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D9F4DBA-FD98-B253-07E1-8117A3934675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113972D-7A99-A85B-234F-20645078B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7F0CA5C0-080D-D071-5812-C49D5C3BD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C8393FCD-8BC8-C2CA-7A49-869755416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9F951AF8-CB7E-0508-663A-048ADCFD7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7C253EDC-DECA-BC3F-2727-DCA2E3668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25876820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C2FDE2A-7AAB-C848-AB79-2DE9472B66B8}"/>
              </a:ext>
            </a:extLst>
          </p:cNvPr>
          <p:cNvSpPr txBox="1"/>
          <p:nvPr/>
        </p:nvSpPr>
        <p:spPr>
          <a:xfrm>
            <a:off x="-395256" y="82572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دفاتركم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33EB3E27-0F4C-D34B-974C-2FFE8C1DB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933" y="2244436"/>
            <a:ext cx="3139726" cy="34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630387A-BC2E-2141-5262-63C2C8CFCF42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2E71B7-FA22-D108-D2CB-3A68A9978038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AFA8A3-F30C-E935-C7E8-C68717D3FC03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إختتام الحصة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FBE7C0-979F-5721-315F-77622653A124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180EB7-16B4-3827-433A-0706C5D18D75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9933760-90AD-FBB5-2353-DD6F812681F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44914D-76A0-351B-9643-C6B605E941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8AFA9D-46FB-FC4C-84D1-D235B47CCC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2B0059-9102-C9C2-968A-3DB5B1A1DC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C83CA1A-A246-1F6F-C5B3-0B82A9C03B3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4" descr="Une image contenant Bagages et sacs&#10;&#10;Le contenu généré par l’IA peut être incorrect.">
            <a:extLst>
              <a:ext uri="{FF2B5EF4-FFF2-40B4-BE49-F238E27FC236}">
                <a16:creationId xmlns:a16="http://schemas.microsoft.com/office/drawing/2014/main" id="{6CD38FED-21E0-C619-F374-9E33FE6681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5033578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7C8DF-4E42-12E4-B305-3E52454EC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21282AA7-EB7D-1852-0103-665CFA0F892D}"/>
              </a:ext>
            </a:extLst>
          </p:cNvPr>
          <p:cNvSpPr txBox="1"/>
          <p:nvPr/>
        </p:nvSpPr>
        <p:spPr>
          <a:xfrm>
            <a:off x="-300421" y="82815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املؤوا شبكة كلمة: " موهبة"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BEC4263-8F0F-0BAB-51A1-DE73953E37EC}"/>
              </a:ext>
            </a:extLst>
          </p:cNvPr>
          <p:cNvGrpSpPr/>
          <p:nvPr/>
        </p:nvGrpSpPr>
        <p:grpSpPr>
          <a:xfrm>
            <a:off x="1348000" y="2041548"/>
            <a:ext cx="7026249" cy="3985525"/>
            <a:chOff x="1058875" y="1492908"/>
            <a:chExt cx="7026249" cy="3985525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650686E-7D00-A23E-87EB-0520F6DE2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693" b="1"/>
            <a:stretch/>
          </p:blipFill>
          <p:spPr>
            <a:xfrm>
              <a:off x="1058875" y="1492908"/>
              <a:ext cx="7026249" cy="3985525"/>
            </a:xfrm>
            <a:prstGeom prst="rect">
              <a:avLst/>
            </a:prstGeom>
          </p:spPr>
        </p:pic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CADD71E-8374-9E3E-681D-2A6579079DBA}"/>
                </a:ext>
              </a:extLst>
            </p:cNvPr>
            <p:cNvSpPr/>
            <p:nvPr/>
          </p:nvSpPr>
          <p:spPr>
            <a:xfrm>
              <a:off x="3299777" y="2837955"/>
              <a:ext cx="2623100" cy="125075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b="1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مَوْهِبَةٌ</a:t>
              </a:r>
              <a:endParaRPr lang="f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4380ACC-D5D8-16BA-5478-B2F406240D3D}"/>
                </a:ext>
              </a:extLst>
            </p:cNvPr>
            <p:cNvSpPr/>
            <p:nvPr/>
          </p:nvSpPr>
          <p:spPr>
            <a:xfrm>
              <a:off x="6400801" y="2708565"/>
              <a:ext cx="1438072" cy="749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chemeClr val="bg1">
                      <a:lumMod val="50000"/>
                    </a:schemeClr>
                  </a:solidFill>
                </a:rPr>
                <a:t>............</a:t>
              </a:r>
              <a:endParaRPr lang="fr-MA" dirty="0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3F3A1078-5600-5052-2E1E-4C92368C0B10}"/>
                </a:ext>
              </a:extLst>
            </p:cNvPr>
            <p:cNvSpPr/>
            <p:nvPr/>
          </p:nvSpPr>
          <p:spPr>
            <a:xfrm>
              <a:off x="5388078" y="4485062"/>
              <a:ext cx="1367115" cy="749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chemeClr val="bg1">
                      <a:lumMod val="50000"/>
                    </a:schemeClr>
                  </a:solidFill>
                </a:rPr>
                <a:t>............</a:t>
              </a:r>
              <a:endParaRPr lang="fr-MA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55DEFD22-D18F-50D6-B034-23B377A6CE4E}"/>
                </a:ext>
              </a:extLst>
            </p:cNvPr>
            <p:cNvSpPr/>
            <p:nvPr/>
          </p:nvSpPr>
          <p:spPr>
            <a:xfrm>
              <a:off x="3881612" y="1681317"/>
              <a:ext cx="1438072" cy="749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dirty="0">
                  <a:solidFill>
                    <a:schemeClr val="bg1">
                      <a:lumMod val="50000"/>
                    </a:schemeClr>
                  </a:solidFill>
                </a:rPr>
                <a:t>............</a:t>
              </a:r>
              <a:endParaRPr lang="fr-MA" dirty="0"/>
            </a:p>
          </p:txBody>
        </p:sp>
      </p:grpSp>
      <p:pic>
        <p:nvPicPr>
          <p:cNvPr id="23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50BC6EE-49D0-44AE-6E0F-6DDF7193DE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A64F304-B6D3-4E87-1A19-612B79A6ADA6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55237EF-CDBB-CE0E-A27A-DE8C7AE7623F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5561BFE-266A-321A-B3E6-1C3EE27D9C75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D47E683-48CD-F459-A598-1500501E560A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15B5FB0-BFC7-B934-83CF-BA2B6CD688D1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08BD9AC-952E-2D35-2676-480747657D23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2487C833-52BB-85BF-0B8E-39C11D1FF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F2DFF147-99BE-D818-AC53-F82554BBF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6F174173-F203-531D-1330-7E54B1145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C720FC8-86A1-C0E9-0052-4169ADA04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19303E25-2E82-27E8-9C82-377709FDB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32695570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AD579-6AB2-506A-C84C-C329B616B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57F27F6F-DF75-6343-8F30-56AC80E2F0A2}"/>
              </a:ext>
            </a:extLst>
          </p:cNvPr>
          <p:cNvSpPr txBox="1"/>
          <p:nvPr/>
        </p:nvSpPr>
        <p:spPr>
          <a:xfrm>
            <a:off x="2737054" y="818735"/>
            <a:ext cx="47452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A82850E-1812-8FFE-ACAA-62E3C837A3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93" b="1"/>
          <a:stretch/>
        </p:blipFill>
        <p:spPr>
          <a:xfrm>
            <a:off x="1058875" y="2053740"/>
            <a:ext cx="7026249" cy="3985525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750F2C0B-B36B-B3E8-356C-0E48792D4455}"/>
              </a:ext>
            </a:extLst>
          </p:cNvPr>
          <p:cNvSpPr/>
          <p:nvPr/>
        </p:nvSpPr>
        <p:spPr>
          <a:xfrm>
            <a:off x="3299777" y="3398787"/>
            <a:ext cx="2623100" cy="125075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مَوْهِبَةٌ</a:t>
            </a:r>
            <a:endParaRPr lang="fr-MA" sz="36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FEF5342-5DDB-5A02-E7B5-D5D17807A40D}"/>
              </a:ext>
            </a:extLst>
          </p:cNvPr>
          <p:cNvSpPr/>
          <p:nvPr/>
        </p:nvSpPr>
        <p:spPr>
          <a:xfrm>
            <a:off x="6400251" y="3447263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اَلْعَزْفُ</a:t>
            </a:r>
            <a:endParaRPr lang="fr-MA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6DD2ADB-B38F-CA30-5923-6C62385F899D}"/>
              </a:ext>
            </a:extLst>
          </p:cNvPr>
          <p:cNvSpPr/>
          <p:nvPr/>
        </p:nvSpPr>
        <p:spPr>
          <a:xfrm>
            <a:off x="3910575" y="2229206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اَلرَّسْمُ</a:t>
            </a:r>
            <a:endParaRPr lang="fr-MA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57EBC1B3-42F1-1ACB-EA5C-CA5BE381CF8F}"/>
              </a:ext>
            </a:extLst>
          </p:cNvPr>
          <p:cNvSpPr/>
          <p:nvPr/>
        </p:nvSpPr>
        <p:spPr>
          <a:xfrm>
            <a:off x="5217296" y="5069198"/>
            <a:ext cx="1675763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اَلتَّنْظيمُ</a:t>
            </a:r>
            <a:endParaRPr lang="fr-MA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5289EFE9-3DD0-B1DE-95B5-A0C43DF5773A}"/>
              </a:ext>
            </a:extLst>
          </p:cNvPr>
          <p:cNvSpPr/>
          <p:nvPr/>
        </p:nvSpPr>
        <p:spPr>
          <a:xfrm>
            <a:off x="2488634" y="5047241"/>
            <a:ext cx="1438072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اَلْخَطُّ</a:t>
            </a:r>
            <a:endParaRPr lang="fr-MA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6A0EC9C5-DCC2-A674-9716-2C1327F75B6D}"/>
              </a:ext>
            </a:extLst>
          </p:cNvPr>
          <p:cNvSpPr/>
          <p:nvPr/>
        </p:nvSpPr>
        <p:spPr>
          <a:xfrm>
            <a:off x="1156755" y="3391121"/>
            <a:ext cx="1848465" cy="7499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اَلْإِنْشادُ</a:t>
            </a:r>
            <a:endParaRPr lang="fr-MA" sz="40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8F3DE50-2DDE-DBA5-E21C-4CC9AB2569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7650C322-147F-9240-1FA6-F2BBE0C02A0E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F4EDD1B-F413-F20F-BBBB-70B8D9FED2E0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05F2911-697E-69F9-DFC5-72A3545788C3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D35EB9-520F-DBC1-14E3-6EAC41E57DD3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6D161EC-FA8E-B139-34B3-BEDE34F3345A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C2DBB39-4E28-73A7-7EEA-D684B9956611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A0FD024-DE73-7215-1FFA-4CFC085AE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9682AF2-B4CD-FC9F-34EF-36AEA3AE6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5925E9FA-E0B7-46D9-A7DF-F97E98A54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FBA52FF8-EDC2-C23D-8FB5-75B0CF705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7B926DF9-B6E7-65F8-83CF-01DA2E12D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7105274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628E-BBEB-72B5-5A88-67CC051D4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B3B2D5B7-2F9E-51A1-D255-4E066EE7EF9B}"/>
              </a:ext>
            </a:extLst>
          </p:cNvPr>
          <p:cNvSpPr txBox="1"/>
          <p:nvPr/>
        </p:nvSpPr>
        <p:spPr>
          <a:xfrm>
            <a:off x="999744" y="814952"/>
            <a:ext cx="6358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التمرين على دفاتركم؛ أكملوا الجملتين بما يناسب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3E795EB-1C21-3198-3527-D288F6DDCF1B}"/>
              </a:ext>
            </a:extLst>
          </p:cNvPr>
          <p:cNvSpPr txBox="1"/>
          <p:nvPr/>
        </p:nvSpPr>
        <p:spPr>
          <a:xfrm>
            <a:off x="1540796" y="4357910"/>
            <a:ext cx="5481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chemeClr val="tx2"/>
                </a:solidFill>
              </a:rPr>
              <a:t>اَلْمُعَلِّمُ </a:t>
            </a:r>
            <a:r>
              <a:rPr lang="ar-MA" sz="6000" dirty="0">
                <a:solidFill>
                  <a:srgbClr val="C00000"/>
                </a:solidFill>
              </a:rPr>
              <a:t>................. </a:t>
            </a:r>
            <a:r>
              <a:rPr lang="ar-MA" sz="6000" dirty="0" err="1">
                <a:solidFill>
                  <a:schemeClr val="tx2"/>
                </a:solidFill>
              </a:rPr>
              <a:t>ﭐلتَّلاميذَ</a:t>
            </a:r>
            <a:r>
              <a:rPr lang="ar-MA" sz="7200" dirty="0">
                <a:solidFill>
                  <a:schemeClr val="tx2"/>
                </a:solidFill>
              </a:rPr>
              <a:t>.</a:t>
            </a:r>
            <a:endParaRPr lang="ar-MA" sz="6000" dirty="0">
              <a:solidFill>
                <a:schemeClr val="tx2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EDEB50E-7D24-4E4A-9C3C-D2D25D5F7FC8}"/>
              </a:ext>
            </a:extLst>
          </p:cNvPr>
          <p:cNvSpPr txBox="1"/>
          <p:nvPr/>
        </p:nvSpPr>
        <p:spPr>
          <a:xfrm>
            <a:off x="1463040" y="2357616"/>
            <a:ext cx="5481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002060"/>
                </a:solidFill>
              </a:rPr>
              <a:t>اَلتَّلاميذُ</a:t>
            </a:r>
            <a:r>
              <a:rPr lang="ar-MA" sz="6000" dirty="0">
                <a:solidFill>
                  <a:srgbClr val="C00000"/>
                </a:solidFill>
              </a:rPr>
              <a:t> ...............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6000" dirty="0" err="1">
                <a:solidFill>
                  <a:schemeClr val="tx2"/>
                </a:solidFill>
              </a:rPr>
              <a:t>ﭐلْهَدايا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7200" dirty="0">
                <a:solidFill>
                  <a:schemeClr val="tx2"/>
                </a:solidFill>
              </a:rPr>
              <a:t>.</a:t>
            </a:r>
            <a:endParaRPr lang="ar-MA" sz="6000" dirty="0">
              <a:solidFill>
                <a:schemeClr val="tx2"/>
              </a:solidFill>
            </a:endParaRPr>
          </a:p>
        </p:txBody>
      </p:sp>
      <p:pic>
        <p:nvPicPr>
          <p:cNvPr id="14" name="Espace réservé pour une image  13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EF300AF-18A6-8BC2-3436-8AEF69951A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C9E02C4E-877A-3C71-4FFD-8F629FBDB5F7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B4D86DF-E067-5DF7-1A9E-9EA841E9BBD5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F91C718-BB9B-C2B9-5150-7AB2968E7F33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0526D00-B825-ED0D-028C-00E1F156C2AC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95E848-34FD-3FDD-0FEA-78E693FA7AA9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46427CF-A950-F0C0-1730-3AAD666266FB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D32BF78-BC95-2992-5793-A524E502E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BF1FF7E-33A7-3BCD-CFA9-2FE0F072E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1CC6F421-273F-8F5B-826F-D10F08143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A19DC06-985C-DD57-1DA5-D54724E85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C2BE381A-6FA6-23E6-FD62-CEA88AF95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5337930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AC613-F3A7-6940-C234-3C3DD7103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0336F607-2E16-A442-F82C-B5B8150D1E51}"/>
              </a:ext>
            </a:extLst>
          </p:cNvPr>
          <p:cNvSpPr txBox="1"/>
          <p:nvPr/>
        </p:nvSpPr>
        <p:spPr>
          <a:xfrm>
            <a:off x="999744" y="814952"/>
            <a:ext cx="63580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4528F52-4588-22E0-6867-C2479E93F07A}"/>
              </a:ext>
            </a:extLst>
          </p:cNvPr>
          <p:cNvSpPr txBox="1"/>
          <p:nvPr/>
        </p:nvSpPr>
        <p:spPr>
          <a:xfrm>
            <a:off x="627459" y="4087205"/>
            <a:ext cx="58277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chemeClr val="tx2"/>
                </a:solidFill>
              </a:rPr>
              <a:t>اَلْمُعَلِّمُ </a:t>
            </a:r>
            <a:r>
              <a:rPr lang="ar-MA" sz="6000" dirty="0">
                <a:solidFill>
                  <a:srgbClr val="FF0000"/>
                </a:solidFill>
              </a:rPr>
              <a:t>يَشْكُرُ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6000" dirty="0" err="1">
                <a:solidFill>
                  <a:schemeClr val="tx2"/>
                </a:solidFill>
              </a:rPr>
              <a:t>ﭐلتَّلاميذَ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7200" dirty="0">
                <a:solidFill>
                  <a:schemeClr val="tx2"/>
                </a:solidFill>
              </a:rPr>
              <a:t>.</a:t>
            </a:r>
            <a:endParaRPr lang="ar-MA" sz="6000" dirty="0">
              <a:solidFill>
                <a:schemeClr val="tx2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02B9923-DDEA-F094-FEE9-F61EEC5848B3}"/>
              </a:ext>
            </a:extLst>
          </p:cNvPr>
          <p:cNvSpPr txBox="1"/>
          <p:nvPr/>
        </p:nvSpPr>
        <p:spPr>
          <a:xfrm>
            <a:off x="804671" y="2007378"/>
            <a:ext cx="58277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/>
            <a:r>
              <a:rPr lang="ar-MA" sz="6000" dirty="0">
                <a:solidFill>
                  <a:srgbClr val="002060"/>
                </a:solidFill>
              </a:rPr>
              <a:t>اَلتَّلاميذُ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6000" dirty="0">
                <a:solidFill>
                  <a:srgbClr val="FF0000"/>
                </a:solidFill>
              </a:rPr>
              <a:t>يُقَدِّمونَ</a:t>
            </a:r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6000" dirty="0" err="1">
                <a:solidFill>
                  <a:schemeClr val="tx2"/>
                </a:solidFill>
              </a:rPr>
              <a:t>ﭐلْهَدايا</a:t>
            </a:r>
            <a:r>
              <a:rPr lang="ar-MA" sz="6000" dirty="0">
                <a:solidFill>
                  <a:srgbClr val="C00000"/>
                </a:solidFill>
              </a:rPr>
              <a:t> </a:t>
            </a:r>
            <a:r>
              <a:rPr lang="ar-MA" sz="7200" dirty="0">
                <a:solidFill>
                  <a:schemeClr val="tx2"/>
                </a:solidFill>
              </a:rPr>
              <a:t>.</a:t>
            </a:r>
            <a:endParaRPr lang="ar-MA" sz="6000" dirty="0">
              <a:solidFill>
                <a:schemeClr val="tx2"/>
              </a:solidFill>
            </a:endParaRPr>
          </a:p>
        </p:txBody>
      </p:sp>
      <p:pic>
        <p:nvPicPr>
          <p:cNvPr id="17" name="Espace réservé pour une image  15">
            <a:extLst>
              <a:ext uri="{FF2B5EF4-FFF2-40B4-BE49-F238E27FC236}">
                <a16:creationId xmlns:a16="http://schemas.microsoft.com/office/drawing/2014/main" id="{D371CA57-D65C-CBA4-F0E0-2A09E7C398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1295DE6-0736-C481-C279-0E544207A35F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1F33B79-E63A-F6AE-0A2A-99FE63C22947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CD82F56-C073-9D53-E2AC-955084E947F2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3B8243D-2ED1-CD43-9F73-B6EBAC1EED2C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249090F-373A-AC6B-B3D0-587CD3AE4BA0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E8CBB41-9F4E-F2C1-5358-14335CA50960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3AF661E-6880-65FF-43DF-8A4330BC4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2106B7F-BF8C-E4CA-EB3D-C4B5A74FE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BAEA234-B6C7-03AA-8D39-E884F1D25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17B1CF5-1231-84BD-4DD0-3DAB16EDC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FCF760D1-3485-A058-70F5-8969185CC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937115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01B19D9-3678-854C-BC4E-4C83A538EB2B}"/>
              </a:ext>
            </a:extLst>
          </p:cNvPr>
          <p:cNvSpPr txBox="1"/>
          <p:nvPr/>
        </p:nvSpPr>
        <p:spPr>
          <a:xfrm>
            <a:off x="-292520" y="81209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دفاتركم؛ اكتبوا جملة تعبر عن الصورة.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8F1277B-E661-FCBB-D29D-9EB5AFFA1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7" y="1351283"/>
            <a:ext cx="2622896" cy="322504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2F153C5-832E-D9B5-5773-21E7BD837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939453" y="4653844"/>
            <a:ext cx="7296570" cy="1661753"/>
          </a:xfrm>
          <a:prstGeom prst="rect">
            <a:avLst/>
          </a:prstGeom>
        </p:spPr>
      </p:pic>
      <p:pic>
        <p:nvPicPr>
          <p:cNvPr id="6" name="Espace réservé pour une image  20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9544029-4533-53CA-6A2C-CA9E5BD668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558B17F6-B01B-3EA2-E9BA-508AC147C07D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D6FCC91-0CB8-48BE-7F93-FADE949A060B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EE0E814-E412-8320-1E6E-172A753E17BD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EDB33CC-7016-0520-6B0F-EA6864363E6B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B7BF128-15E7-C4D3-3141-6221A539016F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C1C6153-C98E-E09A-1F5A-E063B57FC759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4ACFE77-1BAD-8679-319B-46255E74A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5E49AD2-9861-D4BB-8B03-DD5067ED5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01BC807-2937-0B55-FAC9-C0D6D7915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777C3C34-F0E6-C4C3-6221-23D76BD41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3199EA1-BC24-0E47-0FA2-83DEDDDFF8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2164924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529B-02C6-FFA1-82A5-5188FD60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195D43FF-0AC6-724B-9F34-E430549031AC}"/>
              </a:ext>
            </a:extLst>
          </p:cNvPr>
          <p:cNvSpPr txBox="1"/>
          <p:nvPr/>
        </p:nvSpPr>
        <p:spPr>
          <a:xfrm>
            <a:off x="939453" y="828414"/>
            <a:ext cx="65767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1C7494-5C92-A492-1D90-D5FBA482B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7" y="1351283"/>
            <a:ext cx="2622896" cy="32250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8DBA686-DD2E-FC87-942B-F019275234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939453" y="4653844"/>
            <a:ext cx="7296570" cy="166175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6A4F1C3-3931-6EE6-4730-77D719A6450F}"/>
              </a:ext>
            </a:extLst>
          </p:cNvPr>
          <p:cNvSpPr txBox="1"/>
          <p:nvPr/>
        </p:nvSpPr>
        <p:spPr>
          <a:xfrm>
            <a:off x="377929" y="4976888"/>
            <a:ext cx="58653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اَلْبِنْتُ تُعِدُّ </a:t>
            </a:r>
            <a:r>
              <a:rPr lang="ar-MA" sz="6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ﭐلطَّعامَ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5" name="Espace réservé pour une image  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C14E27E-51B6-C5CB-2DE9-0C498ECD25F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998C308C-8142-E144-E635-9196A9CAF997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3D9D102-173F-276D-8E0B-A92E43DFFD0F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AF1C6A8-49DC-97F7-AF88-464E3B966BA2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442969-9AFE-499E-AF3F-459B4AF1B617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45BD976-331D-2AFE-8BBC-09751C9E8ED8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6D6ECA0-DF40-D1CE-953E-B1A4AC4E0C14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AEF40DE-33F4-5FDB-A087-4CF37F929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E6AB09B-90CF-545B-24DD-8DC86FF9B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2E47C56-22D6-797F-0ECD-86A43EEC6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77093EE-B18E-982A-A9A9-6D87495727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F1D95EE7-20BB-216D-89C1-7E5F5CF9E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91037290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CDF2F-DA07-0167-ADA7-B28BF758E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9D0A3224-4BAD-BD49-A404-6E8808BB8E0A}"/>
              </a:ext>
            </a:extLst>
          </p:cNvPr>
          <p:cNvSpPr txBox="1"/>
          <p:nvPr/>
        </p:nvSpPr>
        <p:spPr>
          <a:xfrm>
            <a:off x="986328" y="903167"/>
            <a:ext cx="65637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جملة تعبر عن المشهد.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F01E7F6-0982-688F-7BB9-CF43F1222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1004928" y="4535425"/>
            <a:ext cx="7296570" cy="166175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E3591A0-9B4B-17C9-24B9-56117B8233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970" y="1573859"/>
            <a:ext cx="3664487" cy="2961566"/>
          </a:xfrm>
          <a:prstGeom prst="rect">
            <a:avLst/>
          </a:prstGeom>
        </p:spPr>
      </p:pic>
      <p:pic>
        <p:nvPicPr>
          <p:cNvPr id="6" name="Espace réservé pour une image  15">
            <a:extLst>
              <a:ext uri="{FF2B5EF4-FFF2-40B4-BE49-F238E27FC236}">
                <a16:creationId xmlns:a16="http://schemas.microsoft.com/office/drawing/2014/main" id="{245A48A6-FD9A-5FE1-7089-666EEE5A79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79B3BD1E-AF4A-70C0-E498-A044EEBAFF9A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BBA01F5-E5CC-DA7E-FFDB-F288CBFA4EEB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926EE66-2DF1-F0EB-87C9-8D3B3F7A5436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37ABF4F-C505-B251-1089-64125FDDEC00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6BC51EB-E8A7-E534-4694-2FE0D52E0B38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0E0B305-7B10-5710-275C-21A430E32612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A325E76-7A0E-B754-2064-89E1A3194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0B5C691-4A12-41E2-2437-3695D8AE2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A43E0FF-A088-6689-8B04-B4A46668F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8ADFA76-550F-300E-CBA3-72254D110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20F041B3-0524-7546-A210-DA1763510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94227288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7404F-697D-C413-E929-B09809C0B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FBA793D9-8274-9EEA-EE2B-790BBB93A822}"/>
              </a:ext>
            </a:extLst>
          </p:cNvPr>
          <p:cNvSpPr txBox="1"/>
          <p:nvPr/>
        </p:nvSpPr>
        <p:spPr>
          <a:xfrm>
            <a:off x="1004928" y="660822"/>
            <a:ext cx="65637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  <a:p>
            <a:pPr algn="r" rtl="1">
              <a:defRPr/>
            </a:pP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يقبل الأستاذ جملا أخرى ملائمة.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4C36134-27CA-2195-EFDF-CB822FBF2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2" b="66852"/>
          <a:stretch/>
        </p:blipFill>
        <p:spPr>
          <a:xfrm flipH="1">
            <a:off x="1004928" y="4535425"/>
            <a:ext cx="7296570" cy="166175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6E59409-D76D-76E1-3105-8CF5B62302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970" y="1573859"/>
            <a:ext cx="3664487" cy="296156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2D5E96A-2A29-93B4-3CBC-D6239F538A0E}"/>
              </a:ext>
            </a:extLst>
          </p:cNvPr>
          <p:cNvSpPr txBox="1"/>
          <p:nvPr/>
        </p:nvSpPr>
        <p:spPr>
          <a:xfrm>
            <a:off x="557065" y="4858469"/>
            <a:ext cx="5787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اَلْوَلَدُ يَلْعَبُ </a:t>
            </a:r>
            <a:r>
              <a:rPr lang="ar-MA" sz="60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بِـﭐلْكُرَةِ</a:t>
            </a:r>
            <a:r>
              <a:rPr lang="ar-MA" sz="6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14" name="Espace réservé pour une image  15">
            <a:extLst>
              <a:ext uri="{FF2B5EF4-FFF2-40B4-BE49-F238E27FC236}">
                <a16:creationId xmlns:a16="http://schemas.microsoft.com/office/drawing/2014/main" id="{2A70FDA4-06F6-51C3-0394-091DF663C4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29A340F0-3663-2FDD-814B-E7D2C17557E2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74B987-2DE8-44F4-510E-22C868C62FE1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592D7-B68D-4188-06AF-92962B0A6BCF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5A54BE6-770B-AD30-9522-E4C88273F284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A27F385-C809-BE2B-06DB-94CAEDA529DA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AAD248D-DAB7-72D1-7C97-F2E3440C0339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أنشطة التوليف والدعم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8E8EB6B-5D48-EBF5-F0DF-3456713CC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22120F2-58A9-7EA0-5987-C017CA1CD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F83D426-4F07-D292-77CD-B0F2EC2F9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EF36565-2F9B-E894-47E1-AEC928E35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1B45C088-3ACD-A33C-9358-2346F195D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98114176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C69F0-A6A1-E6E2-4A5F-24B9FDE0D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0F18E04-4029-749C-A0A6-3904B57D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396" y="827146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 إثرائية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99F0E1F-CB78-24C3-28CF-9B71F94E2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414152"/>
            <a:ext cx="7886700" cy="243840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E6A8247-6B5E-B488-E583-8301944C5F7A}"/>
              </a:ext>
            </a:extLst>
          </p:cNvPr>
          <p:cNvSpPr txBox="1">
            <a:spLocks/>
          </p:cNvSpPr>
          <p:nvPr/>
        </p:nvSpPr>
        <p:spPr>
          <a:xfrm>
            <a:off x="2740706" y="342101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الدودة القارئة: الفهم والاستثمار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6B837DE-C6C3-6F62-BCB7-4666934BA84C}"/>
              </a:ext>
            </a:extLst>
          </p:cNvPr>
          <p:cNvSpPr txBox="1"/>
          <p:nvPr/>
        </p:nvSpPr>
        <p:spPr>
          <a:xfrm>
            <a:off x="5739409" y="2780075"/>
            <a:ext cx="1579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04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3BA2573-958B-AFE6-452E-A86958A22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524609" y="2949352"/>
            <a:ext cx="882528" cy="684000"/>
          </a:xfrm>
          <a:prstGeom prst="rect">
            <a:avLst/>
          </a:prstGeom>
        </p:spPr>
      </p:pic>
      <p:pic>
        <p:nvPicPr>
          <p:cNvPr id="15" name="Espace réservé pour une image  20">
            <a:extLst>
              <a:ext uri="{FF2B5EF4-FFF2-40B4-BE49-F238E27FC236}">
                <a16:creationId xmlns:a16="http://schemas.microsoft.com/office/drawing/2014/main" id="{CA2ACD36-797A-4DD0-261A-C71A45FC3E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510662" y="2629740"/>
            <a:ext cx="612000" cy="61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C76214D-0753-D321-F772-F881C86EB4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77645" y="971146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64530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58441-DD48-397E-05EB-76B72CF6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9ECA627F-C9EC-8A46-B403-8129AF5F43E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7481" y="1969477"/>
            <a:ext cx="6129038" cy="4086025"/>
          </a:xfr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4FF95286-A0BA-814F-B441-8E915B44E1D2}"/>
              </a:ext>
            </a:extLst>
          </p:cNvPr>
          <p:cNvSpPr txBox="1"/>
          <p:nvPr/>
        </p:nvSpPr>
        <p:spPr>
          <a:xfrm>
            <a:off x="-273887" y="80249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يذكرني بعنوان القصة التي تعرفنا عليها الأسبوع الماضي؟</a:t>
            </a:r>
          </a:p>
        </p:txBody>
      </p:sp>
      <p:pic>
        <p:nvPicPr>
          <p:cNvPr id="17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8D0D1A2-6763-A66F-1D7E-FAE03636F9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74B307D-7F5B-EC80-89C8-E54EAE4ADFCF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9FFE9DB-3EA1-269D-37C9-8904CE2A6586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3E217F1-7BAB-0B48-EAF6-3AA8A08EB874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FE1360D-C1B5-2C0C-C148-03E40CB49B05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4FA12F5-A842-A8D1-151B-E74BE30AFE59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731E884-1D32-48D9-93CB-47ABFECB30F1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F1C16EB-2BD3-0FA8-8A36-E2EA4029A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7E50D99-C238-C46B-C7EF-6BD6C733D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00919C3-10F1-B633-1B1E-41ADFA6EB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7A0DAB6-AF20-7C3C-72E1-5ED820627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F4F5BB9-06D8-316F-1EDD-AA94D8E28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61272653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58A6B-7C16-FA94-7045-2032318CF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0A055B97-BBE6-A349-A27D-1396C54C4D70}"/>
              </a:ext>
            </a:extLst>
          </p:cNvPr>
          <p:cNvSpPr txBox="1"/>
          <p:nvPr/>
        </p:nvSpPr>
        <p:spPr>
          <a:xfrm>
            <a:off x="-390919" y="828578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قصة" الدودة القارئة". كم عدد صفحاتها؟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6FE3AB9-DE59-1F19-4364-48E96F4A357A}"/>
              </a:ext>
            </a:extLst>
          </p:cNvPr>
          <p:cNvGrpSpPr/>
          <p:nvPr/>
        </p:nvGrpSpPr>
        <p:grpSpPr>
          <a:xfrm>
            <a:off x="2763186" y="1584000"/>
            <a:ext cx="4110660" cy="4837321"/>
            <a:chOff x="2348657" y="1235555"/>
            <a:chExt cx="4620069" cy="5185766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F59CF60E-0432-ABAD-8990-68AF87E1B64F}"/>
                </a:ext>
              </a:extLst>
            </p:cNvPr>
            <p:cNvGrpSpPr/>
            <p:nvPr/>
          </p:nvGrpSpPr>
          <p:grpSpPr>
            <a:xfrm>
              <a:off x="3291099" y="1771727"/>
              <a:ext cx="2421338" cy="761579"/>
              <a:chOff x="4971626" y="4893778"/>
              <a:chExt cx="2421338" cy="1747446"/>
            </a:xfrm>
          </p:grpSpPr>
          <p:sp>
            <p:nvSpPr>
              <p:cNvPr id="22" name="Forme libre : forme 21">
                <a:extLst>
                  <a:ext uri="{FF2B5EF4-FFF2-40B4-BE49-F238E27FC236}">
                    <a16:creationId xmlns:a16="http://schemas.microsoft.com/office/drawing/2014/main" id="{47DEFCE1-1F8A-2574-0EF7-05A4B06268F2}"/>
                  </a:ext>
                </a:extLst>
              </p:cNvPr>
              <p:cNvSpPr/>
              <p:nvPr/>
            </p:nvSpPr>
            <p:spPr>
              <a:xfrm>
                <a:off x="6543437" y="4893778"/>
                <a:ext cx="812397" cy="524813"/>
              </a:xfrm>
              <a:custGeom>
                <a:avLst/>
                <a:gdLst>
                  <a:gd name="connsiteX0" fmla="*/ 0 w 494823"/>
                  <a:gd name="connsiteY0" fmla="*/ 6953 h 319658"/>
                  <a:gd name="connsiteX1" fmla="*/ 206312 w 494823"/>
                  <a:gd name="connsiteY1" fmla="*/ 0 h 319658"/>
                  <a:gd name="connsiteX2" fmla="*/ 422434 w 494823"/>
                  <a:gd name="connsiteY2" fmla="*/ 36004 h 319658"/>
                  <a:gd name="connsiteX3" fmla="*/ 494824 w 494823"/>
                  <a:gd name="connsiteY3" fmla="*/ 319659 h 31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823" h="319658">
                    <a:moveTo>
                      <a:pt x="0" y="6953"/>
                    </a:moveTo>
                    <a:cubicBezTo>
                      <a:pt x="76010" y="2477"/>
                      <a:pt x="146495" y="0"/>
                      <a:pt x="206312" y="0"/>
                    </a:cubicBezTo>
                    <a:cubicBezTo>
                      <a:pt x="372332" y="0"/>
                      <a:pt x="404908" y="18574"/>
                      <a:pt x="422434" y="36004"/>
                    </a:cubicBezTo>
                    <a:cubicBezTo>
                      <a:pt x="457962" y="71342"/>
                      <a:pt x="480536" y="189262"/>
                      <a:pt x="494824" y="319659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3" name="Forme libre : forme 22">
                <a:extLst>
                  <a:ext uri="{FF2B5EF4-FFF2-40B4-BE49-F238E27FC236}">
                    <a16:creationId xmlns:a16="http://schemas.microsoft.com/office/drawing/2014/main" id="{F3925B3F-5D3E-0C1D-0121-7A7EB8D35AD7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286F75B0-3A39-99CE-E173-1E0C3CABCDDD}"/>
                  </a:ext>
                </a:extLst>
              </p:cNvPr>
              <p:cNvSpPr/>
              <p:nvPr/>
            </p:nvSpPr>
            <p:spPr>
              <a:xfrm>
                <a:off x="5072930" y="4970380"/>
                <a:ext cx="2242862" cy="1578639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23CBD0DF-22AF-CF2C-7B18-1449D0850AE2}"/>
                  </a:ext>
                </a:extLst>
              </p:cNvPr>
              <p:cNvSpPr/>
              <p:nvPr/>
            </p:nvSpPr>
            <p:spPr>
              <a:xfrm>
                <a:off x="4971626" y="5005933"/>
                <a:ext cx="2421338" cy="1635291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AFCB6067-0E3B-EDC5-0483-17F0B2BA5B8A}"/>
                </a:ext>
              </a:extLst>
            </p:cNvPr>
            <p:cNvGrpSpPr/>
            <p:nvPr/>
          </p:nvGrpSpPr>
          <p:grpSpPr>
            <a:xfrm>
              <a:off x="2348657" y="1235555"/>
              <a:ext cx="4620069" cy="5185766"/>
              <a:chOff x="2664542" y="1749294"/>
              <a:chExt cx="3732696" cy="4199222"/>
            </a:xfrm>
          </p:grpSpPr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E2923EC1-9DBC-7BC6-B4A7-C2B719177F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4933" y="2916413"/>
                <a:ext cx="2462305" cy="296928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FE869742-683B-A67B-A7C1-A5BE1CECB15B}"/>
                  </a:ext>
                </a:extLst>
              </p:cNvPr>
              <p:cNvSpPr/>
              <p:nvPr/>
            </p:nvSpPr>
            <p:spPr>
              <a:xfrm>
                <a:off x="2664542" y="1749294"/>
                <a:ext cx="3537732" cy="4199222"/>
              </a:xfrm>
              <a:prstGeom prst="roundRect">
                <a:avLst>
                  <a:gd name="adj" fmla="val 0"/>
                </a:avLst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08195222-6BB3-86F9-4789-155635D1D7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3550" y="3188252"/>
                <a:ext cx="1236475" cy="83099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0E04C495-6EA1-18B8-5D5E-E55E11315B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090768"/>
                <a:ext cx="1236474" cy="7207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F320CF15-E5CB-873F-08AA-3965B0CBD0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941951"/>
                <a:ext cx="1236474" cy="81245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645C408-1E34-0681-F1AB-D1321BC47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49506" y="1820505"/>
              <a:ext cx="2517866" cy="859611"/>
            </a:xfrm>
            <a:prstGeom prst="rect">
              <a:avLst/>
            </a:prstGeom>
          </p:spPr>
        </p:pic>
      </p:grpSp>
      <p:pic>
        <p:nvPicPr>
          <p:cNvPr id="29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A48F23E-9EC7-3A3D-F737-A144E5A016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B1072E54-7C90-C7A5-E626-C7062F67D8C7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6A16DF7-E402-4B9E-328E-FB1F4AF16403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864AA11-23F5-3229-8204-512B6F009526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3FB7C8A-0692-5D3C-47FC-5A94B79348DC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4CC438D-3C57-AD1C-7E17-C7D3E9233003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22551B4-EADA-EAB4-68BA-8AFBDA4E3996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A4BA765B-3C68-F216-2F7C-EE2649F3C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CBBD72F4-6A97-8416-E509-E80975D34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84028193-620A-E4D0-7E2E-C82AB31BA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A3AEFAE8-33C8-BAC1-9B11-9CBB421A7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B569432F-FFAF-FF83-D973-1B0F71DDB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9412181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F005D-5269-24BB-80AA-EBA4079E3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6865AA70-44CF-0F41-9EDC-42793406E13A}"/>
              </a:ext>
            </a:extLst>
          </p:cNvPr>
          <p:cNvSpPr txBox="1"/>
          <p:nvPr/>
        </p:nvSpPr>
        <p:spPr>
          <a:xfrm>
            <a:off x="543524" y="833834"/>
            <a:ext cx="6864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عد صفحات القصة هو 5 صفحات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8BF3400-B4E5-0361-2C6E-6311EE6A2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416" y="4150490"/>
            <a:ext cx="2118787" cy="244992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F963DD0-0C37-0722-B357-D0789DC06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407" y="3417297"/>
            <a:ext cx="2103605" cy="240669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791A771-6379-815B-B228-4124377FC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783" y="4146346"/>
            <a:ext cx="2075509" cy="245407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279498-A2CF-E7CC-BD6E-F0CD2EB474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0776" y="3392602"/>
            <a:ext cx="2075508" cy="257821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7480461-DF09-CE3F-166F-12E7FE5B61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9712" y="4146346"/>
            <a:ext cx="2075509" cy="2454071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F7AE94F0-2183-4B72-CCD6-D837BB3E2AA4}"/>
              </a:ext>
            </a:extLst>
          </p:cNvPr>
          <p:cNvGrpSpPr/>
          <p:nvPr/>
        </p:nvGrpSpPr>
        <p:grpSpPr>
          <a:xfrm>
            <a:off x="3773805" y="1442413"/>
            <a:ext cx="2063294" cy="2414182"/>
            <a:chOff x="2348657" y="1235555"/>
            <a:chExt cx="4378756" cy="518576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72A3D09-404D-DF21-B4CC-E1358523F05B}"/>
                </a:ext>
              </a:extLst>
            </p:cNvPr>
            <p:cNvGrpSpPr/>
            <p:nvPr/>
          </p:nvGrpSpPr>
          <p:grpSpPr>
            <a:xfrm>
              <a:off x="3291099" y="1771727"/>
              <a:ext cx="2421338" cy="761579"/>
              <a:chOff x="4971626" y="4893778"/>
              <a:chExt cx="2421338" cy="1747446"/>
            </a:xfrm>
          </p:grpSpPr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1CC2091D-C4B8-7804-6D14-78CF7D1D59C6}"/>
                  </a:ext>
                </a:extLst>
              </p:cNvPr>
              <p:cNvSpPr/>
              <p:nvPr/>
            </p:nvSpPr>
            <p:spPr>
              <a:xfrm>
                <a:off x="6543437" y="4893778"/>
                <a:ext cx="812397" cy="524813"/>
              </a:xfrm>
              <a:custGeom>
                <a:avLst/>
                <a:gdLst>
                  <a:gd name="connsiteX0" fmla="*/ 0 w 494823"/>
                  <a:gd name="connsiteY0" fmla="*/ 6953 h 319658"/>
                  <a:gd name="connsiteX1" fmla="*/ 206312 w 494823"/>
                  <a:gd name="connsiteY1" fmla="*/ 0 h 319658"/>
                  <a:gd name="connsiteX2" fmla="*/ 422434 w 494823"/>
                  <a:gd name="connsiteY2" fmla="*/ 36004 h 319658"/>
                  <a:gd name="connsiteX3" fmla="*/ 494824 w 494823"/>
                  <a:gd name="connsiteY3" fmla="*/ 319659 h 31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823" h="319658">
                    <a:moveTo>
                      <a:pt x="0" y="6953"/>
                    </a:moveTo>
                    <a:cubicBezTo>
                      <a:pt x="76010" y="2477"/>
                      <a:pt x="146495" y="0"/>
                      <a:pt x="206312" y="0"/>
                    </a:cubicBezTo>
                    <a:cubicBezTo>
                      <a:pt x="372332" y="0"/>
                      <a:pt x="404908" y="18574"/>
                      <a:pt x="422434" y="36004"/>
                    </a:cubicBezTo>
                    <a:cubicBezTo>
                      <a:pt x="457962" y="71342"/>
                      <a:pt x="480536" y="189262"/>
                      <a:pt x="494824" y="319659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A157FA37-662D-FD1F-4F28-F0D8DABD2946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5EF1492F-F3F2-E1CB-5A3F-3FBC7D0ACCE0}"/>
                  </a:ext>
                </a:extLst>
              </p:cNvPr>
              <p:cNvSpPr/>
              <p:nvPr/>
            </p:nvSpPr>
            <p:spPr>
              <a:xfrm>
                <a:off x="5072930" y="4970380"/>
                <a:ext cx="2242862" cy="1578639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D66B4D60-EA53-6AF5-5D17-392BB1EA0BF6}"/>
                  </a:ext>
                </a:extLst>
              </p:cNvPr>
              <p:cNvSpPr/>
              <p:nvPr/>
            </p:nvSpPr>
            <p:spPr>
              <a:xfrm>
                <a:off x="4971626" y="5005933"/>
                <a:ext cx="2421338" cy="1635291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4E9A6B32-B4B6-76AC-D20B-71CF0961D51A}"/>
                </a:ext>
              </a:extLst>
            </p:cNvPr>
            <p:cNvGrpSpPr/>
            <p:nvPr/>
          </p:nvGrpSpPr>
          <p:grpSpPr>
            <a:xfrm>
              <a:off x="2348657" y="1235555"/>
              <a:ext cx="4378756" cy="5185766"/>
              <a:chOff x="2664542" y="1749294"/>
              <a:chExt cx="3537732" cy="4199222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733F3ECE-A693-7E00-B48F-9600DC21EA22}"/>
                  </a:ext>
                </a:extLst>
              </p:cNvPr>
              <p:cNvSpPr/>
              <p:nvPr/>
            </p:nvSpPr>
            <p:spPr>
              <a:xfrm>
                <a:off x="2664542" y="1749294"/>
                <a:ext cx="3537732" cy="4199222"/>
              </a:xfrm>
              <a:prstGeom prst="roundRect">
                <a:avLst>
                  <a:gd name="adj" fmla="val 6066"/>
                </a:avLst>
              </a:prstGeom>
              <a:solidFill>
                <a:schemeClr val="bg1"/>
              </a:solidFill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 dirty="0"/>
              </a:p>
            </p:txBody>
          </p:sp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0FA42E22-23A3-945E-27AC-502AE02F9A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3550" y="3188252"/>
                <a:ext cx="1236475" cy="83099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9AEE2FDE-6991-90CC-272B-8BB0252903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090768"/>
                <a:ext cx="1236474" cy="7207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D4DDB9F8-0F91-D8E9-1F13-1C2BFE5F00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941951"/>
                <a:ext cx="1236474" cy="81245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C3B68F6B-63C6-3E85-5335-1946B2FF25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88628" y="2877907"/>
                <a:ext cx="2140025" cy="296928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3C148CB-7485-BF66-452C-7F2659161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249506" y="1820505"/>
              <a:ext cx="2517866" cy="859611"/>
            </a:xfrm>
            <a:prstGeom prst="rect">
              <a:avLst/>
            </a:prstGeom>
          </p:spPr>
        </p:pic>
      </p:grpSp>
      <p:pic>
        <p:nvPicPr>
          <p:cNvPr id="26" name="Espace réservé pour une image  2">
            <a:extLst>
              <a:ext uri="{FF2B5EF4-FFF2-40B4-BE49-F238E27FC236}">
                <a16:creationId xmlns:a16="http://schemas.microsoft.com/office/drawing/2014/main" id="{86996B70-D1DA-A99D-24AD-9148F724F1A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2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1F2C87C4-C119-BBEE-4BF6-2D81F28B84F4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07F72A7-2F03-8828-177E-06F6EA5E14D7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E93B814-37C3-C4AC-2507-57D9106E615D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214C381-BE3D-35EA-6737-0AFA389D3505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DB2254A-176E-8997-8C28-EA1068C3CC70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5F19FD0-2968-1BF7-2200-A0DBABEC6368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BE63641D-4987-E155-4415-805183411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8C73D713-7519-7309-DBE0-401094D68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D0C02388-3844-AD1B-3D64-E6D2F84417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7131F240-E894-D088-58A0-5E35B5589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8D6FFDB1-ED6A-D1DD-9908-5E9DD0D57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92629939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0D48E-F724-0E77-691F-E48D9D48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ZoneTexte 32">
            <a:extLst>
              <a:ext uri="{FF2B5EF4-FFF2-40B4-BE49-F238E27FC236}">
                <a16:creationId xmlns:a16="http://schemas.microsoft.com/office/drawing/2014/main" id="{124002D5-662B-E64F-AB73-56DF852572FA}"/>
              </a:ext>
            </a:extLst>
          </p:cNvPr>
          <p:cNvSpPr txBox="1"/>
          <p:nvPr/>
        </p:nvSpPr>
        <p:spPr>
          <a:xfrm>
            <a:off x="-386406" y="82936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عم كانت تتحدث هذه القصة؟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7A0AE2B-CB17-5A42-839E-5F63E2C92500}"/>
              </a:ext>
            </a:extLst>
          </p:cNvPr>
          <p:cNvGrpSpPr/>
          <p:nvPr/>
        </p:nvGrpSpPr>
        <p:grpSpPr>
          <a:xfrm>
            <a:off x="2475592" y="1745672"/>
            <a:ext cx="4192816" cy="4618097"/>
            <a:chOff x="2348657" y="1235555"/>
            <a:chExt cx="4620069" cy="5185766"/>
          </a:xfrm>
        </p:grpSpPr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DECE148D-A0FE-1244-A1F6-57EDA3B891C6}"/>
                </a:ext>
              </a:extLst>
            </p:cNvPr>
            <p:cNvGrpSpPr/>
            <p:nvPr/>
          </p:nvGrpSpPr>
          <p:grpSpPr>
            <a:xfrm>
              <a:off x="3291099" y="1771727"/>
              <a:ext cx="2421338" cy="761579"/>
              <a:chOff x="4971626" y="4893778"/>
              <a:chExt cx="2421338" cy="1747446"/>
            </a:xfrm>
          </p:grpSpPr>
          <p:sp>
            <p:nvSpPr>
              <p:cNvPr id="50" name="Forme libre : forme 37">
                <a:extLst>
                  <a:ext uri="{FF2B5EF4-FFF2-40B4-BE49-F238E27FC236}">
                    <a16:creationId xmlns:a16="http://schemas.microsoft.com/office/drawing/2014/main" id="{4373352B-C6A9-7B44-A936-21146422E9F7}"/>
                  </a:ext>
                </a:extLst>
              </p:cNvPr>
              <p:cNvSpPr/>
              <p:nvPr/>
            </p:nvSpPr>
            <p:spPr>
              <a:xfrm>
                <a:off x="6543437" y="4893778"/>
                <a:ext cx="812397" cy="524813"/>
              </a:xfrm>
              <a:custGeom>
                <a:avLst/>
                <a:gdLst>
                  <a:gd name="connsiteX0" fmla="*/ 0 w 494823"/>
                  <a:gd name="connsiteY0" fmla="*/ 6953 h 319658"/>
                  <a:gd name="connsiteX1" fmla="*/ 206312 w 494823"/>
                  <a:gd name="connsiteY1" fmla="*/ 0 h 319658"/>
                  <a:gd name="connsiteX2" fmla="*/ 422434 w 494823"/>
                  <a:gd name="connsiteY2" fmla="*/ 36004 h 319658"/>
                  <a:gd name="connsiteX3" fmla="*/ 494824 w 494823"/>
                  <a:gd name="connsiteY3" fmla="*/ 319659 h 31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4823" h="319658">
                    <a:moveTo>
                      <a:pt x="0" y="6953"/>
                    </a:moveTo>
                    <a:cubicBezTo>
                      <a:pt x="76010" y="2477"/>
                      <a:pt x="146495" y="0"/>
                      <a:pt x="206312" y="0"/>
                    </a:cubicBezTo>
                    <a:cubicBezTo>
                      <a:pt x="372332" y="0"/>
                      <a:pt x="404908" y="18574"/>
                      <a:pt x="422434" y="36004"/>
                    </a:cubicBezTo>
                    <a:cubicBezTo>
                      <a:pt x="457962" y="71342"/>
                      <a:pt x="480536" y="189262"/>
                      <a:pt x="494824" y="319659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1" name="Forme libre : forme 38">
                <a:extLst>
                  <a:ext uri="{FF2B5EF4-FFF2-40B4-BE49-F238E27FC236}">
                    <a16:creationId xmlns:a16="http://schemas.microsoft.com/office/drawing/2014/main" id="{95B53DEF-F6C9-7547-8C64-9FC3F211C1D6}"/>
                  </a:ext>
                </a:extLst>
              </p:cNvPr>
              <p:cNvSpPr/>
              <p:nvPr/>
            </p:nvSpPr>
            <p:spPr>
              <a:xfrm>
                <a:off x="6014714" y="4925994"/>
                <a:ext cx="251303" cy="25489"/>
              </a:xfrm>
              <a:custGeom>
                <a:avLst/>
                <a:gdLst>
                  <a:gd name="connsiteX0" fmla="*/ 0 w 153066"/>
                  <a:gd name="connsiteY0" fmla="*/ 15526 h 15525"/>
                  <a:gd name="connsiteX1" fmla="*/ 153067 w 153066"/>
                  <a:gd name="connsiteY1" fmla="*/ 0 h 1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066" h="15525">
                    <a:moveTo>
                      <a:pt x="0" y="15526"/>
                    </a:moveTo>
                    <a:cubicBezTo>
                      <a:pt x="50959" y="9716"/>
                      <a:pt x="102394" y="4477"/>
                      <a:pt x="153067" y="0"/>
                    </a:cubicBezTo>
                  </a:path>
                </a:pathLst>
              </a:custGeom>
              <a:noFill/>
              <a:ln w="18664" cap="rnd">
                <a:solidFill>
                  <a:srgbClr val="42BCB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52" name="Forme libre : forme 39">
                <a:extLst>
                  <a:ext uri="{FF2B5EF4-FFF2-40B4-BE49-F238E27FC236}">
                    <a16:creationId xmlns:a16="http://schemas.microsoft.com/office/drawing/2014/main" id="{25242CB1-3122-3A45-98D9-0FF875438F60}"/>
                  </a:ext>
                </a:extLst>
              </p:cNvPr>
              <p:cNvSpPr/>
              <p:nvPr/>
            </p:nvSpPr>
            <p:spPr>
              <a:xfrm>
                <a:off x="5072930" y="4970380"/>
                <a:ext cx="2242862" cy="1578639"/>
              </a:xfrm>
              <a:custGeom>
                <a:avLst/>
                <a:gdLst>
                  <a:gd name="connsiteX0" fmla="*/ 26419 w 1366104"/>
                  <a:gd name="connsiteY0" fmla="*/ 158512 h 961533"/>
                  <a:gd name="connsiteX1" fmla="*/ 38230 w 1366104"/>
                  <a:gd name="connsiteY1" fmla="*/ 871744 h 961533"/>
                  <a:gd name="connsiteX2" fmla="*/ 1341917 w 1366104"/>
                  <a:gd name="connsiteY2" fmla="*/ 922036 h 961533"/>
                  <a:gd name="connsiteX3" fmla="*/ 1285148 w 1366104"/>
                  <a:gd name="connsiteY3" fmla="*/ 22400 h 961533"/>
                  <a:gd name="connsiteX4" fmla="*/ 26419 w 1366104"/>
                  <a:gd name="connsiteY4" fmla="*/ 158512 h 961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104" h="961533">
                    <a:moveTo>
                      <a:pt x="26419" y="158512"/>
                    </a:moveTo>
                    <a:cubicBezTo>
                      <a:pt x="-15205" y="215567"/>
                      <a:pt x="-4918" y="809927"/>
                      <a:pt x="38230" y="871744"/>
                    </a:cubicBezTo>
                    <a:cubicBezTo>
                      <a:pt x="81378" y="933561"/>
                      <a:pt x="1289244" y="1009285"/>
                      <a:pt x="1341917" y="922036"/>
                    </a:cubicBezTo>
                    <a:cubicBezTo>
                      <a:pt x="1394590" y="834787"/>
                      <a:pt x="1354680" y="91456"/>
                      <a:pt x="1285148" y="22400"/>
                    </a:cubicBezTo>
                    <a:cubicBezTo>
                      <a:pt x="1215711" y="-46657"/>
                      <a:pt x="100714" y="56785"/>
                      <a:pt x="26419" y="158512"/>
                    </a:cubicBezTo>
                    <a:close/>
                  </a:path>
                </a:pathLst>
              </a:custGeom>
              <a:solidFill>
                <a:srgbClr val="42BCB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53" name="Forme libre : forme 40">
                <a:extLst>
                  <a:ext uri="{FF2B5EF4-FFF2-40B4-BE49-F238E27FC236}">
                    <a16:creationId xmlns:a16="http://schemas.microsoft.com/office/drawing/2014/main" id="{DD2B8CD2-D392-5C49-81E7-6F1858ECE1ED}"/>
                  </a:ext>
                </a:extLst>
              </p:cNvPr>
              <p:cNvSpPr/>
              <p:nvPr/>
            </p:nvSpPr>
            <p:spPr>
              <a:xfrm>
                <a:off x="4971626" y="5005933"/>
                <a:ext cx="2421338" cy="1635291"/>
              </a:xfrm>
              <a:custGeom>
                <a:avLst/>
                <a:gdLst>
                  <a:gd name="connsiteX0" fmla="*/ 16876 w 1474812"/>
                  <a:gd name="connsiteY0" fmla="*/ 64658 h 996039"/>
                  <a:gd name="connsiteX1" fmla="*/ 61643 w 1474812"/>
                  <a:gd name="connsiteY1" fmla="*/ 871616 h 996039"/>
                  <a:gd name="connsiteX2" fmla="*/ 1461152 w 1474812"/>
                  <a:gd name="connsiteY2" fmla="*/ 965151 h 996039"/>
                  <a:gd name="connsiteX3" fmla="*/ 1332469 w 1474812"/>
                  <a:gd name="connsiteY3" fmla="*/ 64658 h 996039"/>
                  <a:gd name="connsiteX4" fmla="*/ 16876 w 1474812"/>
                  <a:gd name="connsiteY4" fmla="*/ 64658 h 996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12" h="996039">
                    <a:moveTo>
                      <a:pt x="16876" y="64658"/>
                    </a:moveTo>
                    <a:cubicBezTo>
                      <a:pt x="-24749" y="121713"/>
                      <a:pt x="18495" y="809799"/>
                      <a:pt x="61643" y="871616"/>
                    </a:cubicBezTo>
                    <a:cubicBezTo>
                      <a:pt x="104791" y="933433"/>
                      <a:pt x="1408478" y="1052400"/>
                      <a:pt x="1461152" y="965151"/>
                    </a:cubicBezTo>
                    <a:cubicBezTo>
                      <a:pt x="1513825" y="877902"/>
                      <a:pt x="1402001" y="133714"/>
                      <a:pt x="1332469" y="64658"/>
                    </a:cubicBezTo>
                    <a:cubicBezTo>
                      <a:pt x="1263127" y="-4398"/>
                      <a:pt x="91171" y="-37164"/>
                      <a:pt x="16876" y="64658"/>
                    </a:cubicBezTo>
                    <a:close/>
                  </a:path>
                </a:pathLst>
              </a:custGeom>
              <a:noFill/>
              <a:ln w="9332" cap="flat">
                <a:solidFill>
                  <a:srgbClr val="1A1A1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CEB29CB6-A6BF-E84E-B0D6-6E7291A85157}"/>
                </a:ext>
              </a:extLst>
            </p:cNvPr>
            <p:cNvGrpSpPr/>
            <p:nvPr/>
          </p:nvGrpSpPr>
          <p:grpSpPr>
            <a:xfrm>
              <a:off x="2348657" y="1235555"/>
              <a:ext cx="4620069" cy="5185766"/>
              <a:chOff x="2664542" y="1749294"/>
              <a:chExt cx="3732696" cy="4199222"/>
            </a:xfrm>
          </p:grpSpPr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C3FAF993-9E10-924E-9FB3-D467D9DC00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4933" y="2916413"/>
                <a:ext cx="2462305" cy="296928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46" name="Rectangle : coins arrondis 45">
                <a:extLst>
                  <a:ext uri="{FF2B5EF4-FFF2-40B4-BE49-F238E27FC236}">
                    <a16:creationId xmlns:a16="http://schemas.microsoft.com/office/drawing/2014/main" id="{3E1A4291-0F10-3B43-B1DC-48C284D11CC3}"/>
                  </a:ext>
                </a:extLst>
              </p:cNvPr>
              <p:cNvSpPr/>
              <p:nvPr/>
            </p:nvSpPr>
            <p:spPr>
              <a:xfrm>
                <a:off x="2664542" y="1749294"/>
                <a:ext cx="3537732" cy="4199222"/>
              </a:xfrm>
              <a:prstGeom prst="roundRect">
                <a:avLst>
                  <a:gd name="adj" fmla="val 0"/>
                </a:avLst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MA"/>
              </a:p>
            </p:txBody>
          </p:sp>
          <p:pic>
            <p:nvPicPr>
              <p:cNvPr id="47" name="Image 46">
                <a:extLst>
                  <a:ext uri="{FF2B5EF4-FFF2-40B4-BE49-F238E27FC236}">
                    <a16:creationId xmlns:a16="http://schemas.microsoft.com/office/drawing/2014/main" id="{542F42E1-30C6-7444-ADBF-D58A92D766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3550" y="3188252"/>
                <a:ext cx="1236475" cy="83099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48" name="Image 47">
                <a:extLst>
                  <a:ext uri="{FF2B5EF4-FFF2-40B4-BE49-F238E27FC236}">
                    <a16:creationId xmlns:a16="http://schemas.microsoft.com/office/drawing/2014/main" id="{4491F206-AE0D-4B4E-B254-931127280D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090768"/>
                <a:ext cx="1236474" cy="720778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49" name="Image 48">
                <a:extLst>
                  <a:ext uri="{FF2B5EF4-FFF2-40B4-BE49-F238E27FC236}">
                    <a16:creationId xmlns:a16="http://schemas.microsoft.com/office/drawing/2014/main" id="{C1D05ADC-9E13-2549-A567-739E9D8417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67987" y="4941951"/>
                <a:ext cx="1236474" cy="81245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CBF64C03-374C-A44F-AFAC-47DAD7974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49506" y="1820505"/>
              <a:ext cx="2517866" cy="859611"/>
            </a:xfrm>
            <a:prstGeom prst="rect">
              <a:avLst/>
            </a:prstGeom>
          </p:spPr>
        </p:pic>
      </p:grp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ADA945-E320-A039-0BD7-2FB1A31D5E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21203" y="610193"/>
            <a:ext cx="900000" cy="900000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CD5FA41-DB8C-9D19-C4B2-C71BCA9CB0A9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1FBA206-577E-6A03-CA9F-CDAA77CF8EBB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C1E1A06-0FE6-AF85-3E9D-24238C5D16ED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7F1CCC-DBDA-C5F8-9D5E-DE8F9392EEAB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48CF2F-2A32-A3FF-BC84-4A153EDFE6BB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B4CADD0-EAF2-8FCA-C04D-83918CDF1B26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965BFD2A-869B-5F22-FF63-98BB0B1FE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B8EE8BF-860A-5527-BB80-74AEB2DDD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B4E86D4-9A2F-C629-8B67-06A3CBADA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7CD6EC8-414C-5D2A-441B-8125C6811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009C2EE-E2C7-1B32-FAC2-C76C409E7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87931515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F8FFB-DBA8-440B-13F8-90980506F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C2111450-F8EE-4D40-4750-EF2B210B7936}"/>
              </a:ext>
            </a:extLst>
          </p:cNvPr>
          <p:cNvSpPr/>
          <p:nvPr/>
        </p:nvSpPr>
        <p:spPr>
          <a:xfrm>
            <a:off x="5220181" y="3032327"/>
            <a:ext cx="3064027" cy="688009"/>
          </a:xfrm>
          <a:custGeom>
            <a:avLst/>
            <a:gdLst>
              <a:gd name="connsiteX0" fmla="*/ 26419 w 1366104"/>
              <a:gd name="connsiteY0" fmla="*/ 158512 h 961533"/>
              <a:gd name="connsiteX1" fmla="*/ 38230 w 1366104"/>
              <a:gd name="connsiteY1" fmla="*/ 871744 h 961533"/>
              <a:gd name="connsiteX2" fmla="*/ 1341917 w 1366104"/>
              <a:gd name="connsiteY2" fmla="*/ 922036 h 961533"/>
              <a:gd name="connsiteX3" fmla="*/ 1285148 w 1366104"/>
              <a:gd name="connsiteY3" fmla="*/ 22400 h 961533"/>
              <a:gd name="connsiteX4" fmla="*/ 26419 w 1366104"/>
              <a:gd name="connsiteY4" fmla="*/ 158512 h 961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6104" h="961533">
                <a:moveTo>
                  <a:pt x="26419" y="158512"/>
                </a:moveTo>
                <a:cubicBezTo>
                  <a:pt x="-15205" y="215567"/>
                  <a:pt x="-4918" y="809927"/>
                  <a:pt x="38230" y="871744"/>
                </a:cubicBezTo>
                <a:cubicBezTo>
                  <a:pt x="81378" y="933561"/>
                  <a:pt x="1289244" y="1009285"/>
                  <a:pt x="1341917" y="922036"/>
                </a:cubicBezTo>
                <a:cubicBezTo>
                  <a:pt x="1394590" y="834787"/>
                  <a:pt x="1354680" y="91456"/>
                  <a:pt x="1285148" y="22400"/>
                </a:cubicBezTo>
                <a:cubicBezTo>
                  <a:pt x="1215711" y="-46657"/>
                  <a:pt x="100714" y="56785"/>
                  <a:pt x="26419" y="158512"/>
                </a:cubicBezTo>
                <a:close/>
              </a:path>
            </a:pathLst>
          </a:custGeom>
          <a:solidFill>
            <a:srgbClr val="42BCB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2E56B28-2CFF-257E-9672-649F648306BE}"/>
              </a:ext>
            </a:extLst>
          </p:cNvPr>
          <p:cNvSpPr txBox="1"/>
          <p:nvPr/>
        </p:nvSpPr>
        <p:spPr>
          <a:xfrm>
            <a:off x="962210" y="885766"/>
            <a:ext cx="66119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سأعيد قراءة القصة. وسأطرح عليكم أسئلة. انتبهوا جيدا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8AE77A6-6FCE-EA30-F134-791E3E0AD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94" y="1584325"/>
            <a:ext cx="4606334" cy="4985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5FD353-42B8-F133-92E9-EE342C19F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528" y="3020203"/>
            <a:ext cx="3439716" cy="859611"/>
          </a:xfrm>
          <a:prstGeom prst="rect">
            <a:avLst/>
          </a:prstGeom>
        </p:spPr>
      </p:pic>
      <p:pic>
        <p:nvPicPr>
          <p:cNvPr id="16" name="Espace réservé pour une image  2">
            <a:extLst>
              <a:ext uri="{FF2B5EF4-FFF2-40B4-BE49-F238E27FC236}">
                <a16:creationId xmlns:a16="http://schemas.microsoft.com/office/drawing/2014/main" id="{E4501E14-8329-BB84-BA96-0AD4472C6A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8C1AFE5-C99E-18D8-4DC6-BE14E326B2FB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75D60A5-7BEF-DD10-648F-9CF8F78D9153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74A8FD2-EC0B-AE0D-17C6-75E8A1502185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FD74EA7-A5CB-66B5-48BC-90FF5C4EAEF2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9EF84C9-5939-761B-D88E-E4A7BD436B74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0904A80-8C1C-D8E4-E8F7-14C6EB92479C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87CA4FF-2F72-3B21-841E-9EF784C7D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3790A86-E4B9-07FE-A5EA-24CEE31F3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CD78291-EE0D-D13A-82BE-2A571AD08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AA5B4390-EBC3-768E-EAD1-82BD5D980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7343A8C-D5ED-136B-8A13-C213DCA8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71613388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E093-9011-661B-1109-9F64532B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>
            <a:extLst>
              <a:ext uri="{FF2B5EF4-FFF2-40B4-BE49-F238E27FC236}">
                <a16:creationId xmlns:a16="http://schemas.microsoft.com/office/drawing/2014/main" id="{06451CE6-A061-9047-BAAF-49669CD49400}"/>
              </a:ext>
            </a:extLst>
          </p:cNvPr>
          <p:cNvSpPr txBox="1"/>
          <p:nvPr/>
        </p:nvSpPr>
        <p:spPr>
          <a:xfrm>
            <a:off x="-390018" y="81893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القصة. انتبهوا جيدا.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A52D6ED-4ADE-DD45-A61C-833418C5F01E}"/>
              </a:ext>
            </a:extLst>
          </p:cNvPr>
          <p:cNvSpPr txBox="1"/>
          <p:nvPr/>
        </p:nvSpPr>
        <p:spPr>
          <a:xfrm>
            <a:off x="533796" y="5366206"/>
            <a:ext cx="8060758" cy="1387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قالَتْ دودي مُتَحَمِّسَةً: سَيَشْتَري أَحَدُهُمْ هَذِهِ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لصَّحيفَةَ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وَسَيَأْخُذُنــــي إِلــــى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لْمَنْزِلِ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، سَأَقْرَأُ كُتُباً حَقيقِيَّةً!"</a:t>
            </a:r>
            <a:endParaRPr lang="f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fr-MA" sz="1200" dirty="0">
                <a:effectLst/>
                <a:latin typeface="Calibri Light" panose="020F03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fr-MA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DB22D69-1AC2-D34A-B473-215ACE6D4F68}"/>
              </a:ext>
            </a:extLst>
          </p:cNvPr>
          <p:cNvSpPr txBox="1"/>
          <p:nvPr/>
        </p:nvSpPr>
        <p:spPr>
          <a:xfrm>
            <a:off x="262171" y="4278151"/>
            <a:ext cx="8332382" cy="1057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مَلَّتْ دودي مِنْ قِراءَةِ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ٱلصُّحُفِ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ٱلْقَديمَةِ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 اِنْسَلَّتْ عَبْرَ شَقٍّ صَغيرٍ ف</a:t>
            </a:r>
            <a:r>
              <a:rPr lang="ar-M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ي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ٱلْجِدارِ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 زَحَفَتْ نَحْوَ رَفِّ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ٱلصُّحُفِ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،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وَٱنْزَلَقَتْ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داخِلَ واحِدَةٍ مِنْها.</a:t>
            </a:r>
            <a:endParaRPr lang="fr-MA" sz="28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13342AF-4107-BC43-8CEA-0ADA14F61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7" y="1952926"/>
            <a:ext cx="2426771" cy="2151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BFF5DF22-1964-0344-A1FA-A547EAECA2B2}"/>
              </a:ext>
            </a:extLst>
          </p:cNvPr>
          <p:cNvSpPr txBox="1"/>
          <p:nvPr/>
        </p:nvSpPr>
        <p:spPr>
          <a:xfrm>
            <a:off x="2903059" y="2096464"/>
            <a:ext cx="5691493" cy="2151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MA" sz="2800" b="1" dirty="0">
                <a:solidFill>
                  <a:srgbClr val="1F4E79"/>
                </a:solidFill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ف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ي مَحَلِّ بِقالَةٍ عاشَتْ دودَةٌ صَغيرَةٌ تُدْعـــى دودي. كانَتْ مُخْتَلِفَةً تُحِبُّ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لْقِراءَةَ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أَكْثَرَ مِنَ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لْأَكْلِ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f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قالَ والِدُها ساخِراً: اَلدّيدانُ لا تَقْرَأُ ! لَكِنَّ دودي كانَتْ تَحْلُمُ بِقراءَةِ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لْكُتُبِ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f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EBE713EB-6B74-2E9C-77D5-E5D5E54025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8FCB173-EF79-1CE8-F302-3AD944D7EC20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51D9DFD-2BC5-AABA-C089-807C7E9F394C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AAEA167-0716-D4B0-D74A-240A911CB548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5C284B3-52A2-A90D-324E-5692696B9E42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842196A-24E5-7816-D103-E5FB9AFF8314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8265570-A78F-F368-8882-81035AB701BA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F304386-73DF-3C7C-D75F-78F1186A3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526B649-FBF6-AFC6-EA6C-3C93A5F78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1654165-E638-ADD5-CF30-D4BAA42C5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10B7300-FA90-6734-153A-0E8D8F08C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D21A056-AADF-EE62-4615-1DD85F33C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83350258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C986D-8269-992F-9D1B-FC5EE024D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9F36626B-8522-B04F-8CB6-9B41AE743E6C}"/>
              </a:ext>
            </a:extLst>
          </p:cNvPr>
          <p:cNvSpPr txBox="1"/>
          <p:nvPr/>
        </p:nvSpPr>
        <p:spPr>
          <a:xfrm>
            <a:off x="-412147" y="802330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509AC51-6C67-A44B-BA6B-91935DFC89E4}"/>
              </a:ext>
            </a:extLst>
          </p:cNvPr>
          <p:cNvSpPr txBox="1"/>
          <p:nvPr/>
        </p:nvSpPr>
        <p:spPr>
          <a:xfrm>
            <a:off x="3310606" y="2230228"/>
            <a:ext cx="5052330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فـــي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ٱلصَّباحِ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، ِالْتَقَطَتْ سَيِّدَةٌ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ٱلصَّحيفَةَ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ٱلَّتـــي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ٱخْتَبَأَتْ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فيها دودي. وَعِنْدَ وُصولِ مَنْزِلِها، جَلَسَتْ عَلى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ٱلشُّرْفَةِ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لِتَرْتَشِفَ كوباً مِنَ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ٱلش</a:t>
            </a:r>
            <a:r>
              <a:rPr lang="ar-M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ّ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ايِ.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52C53B4-F89E-FE45-9146-9A39EBF76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88" y="2110153"/>
            <a:ext cx="2763693" cy="2438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10D2EFF5-4CFC-1245-AF47-53D8FCA0675E}"/>
              </a:ext>
            </a:extLst>
          </p:cNvPr>
          <p:cNvSpPr txBox="1"/>
          <p:nvPr/>
        </p:nvSpPr>
        <p:spPr>
          <a:xfrm>
            <a:off x="984738" y="4871710"/>
            <a:ext cx="7378198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وَعِنْدَما فَتَحَت</a:t>
            </a:r>
            <a:r>
              <a:rPr lang="ar-M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ٱلصَّحيفَةَ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صَرَخَتْ: "يا لِلْهَوْلِ، دودَةٌ!" ثُمَّ صَفَعَتْها صَفْعَةً عَنيفَةً.</a:t>
            </a: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F3E54B2A-F644-3024-010F-75EF797F97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1C905354-8718-8BF3-3F67-FB84818737CE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1E31679-56FD-8575-0163-CB43A6765868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F983EB4-5BA3-D647-E729-1E402A6EF99F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85C8C17-908D-0F59-6753-E3057B8EDEBA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D769A73-C6C9-7151-8C16-AC4A7199D435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562E9C6-0001-2F7A-D315-E95E56C1DCF0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BABB5FD-5D96-384A-6995-B86D54292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2FF28A7-4F99-35A0-6E90-700899836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B3DDD8F-093D-65F5-5B0F-A7D51BAE8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57914BFE-E11F-1ABD-E7E8-A55C4FFC9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D59C1086-7896-460A-72BE-A68468F03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69458962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1FDB1-2707-B8CB-5327-311D5B6C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>
            <a:extLst>
              <a:ext uri="{FF2B5EF4-FFF2-40B4-BE49-F238E27FC236}">
                <a16:creationId xmlns:a16="http://schemas.microsoft.com/office/drawing/2014/main" id="{EE422B4B-E813-2E4D-8FA0-0AB23B89C4D4}"/>
              </a:ext>
            </a:extLst>
          </p:cNvPr>
          <p:cNvSpPr txBox="1"/>
          <p:nvPr/>
        </p:nvSpPr>
        <p:spPr>
          <a:xfrm>
            <a:off x="-402807" y="810867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D0DF6CC-269E-194E-9E63-6C1753ABF9D7}"/>
              </a:ext>
            </a:extLst>
          </p:cNvPr>
          <p:cNvSpPr txBox="1"/>
          <p:nvPr/>
        </p:nvSpPr>
        <p:spPr>
          <a:xfrm>
            <a:off x="532075" y="4889973"/>
            <a:ext cx="7961276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حَمَلَ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ٱلْيَعْسوبُ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دودي إِلى مَكْتَبَةِ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ٱلْحَيِّ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، وَهُنا بَدَأَتْ رِحْلَتُها في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ٱسْتِكْشافِ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عالَمِ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ٱلْكُتُبِ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 تَقْرَأُ كُلَّ ما تَسْتَطيعُ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ٱلزَّحْفَ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إِلَيْهِ.</a:t>
            </a:r>
            <a:endParaRPr lang="fr-MA" sz="28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1B79FF8-E794-4A4D-9062-F1A40A5E6858}"/>
              </a:ext>
            </a:extLst>
          </p:cNvPr>
          <p:cNvSpPr txBox="1"/>
          <p:nvPr/>
        </p:nvSpPr>
        <p:spPr>
          <a:xfrm>
            <a:off x="480033" y="2137701"/>
            <a:ext cx="4845860" cy="2070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خَفَقَ قَلْبُ دودي مِنَ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ٱلْخَوْفِ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وَهِيَ تَبْحَثُ عَنْ مَكانٍ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لِل</a:t>
            </a:r>
            <a:r>
              <a:rPr lang="ar-M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اِ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خْتِباءِ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فَجْأَةً، سَمِعَتْ صَوْتاً:</a:t>
            </a:r>
            <a:endParaRPr lang="a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كِدْتِ أَنْ تُصْبِحــي طَعاماً لِلطُّيورِ!. </a:t>
            </a:r>
            <a:endParaRPr lang="f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D1C4689-E4A0-3D42-A670-393830F096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816" y="2046662"/>
            <a:ext cx="3043535" cy="2380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FF9EE342-114E-8ED2-057E-5EE8660659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2706E70-F7C7-04CD-5438-3CF1E1C0F207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19E5D79-0D05-8878-84E8-2295DF58C07C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BEAA7DD-31C9-49F1-10A8-5383B843C1DF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0CB165C-7078-77F1-5F3C-5163EB647148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30C31C7-42F4-C3F3-8FE3-0C72C29FA344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40084CE-26C4-7E3D-806C-0D5D18EB050F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47446490-6489-6452-4415-4F262C817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ECEF043-103B-D7E9-CDD8-21B5928BC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E1F2F9A-5E88-EC4F-172F-6221C1B46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90FDC08-9D13-55C4-5B3A-E6BDDC7A7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F2DCC531-E070-96A6-CBD8-DC1C95A67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7623011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ED575-4A5B-1E1D-67BF-8F3ED07C2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BAF95FA8-7D4C-B649-B2B2-F65C6CF415CD}"/>
              </a:ext>
            </a:extLst>
          </p:cNvPr>
          <p:cNvSpPr txBox="1"/>
          <p:nvPr/>
        </p:nvSpPr>
        <p:spPr>
          <a:xfrm>
            <a:off x="-417663" y="812451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7A0C9E5-9844-254B-AD01-9BAA5928BEFA}"/>
              </a:ext>
            </a:extLst>
          </p:cNvPr>
          <p:cNvSpPr txBox="1"/>
          <p:nvPr/>
        </p:nvSpPr>
        <p:spPr>
          <a:xfrm>
            <a:off x="413609" y="3872794"/>
            <a:ext cx="7961276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-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آسِفَةٌ، أَجابَتْ دودي وَهِيَ تَسْحَبُ ذَيْلَها مِنَ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ٱلْحِبْرِ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وَضَعْتُ عَلاماتـــي لِأَتَذَكَّرَ ما قَرَأْتُهُ.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FEB6411-98EC-EC48-8A30-A46748B17651}"/>
              </a:ext>
            </a:extLst>
          </p:cNvPr>
          <p:cNvSpPr txBox="1"/>
          <p:nvPr/>
        </p:nvSpPr>
        <p:spPr>
          <a:xfrm>
            <a:off x="162519" y="1793255"/>
            <a:ext cx="5773019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ذاتَ لَيْلَةٍ، أَنارَتْ أَمينَةُ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أَضْواءَ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فَجْأَةً، فَلَمَحَتْ دودي بَيْنَ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ٱلْكُتُبِ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 قالَتْ أَمينَةُ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: اَلْآنَ عَرَفْتُ صاحِبَ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ٱلْعَلاماتِ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ٱلْغَريبَةِ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B1C4F20-5BB5-B149-9FF1-846220BF38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383" y="1890270"/>
            <a:ext cx="2346561" cy="1835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73182226-4BE0-FE4C-89B1-ED4FE010B46B}"/>
              </a:ext>
            </a:extLst>
          </p:cNvPr>
          <p:cNvSpPr txBox="1"/>
          <p:nvPr/>
        </p:nvSpPr>
        <p:spPr>
          <a:xfrm>
            <a:off x="512668" y="5305233"/>
            <a:ext cx="7961276" cy="1160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latin typeface="Aptos" panose="020B0004020202020204" pitchFamily="34" charset="0"/>
                <a:cs typeface="Calibri Light" panose="020F0302020204030204" pitchFamily="34" charset="0"/>
              </a:rPr>
              <a:t>- 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يَا لِلرَّوْعَةِ، دودَةٌ تَقْرَأُ ! .كَمْ كِتاباً قَرَأْتِ حَتّى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ٱلْآنَ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؟</a:t>
            </a:r>
            <a:endParaRPr lang="fr-MA" sz="28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- جَميعُها، لَكِنَّنــــي أَتَمَنّى لَوْ كانَ هُناكَ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ٱلْمَزيدُ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مِنَ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ٱلْكُتُبِ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لِلْقِراءَةِ.</a:t>
            </a:r>
            <a:endParaRPr lang="fr-MA" sz="28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CF0FF502-CAC1-25BA-C0AA-13A0B9BA507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4946400D-E0CD-CCF9-1313-61BA87B737A5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A41A14A-2BFE-6FBD-923C-F06016F21114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3F35D64-4E8D-BD88-3E05-AB57932715AE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7B64119-9296-025B-9D2B-044DEF7A70B5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ED10916-25F7-6816-895A-5E9F56D6F90B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294BBBA-EC8A-BDE4-8335-481B0EFD3D46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3519F55-1E6E-6A17-3CA9-09399AF32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2D9CCB1-3E98-98CC-A167-DAB3F5A72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3C5DBC7-FF28-4444-85B1-0C0D090AD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BBD1BF8-5158-5EEC-1A92-D840851FB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F2BD3C0-9229-8872-DEFC-EAD2DC37D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15446673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351D6-19C9-0936-5158-A998F0D7B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018C944F-F0C9-4B4B-8D11-DAFAA4A5024B}"/>
              </a:ext>
            </a:extLst>
          </p:cNvPr>
          <p:cNvSpPr txBox="1"/>
          <p:nvPr/>
        </p:nvSpPr>
        <p:spPr>
          <a:xfrm>
            <a:off x="-377230" y="828455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يتابع الأستاذ القراءة.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0D3A6BF-3C44-2F4E-81C0-0F3C05CE6309}"/>
              </a:ext>
            </a:extLst>
          </p:cNvPr>
          <p:cNvSpPr txBox="1"/>
          <p:nvPr/>
        </p:nvSpPr>
        <p:spPr>
          <a:xfrm>
            <a:off x="3194960" y="2915048"/>
            <a:ext cx="5514183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أُعْجِ</a:t>
            </a:r>
            <a:r>
              <a:rPr lang="ar-MA" sz="2800" b="1" dirty="0">
                <a:solidFill>
                  <a:srgbClr val="1F4E79"/>
                </a:solidFill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بَ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تْ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أَمينَةُ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بِشَغَفِ دودي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بِــٱلْقِراءَةِ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أَخَذَتْها إِلى مَكْتَبَةِ كَبيرَةٍ. وَسُرْعانَ ما أَصْبَحَتْ دودي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ٱلدّودَةَ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ٱلْأَكْثَرَ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قِراءَةً في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ٱلْعالَمِ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88C2B4CD-A08E-CB45-9FE4-D58CD8EE8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92" y="2701599"/>
            <a:ext cx="2849880" cy="2391410"/>
          </a:xfrm>
          <a:prstGeom prst="rect">
            <a:avLst/>
          </a:prstGeom>
        </p:spPr>
      </p:pic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DF1B58D1-4544-97C7-CAFB-C25379467D7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2569032-11F8-24E8-6BA2-561356E0A883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CB2389A-B457-E848-350B-EFD224701DE7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1D419D2-6A6E-3000-F9B7-A45726F54371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814A5B9-B9D7-31D4-81BD-639B65979049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746495A-56F4-5056-5509-0B6FC1E82E89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BEBCA66-60DC-C1E5-F556-0A933099E8F7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5C66C4B-30AA-9B6C-0C28-BD887020C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EBBBB29-CA05-B542-41D5-6C9B8E497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973413D-CECA-0A66-2B0E-FDA744D2C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87E8543-7BF8-A8FA-D8CF-183E20D29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1E80FE48-1F5D-F391-923E-9E537BD6FA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11627903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C087C-1199-00F1-29F6-29D3AA08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5EB016C6-6D2D-E442-AD0F-23FEC7B4A16D}"/>
              </a:ext>
            </a:extLst>
          </p:cNvPr>
          <p:cNvSpPr txBox="1"/>
          <p:nvPr/>
        </p:nvSpPr>
        <p:spPr>
          <a:xfrm>
            <a:off x="-402805" y="82534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ستقومون مثنى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مثنى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لقراءة القصة.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45B256-0DD7-5F69-1584-67599BD4534C}"/>
              </a:ext>
            </a:extLst>
          </p:cNvPr>
          <p:cNvSpPr txBox="1"/>
          <p:nvPr/>
        </p:nvSpPr>
        <p:spPr>
          <a:xfrm>
            <a:off x="1968135" y="5325338"/>
            <a:ext cx="6602741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قالَتْ دودي مُتَحَمِّسَةً: "سَيَشْتَري أَحَدُهُمْ هَذِهِ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لصَّحيفَةَ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وَسَيَأْخُذُنــــي إِلــــى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لْمَنْزِلِ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، سَأَقْرَأُ كُتُباً حَقيقِيَّةً!"</a:t>
            </a:r>
            <a:endParaRPr lang="f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3FCFB48-7F20-1A21-76D5-DAE54DBA6D15}"/>
              </a:ext>
            </a:extLst>
          </p:cNvPr>
          <p:cNvSpPr txBox="1"/>
          <p:nvPr/>
        </p:nvSpPr>
        <p:spPr>
          <a:xfrm>
            <a:off x="51909" y="3981211"/>
            <a:ext cx="8518967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مَلَّتْ دودي مِنْ قِراءَةِ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ٱلصُّحُفِ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ٱلْقَديمَةِ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 اِنْسَلَّتْ عَبْرَ شَقٍّ صَغيرٍ فِي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ٱلْجِدارِ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 زَحَفَتْ نَحْوَ رَفِّ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ٱلصُّحُفِ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،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وَٱنْزَلَقَتْ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داخِلَ واحِدَةٍ مِنْها.</a:t>
            </a:r>
            <a:endParaRPr lang="fr-MA" sz="28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FF7E763-84BF-45B2-4225-9CC6294B7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14" y="1620162"/>
            <a:ext cx="2268159" cy="2151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F6A2B60-A2EE-3217-8FBB-6163E2B0F78B}"/>
              </a:ext>
            </a:extLst>
          </p:cNvPr>
          <p:cNvSpPr txBox="1"/>
          <p:nvPr/>
        </p:nvSpPr>
        <p:spPr>
          <a:xfrm>
            <a:off x="2338406" y="1337392"/>
            <a:ext cx="5764394" cy="271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ف</a:t>
            </a:r>
            <a:r>
              <a:rPr lang="ar-M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ي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مَحَلِّ بِقالَةٍ عاشَتْ دودَةٌ صَغيرَةٌ تُدْعـــى دودي. كانَتْ مُخْتَلِفَةً تُحِبُّ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لْقِراءَةَ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أَكْثَرَ مِنَ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لْأَكْلِ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f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قالَ والِدُها ساخِراً: اَلدّيدانُ لا تَقْرَأُ ! لَكِنَّ دودي كانَتْ تَحْلُمُ بِقراءَةِ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لْكُتُبِ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f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Espace réservé pour une image  2">
            <a:extLst>
              <a:ext uri="{FF2B5EF4-FFF2-40B4-BE49-F238E27FC236}">
                <a16:creationId xmlns:a16="http://schemas.microsoft.com/office/drawing/2014/main" id="{237FD2F0-E56A-8176-60E8-DB4BFA3E3C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E29FCDC-BDBA-3575-C3F3-33781238E206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DA33B3B-DE32-7E05-DFFB-1FFBFCC8804A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D010D73-4834-5654-D1EF-92964A4505AF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1457956-32A1-040F-01D4-BCB19EF5AC43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8E4B2F8-8EEB-9457-C218-5FE47EC430B4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7A4771D-6EE8-9534-9732-A6C2FD066E2B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C749539B-F6AB-87EA-9283-A80ED1D60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D8CA685-9897-94E7-5FB8-8C2339811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D8DB7D7-AB5F-F761-76A2-04A0260DE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DA18D667-5215-9E5B-3F26-301951A6F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EC4FAD04-21D5-AB03-7E14-CD2849903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04851819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F9D1B-D837-3566-EDD6-E344639E8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DB04BD9E-58FC-574B-A8D2-4F9F45688AF4}"/>
              </a:ext>
            </a:extLst>
          </p:cNvPr>
          <p:cNvSpPr txBox="1"/>
          <p:nvPr/>
        </p:nvSpPr>
        <p:spPr>
          <a:xfrm>
            <a:off x="-396410" y="8379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ثنائي آخر يتابع القراءة؟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E2A1E4B-0D50-CECB-475E-EEB58E54481C}"/>
              </a:ext>
            </a:extLst>
          </p:cNvPr>
          <p:cNvSpPr txBox="1"/>
          <p:nvPr/>
        </p:nvSpPr>
        <p:spPr>
          <a:xfrm>
            <a:off x="3514362" y="1836195"/>
            <a:ext cx="4956100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فـــي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ٱلصَّباحِ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، ِالْتَقَطَتْ سَيِّدَةٌ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ٱلصَّحيفَةَ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ٱلَّتـــي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ٱخْتَبَأَتْ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فيهَا دودي. وَعِنْدَ وُصولِ مَنْزِلِها، جَلَسَتْ عَلى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ٱلشُّرْفَةِ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لِتَرْتَشِفَ كوباً مِنَ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ٱلشّايِ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55CCA4D-5783-94FF-EFA6-E12521B71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5" y="1481202"/>
            <a:ext cx="2918460" cy="2575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9C7A6F8-0EFC-38F6-4F4E-F2C61BD57AAB}"/>
              </a:ext>
            </a:extLst>
          </p:cNvPr>
          <p:cNvSpPr txBox="1"/>
          <p:nvPr/>
        </p:nvSpPr>
        <p:spPr>
          <a:xfrm>
            <a:off x="673535" y="4635040"/>
            <a:ext cx="7796927" cy="1953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وَعِنْدَما فَتَحَت</a:t>
            </a:r>
            <a:r>
              <a:rPr lang="ar-M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ٱلصَّحيفَةَ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صَرَخَتْ: "يا لِلْهَوْلِ، دودَةٌ!" ثُمَّ صَفَعَتْها صَفْعَةً عَنيفَةً.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endParaRPr lang="ar-SA" sz="2800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6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2CBEE82-58CD-2F71-2F0D-2B313F056E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FF908D1-2F68-BF99-2B43-9755B473B489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A8E702B-1F76-F752-9A86-F40F8944E3F6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3045650-44FF-B24D-1896-B3FEB286232E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1BB0B8-5C3C-38A4-7B61-03EE5ACE776F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D126EAE-5941-19F5-D489-FC4CED9F4C9A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96F8AAC-1C7D-21B1-E5F4-C64A679FD9AA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1BE8646-40C9-3DA0-785E-9F87EA303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2248923-C6C7-DCC8-B166-77D2C9B55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679D97C-AAE0-69F3-C5E8-7356E2673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9375FE8C-8188-A0B9-DB6C-8520C3288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31897218-3520-BF57-52B5-61AAC07B6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6246861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AF6FC-16D1-9A69-F59A-3D84777F0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E6EF6604-EBBE-6F48-5E30-EF22C771544E}"/>
              </a:ext>
            </a:extLst>
          </p:cNvPr>
          <p:cNvSpPr txBox="1"/>
          <p:nvPr/>
        </p:nvSpPr>
        <p:spPr>
          <a:xfrm>
            <a:off x="-396410" y="8379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6ECE6F3-D3FA-C05C-2DF9-6672FEC2F926}"/>
              </a:ext>
            </a:extLst>
          </p:cNvPr>
          <p:cNvSpPr txBox="1"/>
          <p:nvPr/>
        </p:nvSpPr>
        <p:spPr>
          <a:xfrm>
            <a:off x="422071" y="3557954"/>
            <a:ext cx="7961276" cy="132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-آسِفَةٌ، أَجَابَتْ دودي وَهِيَ تَسْحَبُ ذَيْلَها مِنَ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ٱلْحِبْرِ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"وَضَعْتُ عَلاماتـــي لِأَتَذَكَّرَ ما قَرَأْتُهُ."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5ACF184-9964-FC1D-8D7E-7428E14159E0}"/>
              </a:ext>
            </a:extLst>
          </p:cNvPr>
          <p:cNvSpPr txBox="1"/>
          <p:nvPr/>
        </p:nvSpPr>
        <p:spPr>
          <a:xfrm>
            <a:off x="319751" y="1593442"/>
            <a:ext cx="5773019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ذاتَ لَيْلَةٍ، أَنارَتْ أَمينَةُ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أَضْواءَ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فَجْأَةً، فَلَمَحَتْ دودي بَيْنَ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ٱلْكُتُبِ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 قالَتْ أَمينَةُ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: "اَلْآنَ عَرَفْتُ صاحِبَ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ٱلْعَلاماتِ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ٱلْغَريبَةِ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."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862400A-178B-2377-3522-DD1813E608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282" y="1772328"/>
            <a:ext cx="2346561" cy="1835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DC64997-A118-366E-39A4-8B5888A72FA9}"/>
              </a:ext>
            </a:extLst>
          </p:cNvPr>
          <p:cNvSpPr txBox="1"/>
          <p:nvPr/>
        </p:nvSpPr>
        <p:spPr>
          <a:xfrm>
            <a:off x="521130" y="5109781"/>
            <a:ext cx="7961276" cy="1160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- يَا لِلرَّوْعَةِ، دودَةٌ تَقْرَأُ ! .كَمْ كِتاباً قَرَأْتِ حَتّى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ٱلْآنَ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؟</a:t>
            </a:r>
            <a:endParaRPr lang="fr-MA" sz="28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- جَميعُها، لَكِنَّنــــي أَتَمَنّى لَوْ كانَ هُناكَ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ٱلْمَزيدُ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مِنَ </a:t>
            </a:r>
            <a:r>
              <a:rPr lang="ar-SA" sz="28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ٱلْكُتُبِ</a:t>
            </a:r>
            <a:r>
              <a:rPr lang="ar-SA" sz="28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لِلْقِراءَةِ."</a:t>
            </a:r>
            <a:endParaRPr lang="fr-MA" sz="28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3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FE3F0F-3BC5-7187-1AF4-0CD587D6B8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4E8B802-B56E-5813-B0DA-7A67D60A4CE1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0D0BCD5-AE58-A316-CDAC-27D1DB4F9377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305F67-65F2-6255-DE48-5DE4FFC67B9F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8DEF825-5907-7CBF-9244-043DCDEA77C7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EE6A609-D3F3-35D8-13AD-9621795D3074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3626A04-8FBE-8921-ACFD-D2A53953142B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011EA88-A754-7BD3-BDDF-1FC42B573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AC8DA564-1741-5396-755D-A4A670B07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631EDEC-1CB9-653C-A4E1-724E0ECA5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F0D9400B-DE60-A709-B79E-982B15D80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B243064A-838E-9487-4124-03D94E978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90268708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AFB6F-CFCA-C41E-9604-980E541A8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855EB21C-819E-2B25-BC94-35CEA6DC0620}"/>
              </a:ext>
            </a:extLst>
          </p:cNvPr>
          <p:cNvSpPr txBox="1"/>
          <p:nvPr/>
        </p:nvSpPr>
        <p:spPr>
          <a:xfrm>
            <a:off x="-396410" y="837902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 القراءة؟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0BF2A4-E2A7-8F9B-F679-336C3CB6AFBF}"/>
              </a:ext>
            </a:extLst>
          </p:cNvPr>
          <p:cNvSpPr txBox="1"/>
          <p:nvPr/>
        </p:nvSpPr>
        <p:spPr>
          <a:xfrm>
            <a:off x="3734436" y="2494695"/>
            <a:ext cx="4714390" cy="2067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أُعْجَبَتْ أَمينَةُ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بِشَغَفِ دودي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بِــٱلْقِراءَةِ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 أَخَذَتْها إِلى مَكْتَبَة</a:t>
            </a:r>
            <a:r>
              <a:rPr lang="ar-M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ٍ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كَبيرَةٍ. </a:t>
            </a:r>
            <a:endParaRPr lang="a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endParaRPr lang="a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784C092-8CB0-126A-67FF-DDAF5484C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87" y="1698270"/>
            <a:ext cx="2849880" cy="239141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67DBB0E-B43D-ADFB-379D-0CD6D43A6247}"/>
              </a:ext>
            </a:extLst>
          </p:cNvPr>
          <p:cNvSpPr txBox="1"/>
          <p:nvPr/>
        </p:nvSpPr>
        <p:spPr>
          <a:xfrm>
            <a:off x="511277" y="4564373"/>
            <a:ext cx="7083731" cy="1420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endParaRPr lang="ar-MA" sz="2800" b="1" dirty="0">
              <a:solidFill>
                <a:srgbClr val="1F4E79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وَسُرْعانَ ما أَصْبَحَتْ دودي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ٱلدّودَةَ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ٱلْأَكْثَرَ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قِراءَةً في </a:t>
            </a:r>
            <a:r>
              <a:rPr lang="ar-SA" sz="28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ٱلْعالَمِ</a:t>
            </a:r>
            <a:r>
              <a:rPr lang="ar-SA" sz="28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</a:p>
        </p:txBody>
      </p:sp>
      <p:pic>
        <p:nvPicPr>
          <p:cNvPr id="16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40B724-AD5F-C90D-C654-9750A7E65B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4FD44380-88E9-5306-348B-0CEF48D885D2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A9F7723-92B7-CE92-041C-A78E49AF0D44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9D20B3-4A0E-6785-CEB4-35F6CABE7D51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5B3B4D3-4DB6-48FA-3A7A-6580513F3AC8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D4062EE-C4BC-6215-7EAC-997BDD229D5B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D999939-A67A-2DC6-3539-B18C84D6EF44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9EB7F5DF-9A16-0CD5-0854-E917C0FA9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40D83626-B281-219F-42E9-4BBC5E473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B54D62F5-98E6-5815-268A-90892E1AA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B39C4D5A-3F7A-4C5D-D028-17AD8B3E8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E110A640-76B9-73C5-B9F1-A6BFAA57C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40374234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141B4-2EE4-116B-9294-DE345121B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8D9ACBBE-C1F0-2047-BD9F-2E31C51F6544}"/>
              </a:ext>
            </a:extLst>
          </p:cNvPr>
          <p:cNvSpPr txBox="1"/>
          <p:nvPr/>
        </p:nvSpPr>
        <p:spPr>
          <a:xfrm>
            <a:off x="1052052" y="824176"/>
            <a:ext cx="63273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كانَتْ تَعيشُ دودي؟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2DDBA87-BFB3-0D8A-9522-732300149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55B8FE6-DAD4-BEC7-E97C-A65C6A342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0EED9CD-B343-37A0-7BCB-8D5C80FAE76F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BD9AF4-BDFF-6B82-8155-9868DD48139F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F1122CB-3BEA-33A1-5595-9DA389F75BFF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6AAAB02-5325-1155-79EF-3595E96C2A42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E9D0357-E44E-FA70-1FAF-D41F8252C1DB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8CD5E01-5098-BFE4-21B8-020F8F0F2885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4266E965-C908-0096-A817-93B1C8D13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0763734-6227-5B1F-64F1-61CF59CC5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C35EAFA-DB20-428A-6BE1-7E818C651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22B14E0-C91E-7870-5FEC-C29EF9E54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1E74CD4-920C-5850-773A-1325EFF23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689132337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0882E-4126-FE85-792E-7752763FB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DA640D53-86D1-8369-A845-B9A8DAC5BF26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تَعيشُ دودي في محل بقالة.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34DE015-FA78-BC22-709D-3F199AF6F19F}"/>
              </a:ext>
            </a:extLst>
          </p:cNvPr>
          <p:cNvSpPr txBox="1"/>
          <p:nvPr/>
        </p:nvSpPr>
        <p:spPr>
          <a:xfrm>
            <a:off x="175968" y="3327532"/>
            <a:ext cx="6501459" cy="100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1F4E79"/>
                </a:solidFill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تَعيشُ </a:t>
            </a:r>
            <a:r>
              <a:rPr lang="ar-MA" sz="44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دودي </a:t>
            </a:r>
            <a:r>
              <a:rPr lang="ar-SA" sz="4400" b="1" dirty="0">
                <a:solidFill>
                  <a:srgbClr val="FF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ف</a:t>
            </a:r>
            <a:r>
              <a:rPr lang="ar-M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ي</a:t>
            </a:r>
            <a:r>
              <a:rPr lang="ar-S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مَحَلِّ بِقالَةٍ</a:t>
            </a:r>
            <a:r>
              <a:rPr lang="ar-M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r>
              <a:rPr lang="ar-S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endParaRPr lang="fr-MA" sz="4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EDD50B13-55C6-3BA6-E76E-B7A8165C01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9F5FF1A3-7333-AF30-80AF-730BC3C66B43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7EEB243-C88E-27BF-A606-F60C0ED83DFB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6C0A128-6F7D-6EC2-F8C1-EB5AE63B0637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57C387B-6EC6-68C5-D759-9DEA82A9683F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2B35C29-65A4-7139-D26C-75B007F6C94F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EF67BEC-4C83-3F86-F234-CD56484B513B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81A8BB9-CEB9-1FDE-EC79-4ACF88A90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EA62708-3CC8-D639-E58C-CDE156DD0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1F767866-17EA-84D9-4069-8D8CA62E7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65D913B-EA84-0F87-3255-21D3AE453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AC72887-1C77-6FBE-0FC5-E4099D92A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708352634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6115A-3D3B-7162-BA09-04BA96039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5AC07C33-2B5D-B8E3-9B73-5CC2B954DC44}"/>
              </a:ext>
            </a:extLst>
          </p:cNvPr>
          <p:cNvSpPr txBox="1"/>
          <p:nvPr/>
        </p:nvSpPr>
        <p:spPr>
          <a:xfrm>
            <a:off x="1179871" y="887964"/>
            <a:ext cx="63568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قالَ لِدودي الدّيدانُ لا تَقْرَأُ ؟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145BFFF-67E6-3344-DEB3-D5C478C23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308274-A7B0-03E3-E2A3-B80A115446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8652E2E-6F12-B81D-55AD-12C8959DB901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B926200-CA76-B9F1-1942-09880B9098FD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4FF5EB9-DEDE-145D-C7CB-27D54E90A21A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D63F413-5083-E512-D4C5-BFD280759759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72A823C-212D-C5BC-6F18-90CB9B2599B3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74E2A83-AEC8-DED1-BDA7-79A25A34FDB6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51AA143-29EC-804D-FC24-0B42CA4AD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B9AB672-2F02-28EC-7D64-0ED0E3423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C9C7B80-63E9-075F-DA2B-3226AA7F7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3C2357A-2200-3BF6-D8CB-75CB61476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8A0DD17-BAFA-B7AF-5AC9-5919F76E3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115102395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C2FF6-3C35-89C9-1F32-BEDC4A27D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1E6378FC-EFC2-3FF4-ADD4-B0432B96F8D3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والِدُ دودي هُوَ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ﭐلَّذي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قالَ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لدّيدانُ لا تَقْرَأُ !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8E0971-7A00-183D-D919-1BC6F6DC225C}"/>
              </a:ext>
            </a:extLst>
          </p:cNvPr>
          <p:cNvSpPr txBox="1"/>
          <p:nvPr/>
        </p:nvSpPr>
        <p:spPr>
          <a:xfrm>
            <a:off x="501235" y="3386494"/>
            <a:ext cx="7620316" cy="100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والِدُ دودي </a:t>
            </a:r>
            <a:r>
              <a:rPr lang="ar-MA" sz="44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هُوَ </a:t>
            </a:r>
            <a:r>
              <a:rPr lang="ar-MA" sz="4400" b="1" dirty="0" err="1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ﭐلَّذي</a:t>
            </a:r>
            <a:r>
              <a:rPr lang="ar-MA" sz="44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قالَ</a:t>
            </a:r>
            <a:r>
              <a:rPr lang="ar-SA" sz="44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MA" sz="44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ﭐ</a:t>
            </a:r>
            <a:r>
              <a:rPr lang="ar-SA" sz="44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لدّيدانُ لا تَقْرَأُ ! </a:t>
            </a:r>
            <a:endParaRPr lang="fr-MA" sz="44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7" name="Espace réservé pour une image  2">
            <a:extLst>
              <a:ext uri="{FF2B5EF4-FFF2-40B4-BE49-F238E27FC236}">
                <a16:creationId xmlns:a16="http://schemas.microsoft.com/office/drawing/2014/main" id="{35E0F0E4-5D68-55A8-27A2-2B930162588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6A9331E-9124-D3AE-9391-C92F9ABB7DB4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0548047-28C1-78B7-A411-16B843E2D2B0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8A60F2A-1375-A329-F233-0B570BBC5FC1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7610609-4E3D-A7B5-0812-340E7FDD6FB8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784B50E-F7E6-2559-C0FE-FD125080E82A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3969775-5758-EFBD-4134-0672ACF3860F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8C4CA9D-5198-4DF5-C7AE-3EDF92F95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095EB4F-F819-025A-0E8E-DFC21166B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3E647325-85AB-698D-8936-2E88C551A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6A25345C-48D4-0DCA-D48D-B4B6E3C62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17ADA60-18CC-8C19-6745-9F371186C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37533995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3E5C5-D005-8A8A-7C0D-1D97A4FE6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10A9D623-D53A-E89D-6341-C310A2CFE1E9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اختبأت دودي؟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9484CFF-7ACE-78E5-544B-AFCC6A08F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667D5EC-6859-458D-A1B6-49E4F09F1A4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D68E492-1BF8-4858-57BD-73DEBFD07A5E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9673CDC-D1B7-9CE0-09B4-E089B144B7F5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D783A5B-D3FF-630E-818F-E3B5E4B873F4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A876FE1-653E-AF9B-6692-E45EABDCC747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B226872-4125-DD7D-7A4B-B391EEF6DAFC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FA655A6-66E3-3D11-5885-E49174CB186A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3C7196D-B9B0-C338-1B7E-B91DD59AA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849E5FC-5B65-5A74-C1F9-BE2E243C0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5E4B55D-E9CE-5A04-E4C5-62B52AC73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60FAE0A-2167-138F-76AA-F3FA1788E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A2FE0975-8C4B-DAD2-5BB8-7A5A448D4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7935130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7B283-2CD9-BC4A-1F19-EB27DAABF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5A05B75E-2824-8F67-D36E-3BEAC7C319E0}"/>
              </a:ext>
            </a:extLst>
          </p:cNvPr>
          <p:cNvSpPr txBox="1"/>
          <p:nvPr/>
        </p:nvSpPr>
        <p:spPr>
          <a:xfrm>
            <a:off x="1155700" y="824176"/>
            <a:ext cx="6223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اِخْتَبَأَتْ دودي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فِي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صَحيفَةٍ قَديمَةٍ.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631AAE-9B4D-1CE3-D28E-475794194EDA}"/>
              </a:ext>
            </a:extLst>
          </p:cNvPr>
          <p:cNvSpPr txBox="1"/>
          <p:nvPr/>
        </p:nvSpPr>
        <p:spPr>
          <a:xfrm>
            <a:off x="1060663" y="3304109"/>
            <a:ext cx="6501459" cy="100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اِخْتَبَأَتْ دودي </a:t>
            </a:r>
            <a:r>
              <a:rPr lang="ar-S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ف</a:t>
            </a:r>
            <a:r>
              <a:rPr lang="ar-M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ي</a:t>
            </a:r>
            <a:r>
              <a:rPr lang="ar-S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M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صَحيفَةٍ قَديمَةٍ.</a:t>
            </a:r>
            <a:r>
              <a:rPr lang="ar-S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endParaRPr lang="fr-MA" sz="4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AAE28B6F-14A8-8097-2E84-CFFDEEA0E8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C5E31EA-C0E8-7DD0-C421-01A09E76E544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F7AE5FE-EBDD-998F-57AE-636A09B8E4C0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A15E52A-537E-E7EA-8E25-365076EFEB49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D919A84-B06B-2EE7-227D-3F21FB70A793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386C4A2-9AF8-477D-30F7-4788D00DAE7C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43DABDB-5E5A-2234-7183-A7AA1DAFF1AA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0291DC8-073E-4891-C59D-9DD25EB45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6464BBD-20A9-4CB8-3736-8701096EB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C8CD6374-2EF8-2753-9604-FA624BF1B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A942E76E-DE17-DF88-B2A8-8724182B8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3D692DC4-121F-C104-C0CE-BA4833937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840170099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FE4A2-B8CE-C0D3-EB7F-B71DD6AE9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1FF4606C-87F0-B8AF-84E8-82B8F0BC004E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مَنْ حَمَلَ دودي إِلى مَكْتَبَةِ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ٱلْحَيِّ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F60AD09-EC20-6698-367A-E78E2E927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ECE96A9-0AFD-7474-4AFD-1F030E5412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8820E63-5B09-9A7F-30D0-EF9C368294B1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2ABF672-46A2-8223-2652-F332334CF99D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662A3CC-AFAD-59D1-5F8A-C3AF181E7B3A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BEF6B0C-CD47-ACF9-7695-40C54C7EDA46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975DBD4-FFD9-308E-C5D2-9544ADB7DEF8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B0F9DB8-CF5C-9B37-4763-38D26E46BB7A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C18433D-E788-CEDA-77F3-C75D64236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EF3A32F-F30F-BD48-0556-049EEDA7B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DDA934F-C4D0-9B28-A84C-E08D875F1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9D4BF56-58C0-08D5-8312-CE9B31E08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9EB0E51-06C7-1541-141B-0775074B3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43951303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CD2B6-4BB6-559E-B3A3-EB643A2AC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A554C460-E08D-0A30-471B-F6A76B79C148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2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لْيَعْسوبُ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هُوَ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لَّذي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حَمَلَ دودي إِلى مَكْتَبَةِ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ٱلْحَيِّ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76F0DC-6BA2-4E61-4397-5F700538C606}"/>
              </a:ext>
            </a:extLst>
          </p:cNvPr>
          <p:cNvSpPr txBox="1"/>
          <p:nvPr/>
        </p:nvSpPr>
        <p:spPr>
          <a:xfrm>
            <a:off x="385549" y="3429000"/>
            <a:ext cx="8372902" cy="100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اَ</a:t>
            </a:r>
            <a:r>
              <a:rPr lang="ar-S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لْيَعْسوبُ </a:t>
            </a:r>
            <a:r>
              <a:rPr lang="ar-M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هُوَ </a:t>
            </a:r>
            <a:r>
              <a:rPr lang="ar-S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لَّذي </a:t>
            </a:r>
            <a:r>
              <a:rPr lang="ar-SA" sz="4400" b="1" dirty="0">
                <a:latin typeface="Aptos" panose="020B0004020202020204" pitchFamily="34" charset="0"/>
                <a:cs typeface="Calibri Light" panose="020F0302020204030204" pitchFamily="34" charset="0"/>
              </a:rPr>
              <a:t>حَمَلَ دودي إِلى مَكْتَبَةِ </a:t>
            </a:r>
            <a:r>
              <a:rPr lang="ar-SA" sz="4400" b="1" dirty="0" err="1">
                <a:latin typeface="Aptos" panose="020B0004020202020204" pitchFamily="34" charset="0"/>
                <a:cs typeface="Calibri Light" panose="020F0302020204030204" pitchFamily="34" charset="0"/>
              </a:rPr>
              <a:t>ٱلْحَيِّ</a:t>
            </a:r>
            <a:r>
              <a:rPr lang="ar-MA" sz="4400" b="1" dirty="0">
                <a:solidFill>
                  <a:srgbClr val="00206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fr-MA" sz="4400" b="1" dirty="0">
              <a:solidFill>
                <a:srgbClr val="002060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8664C23E-4CBE-1E2F-366D-4F5E461095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B8FC76C-1DA4-0861-FEA9-CD4E6E2759BF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312696-348A-0993-8127-FD17DBC81913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0258C48-267E-58B6-FB57-CEB37A3764F9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046B1B3-0556-954F-CC2F-7E3F08598125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EC0BE2E-5AE9-9F2E-BF1A-E918BD49FE7C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E3DBCFF-3BF7-3BF6-F40D-92A750660B44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5FF96E6-2498-C4DA-F7F9-B87248602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B505B1E-C4B5-BDD3-8AF2-F46BCA8AD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F04F139-6FAA-53AE-0CFB-7EC968A33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DB806DA-28D7-96B6-959E-FDABC8440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022C03-E40E-9C04-4BD5-8BAA7AA19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47296035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691CB-050D-E68A-38C3-21E8E43D2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6B41C44D-D1F7-4FFD-4FE7-3B4B4A79B489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مَتى  أَنارَتْ أَمينَةُ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أَضْواءَ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؟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6509E04-01B1-C703-2F60-826D92177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033C16-C2B4-F786-E3B1-91545655C4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5FEC0B7-B6B2-F14F-D293-9BD4792A1481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0ACD3F7-6674-EEEB-A35D-BE6A3591F90F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C5CE0A5-8CAD-030F-CEEF-FEB95A0D8E36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B33C443-44F8-BF1C-D90D-CD3628D1408E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5D293FB-D4AC-2A6F-1D62-33C2536C5703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B79A9A1-1354-4CAC-D550-8F99090F7761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7E25689-9876-8E1B-4E46-E99A2440D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57EB20C-2E5D-FA65-BE9B-3D3C4B0B1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108FB84-1A6C-4432-92A7-484A0214E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08B538C-807C-AFD7-D9C1-DA024873C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5BE116B-CA77-703E-1233-DD98A1E94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556387467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496E3-AD30-5694-8BD7-6DD416122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03DA3A47-6494-8193-F8B7-B89634A61BC9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24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أَنارَتْ أَمينَةُ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أَضْواءَ </a:t>
            </a:r>
            <a:r>
              <a:rPr lang="ar-S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ٱلْمَكْتَبَةِ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ذاتَ لَيْلَةٍ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ar-S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07903AE-A39A-16BD-283D-AF2D9D00BEC3}"/>
              </a:ext>
            </a:extLst>
          </p:cNvPr>
          <p:cNvSpPr txBox="1"/>
          <p:nvPr/>
        </p:nvSpPr>
        <p:spPr>
          <a:xfrm>
            <a:off x="399090" y="3196964"/>
            <a:ext cx="8304510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ar-SA" sz="44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أَنارَتْ أَمينَةُ </a:t>
            </a:r>
            <a:r>
              <a:rPr lang="ar-SA" sz="44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44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أَضْواءَ </a:t>
            </a:r>
            <a:r>
              <a:rPr lang="ar-SA" sz="4400" b="1" dirty="0" err="1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ٱلْمَكْتَبَةِ</a:t>
            </a:r>
            <a:r>
              <a:rPr lang="ar-SA" sz="44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SA" sz="4400" b="1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ذاتَ لَيْلَةٍ</a:t>
            </a:r>
            <a:r>
              <a:rPr lang="ar-MA" sz="4400" b="1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.</a:t>
            </a:r>
            <a:endParaRPr lang="ar-SA" sz="4400" b="1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1D1FD402-31D6-FF3F-19ED-FC39A96296C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C212B13-CF33-7239-F4B9-E567E6CE73BC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27873BD-2691-500C-4E23-D186B2C9EC23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1F8C090-87D8-21B1-5B5B-B007CFC98104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52E4D7-6982-50C4-F66C-056C1DBC5BD4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E35AD76-B4E0-AC5C-D765-5D2D4BE4AFB3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876F6C8-9A7E-F12F-1F52-208F1A85C5FE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9817C7C-EB88-3A4D-C4A6-49C6C45EF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B3F9F1F-ACEE-F7C3-10D0-305191224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A67E4BC-7438-9E0A-05ED-E9604E0DF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464CF81-6D26-CA28-FCFD-D3D89F1AE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59CA3EC-761D-117F-AA89-2D6413C0E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332544557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F1077-FA71-4ACC-3204-4210F5C10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AA7CD971-AE07-F4D9-F5D0-3017832AB95D}"/>
              </a:ext>
            </a:extLst>
          </p:cNvPr>
          <p:cNvSpPr txBox="1"/>
          <p:nvPr/>
        </p:nvSpPr>
        <p:spPr>
          <a:xfrm>
            <a:off x="-399197" y="824176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فَعَلت أمينة المكتبة عندما اكتشفت شغف دودي للقراءة؟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756FC8B-704F-7958-FB83-B09F7C152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5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2FE8DC0-37EF-2A8C-6ABC-A77D3231FB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CAB54C0-9C08-E3AB-37BB-A71D653E6929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E9C86D4-5001-8838-0287-AF9E293D6627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4149C2-73A6-7058-DBE9-85FA5E3AE190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5E2770A-6C37-6853-214C-8C02A2E4A746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6E8D90E-3655-3828-0E15-655056435811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2875892-9B4C-63B8-C6C5-2D6A6060DABB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9726570-02B4-A6A2-9857-A76E0F4F05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9BD4345-507B-02BA-BC7F-0BCEB947B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ED399F5-E4BD-E06D-159B-4E44C699F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DF3E75F-36B8-D102-8930-1C092DC68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269BE72-A602-67D0-2730-543E6F2A6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81229509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C4CDB-5D66-5856-7703-9E0A24A20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oneTexte 39">
            <a:extLst>
              <a:ext uri="{FF2B5EF4-FFF2-40B4-BE49-F238E27FC236}">
                <a16:creationId xmlns:a16="http://schemas.microsoft.com/office/drawing/2014/main" id="{D99FBB36-66B8-7B27-F4CE-9CFDFC362567}"/>
              </a:ext>
            </a:extLst>
          </p:cNvPr>
          <p:cNvSpPr txBox="1"/>
          <p:nvPr/>
        </p:nvSpPr>
        <p:spPr>
          <a:xfrm>
            <a:off x="1003300" y="824176"/>
            <a:ext cx="63761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أَخَذَتْ دودي 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 مَكْتَبَة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كَبيرَةٍ. 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B540F6B-1EAC-DFF6-A032-2BA36A3CBBCB}"/>
              </a:ext>
            </a:extLst>
          </p:cNvPr>
          <p:cNvSpPr txBox="1"/>
          <p:nvPr/>
        </p:nvSpPr>
        <p:spPr>
          <a:xfrm>
            <a:off x="1676723" y="3139815"/>
            <a:ext cx="6026440" cy="1008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solidFill>
                  <a:srgbClr val="FF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أَخَذَتْ</a:t>
            </a:r>
            <a:r>
              <a:rPr lang="ar-M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 </a:t>
            </a:r>
            <a:r>
              <a:rPr lang="ar-MA" sz="4400" b="1" dirty="0">
                <a:solidFill>
                  <a:srgbClr val="1F4E79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دودي </a:t>
            </a:r>
            <a:r>
              <a:rPr lang="ar-SA" sz="44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إِلى مَكْتَبَة</a:t>
            </a:r>
            <a:r>
              <a:rPr lang="ar-MA" sz="44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ٍ</a:t>
            </a:r>
            <a:r>
              <a:rPr lang="ar-SA" sz="4400" b="1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 Light" panose="020F0302020204030204" pitchFamily="34" charset="0"/>
              </a:rPr>
              <a:t> كَبيرَةٍ. </a:t>
            </a:r>
            <a:endParaRPr lang="fr-MA" sz="4400" b="1" dirty="0">
              <a:solidFill>
                <a:srgbClr val="1F4E79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Espace réservé pour une image  2">
            <a:extLst>
              <a:ext uri="{FF2B5EF4-FFF2-40B4-BE49-F238E27FC236}">
                <a16:creationId xmlns:a16="http://schemas.microsoft.com/office/drawing/2014/main" id="{1A7C5FF4-E9EF-1673-9FD2-AA35945C4F6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D4449D4-42E7-A23F-210B-FEDEF4B95C8E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6C0F784-4E34-DB8E-8564-5093F2D7EEAD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3F8E6D2-BE23-7D93-B8BF-98334F83F4AC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1ECCF1B-4464-4CB9-DA88-274B1E208DF3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B54C03-19A0-6E09-213B-230E504CD51A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341BB06-8515-EEDC-143F-565CD73AB8F8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ADB660C-8A57-6FDE-8A15-88D3BA262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326CDB8-D9C4-BBDC-6384-5CEF5A208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3A7B874-01BE-5864-C311-A80ABD18E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6221873-E520-3A3C-D203-65B4521BE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807A21E-BB16-2633-A185-897C1720D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64401217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EEABF2-E7F5-5D49-6EB5-4C3D95BF8C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96" y="2743200"/>
            <a:ext cx="7542707" cy="2498148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F867C460-085A-81C4-E42C-F362671287D1}"/>
              </a:ext>
            </a:extLst>
          </p:cNvPr>
          <p:cNvSpPr txBox="1">
            <a:spLocks/>
          </p:cNvSpPr>
          <p:nvPr/>
        </p:nvSpPr>
        <p:spPr>
          <a:xfrm>
            <a:off x="2322000" y="381716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B1EDEA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8532D9-994E-68F4-EFE1-BB90C48A129A}"/>
              </a:ext>
            </a:extLst>
          </p:cNvPr>
          <p:cNvSpPr txBox="1"/>
          <p:nvPr/>
        </p:nvSpPr>
        <p:spPr>
          <a:xfrm>
            <a:off x="2205094" y="3174650"/>
            <a:ext cx="4750904" cy="4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2262EE2-FCBE-AC00-7AE2-61EB663CDD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6024" y="1576648"/>
            <a:ext cx="426367" cy="42636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17943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oneTexte 18">
            <a:extLst>
              <a:ext uri="{FF2B5EF4-FFF2-40B4-BE49-F238E27FC236}">
                <a16:creationId xmlns:a16="http://schemas.microsoft.com/office/drawing/2014/main" id="{6D51EBC3-9929-9046-9CD9-ABE31A875E99}"/>
              </a:ext>
            </a:extLst>
          </p:cNvPr>
          <p:cNvSpPr txBox="1"/>
          <p:nvPr/>
        </p:nvSpPr>
        <p:spPr>
          <a:xfrm>
            <a:off x="416723" y="841368"/>
            <a:ext cx="71979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قمنا بمراجعة دروسنا 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وقرأنا مجددا قصة الدودة القارئة. وأجبنا عن أسئلة الفهم.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CF631B2-1EE6-724D-93E6-D80D1AF9B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332" y="1712597"/>
            <a:ext cx="3672356" cy="4418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">
            <a:extLst>
              <a:ext uri="{FF2B5EF4-FFF2-40B4-BE49-F238E27FC236}">
                <a16:creationId xmlns:a16="http://schemas.microsoft.com/office/drawing/2014/main" id="{57364BC1-B81A-4C1D-FAD3-26E3E892F4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1529E15-0064-4559-4388-78415909634D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A815E55-EDAF-875F-1F7B-92DB635A1440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CA811FF-A537-B6B6-A87D-D9B681E174B1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74362C9-410E-1900-1B66-54DE39A1A9E0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EE1A3D-C49D-0AA8-7709-5B2C25146126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6D91928-E554-49E6-C85A-3BB07F6AB3B8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23F79C0-AC07-B0C7-7ECA-E210897AA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DA9F7C6-EFEF-827F-5A76-15B4C6012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CC6E72F-F397-F9BF-C4D8-42C8ECCCC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F2B83A8B-2640-CFFC-A7CA-153A4FE0E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896FE75-CD42-E06A-FAB6-C57B12072D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70145F94-7526-B443-80EB-0B426C529D01}"/>
              </a:ext>
            </a:extLst>
          </p:cNvPr>
          <p:cNvSpPr txBox="1"/>
          <p:nvPr/>
        </p:nvSpPr>
        <p:spPr>
          <a:xfrm>
            <a:off x="-338863" y="813144"/>
            <a:ext cx="7778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 التالية في المنزل.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ABD8E4-F4FE-1A1D-F724-FC4CDD898B0F}"/>
              </a:ext>
            </a:extLst>
          </p:cNvPr>
          <p:cNvSpPr txBox="1"/>
          <p:nvPr/>
        </p:nvSpPr>
        <p:spPr>
          <a:xfrm>
            <a:off x="574777" y="3251368"/>
            <a:ext cx="7473231" cy="1008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MA" sz="4400" b="1" dirty="0">
                <a:latin typeface="Aptos" panose="020B0004020202020204" pitchFamily="34" charset="0"/>
                <a:cs typeface="Calibri Light" panose="020F0302020204030204" pitchFamily="34" charset="0"/>
              </a:rPr>
              <a:t>اَلْيَعْسوبُ </a:t>
            </a:r>
            <a:r>
              <a:rPr lang="ar-MA" sz="4400" b="1" dirty="0">
                <a:solidFill>
                  <a:srgbClr val="C00000"/>
                </a:solidFill>
                <a:latin typeface="Aptos" panose="020B0004020202020204" pitchFamily="34" charset="0"/>
                <a:cs typeface="Calibri Light" panose="020F0302020204030204" pitchFamily="34" charset="0"/>
              </a:rPr>
              <a:t>................................</a:t>
            </a:r>
            <a:endParaRPr lang="fr-MA" sz="4400" b="1" dirty="0">
              <a:solidFill>
                <a:srgbClr val="C00000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4" name="Espace réservé pour une image  14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9A68853-4FDE-332B-CC9A-F3B45BB52EC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700933"/>
            <a:ext cx="900000" cy="900000"/>
          </a:xfrm>
        </p:spPr>
      </p:pic>
      <p:pic>
        <p:nvPicPr>
          <p:cNvPr id="15" name="Espace réservé pour une image  16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42E7957F-A2AB-2C73-7EAE-F5EA17FF98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4777" y="1471088"/>
            <a:ext cx="792000" cy="7920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D149219-2AA5-DDF9-8C2F-A48F35E435BF}"/>
              </a:ext>
            </a:extLst>
          </p:cNvPr>
          <p:cNvGrpSpPr/>
          <p:nvPr/>
        </p:nvGrpSpPr>
        <p:grpSpPr>
          <a:xfrm>
            <a:off x="416723" y="143805"/>
            <a:ext cx="7686077" cy="288000"/>
            <a:chOff x="416723" y="143805"/>
            <a:chExt cx="7686077" cy="28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A27DBBF-7202-15F6-F8B8-3712ABAE4868}"/>
                </a:ext>
              </a:extLst>
            </p:cNvPr>
            <p:cNvSpPr>
              <a:spLocks/>
            </p:cNvSpPr>
            <p:nvPr/>
          </p:nvSpPr>
          <p:spPr>
            <a:xfrm>
              <a:off x="6485457" y="143805"/>
              <a:ext cx="1335746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2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11DD39E-7A00-D8DC-D5B1-1AADB7B7D823}"/>
                </a:ext>
              </a:extLst>
            </p:cNvPr>
            <p:cNvSpPr>
              <a:spLocks/>
            </p:cNvSpPr>
            <p:nvPr/>
          </p:nvSpPr>
          <p:spPr>
            <a:xfrm>
              <a:off x="1871464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إثرائية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5691BF-95B3-6B6E-99FE-A13914F95C1C}"/>
                </a:ext>
              </a:extLst>
            </p:cNvPr>
            <p:cNvSpPr>
              <a:spLocks/>
            </p:cNvSpPr>
            <p:nvPr/>
          </p:nvSpPr>
          <p:spPr>
            <a:xfrm>
              <a:off x="416723" y="143805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إختتام الحصة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CA0E1B7-CE8E-E33B-42AF-6414A5F44D34}"/>
                </a:ext>
              </a:extLst>
            </p:cNvPr>
            <p:cNvSpPr>
              <a:spLocks/>
            </p:cNvSpPr>
            <p:nvPr/>
          </p:nvSpPr>
          <p:spPr>
            <a:xfrm>
              <a:off x="5516828" y="143805"/>
              <a:ext cx="666749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الطلاقة</a:t>
              </a:r>
              <a:endPara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E4DF4BC-91E1-060B-86DA-6A393420D5CC}"/>
                </a:ext>
              </a:extLst>
            </p:cNvPr>
            <p:cNvSpPr>
              <a:spLocks/>
            </p:cNvSpPr>
            <p:nvPr/>
          </p:nvSpPr>
          <p:spPr>
            <a:xfrm>
              <a:off x="3426698" y="143805"/>
              <a:ext cx="16829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ar-S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التوليف والدعم</a:t>
              </a:r>
              <a:endPara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2F4B5B5-055C-3449-8490-455713254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731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602FD27-C85A-A368-6A9C-12774D4F1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1248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F32F1E8-A31D-13C5-1E3F-3E2345BF7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96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BB9ADFA-FF47-15EA-96A4-2BD239D8E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32537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945970C-2580-FC4E-3DDA-4DFF72E28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84966" y="153736"/>
              <a:ext cx="278069" cy="27806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F2A9F-8B04-FB5B-73EF-91D5D1F2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61DC6-CDB4-B940-829C-66143411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إلى اللقاء في الحصة المقبلة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F5B8E1D-15B8-C797-C2CF-A883A2BC99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48510" y="5936200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14">
            <a:extLst>
              <a:ext uri="{FF2B5EF4-FFF2-40B4-BE49-F238E27FC236}">
                <a16:creationId xmlns:a16="http://schemas.microsoft.com/office/drawing/2014/main" id="{0513CE4F-9972-15E2-793D-01E24A6D1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4983" y="612000"/>
            <a:ext cx="900000" cy="90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5C81EE-0D0F-4F9B-58E4-727F931C570F}"/>
              </a:ext>
            </a:extLst>
          </p:cNvPr>
          <p:cNvSpPr>
            <a:spLocks/>
          </p:cNvSpPr>
          <p:nvPr/>
        </p:nvSpPr>
        <p:spPr>
          <a:xfrm>
            <a:off x="6485457" y="143805"/>
            <a:ext cx="1335746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2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66912F-F875-C449-1392-BAEB9B5D5119}"/>
              </a:ext>
            </a:extLst>
          </p:cNvPr>
          <p:cNvSpPr>
            <a:spLocks/>
          </p:cNvSpPr>
          <p:nvPr/>
        </p:nvSpPr>
        <p:spPr>
          <a:xfrm>
            <a:off x="1871464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9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4BBDD0-50C2-0FBA-63E9-B6A1B6DDFBA8}"/>
              </a:ext>
            </a:extLst>
          </p:cNvPr>
          <p:cNvSpPr>
            <a:spLocks/>
          </p:cNvSpPr>
          <p:nvPr/>
        </p:nvSpPr>
        <p:spPr>
          <a:xfrm>
            <a:off x="416723" y="143805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اختتام الحصة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D9FB40-23EB-635D-E8D3-5C021845DDEE}"/>
              </a:ext>
            </a:extLst>
          </p:cNvPr>
          <p:cNvSpPr>
            <a:spLocks/>
          </p:cNvSpPr>
          <p:nvPr/>
        </p:nvSpPr>
        <p:spPr>
          <a:xfrm>
            <a:off x="5516828" y="143805"/>
            <a:ext cx="66674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1383F6-54FA-43CC-4E98-8A8AA87ADA31}"/>
              </a:ext>
            </a:extLst>
          </p:cNvPr>
          <p:cNvSpPr>
            <a:spLocks/>
          </p:cNvSpPr>
          <p:nvPr/>
        </p:nvSpPr>
        <p:spPr>
          <a:xfrm>
            <a:off x="3426698" y="143805"/>
            <a:ext cx="16829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التوليف والدعم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654B0A9-1D74-BACF-AF35-B6C10C32713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731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0488AB0-4221-9E71-12E4-EE926DBD178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248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F348B78-F9E8-5F33-CAF3-DCC6BA90123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96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5CFEBAE-2C37-FB98-AD6C-BCC2B904A89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2537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B7EA9B0-0714-8B0B-3ACB-2284C5E7C0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6" y="153736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9B8B049E-0A6A-6851-5B6D-0FEACEC31B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2000" y="2105655"/>
            <a:ext cx="6399999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86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افتتاح الحصة 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انشطة التوليف والدعم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إ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الطلاق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قراءة إثرائ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13943</TotalTime>
  <Words>2074</Words>
  <Application>Microsoft Office PowerPoint</Application>
  <PresentationFormat>Affichage à l'écran (4:3)</PresentationFormat>
  <Paragraphs>556</Paragraphs>
  <Slides>73</Slides>
  <Notes>1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73</vt:i4>
      </vt:variant>
    </vt:vector>
  </HeadingPairs>
  <TitlesOfParts>
    <vt:vector size="93" baseType="lpstr">
      <vt:lpstr>Calibri Light</vt:lpstr>
      <vt:lpstr>Wingdings</vt:lpstr>
      <vt:lpstr>Dosis ExtraBold</vt:lpstr>
      <vt:lpstr>Aptos</vt:lpstr>
      <vt:lpstr>Arial</vt:lpstr>
      <vt:lpstr>Dosis SemiBold</vt:lpstr>
      <vt:lpstr>Microsoft Uighur</vt:lpstr>
      <vt:lpstr>Dosis Medium</vt:lpstr>
      <vt:lpstr>Calibri</vt:lpstr>
      <vt:lpstr>Thème Office</vt:lpstr>
      <vt:lpstr>Conception personnalisée</vt:lpstr>
      <vt:lpstr>افتتاح الحصة  nv</vt:lpstr>
      <vt:lpstr>الطلاقة nv</vt:lpstr>
      <vt:lpstr>انشطة التوليف والدعم nv</vt:lpstr>
      <vt:lpstr>قراءة إثرائية nv</vt:lpstr>
      <vt:lpstr>إختتام الحصة nv</vt:lpstr>
      <vt:lpstr>3_Env-Enseignant</vt:lpstr>
      <vt:lpstr>1_Thème Office</vt:lpstr>
      <vt:lpstr>1_الطلاقة nv</vt:lpstr>
      <vt:lpstr>1_قراءة إثرائية nv</vt:lpstr>
      <vt:lpstr>Présentation PowerPoint</vt:lpstr>
      <vt:lpstr>Présentation PowerPoint</vt:lpstr>
      <vt:lpstr>Présentation PowerPoint</vt:lpstr>
      <vt:lpstr>هيكلة حصة اليوم</vt:lpstr>
      <vt:lpstr>Présentation PowerPoint</vt:lpstr>
      <vt:lpstr>افتتاح الحصة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طلاقة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أنشطة التوليف والدعم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قراءة إثرائية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إلى اللقاء في الحصة المقبلة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160</cp:revision>
  <dcterms:created xsi:type="dcterms:W3CDTF">2023-09-20T21:35:22Z</dcterms:created>
  <dcterms:modified xsi:type="dcterms:W3CDTF">2026-10-21T23:47:46Z</dcterms:modified>
</cp:coreProperties>
</file>