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92" r:id="rId2"/>
  </p:sldMasterIdLst>
  <p:notesMasterIdLst>
    <p:notesMasterId r:id="rId52"/>
  </p:notesMasterIdLst>
  <p:sldIdLst>
    <p:sldId id="256" r:id="rId3"/>
    <p:sldId id="972" r:id="rId4"/>
    <p:sldId id="828" r:id="rId5"/>
    <p:sldId id="780" r:id="rId6"/>
    <p:sldId id="833" r:id="rId7"/>
    <p:sldId id="783" r:id="rId8"/>
    <p:sldId id="2134807171" r:id="rId9"/>
    <p:sldId id="2134807138" r:id="rId10"/>
    <p:sldId id="2134807079" r:id="rId11"/>
    <p:sldId id="2134807131" r:id="rId12"/>
    <p:sldId id="2134807135" r:id="rId13"/>
    <p:sldId id="2134807172" r:id="rId14"/>
    <p:sldId id="2134807173" r:id="rId15"/>
    <p:sldId id="2134807174" r:id="rId16"/>
    <p:sldId id="2134807175" r:id="rId17"/>
    <p:sldId id="2134807176" r:id="rId18"/>
    <p:sldId id="2134807177" r:id="rId19"/>
    <p:sldId id="2134807139" r:id="rId20"/>
    <p:sldId id="2134807155" r:id="rId21"/>
    <p:sldId id="2134807143" r:id="rId22"/>
    <p:sldId id="2134807144" r:id="rId23"/>
    <p:sldId id="2134807145" r:id="rId24"/>
    <p:sldId id="2134807147" r:id="rId25"/>
    <p:sldId id="2134807178" r:id="rId26"/>
    <p:sldId id="2134807192" r:id="rId27"/>
    <p:sldId id="2134807102" r:id="rId28"/>
    <p:sldId id="2134807100" r:id="rId29"/>
    <p:sldId id="2134807162" r:id="rId30"/>
    <p:sldId id="2134807101" r:id="rId31"/>
    <p:sldId id="2134807163" r:id="rId32"/>
    <p:sldId id="2134807164" r:id="rId33"/>
    <p:sldId id="2134807165" r:id="rId34"/>
    <p:sldId id="2134806711" r:id="rId35"/>
    <p:sldId id="2134806873" r:id="rId36"/>
    <p:sldId id="2134807166" r:id="rId37"/>
    <p:sldId id="2134807167" r:id="rId38"/>
    <p:sldId id="2134807168" r:id="rId39"/>
    <p:sldId id="2134807169" r:id="rId40"/>
    <p:sldId id="2134807105" r:id="rId41"/>
    <p:sldId id="2134807170" r:id="rId42"/>
    <p:sldId id="2134807103" r:id="rId43"/>
    <p:sldId id="2134807106" r:id="rId44"/>
    <p:sldId id="985" r:id="rId45"/>
    <p:sldId id="2134807190" r:id="rId46"/>
    <p:sldId id="2134807191" r:id="rId47"/>
    <p:sldId id="2134807181" r:id="rId48"/>
    <p:sldId id="2134807109" r:id="rId49"/>
    <p:sldId id="2134806752" r:id="rId50"/>
    <p:sldId id="969" r:id="rId51"/>
  </p:sldIdLst>
  <p:sldSz cx="9144000" cy="6858000" type="screen4x3"/>
  <p:notesSz cx="6858000" cy="9144000"/>
  <p:embeddedFontLst>
    <p:embeddedFont>
      <p:font typeface="Alimama DongFangDaKai" panose="020B0604020202020204" charset="-122"/>
      <p:regular r:id="rId53"/>
    </p:embeddedFont>
    <p:embeddedFont>
      <p:font typeface="Abadi" panose="020B0604020104020204" pitchFamily="34" charset="0"/>
      <p:regular r:id="rId54"/>
      <p:bold r:id="rId55"/>
      <p:italic r:id="rId56"/>
      <p:boldItalic r:id="rId57"/>
    </p:embeddedFont>
    <p:embeddedFont>
      <p:font typeface="calendar note tfb" panose="020B0604020202020204" charset="0"/>
      <p:regular r:id="rId58"/>
    </p:embeddedFont>
    <p:embeddedFont>
      <p:font typeface="Dosis" pitchFamily="2" charset="0"/>
      <p:regular r:id="rId59"/>
      <p:bold r:id="rId60"/>
    </p:embeddedFont>
    <p:embeddedFont>
      <p:font typeface="RB" panose="020B0604020202020204" charset="-78"/>
      <p:regular r:id="rId6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UAWEI" initials="H" lastIdx="1" clrIdx="0">
    <p:extLst>
      <p:ext uri="{19B8F6BF-5375-455C-9EA6-DF929625EA0E}">
        <p15:presenceInfo xmlns:p15="http://schemas.microsoft.com/office/powerpoint/2012/main" userId="HUAWE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6C90"/>
    <a:srgbClr val="51290A"/>
    <a:srgbClr val="724F2E"/>
    <a:srgbClr val="15716C"/>
    <a:srgbClr val="5E91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56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font" Target="fonts/font3.fntdata"/><Relationship Id="rId63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66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font" Target="fonts/font9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font" Target="fonts/font4.fntdata"/><Relationship Id="rId64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7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2.fntdata"/><Relationship Id="rId6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font" Target="fonts/font5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notesMaster" Target="notesMasters/notesMaster1.xml"/><Relationship Id="rId60" Type="http://schemas.openxmlformats.org/officeDocument/2006/relationships/font" Target="fonts/font8.fntdata"/><Relationship Id="rId6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FA4201-4D32-4ED6-85EE-7E8554F46B51}" type="doc">
      <dgm:prSet loTypeId="urn:microsoft.com/office/officeart/2005/8/layout/list1" loCatId="list" qsTypeId="urn:microsoft.com/office/officeart/2005/8/quickstyle/simple2" qsCatId="simple" csTypeId="urn:microsoft.com/office/officeart/2005/8/colors/accent4_1" csCatId="accent4" phldr="1"/>
      <dgm:spPr/>
      <dgm:t>
        <a:bodyPr/>
        <a:lstStyle/>
        <a:p>
          <a:endParaRPr lang="fr-FR"/>
        </a:p>
      </dgm:t>
    </dgm:pt>
    <dgm:pt modelId="{FB63004B-41EB-4C02-AC8B-AE22277574A3}">
      <dgm:prSet phldrT="[Texte]" custT="1"/>
      <dgm:spPr/>
      <dgm:t>
        <a:bodyPr/>
        <a:lstStyle/>
        <a:p>
          <a:pPr rtl="1"/>
          <a:r>
            <a:rPr lang="ar-MA" sz="2000" b="1" dirty="0"/>
            <a:t>اَلْمُلاحَظَةُ: اِسْتِخْدامُ </a:t>
          </a:r>
          <a:r>
            <a:rPr lang="ar-MA" sz="2000" b="1" dirty="0" err="1"/>
            <a:t>ﭐلْحَواسِّ</a:t>
          </a:r>
          <a:r>
            <a:rPr lang="ar-MA" sz="2000" b="1" dirty="0"/>
            <a:t> لِلِانْتِباهِ إِلى </a:t>
          </a:r>
          <a:r>
            <a:rPr lang="ar-MA" sz="2000" b="1" dirty="0" err="1"/>
            <a:t>ﭐلْأَشْياءِ</a:t>
          </a:r>
          <a:r>
            <a:rPr lang="ar-MA" sz="2000" b="1" dirty="0"/>
            <a:t> وَتَحْديدِ خَصائِصِها (أَنْتَبِهُ إِلى: مَوْقِعُ </a:t>
          </a:r>
          <a:r>
            <a:rPr lang="ar-MA" sz="2000" b="1" dirty="0" err="1"/>
            <a:t>ﭐلْأَجْزاءِ</a:t>
          </a:r>
          <a:r>
            <a:rPr lang="ar-MA" sz="2000" b="1" dirty="0"/>
            <a:t>، شَكْلُها، اِمْتِدادُها وَتَفَرُّعُها).</a:t>
          </a:r>
        </a:p>
      </dgm:t>
    </dgm:pt>
    <dgm:pt modelId="{D0B906D0-9716-4948-93CF-43BA126B37A2}" type="parTrans" cxnId="{4A99DDA2-0E0E-46EB-B069-1694B4C8FC8C}">
      <dgm:prSet/>
      <dgm:spPr/>
      <dgm:t>
        <a:bodyPr/>
        <a:lstStyle/>
        <a:p>
          <a:endParaRPr lang="fr-FR"/>
        </a:p>
      </dgm:t>
    </dgm:pt>
    <dgm:pt modelId="{13F1BF2F-6216-4C97-BED7-140570EA9228}" type="sibTrans" cxnId="{4A99DDA2-0E0E-46EB-B069-1694B4C8FC8C}">
      <dgm:prSet/>
      <dgm:spPr/>
      <dgm:t>
        <a:bodyPr/>
        <a:lstStyle/>
        <a:p>
          <a:endParaRPr lang="fr-FR"/>
        </a:p>
      </dgm:t>
    </dgm:pt>
    <dgm:pt modelId="{153C814C-CC3C-4C86-99D0-D9EE346F4F7C}">
      <dgm:prSet phldrT="[Texte]" custT="1"/>
      <dgm:spPr/>
      <dgm:t>
        <a:bodyPr/>
        <a:lstStyle/>
        <a:p>
          <a:r>
            <a:rPr lang="ar-MA" sz="2000" b="1" dirty="0"/>
            <a:t>اَلْوَصْفُ: اَلتَّعْبيرُ </a:t>
          </a:r>
          <a:r>
            <a:rPr lang="ar-MA" sz="2000" b="1" dirty="0" err="1"/>
            <a:t>بِـﭐلْكَلِماتِ</a:t>
          </a:r>
          <a:r>
            <a:rPr lang="ar-MA" sz="2000" b="1" dirty="0"/>
            <a:t> شفويا أَوِ كِتابَة عَنْ خَصائِصِ </a:t>
          </a:r>
          <a:r>
            <a:rPr lang="ar-MA" sz="2000" b="1" dirty="0" err="1"/>
            <a:t>ﭐلشَّيْءِ</a:t>
          </a:r>
          <a:r>
            <a:rPr lang="ar-MA" sz="2000" b="1" dirty="0"/>
            <a:t> </a:t>
          </a:r>
          <a:r>
            <a:rPr lang="ar-MA" sz="2000" b="1" dirty="0" err="1"/>
            <a:t>ﭐلَّذي</a:t>
          </a:r>
          <a:r>
            <a:rPr lang="ar-MA" sz="2000" b="1" dirty="0"/>
            <a:t> لاحَظْناهُ (أَسْتَعْمِلُ كَلِماتٍ مِثْلَ: في </a:t>
          </a:r>
          <a:r>
            <a:rPr lang="ar-MA" sz="2000" b="1" dirty="0" err="1"/>
            <a:t>ﭐلرَّأْسِ</a:t>
          </a:r>
          <a:r>
            <a:rPr lang="ar-MA" sz="2000" b="1" dirty="0"/>
            <a:t> – في </a:t>
          </a:r>
          <a:r>
            <a:rPr lang="ar-MA" sz="2000" b="1" dirty="0" err="1"/>
            <a:t>ﭐلظَّهْرِ</a:t>
          </a:r>
          <a:r>
            <a:rPr lang="ar-MA" sz="2000" b="1" dirty="0"/>
            <a:t> – أَسْفَلَ – خَلْفَ – يَمْتَدُّ – يَتَفَرَّعُ).</a:t>
          </a:r>
          <a:endParaRPr lang="fr-FR" sz="2000" b="1" dirty="0"/>
        </a:p>
      </dgm:t>
    </dgm:pt>
    <dgm:pt modelId="{2E50173B-735A-47A7-BB56-D09A6C06EADE}" type="parTrans" cxnId="{7D2012B0-107B-45E9-9866-279ACD2C828D}">
      <dgm:prSet/>
      <dgm:spPr/>
      <dgm:t>
        <a:bodyPr/>
        <a:lstStyle/>
        <a:p>
          <a:endParaRPr lang="fr-FR"/>
        </a:p>
      </dgm:t>
    </dgm:pt>
    <dgm:pt modelId="{1F453020-1EFB-4C9C-90BC-AE6A05488BFB}" type="sibTrans" cxnId="{7D2012B0-107B-45E9-9866-279ACD2C828D}">
      <dgm:prSet/>
      <dgm:spPr/>
      <dgm:t>
        <a:bodyPr/>
        <a:lstStyle/>
        <a:p>
          <a:endParaRPr lang="fr-FR"/>
        </a:p>
      </dgm:t>
    </dgm:pt>
    <dgm:pt modelId="{91A9F669-F054-473C-8C5E-0D0E7CC8AB7B}">
      <dgm:prSet phldrT="[Texte]" custT="1"/>
      <dgm:spPr/>
      <dgm:t>
        <a:bodyPr/>
        <a:lstStyle/>
        <a:p>
          <a:r>
            <a:rPr lang="ar-MA" sz="2000" b="1" dirty="0"/>
            <a:t>اَلْجِهازُ </a:t>
          </a:r>
          <a:r>
            <a:rPr lang="ar-MA" sz="2000" b="1" dirty="0" err="1"/>
            <a:t>ﭐلْعَصَبِيُّ</a:t>
          </a:r>
          <a:r>
            <a:rPr lang="ar-MA" sz="2000" b="1" dirty="0"/>
            <a:t> = اَلْجِهازُ </a:t>
          </a:r>
          <a:r>
            <a:rPr lang="ar-MA" sz="2000" b="1" dirty="0" err="1"/>
            <a:t>ﭐلْعَصَبِيُّ</a:t>
          </a:r>
          <a:r>
            <a:rPr lang="ar-MA" sz="2000" b="1" dirty="0"/>
            <a:t> </a:t>
          </a:r>
          <a:r>
            <a:rPr lang="ar-MA" sz="2000" b="1" dirty="0" err="1"/>
            <a:t>ﭐلْمَرْكَزِيُّ</a:t>
          </a:r>
          <a:r>
            <a:rPr lang="ar-MA" sz="2000" b="1" dirty="0"/>
            <a:t> (اَلدِّماغُ </a:t>
          </a:r>
          <a:r>
            <a:rPr lang="ar-MA" sz="2000" b="1" dirty="0" err="1"/>
            <a:t>وَﭐلنُّخاعُ</a:t>
          </a:r>
          <a:r>
            <a:rPr lang="ar-MA" sz="2000" b="1" dirty="0"/>
            <a:t> </a:t>
          </a:r>
          <a:r>
            <a:rPr lang="ar-MA" sz="2000" b="1" dirty="0" err="1"/>
            <a:t>ﭐلشَّوْكِيُّ</a:t>
          </a:r>
          <a:r>
            <a:rPr lang="ar-MA" sz="2000" b="1" dirty="0"/>
            <a:t>) + اَلْجِهازُ </a:t>
          </a:r>
          <a:r>
            <a:rPr lang="ar-MA" sz="2000" b="1" dirty="0" err="1"/>
            <a:t>ﭐلْعَصَبِيُّ</a:t>
          </a:r>
          <a:r>
            <a:rPr lang="ar-MA" sz="2000" b="1" dirty="0"/>
            <a:t> </a:t>
          </a:r>
          <a:r>
            <a:rPr lang="ar-MA" sz="2000" b="1" dirty="0" err="1"/>
            <a:t>ﭐلْمُحيطِيُّ</a:t>
          </a:r>
          <a:r>
            <a:rPr lang="ar-MA" sz="2000" b="1" dirty="0"/>
            <a:t> (اَلْأَعْصابُ)</a:t>
          </a:r>
          <a:endParaRPr lang="fr-FR" sz="2000" b="1" dirty="0"/>
        </a:p>
      </dgm:t>
    </dgm:pt>
    <dgm:pt modelId="{3E515276-40BE-4FB8-A9CA-FA5DE0B0D01A}" type="parTrans" cxnId="{A27CDB3C-979B-435B-87FE-BE2E69BB0C53}">
      <dgm:prSet/>
      <dgm:spPr/>
      <dgm:t>
        <a:bodyPr/>
        <a:lstStyle/>
        <a:p>
          <a:endParaRPr lang="fr-FR"/>
        </a:p>
      </dgm:t>
    </dgm:pt>
    <dgm:pt modelId="{3A36E072-26B2-48F1-9AAF-32BE75603A91}" type="sibTrans" cxnId="{A27CDB3C-979B-435B-87FE-BE2E69BB0C53}">
      <dgm:prSet/>
      <dgm:spPr/>
      <dgm:t>
        <a:bodyPr/>
        <a:lstStyle/>
        <a:p>
          <a:endParaRPr lang="fr-FR"/>
        </a:p>
      </dgm:t>
    </dgm:pt>
    <dgm:pt modelId="{B71F7A14-4D27-4809-8B88-389009C63B2C}" type="pres">
      <dgm:prSet presAssocID="{DEFA4201-4D32-4ED6-85EE-7E8554F46B51}" presName="linear" presStyleCnt="0">
        <dgm:presLayoutVars>
          <dgm:dir val="rev"/>
          <dgm:animLvl val="lvl"/>
          <dgm:resizeHandles val="exact"/>
        </dgm:presLayoutVars>
      </dgm:prSet>
      <dgm:spPr/>
    </dgm:pt>
    <dgm:pt modelId="{B2572E81-0AD2-4560-9176-5FF89EF040BC}" type="pres">
      <dgm:prSet presAssocID="{FB63004B-41EB-4C02-AC8B-AE22277574A3}" presName="parentLin" presStyleCnt="0"/>
      <dgm:spPr/>
    </dgm:pt>
    <dgm:pt modelId="{EA077E43-B966-4176-AA0D-52AB4C56D563}" type="pres">
      <dgm:prSet presAssocID="{FB63004B-41EB-4C02-AC8B-AE22277574A3}" presName="parentLeftMargin" presStyleLbl="node1" presStyleIdx="0" presStyleCnt="3"/>
      <dgm:spPr/>
    </dgm:pt>
    <dgm:pt modelId="{108B71B8-A3F3-4761-A3FB-64779D495647}" type="pres">
      <dgm:prSet presAssocID="{FB63004B-41EB-4C02-AC8B-AE22277574A3}" presName="parentText" presStyleLbl="node1" presStyleIdx="0" presStyleCnt="3" custScaleX="118110" custScaleY="159067" custLinFactNeighborX="4580">
        <dgm:presLayoutVars>
          <dgm:chMax val="0"/>
          <dgm:bulletEnabled val="1"/>
        </dgm:presLayoutVars>
      </dgm:prSet>
      <dgm:spPr/>
    </dgm:pt>
    <dgm:pt modelId="{F872C18C-7C56-4C28-AFD4-11CE0113398A}" type="pres">
      <dgm:prSet presAssocID="{FB63004B-41EB-4C02-AC8B-AE22277574A3}" presName="negativeSpace" presStyleCnt="0"/>
      <dgm:spPr/>
    </dgm:pt>
    <dgm:pt modelId="{0571FFCA-DE24-406C-A24A-2F377875DFBE}" type="pres">
      <dgm:prSet presAssocID="{FB63004B-41EB-4C02-AC8B-AE22277574A3}" presName="childText" presStyleLbl="conFgAcc1" presStyleIdx="0" presStyleCnt="3">
        <dgm:presLayoutVars>
          <dgm:bulletEnabled val="1"/>
        </dgm:presLayoutVars>
      </dgm:prSet>
      <dgm:spPr/>
    </dgm:pt>
    <dgm:pt modelId="{2F0BA4B2-9CA5-43EE-B74D-0E8F502A7364}" type="pres">
      <dgm:prSet presAssocID="{13F1BF2F-6216-4C97-BED7-140570EA9228}" presName="spaceBetweenRectangles" presStyleCnt="0"/>
      <dgm:spPr/>
    </dgm:pt>
    <dgm:pt modelId="{EDDE7DB8-4FAA-44E0-9589-FD3EA82B9AA6}" type="pres">
      <dgm:prSet presAssocID="{153C814C-CC3C-4C86-99D0-D9EE346F4F7C}" presName="parentLin" presStyleCnt="0"/>
      <dgm:spPr/>
    </dgm:pt>
    <dgm:pt modelId="{ECFFE5AD-F129-4AF7-822C-6CFC5923CD9E}" type="pres">
      <dgm:prSet presAssocID="{153C814C-CC3C-4C86-99D0-D9EE346F4F7C}" presName="parentLeftMargin" presStyleLbl="node1" presStyleIdx="0" presStyleCnt="3"/>
      <dgm:spPr/>
    </dgm:pt>
    <dgm:pt modelId="{62E31AFA-39E9-473B-8633-42171B92DE62}" type="pres">
      <dgm:prSet presAssocID="{153C814C-CC3C-4C86-99D0-D9EE346F4F7C}" presName="parentText" presStyleLbl="node1" presStyleIdx="1" presStyleCnt="3" custScaleX="118226" custScaleY="166297" custLinFactNeighborY="2689">
        <dgm:presLayoutVars>
          <dgm:chMax val="0"/>
          <dgm:bulletEnabled val="1"/>
        </dgm:presLayoutVars>
      </dgm:prSet>
      <dgm:spPr/>
    </dgm:pt>
    <dgm:pt modelId="{A7E13C9B-E8D6-4F8A-9012-480B30788011}" type="pres">
      <dgm:prSet presAssocID="{153C814C-CC3C-4C86-99D0-D9EE346F4F7C}" presName="negativeSpace" presStyleCnt="0"/>
      <dgm:spPr/>
    </dgm:pt>
    <dgm:pt modelId="{D86EB255-9D3B-4F65-A4DC-CA68A4DD8760}" type="pres">
      <dgm:prSet presAssocID="{153C814C-CC3C-4C86-99D0-D9EE346F4F7C}" presName="childText" presStyleLbl="conFgAcc1" presStyleIdx="1" presStyleCnt="3">
        <dgm:presLayoutVars>
          <dgm:bulletEnabled val="1"/>
        </dgm:presLayoutVars>
      </dgm:prSet>
      <dgm:spPr/>
    </dgm:pt>
    <dgm:pt modelId="{C4DBA15E-6164-4733-88BA-D3BBE84DD346}" type="pres">
      <dgm:prSet presAssocID="{1F453020-1EFB-4C9C-90BC-AE6A05488BFB}" presName="spaceBetweenRectangles" presStyleCnt="0"/>
      <dgm:spPr/>
    </dgm:pt>
    <dgm:pt modelId="{B7F10002-31CF-4D78-B710-DE45A044CB05}" type="pres">
      <dgm:prSet presAssocID="{91A9F669-F054-473C-8C5E-0D0E7CC8AB7B}" presName="parentLin" presStyleCnt="0"/>
      <dgm:spPr/>
    </dgm:pt>
    <dgm:pt modelId="{A8F8C7C0-5223-4222-854B-0700CD2F16AA}" type="pres">
      <dgm:prSet presAssocID="{91A9F669-F054-473C-8C5E-0D0E7CC8AB7B}" presName="parentLeftMargin" presStyleLbl="node1" presStyleIdx="1" presStyleCnt="3"/>
      <dgm:spPr/>
    </dgm:pt>
    <dgm:pt modelId="{3E6BEA97-7088-45B2-98DB-9D4FDED52BD2}" type="pres">
      <dgm:prSet presAssocID="{91A9F669-F054-473C-8C5E-0D0E7CC8AB7B}" presName="parentText" presStyleLbl="node1" presStyleIdx="2" presStyleCnt="3" custScaleX="118110" custScaleY="159067">
        <dgm:presLayoutVars>
          <dgm:chMax val="0"/>
          <dgm:bulletEnabled val="1"/>
        </dgm:presLayoutVars>
      </dgm:prSet>
      <dgm:spPr/>
    </dgm:pt>
    <dgm:pt modelId="{E57A6FBB-AD3B-4337-A980-A154EBF57134}" type="pres">
      <dgm:prSet presAssocID="{91A9F669-F054-473C-8C5E-0D0E7CC8AB7B}" presName="negativeSpace" presStyleCnt="0"/>
      <dgm:spPr/>
    </dgm:pt>
    <dgm:pt modelId="{F530F8D2-BEDF-48FD-A067-5AA9C10FE719}" type="pres">
      <dgm:prSet presAssocID="{91A9F669-F054-473C-8C5E-0D0E7CC8AB7B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5614FE0B-71DA-43F2-975B-55AAA69C0C2C}" type="presOf" srcId="{153C814C-CC3C-4C86-99D0-D9EE346F4F7C}" destId="{62E31AFA-39E9-473B-8633-42171B92DE62}" srcOrd="1" destOrd="0" presId="urn:microsoft.com/office/officeart/2005/8/layout/list1"/>
    <dgm:cxn modelId="{FB436E28-4BF2-45EF-915A-FEB50ACE0315}" type="presOf" srcId="{FB63004B-41EB-4C02-AC8B-AE22277574A3}" destId="{EA077E43-B966-4176-AA0D-52AB4C56D563}" srcOrd="0" destOrd="0" presId="urn:microsoft.com/office/officeart/2005/8/layout/list1"/>
    <dgm:cxn modelId="{A27CDB3C-979B-435B-87FE-BE2E69BB0C53}" srcId="{DEFA4201-4D32-4ED6-85EE-7E8554F46B51}" destId="{91A9F669-F054-473C-8C5E-0D0E7CC8AB7B}" srcOrd="2" destOrd="0" parTransId="{3E515276-40BE-4FB8-A9CA-FA5DE0B0D01A}" sibTransId="{3A36E072-26B2-48F1-9AAF-32BE75603A91}"/>
    <dgm:cxn modelId="{00A99A67-0640-454E-8935-4A4F2EBFB9FA}" type="presOf" srcId="{FB63004B-41EB-4C02-AC8B-AE22277574A3}" destId="{108B71B8-A3F3-4761-A3FB-64779D495647}" srcOrd="1" destOrd="0" presId="urn:microsoft.com/office/officeart/2005/8/layout/list1"/>
    <dgm:cxn modelId="{D1BEB96D-653A-4DDD-AFD6-1D8E4AF8996B}" type="presOf" srcId="{91A9F669-F054-473C-8C5E-0D0E7CC8AB7B}" destId="{A8F8C7C0-5223-4222-854B-0700CD2F16AA}" srcOrd="0" destOrd="0" presId="urn:microsoft.com/office/officeart/2005/8/layout/list1"/>
    <dgm:cxn modelId="{4A99DDA2-0E0E-46EB-B069-1694B4C8FC8C}" srcId="{DEFA4201-4D32-4ED6-85EE-7E8554F46B51}" destId="{FB63004B-41EB-4C02-AC8B-AE22277574A3}" srcOrd="0" destOrd="0" parTransId="{D0B906D0-9716-4948-93CF-43BA126B37A2}" sibTransId="{13F1BF2F-6216-4C97-BED7-140570EA9228}"/>
    <dgm:cxn modelId="{7B6027A4-46B1-430D-AB03-9A72C6361721}" type="presOf" srcId="{91A9F669-F054-473C-8C5E-0D0E7CC8AB7B}" destId="{3E6BEA97-7088-45B2-98DB-9D4FDED52BD2}" srcOrd="1" destOrd="0" presId="urn:microsoft.com/office/officeart/2005/8/layout/list1"/>
    <dgm:cxn modelId="{7D2012B0-107B-45E9-9866-279ACD2C828D}" srcId="{DEFA4201-4D32-4ED6-85EE-7E8554F46B51}" destId="{153C814C-CC3C-4C86-99D0-D9EE346F4F7C}" srcOrd="1" destOrd="0" parTransId="{2E50173B-735A-47A7-BB56-D09A6C06EADE}" sibTransId="{1F453020-1EFB-4C9C-90BC-AE6A05488BFB}"/>
    <dgm:cxn modelId="{27E907B6-C1B0-4F64-BFCF-F420CE8948D2}" type="presOf" srcId="{153C814C-CC3C-4C86-99D0-D9EE346F4F7C}" destId="{ECFFE5AD-F129-4AF7-822C-6CFC5923CD9E}" srcOrd="0" destOrd="0" presId="urn:microsoft.com/office/officeart/2005/8/layout/list1"/>
    <dgm:cxn modelId="{5721FED5-B1EF-44AA-95B0-A831BCD49ED7}" type="presOf" srcId="{DEFA4201-4D32-4ED6-85EE-7E8554F46B51}" destId="{B71F7A14-4D27-4809-8B88-389009C63B2C}" srcOrd="0" destOrd="0" presId="urn:microsoft.com/office/officeart/2005/8/layout/list1"/>
    <dgm:cxn modelId="{838E5556-A27A-4F4B-9491-4FA5C0765C1A}" type="presParOf" srcId="{B71F7A14-4D27-4809-8B88-389009C63B2C}" destId="{B2572E81-0AD2-4560-9176-5FF89EF040BC}" srcOrd="0" destOrd="0" presId="urn:microsoft.com/office/officeart/2005/8/layout/list1"/>
    <dgm:cxn modelId="{73D46F13-3CD4-470B-8BAF-EC094FFB3FBF}" type="presParOf" srcId="{B2572E81-0AD2-4560-9176-5FF89EF040BC}" destId="{EA077E43-B966-4176-AA0D-52AB4C56D563}" srcOrd="0" destOrd="0" presId="urn:microsoft.com/office/officeart/2005/8/layout/list1"/>
    <dgm:cxn modelId="{A36E51A5-C14A-474B-8045-E29FE91EF95F}" type="presParOf" srcId="{B2572E81-0AD2-4560-9176-5FF89EF040BC}" destId="{108B71B8-A3F3-4761-A3FB-64779D495647}" srcOrd="1" destOrd="0" presId="urn:microsoft.com/office/officeart/2005/8/layout/list1"/>
    <dgm:cxn modelId="{DE61F230-A3C4-46C9-81CE-F009AC323173}" type="presParOf" srcId="{B71F7A14-4D27-4809-8B88-389009C63B2C}" destId="{F872C18C-7C56-4C28-AFD4-11CE0113398A}" srcOrd="1" destOrd="0" presId="urn:microsoft.com/office/officeart/2005/8/layout/list1"/>
    <dgm:cxn modelId="{5E594108-F9F1-4843-9BB2-AE963FADDD96}" type="presParOf" srcId="{B71F7A14-4D27-4809-8B88-389009C63B2C}" destId="{0571FFCA-DE24-406C-A24A-2F377875DFBE}" srcOrd="2" destOrd="0" presId="urn:microsoft.com/office/officeart/2005/8/layout/list1"/>
    <dgm:cxn modelId="{99DD6D5F-03A4-453F-BF52-FDC2E1C07EEE}" type="presParOf" srcId="{B71F7A14-4D27-4809-8B88-389009C63B2C}" destId="{2F0BA4B2-9CA5-43EE-B74D-0E8F502A7364}" srcOrd="3" destOrd="0" presId="urn:microsoft.com/office/officeart/2005/8/layout/list1"/>
    <dgm:cxn modelId="{0990BBB7-FA62-4D66-A2DC-60F92ACD2030}" type="presParOf" srcId="{B71F7A14-4D27-4809-8B88-389009C63B2C}" destId="{EDDE7DB8-4FAA-44E0-9589-FD3EA82B9AA6}" srcOrd="4" destOrd="0" presId="urn:microsoft.com/office/officeart/2005/8/layout/list1"/>
    <dgm:cxn modelId="{8F4924C4-DBD5-4169-9D83-D726BA6F0B92}" type="presParOf" srcId="{EDDE7DB8-4FAA-44E0-9589-FD3EA82B9AA6}" destId="{ECFFE5AD-F129-4AF7-822C-6CFC5923CD9E}" srcOrd="0" destOrd="0" presId="urn:microsoft.com/office/officeart/2005/8/layout/list1"/>
    <dgm:cxn modelId="{F7B8AFF2-C0E2-4AC3-9CB9-017667B31F4C}" type="presParOf" srcId="{EDDE7DB8-4FAA-44E0-9589-FD3EA82B9AA6}" destId="{62E31AFA-39E9-473B-8633-42171B92DE62}" srcOrd="1" destOrd="0" presId="urn:microsoft.com/office/officeart/2005/8/layout/list1"/>
    <dgm:cxn modelId="{C2F12D4B-5683-4693-9F95-C08F1227CDAA}" type="presParOf" srcId="{B71F7A14-4D27-4809-8B88-389009C63B2C}" destId="{A7E13C9B-E8D6-4F8A-9012-480B30788011}" srcOrd="5" destOrd="0" presId="urn:microsoft.com/office/officeart/2005/8/layout/list1"/>
    <dgm:cxn modelId="{2F4AFB15-D5EC-4EA5-90AD-C43B6D2B4CC3}" type="presParOf" srcId="{B71F7A14-4D27-4809-8B88-389009C63B2C}" destId="{D86EB255-9D3B-4F65-A4DC-CA68A4DD8760}" srcOrd="6" destOrd="0" presId="urn:microsoft.com/office/officeart/2005/8/layout/list1"/>
    <dgm:cxn modelId="{2EEA2380-8ADA-4E20-BCD7-A51989346D3A}" type="presParOf" srcId="{B71F7A14-4D27-4809-8B88-389009C63B2C}" destId="{C4DBA15E-6164-4733-88BA-D3BBE84DD346}" srcOrd="7" destOrd="0" presId="urn:microsoft.com/office/officeart/2005/8/layout/list1"/>
    <dgm:cxn modelId="{D85D5BE4-8688-4F17-AE31-3EFC0385C0FF}" type="presParOf" srcId="{B71F7A14-4D27-4809-8B88-389009C63B2C}" destId="{B7F10002-31CF-4D78-B710-DE45A044CB05}" srcOrd="8" destOrd="0" presId="urn:microsoft.com/office/officeart/2005/8/layout/list1"/>
    <dgm:cxn modelId="{5138B982-E67F-4EC9-A889-758C32255CB4}" type="presParOf" srcId="{B7F10002-31CF-4D78-B710-DE45A044CB05}" destId="{A8F8C7C0-5223-4222-854B-0700CD2F16AA}" srcOrd="0" destOrd="0" presId="urn:microsoft.com/office/officeart/2005/8/layout/list1"/>
    <dgm:cxn modelId="{7E72607B-8F03-42F5-9AC9-309E36228408}" type="presParOf" srcId="{B7F10002-31CF-4D78-B710-DE45A044CB05}" destId="{3E6BEA97-7088-45B2-98DB-9D4FDED52BD2}" srcOrd="1" destOrd="0" presId="urn:microsoft.com/office/officeart/2005/8/layout/list1"/>
    <dgm:cxn modelId="{146E65A5-255E-413E-A13A-FA9B26998196}" type="presParOf" srcId="{B71F7A14-4D27-4809-8B88-389009C63B2C}" destId="{E57A6FBB-AD3B-4337-A980-A154EBF57134}" srcOrd="9" destOrd="0" presId="urn:microsoft.com/office/officeart/2005/8/layout/list1"/>
    <dgm:cxn modelId="{004119BD-7451-484E-BA7E-C4D9D34A49DD}" type="presParOf" srcId="{B71F7A14-4D27-4809-8B88-389009C63B2C}" destId="{F530F8D2-BEDF-48FD-A067-5AA9C10FE71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E9CBFF-303F-4C85-BD82-A08F9061797F}" type="doc">
      <dgm:prSet loTypeId="urn:microsoft.com/office/officeart/2005/8/layout/hierarchy1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CB105525-AA4C-4CAE-ACE8-5DE2B7899A61}">
      <dgm:prSet phldrT="[Texte]" custT="1"/>
      <dgm:spPr/>
      <dgm:t>
        <a:bodyPr/>
        <a:lstStyle/>
        <a:p>
          <a:pPr rtl="1"/>
          <a:r>
            <a:rPr lang="ar-MA" sz="3200" b="1" dirty="0"/>
            <a:t>اَلْجِهازُ</a:t>
          </a:r>
          <a:r>
            <a:rPr lang="ar-MA" sz="3200" dirty="0"/>
            <a:t> </a:t>
          </a:r>
          <a:r>
            <a:rPr lang="ar-MA" sz="3200" b="1" dirty="0" err="1"/>
            <a:t>ﭐلْعَصَبِيُّ</a:t>
          </a:r>
          <a:endParaRPr lang="fr-FR" sz="5000" b="1" dirty="0"/>
        </a:p>
      </dgm:t>
    </dgm:pt>
    <dgm:pt modelId="{9275449F-C80C-4102-A2AD-85080732D473}" type="parTrans" cxnId="{58836101-722F-4912-A549-78CB9DBB3AAF}">
      <dgm:prSet/>
      <dgm:spPr/>
      <dgm:t>
        <a:bodyPr/>
        <a:lstStyle/>
        <a:p>
          <a:endParaRPr lang="fr-FR"/>
        </a:p>
      </dgm:t>
    </dgm:pt>
    <dgm:pt modelId="{893D06B8-0B75-4A92-80B7-A91E7E8A930B}" type="sibTrans" cxnId="{58836101-722F-4912-A549-78CB9DBB3AAF}">
      <dgm:prSet/>
      <dgm:spPr/>
      <dgm:t>
        <a:bodyPr/>
        <a:lstStyle/>
        <a:p>
          <a:endParaRPr lang="fr-FR"/>
        </a:p>
      </dgm:t>
    </dgm:pt>
    <dgm:pt modelId="{864C38B6-D5FF-44AC-A8D1-2F1BBA77018A}">
      <dgm:prSet phldrT="[Texte]" custT="1"/>
      <dgm:spPr/>
      <dgm:t>
        <a:bodyPr/>
        <a:lstStyle/>
        <a:p>
          <a:pPr rtl="1"/>
          <a:r>
            <a:rPr lang="ar-MA" sz="2000" b="1" dirty="0"/>
            <a:t>اَلْجِهازُ </a:t>
          </a:r>
          <a:r>
            <a:rPr lang="ar-MA" sz="2000" b="1" dirty="0" err="1"/>
            <a:t>ﭐلْعَصَبِيُّ</a:t>
          </a:r>
          <a:r>
            <a:rPr lang="ar-MA" sz="2000" b="1" dirty="0"/>
            <a:t> </a:t>
          </a:r>
          <a:r>
            <a:rPr lang="ar-MA" sz="2000" b="1" dirty="0" err="1"/>
            <a:t>ﭐلْمَرْكَزِيُّ</a:t>
          </a:r>
          <a:endParaRPr lang="fr-FR" sz="2000" b="1" dirty="0"/>
        </a:p>
      </dgm:t>
    </dgm:pt>
    <dgm:pt modelId="{D0DE1F77-E526-48E8-9F40-B0AD06117401}" type="parTrans" cxnId="{BA1D80FD-B259-4FE8-B448-849C3321E756}">
      <dgm:prSet/>
      <dgm:spPr/>
      <dgm:t>
        <a:bodyPr/>
        <a:lstStyle/>
        <a:p>
          <a:endParaRPr lang="fr-FR"/>
        </a:p>
      </dgm:t>
    </dgm:pt>
    <dgm:pt modelId="{196381CE-C0B3-4B22-9154-C006325F6712}" type="sibTrans" cxnId="{BA1D80FD-B259-4FE8-B448-849C3321E756}">
      <dgm:prSet/>
      <dgm:spPr/>
      <dgm:t>
        <a:bodyPr/>
        <a:lstStyle/>
        <a:p>
          <a:endParaRPr lang="fr-FR"/>
        </a:p>
      </dgm:t>
    </dgm:pt>
    <dgm:pt modelId="{010296E7-A5C6-4B9D-9763-C1F8952B636D}">
      <dgm:prSet phldrT="[Texte]" custT="1"/>
      <dgm:spPr/>
      <dgm:t>
        <a:bodyPr/>
        <a:lstStyle/>
        <a:p>
          <a:pPr rtl="1"/>
          <a:r>
            <a:rPr lang="ar-MA" sz="2000" b="1" dirty="0"/>
            <a:t>اَلدِّماغُ (اَلْمُخُّ، اَلْمُخَيْخُ، اَلْبَصَلَةُ </a:t>
          </a:r>
          <a:r>
            <a:rPr lang="ar-MA" sz="2000" b="1" dirty="0" err="1"/>
            <a:t>ﭐلسّيسائِيَّةُ</a:t>
          </a:r>
          <a:r>
            <a:rPr lang="ar-MA" sz="2000" b="1" dirty="0"/>
            <a:t>)</a:t>
          </a:r>
          <a:endParaRPr lang="fr-FR" sz="2000" b="1" dirty="0"/>
        </a:p>
      </dgm:t>
    </dgm:pt>
    <dgm:pt modelId="{1BCE57D4-127A-4AC0-AC22-B79265C2941C}" type="parTrans" cxnId="{C4D21581-73B4-4AF7-B99F-6676D77E5464}">
      <dgm:prSet/>
      <dgm:spPr/>
      <dgm:t>
        <a:bodyPr/>
        <a:lstStyle/>
        <a:p>
          <a:endParaRPr lang="fr-FR"/>
        </a:p>
      </dgm:t>
    </dgm:pt>
    <dgm:pt modelId="{20C7C1C7-DFED-421D-A8C4-BCD9C38516F4}" type="sibTrans" cxnId="{C4D21581-73B4-4AF7-B99F-6676D77E5464}">
      <dgm:prSet/>
      <dgm:spPr/>
      <dgm:t>
        <a:bodyPr/>
        <a:lstStyle/>
        <a:p>
          <a:endParaRPr lang="fr-FR"/>
        </a:p>
      </dgm:t>
    </dgm:pt>
    <dgm:pt modelId="{67290FCA-E510-4560-8169-0F2ABB7BA862}">
      <dgm:prSet phldrT="[Texte]" custT="1"/>
      <dgm:spPr/>
      <dgm:t>
        <a:bodyPr/>
        <a:lstStyle/>
        <a:p>
          <a:pPr rtl="1"/>
          <a:r>
            <a:rPr lang="ar-MA" sz="2000" b="1" dirty="0"/>
            <a:t>اَلنُّخاعُ </a:t>
          </a:r>
          <a:r>
            <a:rPr lang="ar-MA" sz="2000" b="1" dirty="0" err="1"/>
            <a:t>ﭐلشَّوْكِيُّ</a:t>
          </a:r>
          <a:endParaRPr lang="fr-FR" sz="2000" b="1" dirty="0"/>
        </a:p>
      </dgm:t>
    </dgm:pt>
    <dgm:pt modelId="{EF5AB9FB-5C51-4963-B443-94C25FF3A09F}" type="parTrans" cxnId="{142AC381-5FFE-470E-920C-03FAF0479688}">
      <dgm:prSet/>
      <dgm:spPr/>
      <dgm:t>
        <a:bodyPr/>
        <a:lstStyle/>
        <a:p>
          <a:endParaRPr lang="fr-FR"/>
        </a:p>
      </dgm:t>
    </dgm:pt>
    <dgm:pt modelId="{A332FB58-2B09-459B-9B21-3E69F64AB2EB}" type="sibTrans" cxnId="{142AC381-5FFE-470E-920C-03FAF0479688}">
      <dgm:prSet/>
      <dgm:spPr/>
      <dgm:t>
        <a:bodyPr/>
        <a:lstStyle/>
        <a:p>
          <a:endParaRPr lang="fr-FR"/>
        </a:p>
      </dgm:t>
    </dgm:pt>
    <dgm:pt modelId="{4DE2A655-7AD3-4A55-8566-5FCD7CC1E9E3}">
      <dgm:prSet phldrT="[Texte]" custT="1"/>
      <dgm:spPr/>
      <dgm:t>
        <a:bodyPr/>
        <a:lstStyle/>
        <a:p>
          <a:r>
            <a:rPr lang="ar-MA" sz="2000" b="1" dirty="0"/>
            <a:t>اَلْجِهازُ </a:t>
          </a:r>
          <a:r>
            <a:rPr lang="ar-MA" sz="2000" b="1" dirty="0" err="1"/>
            <a:t>ﭐلْعَصَبِيُّ</a:t>
          </a:r>
          <a:r>
            <a:rPr lang="ar-MA" sz="2000" b="1" dirty="0"/>
            <a:t> </a:t>
          </a:r>
          <a:r>
            <a:rPr lang="ar-MA" sz="2000" b="1" dirty="0" err="1"/>
            <a:t>ﭐلْمُحيطِيُّ</a:t>
          </a:r>
          <a:endParaRPr lang="fr-FR" sz="2000" b="1" dirty="0"/>
        </a:p>
      </dgm:t>
    </dgm:pt>
    <dgm:pt modelId="{113CF562-C58C-4F11-B4D3-B84F79928037}" type="parTrans" cxnId="{88F198D5-71AA-4FD5-9BAA-ABF003354B63}">
      <dgm:prSet/>
      <dgm:spPr/>
      <dgm:t>
        <a:bodyPr/>
        <a:lstStyle/>
        <a:p>
          <a:endParaRPr lang="fr-FR"/>
        </a:p>
      </dgm:t>
    </dgm:pt>
    <dgm:pt modelId="{3D61C933-741A-48F3-B249-968124FDD5F5}" type="sibTrans" cxnId="{88F198D5-71AA-4FD5-9BAA-ABF003354B63}">
      <dgm:prSet/>
      <dgm:spPr/>
      <dgm:t>
        <a:bodyPr/>
        <a:lstStyle/>
        <a:p>
          <a:endParaRPr lang="fr-FR"/>
        </a:p>
      </dgm:t>
    </dgm:pt>
    <dgm:pt modelId="{AA17695D-5F6E-4545-9E3E-FE75F4F9187C}">
      <dgm:prSet phldrT="[Texte]" custT="1"/>
      <dgm:spPr/>
      <dgm:t>
        <a:bodyPr/>
        <a:lstStyle/>
        <a:p>
          <a:pPr rtl="1"/>
          <a:r>
            <a:rPr lang="ar-MA" sz="2000" b="1" dirty="0"/>
            <a:t>اَلْأَعْصابُ</a:t>
          </a:r>
          <a:endParaRPr lang="fr-FR" sz="2000" b="1" dirty="0"/>
        </a:p>
      </dgm:t>
    </dgm:pt>
    <dgm:pt modelId="{1BA1A410-256E-46AB-8723-65E7CE5F65B0}" type="parTrans" cxnId="{5B94A998-B185-4E04-8F73-8ECABF450562}">
      <dgm:prSet/>
      <dgm:spPr/>
      <dgm:t>
        <a:bodyPr/>
        <a:lstStyle/>
        <a:p>
          <a:endParaRPr lang="fr-FR"/>
        </a:p>
      </dgm:t>
    </dgm:pt>
    <dgm:pt modelId="{7AA06EFA-377A-4548-9B24-10F421AB2E62}" type="sibTrans" cxnId="{5B94A998-B185-4E04-8F73-8ECABF450562}">
      <dgm:prSet/>
      <dgm:spPr/>
      <dgm:t>
        <a:bodyPr/>
        <a:lstStyle/>
        <a:p>
          <a:endParaRPr lang="fr-FR"/>
        </a:p>
      </dgm:t>
    </dgm:pt>
    <dgm:pt modelId="{DB58FED7-4AE8-469F-93ED-691CB6928061}" type="pres">
      <dgm:prSet presAssocID="{BDE9CBFF-303F-4C85-BD82-A08F9061797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B7BA43E-B4C0-4F2A-8D72-B628E6A4C2FA}" type="pres">
      <dgm:prSet presAssocID="{CB105525-AA4C-4CAE-ACE8-5DE2B7899A61}" presName="hierRoot1" presStyleCnt="0"/>
      <dgm:spPr/>
    </dgm:pt>
    <dgm:pt modelId="{2C251CDF-5201-44D6-9464-D5FE6547E5FE}" type="pres">
      <dgm:prSet presAssocID="{CB105525-AA4C-4CAE-ACE8-5DE2B7899A61}" presName="composite" presStyleCnt="0"/>
      <dgm:spPr/>
    </dgm:pt>
    <dgm:pt modelId="{B1DBF1E4-D6EA-46BE-84FD-6D1082714CE2}" type="pres">
      <dgm:prSet presAssocID="{CB105525-AA4C-4CAE-ACE8-5DE2B7899A61}" presName="background" presStyleLbl="node0" presStyleIdx="0" presStyleCnt="1"/>
      <dgm:spPr/>
    </dgm:pt>
    <dgm:pt modelId="{1437B120-43DA-4A9D-B14D-61B31FE3FBAA}" type="pres">
      <dgm:prSet presAssocID="{CB105525-AA4C-4CAE-ACE8-5DE2B7899A61}" presName="text" presStyleLbl="fgAcc0" presStyleIdx="0" presStyleCnt="1">
        <dgm:presLayoutVars>
          <dgm:chPref val="3"/>
        </dgm:presLayoutVars>
      </dgm:prSet>
      <dgm:spPr/>
    </dgm:pt>
    <dgm:pt modelId="{93DBC4AC-ECD7-4BE2-A760-DCB6B32B117F}" type="pres">
      <dgm:prSet presAssocID="{CB105525-AA4C-4CAE-ACE8-5DE2B7899A61}" presName="hierChild2" presStyleCnt="0"/>
      <dgm:spPr/>
    </dgm:pt>
    <dgm:pt modelId="{7FE368B2-D05C-4B0A-AE31-53E7428ECF6B}" type="pres">
      <dgm:prSet presAssocID="{D0DE1F77-E526-48E8-9F40-B0AD06117401}" presName="Name10" presStyleLbl="parChTrans1D2" presStyleIdx="0" presStyleCnt="2"/>
      <dgm:spPr/>
    </dgm:pt>
    <dgm:pt modelId="{D73D06BE-9077-4AB8-A20C-4D2258F3574B}" type="pres">
      <dgm:prSet presAssocID="{864C38B6-D5FF-44AC-A8D1-2F1BBA77018A}" presName="hierRoot2" presStyleCnt="0"/>
      <dgm:spPr/>
    </dgm:pt>
    <dgm:pt modelId="{65A8777A-A75E-4592-8E8E-0A7BDB951F5E}" type="pres">
      <dgm:prSet presAssocID="{864C38B6-D5FF-44AC-A8D1-2F1BBA77018A}" presName="composite2" presStyleCnt="0"/>
      <dgm:spPr/>
    </dgm:pt>
    <dgm:pt modelId="{2E422877-0E7E-4291-86DC-36F5289E6947}" type="pres">
      <dgm:prSet presAssocID="{864C38B6-D5FF-44AC-A8D1-2F1BBA77018A}" presName="background2" presStyleLbl="node2" presStyleIdx="0" presStyleCnt="2"/>
      <dgm:spPr/>
    </dgm:pt>
    <dgm:pt modelId="{2EDB1CE8-16EB-495C-A01E-24F9AE52957D}" type="pres">
      <dgm:prSet presAssocID="{864C38B6-D5FF-44AC-A8D1-2F1BBA77018A}" presName="text2" presStyleLbl="fgAcc2" presStyleIdx="0" presStyleCnt="2">
        <dgm:presLayoutVars>
          <dgm:chPref val="3"/>
        </dgm:presLayoutVars>
      </dgm:prSet>
      <dgm:spPr/>
    </dgm:pt>
    <dgm:pt modelId="{0654417C-478F-4BD5-9EAC-8E8F07A09942}" type="pres">
      <dgm:prSet presAssocID="{864C38B6-D5FF-44AC-A8D1-2F1BBA77018A}" presName="hierChild3" presStyleCnt="0"/>
      <dgm:spPr/>
    </dgm:pt>
    <dgm:pt modelId="{AABC668E-3735-4DDC-8F93-63AC21D42154}" type="pres">
      <dgm:prSet presAssocID="{1BCE57D4-127A-4AC0-AC22-B79265C2941C}" presName="Name17" presStyleLbl="parChTrans1D3" presStyleIdx="0" presStyleCnt="3"/>
      <dgm:spPr/>
    </dgm:pt>
    <dgm:pt modelId="{76535F8E-911F-4E7F-910F-7E9D207921BC}" type="pres">
      <dgm:prSet presAssocID="{010296E7-A5C6-4B9D-9763-C1F8952B636D}" presName="hierRoot3" presStyleCnt="0"/>
      <dgm:spPr/>
    </dgm:pt>
    <dgm:pt modelId="{057232DB-0F57-4DFB-8693-A8FE17F25D60}" type="pres">
      <dgm:prSet presAssocID="{010296E7-A5C6-4B9D-9763-C1F8952B636D}" presName="composite3" presStyleCnt="0"/>
      <dgm:spPr/>
    </dgm:pt>
    <dgm:pt modelId="{A8697B75-2240-4843-9458-03ADCDFB48C3}" type="pres">
      <dgm:prSet presAssocID="{010296E7-A5C6-4B9D-9763-C1F8952B636D}" presName="background3" presStyleLbl="node3" presStyleIdx="0" presStyleCnt="3"/>
      <dgm:spPr/>
    </dgm:pt>
    <dgm:pt modelId="{97EF37BC-D9C1-4C08-827F-4483B848A036}" type="pres">
      <dgm:prSet presAssocID="{010296E7-A5C6-4B9D-9763-C1F8952B636D}" presName="text3" presStyleLbl="fgAcc3" presStyleIdx="0" presStyleCnt="3">
        <dgm:presLayoutVars>
          <dgm:chPref val="3"/>
        </dgm:presLayoutVars>
      </dgm:prSet>
      <dgm:spPr/>
    </dgm:pt>
    <dgm:pt modelId="{A71B66EF-12EC-4C83-96EA-24A75234245F}" type="pres">
      <dgm:prSet presAssocID="{010296E7-A5C6-4B9D-9763-C1F8952B636D}" presName="hierChild4" presStyleCnt="0"/>
      <dgm:spPr/>
    </dgm:pt>
    <dgm:pt modelId="{DC724194-0785-421D-B520-E7A34C500361}" type="pres">
      <dgm:prSet presAssocID="{EF5AB9FB-5C51-4963-B443-94C25FF3A09F}" presName="Name17" presStyleLbl="parChTrans1D3" presStyleIdx="1" presStyleCnt="3"/>
      <dgm:spPr/>
    </dgm:pt>
    <dgm:pt modelId="{04710C4E-5EEA-4B73-A56A-73A66896EF1F}" type="pres">
      <dgm:prSet presAssocID="{67290FCA-E510-4560-8169-0F2ABB7BA862}" presName="hierRoot3" presStyleCnt="0"/>
      <dgm:spPr/>
    </dgm:pt>
    <dgm:pt modelId="{13CC000D-2D0D-4C3D-A67C-FCCA36DFBF24}" type="pres">
      <dgm:prSet presAssocID="{67290FCA-E510-4560-8169-0F2ABB7BA862}" presName="composite3" presStyleCnt="0"/>
      <dgm:spPr/>
    </dgm:pt>
    <dgm:pt modelId="{6AE8708D-61E0-4A08-8AB3-7E6CAFC60B2D}" type="pres">
      <dgm:prSet presAssocID="{67290FCA-E510-4560-8169-0F2ABB7BA862}" presName="background3" presStyleLbl="node3" presStyleIdx="1" presStyleCnt="3"/>
      <dgm:spPr/>
    </dgm:pt>
    <dgm:pt modelId="{AD02E2B8-510F-488D-A370-24E960287F12}" type="pres">
      <dgm:prSet presAssocID="{67290FCA-E510-4560-8169-0F2ABB7BA862}" presName="text3" presStyleLbl="fgAcc3" presStyleIdx="1" presStyleCnt="3">
        <dgm:presLayoutVars>
          <dgm:chPref val="3"/>
        </dgm:presLayoutVars>
      </dgm:prSet>
      <dgm:spPr/>
    </dgm:pt>
    <dgm:pt modelId="{B7D30342-7404-4836-874D-D52CA23F503E}" type="pres">
      <dgm:prSet presAssocID="{67290FCA-E510-4560-8169-0F2ABB7BA862}" presName="hierChild4" presStyleCnt="0"/>
      <dgm:spPr/>
    </dgm:pt>
    <dgm:pt modelId="{89E970A1-EF91-4D23-A2B7-C8C7E1982ED3}" type="pres">
      <dgm:prSet presAssocID="{113CF562-C58C-4F11-B4D3-B84F79928037}" presName="Name10" presStyleLbl="parChTrans1D2" presStyleIdx="1" presStyleCnt="2"/>
      <dgm:spPr/>
    </dgm:pt>
    <dgm:pt modelId="{4C06E267-56FE-481A-BDEC-CD03101DD31C}" type="pres">
      <dgm:prSet presAssocID="{4DE2A655-7AD3-4A55-8566-5FCD7CC1E9E3}" presName="hierRoot2" presStyleCnt="0"/>
      <dgm:spPr/>
    </dgm:pt>
    <dgm:pt modelId="{11D6A50D-DAF1-43ED-9567-08D3020E9268}" type="pres">
      <dgm:prSet presAssocID="{4DE2A655-7AD3-4A55-8566-5FCD7CC1E9E3}" presName="composite2" presStyleCnt="0"/>
      <dgm:spPr/>
    </dgm:pt>
    <dgm:pt modelId="{4D371197-E237-4416-A4C8-D8BA27C40FDA}" type="pres">
      <dgm:prSet presAssocID="{4DE2A655-7AD3-4A55-8566-5FCD7CC1E9E3}" presName="background2" presStyleLbl="node2" presStyleIdx="1" presStyleCnt="2"/>
      <dgm:spPr/>
    </dgm:pt>
    <dgm:pt modelId="{13D5A776-94A7-48FE-B8EE-55DEFE685043}" type="pres">
      <dgm:prSet presAssocID="{4DE2A655-7AD3-4A55-8566-5FCD7CC1E9E3}" presName="text2" presStyleLbl="fgAcc2" presStyleIdx="1" presStyleCnt="2">
        <dgm:presLayoutVars>
          <dgm:chPref val="3"/>
        </dgm:presLayoutVars>
      </dgm:prSet>
      <dgm:spPr/>
    </dgm:pt>
    <dgm:pt modelId="{7E9DF7B9-91FB-493D-AA73-A75DC9BB2F9A}" type="pres">
      <dgm:prSet presAssocID="{4DE2A655-7AD3-4A55-8566-5FCD7CC1E9E3}" presName="hierChild3" presStyleCnt="0"/>
      <dgm:spPr/>
    </dgm:pt>
    <dgm:pt modelId="{8B371CEA-98E6-40FF-8D1E-20045EF9EA04}" type="pres">
      <dgm:prSet presAssocID="{1BA1A410-256E-46AB-8723-65E7CE5F65B0}" presName="Name17" presStyleLbl="parChTrans1D3" presStyleIdx="2" presStyleCnt="3"/>
      <dgm:spPr/>
    </dgm:pt>
    <dgm:pt modelId="{18288976-6D53-484D-B25D-8F8011801476}" type="pres">
      <dgm:prSet presAssocID="{AA17695D-5F6E-4545-9E3E-FE75F4F9187C}" presName="hierRoot3" presStyleCnt="0"/>
      <dgm:spPr/>
    </dgm:pt>
    <dgm:pt modelId="{C7CADBD5-3B77-4754-A905-61FFC1B470D7}" type="pres">
      <dgm:prSet presAssocID="{AA17695D-5F6E-4545-9E3E-FE75F4F9187C}" presName="composite3" presStyleCnt="0"/>
      <dgm:spPr/>
    </dgm:pt>
    <dgm:pt modelId="{5D5967B9-3182-46A3-892A-4C0DCDEC9BFE}" type="pres">
      <dgm:prSet presAssocID="{AA17695D-5F6E-4545-9E3E-FE75F4F9187C}" presName="background3" presStyleLbl="node3" presStyleIdx="2" presStyleCnt="3"/>
      <dgm:spPr/>
    </dgm:pt>
    <dgm:pt modelId="{3A0470BA-3FB0-423B-AB7F-CC522064EC7B}" type="pres">
      <dgm:prSet presAssocID="{AA17695D-5F6E-4545-9E3E-FE75F4F9187C}" presName="text3" presStyleLbl="fgAcc3" presStyleIdx="2" presStyleCnt="3">
        <dgm:presLayoutVars>
          <dgm:chPref val="3"/>
        </dgm:presLayoutVars>
      </dgm:prSet>
      <dgm:spPr/>
    </dgm:pt>
    <dgm:pt modelId="{F92059DF-FA1E-48EC-83EA-8994A84CBC5B}" type="pres">
      <dgm:prSet presAssocID="{AA17695D-5F6E-4545-9E3E-FE75F4F9187C}" presName="hierChild4" presStyleCnt="0"/>
      <dgm:spPr/>
    </dgm:pt>
  </dgm:ptLst>
  <dgm:cxnLst>
    <dgm:cxn modelId="{58836101-722F-4912-A549-78CB9DBB3AAF}" srcId="{BDE9CBFF-303F-4C85-BD82-A08F9061797F}" destId="{CB105525-AA4C-4CAE-ACE8-5DE2B7899A61}" srcOrd="0" destOrd="0" parTransId="{9275449F-C80C-4102-A2AD-85080732D473}" sibTransId="{893D06B8-0B75-4A92-80B7-A91E7E8A930B}"/>
    <dgm:cxn modelId="{84A7420A-9586-42F1-A464-D160D090907C}" type="presOf" srcId="{AA17695D-5F6E-4545-9E3E-FE75F4F9187C}" destId="{3A0470BA-3FB0-423B-AB7F-CC522064EC7B}" srcOrd="0" destOrd="0" presId="urn:microsoft.com/office/officeart/2005/8/layout/hierarchy1"/>
    <dgm:cxn modelId="{25A35212-3F9C-4FC4-AD38-A94A5FD1FE79}" type="presOf" srcId="{D0DE1F77-E526-48E8-9F40-B0AD06117401}" destId="{7FE368B2-D05C-4B0A-AE31-53E7428ECF6B}" srcOrd="0" destOrd="0" presId="urn:microsoft.com/office/officeart/2005/8/layout/hierarchy1"/>
    <dgm:cxn modelId="{B5B75157-DBAE-44A0-A37C-D0B41BD713FF}" type="presOf" srcId="{113CF562-C58C-4F11-B4D3-B84F79928037}" destId="{89E970A1-EF91-4D23-A2B7-C8C7E1982ED3}" srcOrd="0" destOrd="0" presId="urn:microsoft.com/office/officeart/2005/8/layout/hierarchy1"/>
    <dgm:cxn modelId="{FFADA179-5863-4718-85F0-EAAF9D7D8B1E}" type="presOf" srcId="{EF5AB9FB-5C51-4963-B443-94C25FF3A09F}" destId="{DC724194-0785-421D-B520-E7A34C500361}" srcOrd="0" destOrd="0" presId="urn:microsoft.com/office/officeart/2005/8/layout/hierarchy1"/>
    <dgm:cxn modelId="{C4D21581-73B4-4AF7-B99F-6676D77E5464}" srcId="{864C38B6-D5FF-44AC-A8D1-2F1BBA77018A}" destId="{010296E7-A5C6-4B9D-9763-C1F8952B636D}" srcOrd="0" destOrd="0" parTransId="{1BCE57D4-127A-4AC0-AC22-B79265C2941C}" sibTransId="{20C7C1C7-DFED-421D-A8C4-BCD9C38516F4}"/>
    <dgm:cxn modelId="{142AC381-5FFE-470E-920C-03FAF0479688}" srcId="{864C38B6-D5FF-44AC-A8D1-2F1BBA77018A}" destId="{67290FCA-E510-4560-8169-0F2ABB7BA862}" srcOrd="1" destOrd="0" parTransId="{EF5AB9FB-5C51-4963-B443-94C25FF3A09F}" sibTransId="{A332FB58-2B09-459B-9B21-3E69F64AB2EB}"/>
    <dgm:cxn modelId="{5B94A998-B185-4E04-8F73-8ECABF450562}" srcId="{4DE2A655-7AD3-4A55-8566-5FCD7CC1E9E3}" destId="{AA17695D-5F6E-4545-9E3E-FE75F4F9187C}" srcOrd="0" destOrd="0" parTransId="{1BA1A410-256E-46AB-8723-65E7CE5F65B0}" sibTransId="{7AA06EFA-377A-4548-9B24-10F421AB2E62}"/>
    <dgm:cxn modelId="{B128219E-3926-481E-8C72-FCE3D62D3CE4}" type="presOf" srcId="{4DE2A655-7AD3-4A55-8566-5FCD7CC1E9E3}" destId="{13D5A776-94A7-48FE-B8EE-55DEFE685043}" srcOrd="0" destOrd="0" presId="urn:microsoft.com/office/officeart/2005/8/layout/hierarchy1"/>
    <dgm:cxn modelId="{0E68E09F-A870-4ECB-85B7-56AE4773698E}" type="presOf" srcId="{1BCE57D4-127A-4AC0-AC22-B79265C2941C}" destId="{AABC668E-3735-4DDC-8F93-63AC21D42154}" srcOrd="0" destOrd="0" presId="urn:microsoft.com/office/officeart/2005/8/layout/hierarchy1"/>
    <dgm:cxn modelId="{EE4D76A8-5ED8-4077-95FF-266866555EF4}" type="presOf" srcId="{BDE9CBFF-303F-4C85-BD82-A08F9061797F}" destId="{DB58FED7-4AE8-469F-93ED-691CB6928061}" srcOrd="0" destOrd="0" presId="urn:microsoft.com/office/officeart/2005/8/layout/hierarchy1"/>
    <dgm:cxn modelId="{BC8D1AAF-E469-4893-90FE-F887D52A3D7A}" type="presOf" srcId="{010296E7-A5C6-4B9D-9763-C1F8952B636D}" destId="{97EF37BC-D9C1-4C08-827F-4483B848A036}" srcOrd="0" destOrd="0" presId="urn:microsoft.com/office/officeart/2005/8/layout/hierarchy1"/>
    <dgm:cxn modelId="{88F198D5-71AA-4FD5-9BAA-ABF003354B63}" srcId="{CB105525-AA4C-4CAE-ACE8-5DE2B7899A61}" destId="{4DE2A655-7AD3-4A55-8566-5FCD7CC1E9E3}" srcOrd="1" destOrd="0" parTransId="{113CF562-C58C-4F11-B4D3-B84F79928037}" sibTransId="{3D61C933-741A-48F3-B249-968124FDD5F5}"/>
    <dgm:cxn modelId="{AD5C3EDB-6355-4650-9F9D-28B6D827FE7B}" type="presOf" srcId="{CB105525-AA4C-4CAE-ACE8-5DE2B7899A61}" destId="{1437B120-43DA-4A9D-B14D-61B31FE3FBAA}" srcOrd="0" destOrd="0" presId="urn:microsoft.com/office/officeart/2005/8/layout/hierarchy1"/>
    <dgm:cxn modelId="{1A7E96ED-B375-4E25-B298-693B940DCE9F}" type="presOf" srcId="{864C38B6-D5FF-44AC-A8D1-2F1BBA77018A}" destId="{2EDB1CE8-16EB-495C-A01E-24F9AE52957D}" srcOrd="0" destOrd="0" presId="urn:microsoft.com/office/officeart/2005/8/layout/hierarchy1"/>
    <dgm:cxn modelId="{718E54F4-4DB8-45AF-B189-9F717832C36C}" type="presOf" srcId="{67290FCA-E510-4560-8169-0F2ABB7BA862}" destId="{AD02E2B8-510F-488D-A370-24E960287F12}" srcOrd="0" destOrd="0" presId="urn:microsoft.com/office/officeart/2005/8/layout/hierarchy1"/>
    <dgm:cxn modelId="{570939F8-5112-4691-BA91-5CAE167EB954}" type="presOf" srcId="{1BA1A410-256E-46AB-8723-65E7CE5F65B0}" destId="{8B371CEA-98E6-40FF-8D1E-20045EF9EA04}" srcOrd="0" destOrd="0" presId="urn:microsoft.com/office/officeart/2005/8/layout/hierarchy1"/>
    <dgm:cxn modelId="{BA1D80FD-B259-4FE8-B448-849C3321E756}" srcId="{CB105525-AA4C-4CAE-ACE8-5DE2B7899A61}" destId="{864C38B6-D5FF-44AC-A8D1-2F1BBA77018A}" srcOrd="0" destOrd="0" parTransId="{D0DE1F77-E526-48E8-9F40-B0AD06117401}" sibTransId="{196381CE-C0B3-4B22-9154-C006325F6712}"/>
    <dgm:cxn modelId="{5DCBA433-30DA-49B9-9F42-A7A805614332}" type="presParOf" srcId="{DB58FED7-4AE8-469F-93ED-691CB6928061}" destId="{3B7BA43E-B4C0-4F2A-8D72-B628E6A4C2FA}" srcOrd="0" destOrd="0" presId="urn:microsoft.com/office/officeart/2005/8/layout/hierarchy1"/>
    <dgm:cxn modelId="{27341ABD-2644-453C-A670-F2BFF9921950}" type="presParOf" srcId="{3B7BA43E-B4C0-4F2A-8D72-B628E6A4C2FA}" destId="{2C251CDF-5201-44D6-9464-D5FE6547E5FE}" srcOrd="0" destOrd="0" presId="urn:microsoft.com/office/officeart/2005/8/layout/hierarchy1"/>
    <dgm:cxn modelId="{ACB18188-D5A6-4EBC-86E8-3D82AB3F44E9}" type="presParOf" srcId="{2C251CDF-5201-44D6-9464-D5FE6547E5FE}" destId="{B1DBF1E4-D6EA-46BE-84FD-6D1082714CE2}" srcOrd="0" destOrd="0" presId="urn:microsoft.com/office/officeart/2005/8/layout/hierarchy1"/>
    <dgm:cxn modelId="{EC416DF6-E53A-4BFC-8473-926A0F3F397D}" type="presParOf" srcId="{2C251CDF-5201-44D6-9464-D5FE6547E5FE}" destId="{1437B120-43DA-4A9D-B14D-61B31FE3FBAA}" srcOrd="1" destOrd="0" presId="urn:microsoft.com/office/officeart/2005/8/layout/hierarchy1"/>
    <dgm:cxn modelId="{10176777-46B0-4DEC-8AA8-C098B96F75D7}" type="presParOf" srcId="{3B7BA43E-B4C0-4F2A-8D72-B628E6A4C2FA}" destId="{93DBC4AC-ECD7-4BE2-A760-DCB6B32B117F}" srcOrd="1" destOrd="0" presId="urn:microsoft.com/office/officeart/2005/8/layout/hierarchy1"/>
    <dgm:cxn modelId="{D22AB102-123A-4B8A-8F79-1193B9FBC337}" type="presParOf" srcId="{93DBC4AC-ECD7-4BE2-A760-DCB6B32B117F}" destId="{7FE368B2-D05C-4B0A-AE31-53E7428ECF6B}" srcOrd="0" destOrd="0" presId="urn:microsoft.com/office/officeart/2005/8/layout/hierarchy1"/>
    <dgm:cxn modelId="{951F1009-1095-4CEC-B415-3A965C583EAF}" type="presParOf" srcId="{93DBC4AC-ECD7-4BE2-A760-DCB6B32B117F}" destId="{D73D06BE-9077-4AB8-A20C-4D2258F3574B}" srcOrd="1" destOrd="0" presId="urn:microsoft.com/office/officeart/2005/8/layout/hierarchy1"/>
    <dgm:cxn modelId="{EC6D3ABC-E4DC-4D8B-BC06-7C6C7A3DCE3D}" type="presParOf" srcId="{D73D06BE-9077-4AB8-A20C-4D2258F3574B}" destId="{65A8777A-A75E-4592-8E8E-0A7BDB951F5E}" srcOrd="0" destOrd="0" presId="urn:microsoft.com/office/officeart/2005/8/layout/hierarchy1"/>
    <dgm:cxn modelId="{D9FD7A20-C5A0-47C0-87CC-1A045427B884}" type="presParOf" srcId="{65A8777A-A75E-4592-8E8E-0A7BDB951F5E}" destId="{2E422877-0E7E-4291-86DC-36F5289E6947}" srcOrd="0" destOrd="0" presId="urn:microsoft.com/office/officeart/2005/8/layout/hierarchy1"/>
    <dgm:cxn modelId="{477754BD-C171-4898-B33F-D66496316E8A}" type="presParOf" srcId="{65A8777A-A75E-4592-8E8E-0A7BDB951F5E}" destId="{2EDB1CE8-16EB-495C-A01E-24F9AE52957D}" srcOrd="1" destOrd="0" presId="urn:microsoft.com/office/officeart/2005/8/layout/hierarchy1"/>
    <dgm:cxn modelId="{3016CEC7-0A51-4AD4-8FFC-0BAF5B997B69}" type="presParOf" srcId="{D73D06BE-9077-4AB8-A20C-4D2258F3574B}" destId="{0654417C-478F-4BD5-9EAC-8E8F07A09942}" srcOrd="1" destOrd="0" presId="urn:microsoft.com/office/officeart/2005/8/layout/hierarchy1"/>
    <dgm:cxn modelId="{0CF2131E-927A-4FBF-913C-A08FE7192E53}" type="presParOf" srcId="{0654417C-478F-4BD5-9EAC-8E8F07A09942}" destId="{AABC668E-3735-4DDC-8F93-63AC21D42154}" srcOrd="0" destOrd="0" presId="urn:microsoft.com/office/officeart/2005/8/layout/hierarchy1"/>
    <dgm:cxn modelId="{F0FD7D1B-878D-444B-BD20-9F08B4C63F3E}" type="presParOf" srcId="{0654417C-478F-4BD5-9EAC-8E8F07A09942}" destId="{76535F8E-911F-4E7F-910F-7E9D207921BC}" srcOrd="1" destOrd="0" presId="urn:microsoft.com/office/officeart/2005/8/layout/hierarchy1"/>
    <dgm:cxn modelId="{57648BFE-B8C5-4528-AAA5-556EAF9E5810}" type="presParOf" srcId="{76535F8E-911F-4E7F-910F-7E9D207921BC}" destId="{057232DB-0F57-4DFB-8693-A8FE17F25D60}" srcOrd="0" destOrd="0" presId="urn:microsoft.com/office/officeart/2005/8/layout/hierarchy1"/>
    <dgm:cxn modelId="{7FE508C7-1A93-4865-ABA6-ADB5AC22E469}" type="presParOf" srcId="{057232DB-0F57-4DFB-8693-A8FE17F25D60}" destId="{A8697B75-2240-4843-9458-03ADCDFB48C3}" srcOrd="0" destOrd="0" presId="urn:microsoft.com/office/officeart/2005/8/layout/hierarchy1"/>
    <dgm:cxn modelId="{7ACDFDD8-F99B-4467-A3F0-202279FBCD74}" type="presParOf" srcId="{057232DB-0F57-4DFB-8693-A8FE17F25D60}" destId="{97EF37BC-D9C1-4C08-827F-4483B848A036}" srcOrd="1" destOrd="0" presId="urn:microsoft.com/office/officeart/2005/8/layout/hierarchy1"/>
    <dgm:cxn modelId="{83B62981-F1D9-4392-9927-3414EBBE5237}" type="presParOf" srcId="{76535F8E-911F-4E7F-910F-7E9D207921BC}" destId="{A71B66EF-12EC-4C83-96EA-24A75234245F}" srcOrd="1" destOrd="0" presId="urn:microsoft.com/office/officeart/2005/8/layout/hierarchy1"/>
    <dgm:cxn modelId="{F4EA8384-FD57-4B27-88A0-8E403F39F31F}" type="presParOf" srcId="{0654417C-478F-4BD5-9EAC-8E8F07A09942}" destId="{DC724194-0785-421D-B520-E7A34C500361}" srcOrd="2" destOrd="0" presId="urn:microsoft.com/office/officeart/2005/8/layout/hierarchy1"/>
    <dgm:cxn modelId="{9F74142D-F456-48D3-A810-04A163B652E1}" type="presParOf" srcId="{0654417C-478F-4BD5-9EAC-8E8F07A09942}" destId="{04710C4E-5EEA-4B73-A56A-73A66896EF1F}" srcOrd="3" destOrd="0" presId="urn:microsoft.com/office/officeart/2005/8/layout/hierarchy1"/>
    <dgm:cxn modelId="{4D0881A9-11CB-4ADE-858A-E86D0C5F16C6}" type="presParOf" srcId="{04710C4E-5EEA-4B73-A56A-73A66896EF1F}" destId="{13CC000D-2D0D-4C3D-A67C-FCCA36DFBF24}" srcOrd="0" destOrd="0" presId="urn:microsoft.com/office/officeart/2005/8/layout/hierarchy1"/>
    <dgm:cxn modelId="{3B3B31F5-CE6E-4177-A427-D833050BE49E}" type="presParOf" srcId="{13CC000D-2D0D-4C3D-A67C-FCCA36DFBF24}" destId="{6AE8708D-61E0-4A08-8AB3-7E6CAFC60B2D}" srcOrd="0" destOrd="0" presId="urn:microsoft.com/office/officeart/2005/8/layout/hierarchy1"/>
    <dgm:cxn modelId="{86316777-6370-4BE4-994C-3B34F68FC6F9}" type="presParOf" srcId="{13CC000D-2D0D-4C3D-A67C-FCCA36DFBF24}" destId="{AD02E2B8-510F-488D-A370-24E960287F12}" srcOrd="1" destOrd="0" presId="urn:microsoft.com/office/officeart/2005/8/layout/hierarchy1"/>
    <dgm:cxn modelId="{6E551FE9-00DB-488F-AF11-5E889A30D23D}" type="presParOf" srcId="{04710C4E-5EEA-4B73-A56A-73A66896EF1F}" destId="{B7D30342-7404-4836-874D-D52CA23F503E}" srcOrd="1" destOrd="0" presId="urn:microsoft.com/office/officeart/2005/8/layout/hierarchy1"/>
    <dgm:cxn modelId="{02AE92C3-3491-4824-99AB-372441CDDC95}" type="presParOf" srcId="{93DBC4AC-ECD7-4BE2-A760-DCB6B32B117F}" destId="{89E970A1-EF91-4D23-A2B7-C8C7E1982ED3}" srcOrd="2" destOrd="0" presId="urn:microsoft.com/office/officeart/2005/8/layout/hierarchy1"/>
    <dgm:cxn modelId="{ED93531D-30D7-4D6A-9331-A287B83E2CFC}" type="presParOf" srcId="{93DBC4AC-ECD7-4BE2-A760-DCB6B32B117F}" destId="{4C06E267-56FE-481A-BDEC-CD03101DD31C}" srcOrd="3" destOrd="0" presId="urn:microsoft.com/office/officeart/2005/8/layout/hierarchy1"/>
    <dgm:cxn modelId="{70E23EEF-F7A1-4E73-88F2-F1A430DF9F0D}" type="presParOf" srcId="{4C06E267-56FE-481A-BDEC-CD03101DD31C}" destId="{11D6A50D-DAF1-43ED-9567-08D3020E9268}" srcOrd="0" destOrd="0" presId="urn:microsoft.com/office/officeart/2005/8/layout/hierarchy1"/>
    <dgm:cxn modelId="{7DB022A8-0B52-4927-8707-7FE2A4EE17EF}" type="presParOf" srcId="{11D6A50D-DAF1-43ED-9567-08D3020E9268}" destId="{4D371197-E237-4416-A4C8-D8BA27C40FDA}" srcOrd="0" destOrd="0" presId="urn:microsoft.com/office/officeart/2005/8/layout/hierarchy1"/>
    <dgm:cxn modelId="{C19F4215-B84E-4009-AEE4-DDF64F8A654E}" type="presParOf" srcId="{11D6A50D-DAF1-43ED-9567-08D3020E9268}" destId="{13D5A776-94A7-48FE-B8EE-55DEFE685043}" srcOrd="1" destOrd="0" presId="urn:microsoft.com/office/officeart/2005/8/layout/hierarchy1"/>
    <dgm:cxn modelId="{A484631B-BACC-4E06-8770-669AB0BE07BF}" type="presParOf" srcId="{4C06E267-56FE-481A-BDEC-CD03101DD31C}" destId="{7E9DF7B9-91FB-493D-AA73-A75DC9BB2F9A}" srcOrd="1" destOrd="0" presId="urn:microsoft.com/office/officeart/2005/8/layout/hierarchy1"/>
    <dgm:cxn modelId="{153A3D8D-5FFA-43DE-9EF4-A437AEFE1071}" type="presParOf" srcId="{7E9DF7B9-91FB-493D-AA73-A75DC9BB2F9A}" destId="{8B371CEA-98E6-40FF-8D1E-20045EF9EA04}" srcOrd="0" destOrd="0" presId="urn:microsoft.com/office/officeart/2005/8/layout/hierarchy1"/>
    <dgm:cxn modelId="{111D1AC0-E112-4B8D-9A8D-402A1CBA505C}" type="presParOf" srcId="{7E9DF7B9-91FB-493D-AA73-A75DC9BB2F9A}" destId="{18288976-6D53-484D-B25D-8F8011801476}" srcOrd="1" destOrd="0" presId="urn:microsoft.com/office/officeart/2005/8/layout/hierarchy1"/>
    <dgm:cxn modelId="{8EC52B31-3098-4433-9D72-85175C345CCE}" type="presParOf" srcId="{18288976-6D53-484D-B25D-8F8011801476}" destId="{C7CADBD5-3B77-4754-A905-61FFC1B470D7}" srcOrd="0" destOrd="0" presId="urn:microsoft.com/office/officeart/2005/8/layout/hierarchy1"/>
    <dgm:cxn modelId="{D532948A-FCD1-4EFA-801C-3B139DE62777}" type="presParOf" srcId="{C7CADBD5-3B77-4754-A905-61FFC1B470D7}" destId="{5D5967B9-3182-46A3-892A-4C0DCDEC9BFE}" srcOrd="0" destOrd="0" presId="urn:microsoft.com/office/officeart/2005/8/layout/hierarchy1"/>
    <dgm:cxn modelId="{1EA42C57-C0C5-429E-8CCD-E65F125A4689}" type="presParOf" srcId="{C7CADBD5-3B77-4754-A905-61FFC1B470D7}" destId="{3A0470BA-3FB0-423B-AB7F-CC522064EC7B}" srcOrd="1" destOrd="0" presId="urn:microsoft.com/office/officeart/2005/8/layout/hierarchy1"/>
    <dgm:cxn modelId="{41E3F727-3CFB-4417-ADAE-AF7AA1993D30}" type="presParOf" srcId="{18288976-6D53-484D-B25D-8F8011801476}" destId="{F92059DF-FA1E-48EC-83EA-8994A84CBC5B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71FFCA-DE24-406C-A24A-2F377875DFBE}">
      <dsp:nvSpPr>
        <dsp:cNvPr id="0" name=""/>
        <dsp:cNvSpPr/>
      </dsp:nvSpPr>
      <dsp:spPr>
        <a:xfrm>
          <a:off x="0" y="816631"/>
          <a:ext cx="6096000" cy="579600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8B71B8-A3F3-4761-A3FB-64779D495647}">
      <dsp:nvSpPr>
        <dsp:cNvPr id="0" name=""/>
        <dsp:cNvSpPr/>
      </dsp:nvSpPr>
      <dsp:spPr>
        <a:xfrm>
          <a:off x="765169" y="76110"/>
          <a:ext cx="5039989" cy="108000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000" b="1" kern="1200" dirty="0"/>
            <a:t>اَلْمُلاحَظَةُ: اِسْتِخْدامُ </a:t>
          </a:r>
          <a:r>
            <a:rPr lang="ar-MA" sz="2000" b="1" kern="1200" dirty="0" err="1"/>
            <a:t>ﭐلْحَواسِّ</a:t>
          </a:r>
          <a:r>
            <a:rPr lang="ar-MA" sz="2000" b="1" kern="1200" dirty="0"/>
            <a:t> لِلِانْتِباهِ إِلى </a:t>
          </a:r>
          <a:r>
            <a:rPr lang="ar-MA" sz="2000" b="1" kern="1200" dirty="0" err="1"/>
            <a:t>ﭐلْأَشْياءِ</a:t>
          </a:r>
          <a:r>
            <a:rPr lang="ar-MA" sz="2000" b="1" kern="1200" dirty="0"/>
            <a:t> وَتَحْديدِ خَصائِصِها (أَنْتَبِهُ إِلى: مَوْقِعُ </a:t>
          </a:r>
          <a:r>
            <a:rPr lang="ar-MA" sz="2000" b="1" kern="1200" dirty="0" err="1"/>
            <a:t>ﭐلْأَجْزاءِ</a:t>
          </a:r>
          <a:r>
            <a:rPr lang="ar-MA" sz="2000" b="1" kern="1200" dirty="0"/>
            <a:t>، شَكْلُها، اِمْتِدادُها وَتَفَرُّعُها).</a:t>
          </a:r>
        </a:p>
      </dsp:txBody>
      <dsp:txXfrm>
        <a:off x="817890" y="128831"/>
        <a:ext cx="4934547" cy="974559"/>
      </dsp:txXfrm>
    </dsp:sp>
    <dsp:sp modelId="{D86EB255-9D3B-4F65-A4DC-CA68A4DD8760}">
      <dsp:nvSpPr>
        <dsp:cNvPr id="0" name=""/>
        <dsp:cNvSpPr/>
      </dsp:nvSpPr>
      <dsp:spPr>
        <a:xfrm>
          <a:off x="0" y="2310042"/>
          <a:ext cx="6096000" cy="579600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E31AFA-39E9-473B-8633-42171B92DE62}">
      <dsp:nvSpPr>
        <dsp:cNvPr id="0" name=""/>
        <dsp:cNvSpPr/>
      </dsp:nvSpPr>
      <dsp:spPr>
        <a:xfrm>
          <a:off x="746260" y="1538689"/>
          <a:ext cx="5044939" cy="112909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000" b="1" kern="1200" dirty="0"/>
            <a:t>اَلْوَصْفُ: اَلتَّعْبيرُ </a:t>
          </a:r>
          <a:r>
            <a:rPr lang="ar-MA" sz="2000" b="1" kern="1200" dirty="0" err="1"/>
            <a:t>بِـﭐلْكَلِماتِ</a:t>
          </a:r>
          <a:r>
            <a:rPr lang="ar-MA" sz="2000" b="1" kern="1200" dirty="0"/>
            <a:t> شفويا أَوِ كِتابَة عَنْ خَصائِصِ </a:t>
          </a:r>
          <a:r>
            <a:rPr lang="ar-MA" sz="2000" b="1" kern="1200" dirty="0" err="1"/>
            <a:t>ﭐلشَّيْءِ</a:t>
          </a:r>
          <a:r>
            <a:rPr lang="ar-MA" sz="2000" b="1" kern="1200" dirty="0"/>
            <a:t> </a:t>
          </a:r>
          <a:r>
            <a:rPr lang="ar-MA" sz="2000" b="1" kern="1200" dirty="0" err="1"/>
            <a:t>ﭐلَّذي</a:t>
          </a:r>
          <a:r>
            <a:rPr lang="ar-MA" sz="2000" b="1" kern="1200" dirty="0"/>
            <a:t> لاحَظْناهُ (أَسْتَعْمِلُ كَلِماتٍ مِثْلَ: في </a:t>
          </a:r>
          <a:r>
            <a:rPr lang="ar-MA" sz="2000" b="1" kern="1200" dirty="0" err="1"/>
            <a:t>ﭐلرَّأْسِ</a:t>
          </a:r>
          <a:r>
            <a:rPr lang="ar-MA" sz="2000" b="1" kern="1200" dirty="0"/>
            <a:t> – في </a:t>
          </a:r>
          <a:r>
            <a:rPr lang="ar-MA" sz="2000" b="1" kern="1200" dirty="0" err="1"/>
            <a:t>ﭐلظَّهْرِ</a:t>
          </a:r>
          <a:r>
            <a:rPr lang="ar-MA" sz="2000" b="1" kern="1200" dirty="0"/>
            <a:t> – أَسْفَلَ – خَلْفَ – يَمْتَدُّ – يَتَفَرَّعُ).</a:t>
          </a:r>
          <a:endParaRPr lang="fr-FR" sz="2000" b="1" kern="1200" dirty="0"/>
        </a:p>
      </dsp:txBody>
      <dsp:txXfrm>
        <a:off x="801378" y="1593807"/>
        <a:ext cx="4934703" cy="1018854"/>
      </dsp:txXfrm>
    </dsp:sp>
    <dsp:sp modelId="{F530F8D2-BEDF-48FD-A067-5AA9C10FE719}">
      <dsp:nvSpPr>
        <dsp:cNvPr id="0" name=""/>
        <dsp:cNvSpPr/>
      </dsp:nvSpPr>
      <dsp:spPr>
        <a:xfrm>
          <a:off x="0" y="3754363"/>
          <a:ext cx="6096000" cy="579600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6BEA97-7088-45B2-98DB-9D4FDED52BD2}">
      <dsp:nvSpPr>
        <dsp:cNvPr id="0" name=""/>
        <dsp:cNvSpPr/>
      </dsp:nvSpPr>
      <dsp:spPr>
        <a:xfrm>
          <a:off x="751210" y="3013842"/>
          <a:ext cx="5039989" cy="108000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000" b="1" kern="1200" dirty="0"/>
            <a:t>اَلْجِهازُ </a:t>
          </a:r>
          <a:r>
            <a:rPr lang="ar-MA" sz="2000" b="1" kern="1200" dirty="0" err="1"/>
            <a:t>ﭐلْعَصَبِيُّ</a:t>
          </a:r>
          <a:r>
            <a:rPr lang="ar-MA" sz="2000" b="1" kern="1200" dirty="0"/>
            <a:t> = اَلْجِهازُ </a:t>
          </a:r>
          <a:r>
            <a:rPr lang="ar-MA" sz="2000" b="1" kern="1200" dirty="0" err="1"/>
            <a:t>ﭐلْعَصَبِيُّ</a:t>
          </a:r>
          <a:r>
            <a:rPr lang="ar-MA" sz="2000" b="1" kern="1200" dirty="0"/>
            <a:t> </a:t>
          </a:r>
          <a:r>
            <a:rPr lang="ar-MA" sz="2000" b="1" kern="1200" dirty="0" err="1"/>
            <a:t>ﭐلْمَرْكَزِيُّ</a:t>
          </a:r>
          <a:r>
            <a:rPr lang="ar-MA" sz="2000" b="1" kern="1200" dirty="0"/>
            <a:t> (اَلدِّماغُ </a:t>
          </a:r>
          <a:r>
            <a:rPr lang="ar-MA" sz="2000" b="1" kern="1200" dirty="0" err="1"/>
            <a:t>وَﭐلنُّخاعُ</a:t>
          </a:r>
          <a:r>
            <a:rPr lang="ar-MA" sz="2000" b="1" kern="1200" dirty="0"/>
            <a:t> </a:t>
          </a:r>
          <a:r>
            <a:rPr lang="ar-MA" sz="2000" b="1" kern="1200" dirty="0" err="1"/>
            <a:t>ﭐلشَّوْكِيُّ</a:t>
          </a:r>
          <a:r>
            <a:rPr lang="ar-MA" sz="2000" b="1" kern="1200" dirty="0"/>
            <a:t>) + اَلْجِهازُ </a:t>
          </a:r>
          <a:r>
            <a:rPr lang="ar-MA" sz="2000" b="1" kern="1200" dirty="0" err="1"/>
            <a:t>ﭐلْعَصَبِيُّ</a:t>
          </a:r>
          <a:r>
            <a:rPr lang="ar-MA" sz="2000" b="1" kern="1200" dirty="0"/>
            <a:t> </a:t>
          </a:r>
          <a:r>
            <a:rPr lang="ar-MA" sz="2000" b="1" kern="1200" dirty="0" err="1"/>
            <a:t>ﭐلْمُحيطِيُّ</a:t>
          </a:r>
          <a:r>
            <a:rPr lang="ar-MA" sz="2000" b="1" kern="1200" dirty="0"/>
            <a:t> (اَلْأَعْصابُ)</a:t>
          </a:r>
          <a:endParaRPr lang="fr-FR" sz="2000" b="1" kern="1200" dirty="0"/>
        </a:p>
      </dsp:txBody>
      <dsp:txXfrm>
        <a:off x="803931" y="3066563"/>
        <a:ext cx="4934547" cy="9745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371CEA-98E6-40FF-8D1E-20045EF9EA04}">
      <dsp:nvSpPr>
        <dsp:cNvPr id="0" name=""/>
        <dsp:cNvSpPr/>
      </dsp:nvSpPr>
      <dsp:spPr>
        <a:xfrm>
          <a:off x="5204601" y="2438916"/>
          <a:ext cx="91440" cy="45402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4029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E970A1-EF91-4D23-A2B7-C8C7E1982ED3}">
      <dsp:nvSpPr>
        <dsp:cNvPr id="0" name=""/>
        <dsp:cNvSpPr/>
      </dsp:nvSpPr>
      <dsp:spPr>
        <a:xfrm>
          <a:off x="3819283" y="993567"/>
          <a:ext cx="1431038" cy="4540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9407"/>
              </a:lnTo>
              <a:lnTo>
                <a:pt x="1431038" y="309407"/>
              </a:lnTo>
              <a:lnTo>
                <a:pt x="1431038" y="454029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724194-0785-421D-B520-E7A34C500361}">
      <dsp:nvSpPr>
        <dsp:cNvPr id="0" name=""/>
        <dsp:cNvSpPr/>
      </dsp:nvSpPr>
      <dsp:spPr>
        <a:xfrm>
          <a:off x="2388244" y="2438916"/>
          <a:ext cx="954025" cy="4540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9407"/>
              </a:lnTo>
              <a:lnTo>
                <a:pt x="954025" y="309407"/>
              </a:lnTo>
              <a:lnTo>
                <a:pt x="954025" y="454029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BC668E-3735-4DDC-8F93-63AC21D42154}">
      <dsp:nvSpPr>
        <dsp:cNvPr id="0" name=""/>
        <dsp:cNvSpPr/>
      </dsp:nvSpPr>
      <dsp:spPr>
        <a:xfrm>
          <a:off x="1434219" y="2438916"/>
          <a:ext cx="954025" cy="454029"/>
        </a:xfrm>
        <a:custGeom>
          <a:avLst/>
          <a:gdLst/>
          <a:ahLst/>
          <a:cxnLst/>
          <a:rect l="0" t="0" r="0" b="0"/>
          <a:pathLst>
            <a:path>
              <a:moveTo>
                <a:pt x="954025" y="0"/>
              </a:moveTo>
              <a:lnTo>
                <a:pt x="954025" y="309407"/>
              </a:lnTo>
              <a:lnTo>
                <a:pt x="0" y="309407"/>
              </a:lnTo>
              <a:lnTo>
                <a:pt x="0" y="454029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E368B2-D05C-4B0A-AE31-53E7428ECF6B}">
      <dsp:nvSpPr>
        <dsp:cNvPr id="0" name=""/>
        <dsp:cNvSpPr/>
      </dsp:nvSpPr>
      <dsp:spPr>
        <a:xfrm>
          <a:off x="2388244" y="993567"/>
          <a:ext cx="1431038" cy="454029"/>
        </a:xfrm>
        <a:custGeom>
          <a:avLst/>
          <a:gdLst/>
          <a:ahLst/>
          <a:cxnLst/>
          <a:rect l="0" t="0" r="0" b="0"/>
          <a:pathLst>
            <a:path>
              <a:moveTo>
                <a:pt x="1431038" y="0"/>
              </a:moveTo>
              <a:lnTo>
                <a:pt x="1431038" y="309407"/>
              </a:lnTo>
              <a:lnTo>
                <a:pt x="0" y="309407"/>
              </a:lnTo>
              <a:lnTo>
                <a:pt x="0" y="454029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DBF1E4-D6EA-46BE-84FD-6D1082714CE2}">
      <dsp:nvSpPr>
        <dsp:cNvPr id="0" name=""/>
        <dsp:cNvSpPr/>
      </dsp:nvSpPr>
      <dsp:spPr>
        <a:xfrm>
          <a:off x="3038716" y="2248"/>
          <a:ext cx="1561132" cy="99131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37B120-43DA-4A9D-B14D-61B31FE3FBAA}">
      <dsp:nvSpPr>
        <dsp:cNvPr id="0" name=""/>
        <dsp:cNvSpPr/>
      </dsp:nvSpPr>
      <dsp:spPr>
        <a:xfrm>
          <a:off x="3212176" y="167034"/>
          <a:ext cx="1561132" cy="9913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3200" b="1" kern="1200" dirty="0"/>
            <a:t>اَلْجِهازُ</a:t>
          </a:r>
          <a:r>
            <a:rPr lang="ar-MA" sz="3200" kern="1200" dirty="0"/>
            <a:t> </a:t>
          </a:r>
          <a:r>
            <a:rPr lang="ar-MA" sz="3200" b="1" kern="1200" dirty="0" err="1"/>
            <a:t>ﭐلْعَصَبِيُّ</a:t>
          </a:r>
          <a:endParaRPr lang="fr-FR" sz="5000" b="1" kern="1200" dirty="0"/>
        </a:p>
      </dsp:txBody>
      <dsp:txXfrm>
        <a:off x="3241211" y="196069"/>
        <a:ext cx="1503062" cy="933249"/>
      </dsp:txXfrm>
    </dsp:sp>
    <dsp:sp modelId="{2E422877-0E7E-4291-86DC-36F5289E6947}">
      <dsp:nvSpPr>
        <dsp:cNvPr id="0" name=""/>
        <dsp:cNvSpPr/>
      </dsp:nvSpPr>
      <dsp:spPr>
        <a:xfrm>
          <a:off x="1607678" y="1447597"/>
          <a:ext cx="1561132" cy="99131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DB1CE8-16EB-495C-A01E-24F9AE52957D}">
      <dsp:nvSpPr>
        <dsp:cNvPr id="0" name=""/>
        <dsp:cNvSpPr/>
      </dsp:nvSpPr>
      <dsp:spPr>
        <a:xfrm>
          <a:off x="1781137" y="1612383"/>
          <a:ext cx="1561132" cy="9913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000" b="1" kern="1200" dirty="0"/>
            <a:t>اَلْجِهازُ </a:t>
          </a:r>
          <a:r>
            <a:rPr lang="ar-MA" sz="2000" b="1" kern="1200" dirty="0" err="1"/>
            <a:t>ﭐلْعَصَبِيُّ</a:t>
          </a:r>
          <a:r>
            <a:rPr lang="ar-MA" sz="2000" b="1" kern="1200" dirty="0"/>
            <a:t> </a:t>
          </a:r>
          <a:r>
            <a:rPr lang="ar-MA" sz="2000" b="1" kern="1200" dirty="0" err="1"/>
            <a:t>ﭐلْمَرْكَزِيُّ</a:t>
          </a:r>
          <a:endParaRPr lang="fr-FR" sz="2000" b="1" kern="1200" dirty="0"/>
        </a:p>
      </dsp:txBody>
      <dsp:txXfrm>
        <a:off x="1810172" y="1641418"/>
        <a:ext cx="1503062" cy="933249"/>
      </dsp:txXfrm>
    </dsp:sp>
    <dsp:sp modelId="{A8697B75-2240-4843-9458-03ADCDFB48C3}">
      <dsp:nvSpPr>
        <dsp:cNvPr id="0" name=""/>
        <dsp:cNvSpPr/>
      </dsp:nvSpPr>
      <dsp:spPr>
        <a:xfrm>
          <a:off x="653653" y="2892945"/>
          <a:ext cx="1561132" cy="99131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EF37BC-D9C1-4C08-827F-4483B848A036}">
      <dsp:nvSpPr>
        <dsp:cNvPr id="0" name=""/>
        <dsp:cNvSpPr/>
      </dsp:nvSpPr>
      <dsp:spPr>
        <a:xfrm>
          <a:off x="827112" y="3057732"/>
          <a:ext cx="1561132" cy="9913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000" b="1" kern="1200" dirty="0"/>
            <a:t>اَلدِّماغُ (اَلْمُخُّ، اَلْمُخَيْخُ، اَلْبَصَلَةُ </a:t>
          </a:r>
          <a:r>
            <a:rPr lang="ar-MA" sz="2000" b="1" kern="1200" dirty="0" err="1"/>
            <a:t>ﭐلسّيسائِيَّةُ</a:t>
          </a:r>
          <a:r>
            <a:rPr lang="ar-MA" sz="2000" b="1" kern="1200" dirty="0"/>
            <a:t>)</a:t>
          </a:r>
          <a:endParaRPr lang="fr-FR" sz="2000" b="1" kern="1200" dirty="0"/>
        </a:p>
      </dsp:txBody>
      <dsp:txXfrm>
        <a:off x="856147" y="3086767"/>
        <a:ext cx="1503062" cy="933249"/>
      </dsp:txXfrm>
    </dsp:sp>
    <dsp:sp modelId="{6AE8708D-61E0-4A08-8AB3-7E6CAFC60B2D}">
      <dsp:nvSpPr>
        <dsp:cNvPr id="0" name=""/>
        <dsp:cNvSpPr/>
      </dsp:nvSpPr>
      <dsp:spPr>
        <a:xfrm>
          <a:off x="2561704" y="2892945"/>
          <a:ext cx="1561132" cy="99131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02E2B8-510F-488D-A370-24E960287F12}">
      <dsp:nvSpPr>
        <dsp:cNvPr id="0" name=""/>
        <dsp:cNvSpPr/>
      </dsp:nvSpPr>
      <dsp:spPr>
        <a:xfrm>
          <a:off x="2735163" y="3057732"/>
          <a:ext cx="1561132" cy="9913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000" b="1" kern="1200" dirty="0"/>
            <a:t>اَلنُّخاعُ </a:t>
          </a:r>
          <a:r>
            <a:rPr lang="ar-MA" sz="2000" b="1" kern="1200" dirty="0" err="1"/>
            <a:t>ﭐلشَّوْكِيُّ</a:t>
          </a:r>
          <a:endParaRPr lang="fr-FR" sz="2000" b="1" kern="1200" dirty="0"/>
        </a:p>
      </dsp:txBody>
      <dsp:txXfrm>
        <a:off x="2764198" y="3086767"/>
        <a:ext cx="1503062" cy="933249"/>
      </dsp:txXfrm>
    </dsp:sp>
    <dsp:sp modelId="{4D371197-E237-4416-A4C8-D8BA27C40FDA}">
      <dsp:nvSpPr>
        <dsp:cNvPr id="0" name=""/>
        <dsp:cNvSpPr/>
      </dsp:nvSpPr>
      <dsp:spPr>
        <a:xfrm>
          <a:off x="4469755" y="1447597"/>
          <a:ext cx="1561132" cy="99131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D5A776-94A7-48FE-B8EE-55DEFE685043}">
      <dsp:nvSpPr>
        <dsp:cNvPr id="0" name=""/>
        <dsp:cNvSpPr/>
      </dsp:nvSpPr>
      <dsp:spPr>
        <a:xfrm>
          <a:off x="4643214" y="1612383"/>
          <a:ext cx="1561132" cy="9913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000" b="1" kern="1200" dirty="0"/>
            <a:t>اَلْجِهازُ </a:t>
          </a:r>
          <a:r>
            <a:rPr lang="ar-MA" sz="2000" b="1" kern="1200" dirty="0" err="1"/>
            <a:t>ﭐلْعَصَبِيُّ</a:t>
          </a:r>
          <a:r>
            <a:rPr lang="ar-MA" sz="2000" b="1" kern="1200" dirty="0"/>
            <a:t> </a:t>
          </a:r>
          <a:r>
            <a:rPr lang="ar-MA" sz="2000" b="1" kern="1200" dirty="0" err="1"/>
            <a:t>ﭐلْمُحيطِيُّ</a:t>
          </a:r>
          <a:endParaRPr lang="fr-FR" sz="2000" b="1" kern="1200" dirty="0"/>
        </a:p>
      </dsp:txBody>
      <dsp:txXfrm>
        <a:off x="4672249" y="1641418"/>
        <a:ext cx="1503062" cy="933249"/>
      </dsp:txXfrm>
    </dsp:sp>
    <dsp:sp modelId="{5D5967B9-3182-46A3-892A-4C0DCDEC9BFE}">
      <dsp:nvSpPr>
        <dsp:cNvPr id="0" name=""/>
        <dsp:cNvSpPr/>
      </dsp:nvSpPr>
      <dsp:spPr>
        <a:xfrm>
          <a:off x="4469755" y="2892945"/>
          <a:ext cx="1561132" cy="99131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0470BA-3FB0-423B-AB7F-CC522064EC7B}">
      <dsp:nvSpPr>
        <dsp:cNvPr id="0" name=""/>
        <dsp:cNvSpPr/>
      </dsp:nvSpPr>
      <dsp:spPr>
        <a:xfrm>
          <a:off x="4643214" y="3057732"/>
          <a:ext cx="1561132" cy="9913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2000" b="1" kern="1200" dirty="0"/>
            <a:t>اَلْأَعْصابُ</a:t>
          </a:r>
          <a:endParaRPr lang="fr-FR" sz="2000" b="1" kern="1200" dirty="0"/>
        </a:p>
      </dsp:txBody>
      <dsp:txXfrm>
        <a:off x="4672249" y="3086767"/>
        <a:ext cx="1503062" cy="9332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8:13:12.32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0 0 24575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8:14:10.65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56 1 24575,'-24'20'0,"20"-16"0,-1 1 0,1 0 0,0 1 0,1-1 0,-1 1 0,-2 6 0,6-11 0,0-1 0,-1 1 0,1 0 0,0 0 0,0-1 0,0 1 0,0 0 0,0 0 0,-1 0 0,1-1 0,1 1 0,-1 0 0,0 0 0,0 0 0,0 0 0,0-1 0,0 1 0,1 0 0,-1 0 0,0-1 0,1 1 0,0 1 0,0-1 0,0-1 0,0 1 0,0 0 0,1 0 0,-1-1 0,0 1 0,1-1 0,-1 1 0,0-1 0,1 1 0,-1-1 0,1 0 0,-1 0 0,0 0 0,1 0 0,-1 0 0,3 0 0,-3 0-44,0 0 0,1 0 0,-1 0 0,0 0 0,0 0 0,0 0 0,0 0 0,0 0 0,0 0 0,0-1 0,0 1 0,0 0 0,0-1 0,0 1 0,0-1 0,0 0 0,0 1 0,0-1-1,0 1 1,0-1 0,0 0 0,-1 0 0,1 0 0,0 1 0,-1-1 0,1 0 0,0 0 0,-1 0 0,1 0 0,0-2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8:15:18.61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87 24575,'3'-1'0,"-1"1"0,1-1 0,-1 0 0,0 0 0,1 0 0,-1-1 0,0 1 0,1 0 0,-1-1 0,0 1 0,2-4 0,21-10 0,-24 14 0,0 1 0,0-1 0,0 0 0,0 1 0,0-1 0,0 0 0,0 0 0,0 0 0,0 0 0,0 0 0,0 0 0,-1 0 0,1 0 0,0 0 0,-1 0 0,1 0 0,-1-1 0,1 1 0,-1 0 0,1 0 0,-1-1 0,0 1 0,0 0 0,0 0 0,0-2 0,0 2 0,1 0 0,-1 0 0,0 0 0,0 0 0,0 0 0,-1 0 0,1 0 0,0 0 0,0 0 0,0 0 0,-1 0 0,1 0 0,-1 1 0,1-1 0,0 0 0,-1 0 0,0 0 0,1 0 0,-1 1 0,1-1 0,-1 0 0,0 1 0,0-1 0,1 0 0,-1 1 0,0-1 0,0 1 0,0-1 0,1 1 0,-1 0 0,0-1 0,0 1 0,-2-1 0,-17 0-1365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8:13:12.32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0 0 24575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8:14:10.65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56 1 24575,'-24'20'0,"20"-16"0,-1 1 0,1 0 0,0 1 0,1-1 0,-1 1 0,-2 6 0,6-11 0,0-1 0,-1 1 0,1 0 0,0 0 0,0-1 0,0 1 0,0 0 0,0 0 0,-1 0 0,1-1 0,1 1 0,-1 0 0,0 0 0,0 0 0,0 0 0,0-1 0,0 1 0,1 0 0,-1 0 0,0-1 0,1 1 0,0 1 0,0-1 0,0-1 0,0 1 0,0 0 0,1 0 0,-1-1 0,0 1 0,1-1 0,-1 1 0,0-1 0,1 1 0,-1-1 0,1 0 0,-1 0 0,0 0 0,1 0 0,-1 0 0,3 0 0,-3 0-44,0 0 0,1 0 0,-1 0 0,0 0 0,0 0 0,0 0 0,0 0 0,0 0 0,0 0 0,0-1 0,0 1 0,0 0 0,0-1 0,0 1 0,0-1 0,0 0 0,0 1 0,0-1-1,0 1 1,0-1 0,0 0 0,-1 0 0,1 0 0,0 1 0,-1-1 0,1 0 0,0 0 0,-1 0 0,1 0 0,0-2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8:15:18.61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87 24575,'3'-1'0,"-1"1"0,1-1 0,-1 0 0,0 0 0,1 0 0,-1-1 0,0 1 0,1 0 0,-1-1 0,0 1 0,2-4 0,21-10 0,-24 14 0,0 1 0,0-1 0,0 0 0,0 1 0,0-1 0,0 0 0,0 0 0,0 0 0,0 0 0,0 0 0,0 0 0,-1 0 0,1 0 0,0 0 0,-1 0 0,1 0 0,-1-1 0,1 1 0,-1 0 0,1 0 0,-1-1 0,0 1 0,0 0 0,0 0 0,0-2 0,0 2 0,1 0 0,-1 0 0,0 0 0,0 0 0,0 0 0,-1 0 0,1 0 0,0 0 0,0 0 0,0 0 0,-1 0 0,1 0 0,-1 1 0,1-1 0,0 0 0,-1 0 0,0 0 0,1 0 0,-1 1 0,1-1 0,-1 0 0,0 1 0,0-1 0,1 0 0,-1 1 0,0-1 0,0 1 0,0-1 0,1 1 0,-1 0 0,0-1 0,0 1 0,-2-1 0,-17 0-1365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8:13:12.32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0 0 24575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8:14:10.65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56 1 24575,'-24'20'0,"20"-16"0,-1 1 0,1 0 0,0 1 0,1-1 0,-1 1 0,-2 6 0,6-11 0,0-1 0,-1 1 0,1 0 0,0 0 0,0-1 0,0 1 0,0 0 0,0 0 0,-1 0 0,1-1 0,1 1 0,-1 0 0,0 0 0,0 0 0,0 0 0,0-1 0,0 1 0,1 0 0,-1 0 0,0-1 0,1 1 0,0 1 0,0-1 0,0-1 0,0 1 0,0 0 0,1 0 0,-1-1 0,0 1 0,1-1 0,-1 1 0,0-1 0,1 1 0,-1-1 0,1 0 0,-1 0 0,0 0 0,1 0 0,-1 0 0,3 0 0,-3 0-44,0 0 0,1 0 0,-1 0 0,0 0 0,0 0 0,0 0 0,0 0 0,0 0 0,0 0 0,0-1 0,0 1 0,0 0 0,0-1 0,0 1 0,0-1 0,0 0 0,0 1 0,0-1-1,0 1 1,0-1 0,0 0 0,-1 0 0,1 0 0,0 1 0,-1-1 0,1 0 0,0 0 0,-1 0 0,1 0 0,0-2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8:15:18.61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87 24575,'3'-1'0,"-1"1"0,1-1 0,-1 0 0,0 0 0,1 0 0,-1-1 0,0 1 0,1 0 0,-1-1 0,0 1 0,2-4 0,21-10 0,-24 14 0,0 1 0,0-1 0,0 0 0,0 1 0,0-1 0,0 0 0,0 0 0,0 0 0,0 0 0,0 0 0,0 0 0,-1 0 0,1 0 0,0 0 0,-1 0 0,1 0 0,-1-1 0,1 1 0,-1 0 0,1 0 0,-1-1 0,0 1 0,0 0 0,0 0 0,0-2 0,0 2 0,1 0 0,-1 0 0,0 0 0,0 0 0,0 0 0,-1 0 0,1 0 0,0 0 0,0 0 0,0 0 0,-1 0 0,1 0 0,-1 1 0,1-1 0,0 0 0,-1 0 0,0 0 0,1 0 0,-1 1 0,1-1 0,-1 0 0,0 1 0,0-1 0,1 0 0,-1 1 0,0-1 0,0 1 0,0-1 0,1 1 0,-1 0 0,0-1 0,0 1 0,-2-1 0,-17 0-1365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8:13:12.32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0 0 24575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8:14:10.65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56 1 24575,'-24'20'0,"20"-16"0,-1 1 0,1 0 0,0 1 0,1-1 0,-1 1 0,-2 6 0,6-11 0,0-1 0,-1 1 0,1 0 0,0 0 0,0-1 0,0 1 0,0 0 0,0 0 0,-1 0 0,1-1 0,1 1 0,-1 0 0,0 0 0,0 0 0,0 0 0,0-1 0,0 1 0,1 0 0,-1 0 0,0-1 0,1 1 0,0 1 0,0-1 0,0-1 0,0 1 0,0 0 0,1 0 0,-1-1 0,0 1 0,1-1 0,-1 1 0,0-1 0,1 1 0,-1-1 0,1 0 0,-1 0 0,0 0 0,1 0 0,-1 0 0,3 0 0,-3 0-44,0 0 0,1 0 0,-1 0 0,0 0 0,0 0 0,0 0 0,0 0 0,0 0 0,0 0 0,0-1 0,0 1 0,0 0 0,0-1 0,0 1 0,0-1 0,0 0 0,0 1 0,0-1-1,0 1 1,0-1 0,0 0 0,-1 0 0,1 0 0,0 1 0,-1-1 0,1 0 0,0 0 0,-1 0 0,1 0 0,0-2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8:15:18.61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87 24575,'3'-1'0,"-1"1"0,1-1 0,-1 0 0,0 0 0,1 0 0,-1-1 0,0 1 0,1 0 0,-1-1 0,0 1 0,2-4 0,21-10 0,-24 14 0,0 1 0,0-1 0,0 0 0,0 1 0,0-1 0,0 0 0,0 0 0,0 0 0,0 0 0,0 0 0,0 0 0,-1 0 0,1 0 0,0 0 0,-1 0 0,1 0 0,-1-1 0,1 1 0,-1 0 0,1 0 0,-1-1 0,0 1 0,0 0 0,0 0 0,0-2 0,0 2 0,1 0 0,-1 0 0,0 0 0,0 0 0,0 0 0,-1 0 0,1 0 0,0 0 0,0 0 0,0 0 0,-1 0 0,1 0 0,-1 1 0,1-1 0,0 0 0,-1 0 0,0 0 0,1 0 0,-1 1 0,1-1 0,-1 0 0,0 1 0,0-1 0,1 0 0,-1 1 0,0-1 0,0 1 0,0-1 0,1 1 0,-1 0 0,0-1 0,0 1 0,-2-1 0,-17 0-1365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8:13:12.32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0 0 24575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8:14:10.65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56 1 24575,'-24'20'0,"20"-16"0,-1 1 0,1 0 0,0 1 0,1-1 0,-1 1 0,-2 6 0,6-11 0,0-1 0,-1 1 0,1 0 0,0 0 0,0-1 0,0 1 0,0 0 0,0 0 0,-1 0 0,1-1 0,1 1 0,-1 0 0,0 0 0,0 0 0,0 0 0,0-1 0,0 1 0,1 0 0,-1 0 0,0-1 0,1 1 0,0 1 0,0-1 0,0-1 0,0 1 0,0 0 0,1 0 0,-1-1 0,0 1 0,1-1 0,-1 1 0,0-1 0,1 1 0,-1-1 0,1 0 0,-1 0 0,0 0 0,1 0 0,-1 0 0,3 0 0,-3 0-44,0 0 0,1 0 0,-1 0 0,0 0 0,0 0 0,0 0 0,0 0 0,0 0 0,0 0 0,0-1 0,0 1 0,0 0 0,0-1 0,0 1 0,0-1 0,0 0 0,0 1 0,0-1-1,0 1 1,0-1 0,0 0 0,-1 0 0,1 0 0,0 1 0,-1-1 0,1 0 0,0 0 0,-1 0 0,1 0 0,0-2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8:15:18.61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87 24575,'3'-1'0,"-1"1"0,1-1 0,-1 0 0,0 0 0,1 0 0,-1-1 0,0 1 0,1 0 0,-1-1 0,0 1 0,2-4 0,21-10 0,-24 14 0,0 1 0,0-1 0,0 0 0,0 1 0,0-1 0,0 0 0,0 0 0,0 0 0,0 0 0,0 0 0,0 0 0,-1 0 0,1 0 0,0 0 0,-1 0 0,1 0 0,-1-1 0,1 1 0,-1 0 0,1 0 0,-1-1 0,0 1 0,0 0 0,0 0 0,0-2 0,0 2 0,1 0 0,-1 0 0,0 0 0,0 0 0,0 0 0,-1 0 0,1 0 0,0 0 0,0 0 0,0 0 0,-1 0 0,1 0 0,-1 1 0,1-1 0,0 0 0,-1 0 0,0 0 0,1 0 0,-1 1 0,1-1 0,-1 0 0,0 1 0,0-1 0,1 0 0,-1 1 0,0-1 0,0 1 0,0-1 0,1 1 0,-1 0 0,0-1 0,0 1 0,-2-1 0,-17 0-1365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8:13:12.320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0 0 24575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8:14:10.65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56 1 24575,'-24'20'0,"20"-16"0,-1 1 0,1 0 0,0 1 0,1-1 0,-1 1 0,-2 6 0,6-11 0,0-1 0,-1 1 0,1 0 0,0 0 0,0-1 0,0 1 0,0 0 0,0 0 0,-1 0 0,1-1 0,1 1 0,-1 0 0,0 0 0,0 0 0,0 0 0,0-1 0,0 1 0,1 0 0,-1 0 0,0-1 0,1 1 0,0 1 0,0-1 0,0-1 0,0 1 0,0 0 0,1 0 0,-1-1 0,0 1 0,1-1 0,-1 1 0,0-1 0,1 1 0,-1-1 0,1 0 0,-1 0 0,0 0 0,1 0 0,-1 0 0,3 0 0,-3 0-44,0 0 0,1 0 0,-1 0 0,0 0 0,0 0 0,0 0 0,0 0 0,0 0 0,0 0 0,0-1 0,0 1 0,0 0 0,0-1 0,0 1 0,0-1 0,0 0 0,0 1 0,0-1-1,0 1 1,0-1 0,0 0 0,-1 0 0,1 0 0,0 1 0,-1-1 0,1 0 0,0 0 0,-1 0 0,1 0 0,0-2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8:15:18.61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87 24575,'3'-1'0,"-1"1"0,1-1 0,-1 0 0,0 0 0,1 0 0,-1-1 0,0 1 0,1 0 0,-1-1 0,0 1 0,2-4 0,21-10 0,-24 14 0,0 1 0,0-1 0,0 0 0,0 1 0,0-1 0,0 0 0,0 0 0,0 0 0,0 0 0,0 0 0,0 0 0,-1 0 0,1 0 0,0 0 0,-1 0 0,1 0 0,-1-1 0,1 1 0,-1 0 0,1 0 0,-1-1 0,0 1 0,0 0 0,0 0 0,0-2 0,0 2 0,1 0 0,-1 0 0,0 0 0,0 0 0,0 0 0,-1 0 0,1 0 0,0 0 0,0 0 0,0 0 0,-1 0 0,1 0 0,-1 1 0,1-1 0,0 0 0,-1 0 0,0 0 0,1 0 0,-1 1 0,1-1 0,-1 0 0,0 1 0,0-1 0,1 0 0,-1 1 0,0-1 0,0 1 0,0-1 0,1 1 0,-1 0 0,0-1 0,0 1 0,-2-1 0,-17 0-1365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8:14:10.65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56 1 24575,'-24'20'0,"20"-16"0,-1 1 0,1 0 0,0 1 0,1-1 0,-1 1 0,-2 6 0,6-11 0,0-1 0,-1 1 0,1 0 0,0 0 0,0-1 0,0 1 0,0 0 0,0 0 0,-1 0 0,1-1 0,1 1 0,-1 0 0,0 0 0,0 0 0,0 0 0,0-1 0,0 1 0,1 0 0,-1 0 0,0-1 0,1 1 0,0 1 0,0-1 0,0-1 0,0 1 0,0 0 0,1 0 0,-1-1 0,0 1 0,1-1 0,-1 1 0,0-1 0,1 1 0,-1-1 0,1 0 0,-1 0 0,0 0 0,1 0 0,-1 0 0,3 0 0,-3 0-44,0 0 0,1 0 0,-1 0 0,0 0 0,0 0 0,0 0 0,0 0 0,0 0 0,0 0 0,0-1 0,0 1 0,0 0 0,0-1 0,0 1 0,0-1 0,0 0 0,0 1 0,0-1-1,0 1 1,0-1 0,0 0 0,-1 0 0,1 0 0,0 1 0,-1-1 0,1 0 0,0 0 0,-1 0 0,1 0 0,0-2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8T18:15:18.618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87 24575,'3'-1'0,"-1"1"0,1-1 0,-1 0 0,0 0 0,1 0 0,-1-1 0,0 1 0,1 0 0,-1-1 0,0 1 0,2-4 0,21-10 0,-24 14 0,0 1 0,0-1 0,0 0 0,0 1 0,0-1 0,0 0 0,0 0 0,0 0 0,0 0 0,0 0 0,0 0 0,-1 0 0,1 0 0,0 0 0,-1 0 0,1 0 0,-1-1 0,1 1 0,-1 0 0,1 0 0,-1-1 0,0 1 0,0 0 0,0 0 0,0-2 0,0 2 0,1 0 0,-1 0 0,0 0 0,0 0 0,0 0 0,-1 0 0,1 0 0,0 0 0,0 0 0,0 0 0,-1 0 0,1 0 0,-1 1 0,1-1 0,0 0 0,-1 0 0,0 0 0,1 0 0,-1 1 0,1-1 0,-1 0 0,0 1 0,0-1 0,1 0 0,-1 1 0,0-1 0,0 1 0,0-1 0,1 1 0,-1 0 0,0-1 0,0 1 0,-2-1 0,-17 0-1365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2T22:52:14.663"/>
    </inkml:context>
    <inkml:brush xml:id="br0">
      <inkml:brushProperty name="width" value="0.1" units="cm"/>
      <inkml:brushProperty name="height" value="0.1" units="cm"/>
      <inkml:brushProperty name="color" value="#FFFFFF"/>
    </inkml:brush>
  </inkml:definitions>
  <inkml:trace contextRef="#ctx0" brushRef="#br0">0 0 24575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382F2-6D10-404C-AC7F-9DBD087CD68F}" type="datetimeFigureOut">
              <a:rPr lang="fr-FR" smtClean="0"/>
              <a:t>26/10/2026</a:t>
            </a:fld>
            <a:endParaRPr lang="fr-FR"/>
          </a:p>
        </p:txBody>
      </p:sp>
      <p:sp>
        <p:nvSpPr>
          <p:cNvPr id="4" name="Espace réservé de l'image de diapositiv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015F81-D173-4BF6-BF99-BC06B9C0EAB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0727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585248B-8080-7800-5612-5FE7E43F4C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072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76B68FB-11F4-1AA7-C518-5A1D99747C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0A591BD-42B0-5B88-F0BD-F2EC09AD1473}"/>
              </a:ext>
            </a:extLst>
          </p:cNvPr>
          <p:cNvSpPr txBox="1">
            <a:spLocks/>
          </p:cNvSpPr>
          <p:nvPr userDrawn="1"/>
        </p:nvSpPr>
        <p:spPr>
          <a:xfrm>
            <a:off x="6644639" y="945816"/>
            <a:ext cx="1950721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977612-0333-32DD-1139-FE9DA2C7B17D}"/>
              </a:ext>
            </a:extLst>
          </p:cNvPr>
          <p:cNvSpPr/>
          <p:nvPr userDrawn="1"/>
        </p:nvSpPr>
        <p:spPr>
          <a:xfrm>
            <a:off x="669303" y="1449371"/>
            <a:ext cx="7843101" cy="4640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1868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76B68FB-11F4-1AA7-C518-5A1D99747C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0A591BD-42B0-5B88-F0BD-F2EC09AD1473}"/>
              </a:ext>
            </a:extLst>
          </p:cNvPr>
          <p:cNvSpPr txBox="1">
            <a:spLocks/>
          </p:cNvSpPr>
          <p:nvPr userDrawn="1"/>
        </p:nvSpPr>
        <p:spPr>
          <a:xfrm>
            <a:off x="6644639" y="945816"/>
            <a:ext cx="1950721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</a:t>
            </a:r>
            <a:endParaRPr lang="ar-AE" sz="1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00079B-1AE8-3A92-8C52-D86E54E8B457}"/>
              </a:ext>
            </a:extLst>
          </p:cNvPr>
          <p:cNvSpPr/>
          <p:nvPr userDrawn="1"/>
        </p:nvSpPr>
        <p:spPr>
          <a:xfrm>
            <a:off x="669303" y="1449371"/>
            <a:ext cx="7843101" cy="4640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2794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76B68FB-11F4-1AA7-C518-5A1D99747C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0A591BD-42B0-5B88-F0BD-F2EC09AD1473}"/>
              </a:ext>
            </a:extLst>
          </p:cNvPr>
          <p:cNvSpPr txBox="1">
            <a:spLocks/>
          </p:cNvSpPr>
          <p:nvPr userDrawn="1"/>
        </p:nvSpPr>
        <p:spPr>
          <a:xfrm>
            <a:off x="6644639" y="945816"/>
            <a:ext cx="1950721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</p:spTree>
    <p:extLst>
      <p:ext uri="{BB962C8B-B14F-4D97-AF65-F5344CB8AC3E}">
        <p14:creationId xmlns:p14="http://schemas.microsoft.com/office/powerpoint/2010/main" val="72825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76B68FB-11F4-1AA7-C518-5A1D99747C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0A591BD-42B0-5B88-F0BD-F2EC09AD1473}"/>
              </a:ext>
            </a:extLst>
          </p:cNvPr>
          <p:cNvSpPr txBox="1">
            <a:spLocks/>
          </p:cNvSpPr>
          <p:nvPr userDrawn="1"/>
        </p:nvSpPr>
        <p:spPr>
          <a:xfrm>
            <a:off x="6644639" y="945816"/>
            <a:ext cx="1950721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</a:t>
            </a:r>
            <a:endParaRPr lang="ar-AE" sz="1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96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49080" y="482620"/>
            <a:ext cx="7085986" cy="338554"/>
            <a:chOff x="649080" y="482620"/>
            <a:chExt cx="7085986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rgbClr val="016C90"/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❷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49080" y="482620"/>
              <a:ext cx="1487004" cy="338554"/>
              <a:chOff x="662605" y="482620"/>
              <a:chExt cx="1487004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❹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2605" y="482620"/>
                <a:ext cx="1107996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</a:t>
                </a:r>
                <a:r>
                  <a:rPr lang="ar-MA" sz="16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 </a:t>
                </a:r>
                <a:r>
                  <a:rPr lang="ar-MA" sz="140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الدرس</a:t>
                </a:r>
                <a:endParaRPr lang="fr-FR" sz="140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261716-B46E-C5EB-3888-476B0F786595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40132" y="790397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9384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5332FD-539C-2BF7-7C35-01EBB87305C5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40132" y="790397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44335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accent1">
                      <a:lumMod val="20000"/>
                      <a:lumOff val="80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chemeClr val="accent1">
                      <a:lumMod val="20000"/>
                      <a:lumOff val="8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chemeClr val="accent1">
                      <a:lumMod val="20000"/>
                      <a:lumOff val="8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293E03D5-EE12-79E0-8D53-20E0146C3F1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84979" y="955038"/>
            <a:ext cx="862304" cy="62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553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❸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7DF037-A6CE-6099-7D48-D82CD2A19EE4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40132" y="790397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9112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3738E6-740E-59C0-3B95-EDBA1F6E4F07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40132" y="790397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47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4DB19FF-1BDB-6773-BBF1-9CD5786801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35066" y="646668"/>
            <a:ext cx="1165482" cy="116548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328277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44155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585248B-8080-7800-5612-5FE7E43F4C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BA50088-2D1E-9452-1DC8-BC1DA327BC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95376" y="409575"/>
            <a:ext cx="5315023" cy="10763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9B1E70E-18C3-6EE9-AB00-BEBD767A31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224" y="0"/>
            <a:ext cx="4771552" cy="1593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410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76B68FB-11F4-1AA7-C518-5A1D99747C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0A591BD-42B0-5B88-F0BD-F2EC09AD1473}"/>
              </a:ext>
            </a:extLst>
          </p:cNvPr>
          <p:cNvSpPr txBox="1">
            <a:spLocks/>
          </p:cNvSpPr>
          <p:nvPr userDrawn="1"/>
        </p:nvSpPr>
        <p:spPr>
          <a:xfrm>
            <a:off x="6644639" y="945816"/>
            <a:ext cx="1950721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977612-0333-32DD-1139-FE9DA2C7B17D}"/>
              </a:ext>
            </a:extLst>
          </p:cNvPr>
          <p:cNvSpPr/>
          <p:nvPr userDrawn="1"/>
        </p:nvSpPr>
        <p:spPr>
          <a:xfrm>
            <a:off x="669303" y="1449371"/>
            <a:ext cx="7843101" cy="4640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44030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76B68FB-11F4-1AA7-C518-5A1D99747C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0A591BD-42B0-5B88-F0BD-F2EC09AD1473}"/>
              </a:ext>
            </a:extLst>
          </p:cNvPr>
          <p:cNvSpPr txBox="1">
            <a:spLocks/>
          </p:cNvSpPr>
          <p:nvPr userDrawn="1"/>
        </p:nvSpPr>
        <p:spPr>
          <a:xfrm>
            <a:off x="6644639" y="945816"/>
            <a:ext cx="1950721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</a:t>
            </a:r>
            <a:endParaRPr lang="ar-AE" sz="1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00079B-1AE8-3A92-8C52-D86E54E8B457}"/>
              </a:ext>
            </a:extLst>
          </p:cNvPr>
          <p:cNvSpPr/>
          <p:nvPr userDrawn="1"/>
        </p:nvSpPr>
        <p:spPr>
          <a:xfrm>
            <a:off x="669303" y="1449371"/>
            <a:ext cx="7843101" cy="46403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86073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76B68FB-11F4-1AA7-C518-5A1D99747C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0A591BD-42B0-5B88-F0BD-F2EC09AD1473}"/>
              </a:ext>
            </a:extLst>
          </p:cNvPr>
          <p:cNvSpPr txBox="1">
            <a:spLocks/>
          </p:cNvSpPr>
          <p:nvPr userDrawn="1"/>
        </p:nvSpPr>
        <p:spPr>
          <a:xfrm>
            <a:off x="6644639" y="945816"/>
            <a:ext cx="1950721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AE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أيقونات توجيهية</a:t>
            </a:r>
          </a:p>
        </p:txBody>
      </p:sp>
    </p:spTree>
    <p:extLst>
      <p:ext uri="{BB962C8B-B14F-4D97-AF65-F5344CB8AC3E}">
        <p14:creationId xmlns:p14="http://schemas.microsoft.com/office/powerpoint/2010/main" val="938383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B76B68FB-11F4-1AA7-C518-5A1D99747C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0A591BD-42B0-5B88-F0BD-F2EC09AD1473}"/>
              </a:ext>
            </a:extLst>
          </p:cNvPr>
          <p:cNvSpPr txBox="1">
            <a:spLocks/>
          </p:cNvSpPr>
          <p:nvPr userDrawn="1"/>
        </p:nvSpPr>
        <p:spPr>
          <a:xfrm>
            <a:off x="6644639" y="945816"/>
            <a:ext cx="1950721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</a:t>
            </a:r>
            <a:endParaRPr lang="ar-AE" sz="1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0033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49080" y="482620"/>
            <a:ext cx="7085986" cy="338554"/>
            <a:chOff x="649080" y="482620"/>
            <a:chExt cx="7085986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rgbClr val="016C90"/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❷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49080" y="482620"/>
              <a:ext cx="1487004" cy="338554"/>
              <a:chOff x="662605" y="482620"/>
              <a:chExt cx="1487004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❹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2605" y="482620"/>
                <a:ext cx="1107996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</a:t>
                </a:r>
                <a:r>
                  <a:rPr lang="ar-MA" sz="16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 </a:t>
                </a:r>
                <a:r>
                  <a:rPr lang="ar-MA" sz="140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الدرس</a:t>
                </a:r>
                <a:endParaRPr lang="fr-FR" sz="140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90261716-B46E-C5EB-3888-476B0F786595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40132" y="790397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47098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F5332FD-539C-2BF7-7C35-01EBB87305C5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40132" y="790397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63097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accent1">
                      <a:lumMod val="20000"/>
                      <a:lumOff val="80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chemeClr val="accent1">
                      <a:lumMod val="20000"/>
                      <a:lumOff val="8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accent1">
                        <a:lumMod val="20000"/>
                        <a:lumOff val="80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chemeClr val="accent1">
                      <a:lumMod val="20000"/>
                      <a:lumOff val="8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8" name="Image 17">
            <a:extLst>
              <a:ext uri="{FF2B5EF4-FFF2-40B4-BE49-F238E27FC236}">
                <a16:creationId xmlns:a16="http://schemas.microsoft.com/office/drawing/2014/main" id="{293E03D5-EE12-79E0-8D53-20E0146C3F1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9501" t="31859" r="19274" b="23915"/>
          <a:stretch>
            <a:fillRect/>
          </a:stretch>
        </p:blipFill>
        <p:spPr>
          <a:xfrm>
            <a:off x="7884979" y="955038"/>
            <a:ext cx="862304" cy="62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0128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❸</a:t>
                </a: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87DF037-A6CE-6099-7D48-D82CD2A19EE4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40132" y="790397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46345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7" name="Google Shape;141;p7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6E3738E6-740E-59C0-3B95-EDBA1F6E4F07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 t="-7142" b="7142"/>
          <a:stretch/>
        </p:blipFill>
        <p:spPr>
          <a:xfrm>
            <a:off x="7840132" y="790397"/>
            <a:ext cx="1008000" cy="1008000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9539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2">
            <a:extLst>
              <a:ext uri="{FF2B5EF4-FFF2-40B4-BE49-F238E27FC236}">
                <a16:creationId xmlns:a16="http://schemas.microsoft.com/office/drawing/2014/main" id="{CE3A1CBE-F8A7-7899-FD9F-CC28E998639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71800" cy="6878840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14646432-2867-E088-FDC5-C8565DF39003}"/>
              </a:ext>
            </a:extLst>
          </p:cNvPr>
          <p:cNvGrpSpPr/>
          <p:nvPr userDrawn="1"/>
        </p:nvGrpSpPr>
        <p:grpSpPr>
          <a:xfrm>
            <a:off x="652286" y="482620"/>
            <a:ext cx="7082780" cy="338554"/>
            <a:chOff x="652286" y="482620"/>
            <a:chExt cx="7082780" cy="338554"/>
          </a:xfrm>
        </p:grpSpPr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F02AE518-7A15-3029-EF93-70AAEE07E7CC}"/>
                </a:ext>
              </a:extLst>
            </p:cNvPr>
            <p:cNvGrpSpPr/>
            <p:nvPr/>
          </p:nvGrpSpPr>
          <p:grpSpPr>
            <a:xfrm>
              <a:off x="6251588" y="482620"/>
              <a:ext cx="1483478" cy="338554"/>
              <a:chOff x="6030608" y="482620"/>
              <a:chExt cx="1483478" cy="338554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E56B8368-5A84-8584-6B94-C8F5E86200CB}"/>
                  </a:ext>
                </a:extLst>
              </p:cNvPr>
              <p:cNvSpPr/>
              <p:nvPr/>
            </p:nvSpPr>
            <p:spPr>
              <a:xfrm>
                <a:off x="6994392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❶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B3563C57-81EA-D27A-6204-D60AE32DFA57}"/>
                  </a:ext>
                </a:extLst>
              </p:cNvPr>
              <p:cNvSpPr/>
              <p:nvPr/>
            </p:nvSpPr>
            <p:spPr>
              <a:xfrm>
                <a:off x="6030608" y="513397"/>
                <a:ext cx="1103187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افتتاح الدرس</a:t>
                </a:r>
                <a:endParaRPr lang="fr-FR" sz="1400" b="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EE9AAB8F-4592-B43E-3560-D0FCDDB8DCAA}"/>
                </a:ext>
              </a:extLst>
            </p:cNvPr>
            <p:cNvGrpSpPr/>
            <p:nvPr/>
          </p:nvGrpSpPr>
          <p:grpSpPr>
            <a:xfrm>
              <a:off x="4288690" y="482620"/>
              <a:ext cx="1681036" cy="338554"/>
              <a:chOff x="4280105" y="482620"/>
              <a:chExt cx="1681036" cy="33855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4FE93DC-0661-EC0D-FE41-B8EE5689F9BA}"/>
                  </a:ext>
                </a:extLst>
              </p:cNvPr>
              <p:cNvSpPr/>
              <p:nvPr/>
            </p:nvSpPr>
            <p:spPr>
              <a:xfrm>
                <a:off x="5441447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❷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C30D4D9-E1D1-93C1-560E-EFCB6BC0086F}"/>
                  </a:ext>
                </a:extLst>
              </p:cNvPr>
              <p:cNvSpPr/>
              <p:nvPr/>
            </p:nvSpPr>
            <p:spPr>
              <a:xfrm>
                <a:off x="4280105" y="482620"/>
                <a:ext cx="1300356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النشاط الرئيسي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F18F72DD-1759-9C3E-89E1-410222C8D3AF}"/>
                </a:ext>
              </a:extLst>
            </p:cNvPr>
            <p:cNvGrpSpPr/>
            <p:nvPr/>
          </p:nvGrpSpPr>
          <p:grpSpPr>
            <a:xfrm>
              <a:off x="2417945" y="482620"/>
              <a:ext cx="1588884" cy="338554"/>
              <a:chOff x="2348884" y="482620"/>
              <a:chExt cx="1588884" cy="338554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B7C3FF-5117-A01B-8800-9C7693200FEF}"/>
                  </a:ext>
                </a:extLst>
              </p:cNvPr>
              <p:cNvSpPr/>
              <p:nvPr/>
            </p:nvSpPr>
            <p:spPr>
              <a:xfrm>
                <a:off x="3418074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</a:t>
                </a:r>
                <a:r>
                  <a:rPr lang="fr-CA" sz="1600" b="1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❸</a:t>
                </a:r>
                <a:endParaRPr lang="fr-CA" sz="1600" b="1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latin typeface="calendar note tfb" panose="02000500000000000000" pitchFamily="2" charset="0"/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0F97CB8A-3C7C-0C4D-594F-10EAF6D8AD04}"/>
                  </a:ext>
                </a:extLst>
              </p:cNvPr>
              <p:cNvSpPr/>
              <p:nvPr/>
            </p:nvSpPr>
            <p:spPr>
              <a:xfrm>
                <a:off x="2348884" y="482620"/>
                <a:ext cx="1228221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chemeClr val="tx2">
                        <a:lumMod val="25000"/>
                        <a:lumOff val="75000"/>
                      </a:schemeClr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التدرب والإغناء</a:t>
                </a:r>
                <a:endParaRPr lang="fr-FR" sz="1400" b="0" kern="1200" cap="none" spc="0" dirty="0">
                  <a:ln w="0"/>
                  <a:solidFill>
                    <a:schemeClr val="tx2">
                      <a:lumMod val="25000"/>
                      <a:lumOff val="75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C4B7FF1E-86FE-ACBE-7A31-CB61B29F21D8}"/>
                </a:ext>
              </a:extLst>
            </p:cNvPr>
            <p:cNvGrpSpPr/>
            <p:nvPr/>
          </p:nvGrpSpPr>
          <p:grpSpPr>
            <a:xfrm>
              <a:off x="652286" y="482620"/>
              <a:ext cx="1483798" cy="338554"/>
              <a:chOff x="665811" y="482620"/>
              <a:chExt cx="1483798" cy="338554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42F79EEC-E0E6-C17B-CEA0-1B02677B8EF7}"/>
                  </a:ext>
                </a:extLst>
              </p:cNvPr>
              <p:cNvSpPr/>
              <p:nvPr/>
            </p:nvSpPr>
            <p:spPr>
              <a:xfrm>
                <a:off x="1629915" y="482620"/>
                <a:ext cx="519694" cy="338554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-</a:t>
                </a:r>
                <a:r>
                  <a:rPr lang="fr-CA" sz="1600" b="1" kern="1200" cap="none" spc="0" dirty="0">
                    <a:ln w="0"/>
                    <a:solidFill>
                      <a:srgbClr val="016C9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❹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5C2C802-24C4-FFFD-EBF0-130AAB928E79}"/>
                  </a:ext>
                </a:extLst>
              </p:cNvPr>
              <p:cNvSpPr/>
              <p:nvPr/>
            </p:nvSpPr>
            <p:spPr>
              <a:xfrm>
                <a:off x="665811" y="482620"/>
                <a:ext cx="1101584" cy="307777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ar-MA" sz="1400" b="0" kern="1200" cap="none" spc="0" dirty="0">
                    <a:ln w="0"/>
                    <a:solidFill>
                      <a:srgbClr val="016C9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RB" panose="00000500000000000000" pitchFamily="2" charset="-78"/>
                    <a:ea typeface="Alimama DongFangDaKai" pitchFamily="2" charset="-122"/>
                    <a:cs typeface="RB" panose="00000500000000000000" pitchFamily="2" charset="-78"/>
                  </a:rPr>
                  <a:t>اختتام الدرس</a:t>
                </a:r>
                <a:endParaRPr lang="fr-FR" sz="1400" b="0" kern="1200" cap="none" spc="0" dirty="0">
                  <a:ln w="0"/>
                  <a:solidFill>
                    <a:srgbClr val="016C9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RB" panose="00000500000000000000" pitchFamily="2" charset="-78"/>
                  <a:ea typeface="Alimama DongFangDaKai" pitchFamily="2" charset="-122"/>
                  <a:cs typeface="RB" panose="00000500000000000000" pitchFamily="2" charset="-78"/>
                </a:endParaRPr>
              </a:p>
            </p:txBody>
          </p:sp>
        </p:grpSp>
      </p:grpSp>
      <p:pic>
        <p:nvPicPr>
          <p:cNvPr id="18" name="Espace réservé pour une image  9" descr="Une image contenant habits, jouet, sourire, chemise&#10;&#10;Le contenu généré par l’IA peut être incorrect.">
            <a:extLst>
              <a:ext uri="{FF2B5EF4-FFF2-40B4-BE49-F238E27FC236}">
                <a16:creationId xmlns:a16="http://schemas.microsoft.com/office/drawing/2014/main" id="{E4DB19FF-1BDB-6773-BBF1-9CD57868015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735066" y="646668"/>
            <a:ext cx="1165482" cy="116548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521794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4872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5471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3" r:id="rId3"/>
    <p:sldLayoutId id="2147483674" r:id="rId4"/>
    <p:sldLayoutId id="2147483675" r:id="rId5"/>
    <p:sldLayoutId id="2147483669" r:id="rId6"/>
    <p:sldLayoutId id="2147483670" r:id="rId7"/>
    <p:sldLayoutId id="2147483676" r:id="rId8"/>
    <p:sldLayoutId id="2147483671" r:id="rId9"/>
    <p:sldLayoutId id="2147483672" r:id="rId10"/>
    <p:sldLayoutId id="2147483678" r:id="rId11"/>
    <p:sldLayoutId id="214748366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3261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6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3.xml"/><Relationship Id="rId5" Type="http://schemas.openxmlformats.org/officeDocument/2006/relationships/image" Target="../media/image27.png"/><Relationship Id="rId10" Type="http://schemas.openxmlformats.org/officeDocument/2006/relationships/image" Target="../media/image24.png"/><Relationship Id="rId4" Type="http://schemas.openxmlformats.org/officeDocument/2006/relationships/customXml" Target="../ink/ink2.xml"/><Relationship Id="rId9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6.xml"/><Relationship Id="rId5" Type="http://schemas.openxmlformats.org/officeDocument/2006/relationships/image" Target="../media/image30.png"/><Relationship Id="rId4" Type="http://schemas.openxmlformats.org/officeDocument/2006/relationships/customXml" Target="../ink/ink5.xml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9.xml"/><Relationship Id="rId5" Type="http://schemas.openxmlformats.org/officeDocument/2006/relationships/image" Target="../media/image30.png"/><Relationship Id="rId4" Type="http://schemas.openxmlformats.org/officeDocument/2006/relationships/customXml" Target="../ink/ink8.xml"/><Relationship Id="rId9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2.xml"/><Relationship Id="rId5" Type="http://schemas.openxmlformats.org/officeDocument/2006/relationships/image" Target="../media/image30.png"/><Relationship Id="rId4" Type="http://schemas.openxmlformats.org/officeDocument/2006/relationships/customXml" Target="../ink/ink11.xml"/><Relationship Id="rId9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5.xml"/><Relationship Id="rId5" Type="http://schemas.openxmlformats.org/officeDocument/2006/relationships/image" Target="../media/image30.png"/><Relationship Id="rId4" Type="http://schemas.openxmlformats.org/officeDocument/2006/relationships/customXml" Target="../ink/ink14.xml"/><Relationship Id="rId9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18.xml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0.png"/><Relationship Id="rId12" Type="http://schemas.openxmlformats.org/officeDocument/2006/relationships/image" Target="../media/image3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customXml" Target="../ink/ink17.xml"/><Relationship Id="rId11" Type="http://schemas.openxmlformats.org/officeDocument/2006/relationships/image" Target="../media/image36.png"/><Relationship Id="rId5" Type="http://schemas.openxmlformats.org/officeDocument/2006/relationships/image" Target="../media/image29.png"/><Relationship Id="rId10" Type="http://schemas.openxmlformats.org/officeDocument/2006/relationships/image" Target="../media/image35.png"/><Relationship Id="rId4" Type="http://schemas.openxmlformats.org/officeDocument/2006/relationships/customXml" Target="../ink/ink16.xml"/><Relationship Id="rId9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ustomXml" Target="../ink/ink20.xml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0.png"/><Relationship Id="rId12" Type="http://schemas.openxmlformats.org/officeDocument/2006/relationships/image" Target="../media/image3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11" Type="http://schemas.openxmlformats.org/officeDocument/2006/relationships/image" Target="../media/image38.png"/><Relationship Id="rId10" Type="http://schemas.openxmlformats.org/officeDocument/2006/relationships/image" Target="../media/image35.png"/><Relationship Id="rId4" Type="http://schemas.openxmlformats.org/officeDocument/2006/relationships/customXml" Target="../ink/ink19.xml"/><Relationship Id="rId9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png"/><Relationship Id="rId4" Type="http://schemas.openxmlformats.org/officeDocument/2006/relationships/customXml" Target="../ink/ink2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42.png"/><Relationship Id="rId4" Type="http://schemas.openxmlformats.org/officeDocument/2006/relationships/image" Target="../media/image41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45D0B72F-81D0-F178-3E74-25240172F32A}"/>
              </a:ext>
            </a:extLst>
          </p:cNvPr>
          <p:cNvSpPr/>
          <p:nvPr/>
        </p:nvSpPr>
        <p:spPr>
          <a:xfrm>
            <a:off x="700063" y="4420492"/>
            <a:ext cx="600417" cy="601088"/>
          </a:xfrm>
          <a:prstGeom prst="roundRect">
            <a:avLst>
              <a:gd name="adj" fmla="val 24879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38398B7-663F-B015-02E7-EBDC7E55F8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0702" y="939867"/>
            <a:ext cx="534415" cy="517176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AA6EFD6F-783A-4534-8401-6C25C8F0BC93}"/>
              </a:ext>
            </a:extLst>
          </p:cNvPr>
          <p:cNvCxnSpPr>
            <a:cxnSpLocks/>
          </p:cNvCxnSpPr>
          <p:nvPr/>
        </p:nvCxnSpPr>
        <p:spPr>
          <a:xfrm>
            <a:off x="7930702" y="939867"/>
            <a:ext cx="657225" cy="0"/>
          </a:xfrm>
          <a:prstGeom prst="line">
            <a:avLst/>
          </a:prstGeom>
          <a:ln>
            <a:solidFill>
              <a:srgbClr val="15716C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3A548CEB-2EA4-2404-5406-F71E17DA5E7F}"/>
              </a:ext>
            </a:extLst>
          </p:cNvPr>
          <p:cNvCxnSpPr>
            <a:cxnSpLocks/>
          </p:cNvCxnSpPr>
          <p:nvPr/>
        </p:nvCxnSpPr>
        <p:spPr>
          <a:xfrm>
            <a:off x="7930702" y="1986347"/>
            <a:ext cx="657225" cy="0"/>
          </a:xfrm>
          <a:prstGeom prst="line">
            <a:avLst/>
          </a:prstGeom>
          <a:ln>
            <a:solidFill>
              <a:srgbClr val="724F2E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3B4F8AF2-DE34-1DC7-77E1-BF14E577C014}"/>
              </a:ext>
            </a:extLst>
          </p:cNvPr>
          <p:cNvSpPr/>
          <p:nvPr/>
        </p:nvSpPr>
        <p:spPr>
          <a:xfrm>
            <a:off x="7930702" y="821812"/>
            <a:ext cx="53251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4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156082">
                    <a:lumMod val="75000"/>
                  </a:srgbClr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Alimama DongFangDaKai" pitchFamily="2" charset="-122"/>
                <a:ea typeface="Alimama DongFangDaKai" pitchFamily="2" charset="-122"/>
                <a:cs typeface="A Nafis" panose="02000400000000000000" pitchFamily="2" charset="-78"/>
              </a:rPr>
              <a:t>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1612F5-4232-4C54-2206-4D292D52EE12}"/>
              </a:ext>
            </a:extLst>
          </p:cNvPr>
          <p:cNvSpPr/>
          <p:nvPr/>
        </p:nvSpPr>
        <p:spPr>
          <a:xfrm>
            <a:off x="7985204" y="1890540"/>
            <a:ext cx="42351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4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51290A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Alimama DongFangDaKai" pitchFamily="2" charset="-122"/>
                <a:ea typeface="Alimama DongFangDaKai" pitchFamily="2" charset="-122"/>
                <a:cs typeface="A Nafis" panose="02000400000000000000" pitchFamily="2" charset="-78"/>
              </a:rPr>
              <a:t>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E7D300-8C76-EDC3-D741-C7864F1A4089}"/>
              </a:ext>
            </a:extLst>
          </p:cNvPr>
          <p:cNvSpPr/>
          <p:nvPr/>
        </p:nvSpPr>
        <p:spPr>
          <a:xfrm>
            <a:off x="788514" y="4336315"/>
            <a:ext cx="42351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4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uLnTx/>
                <a:uFillTx/>
                <a:latin typeface="Alimama DongFangDaKai" pitchFamily="2" charset="-122"/>
                <a:ea typeface="Alimama DongFangDaKai" pitchFamily="2" charset="-122"/>
                <a:cs typeface="A Nafis" panose="02000400000000000000" pitchFamily="2" charset="-78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910242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1D93726-9671-6E67-404F-7CD7DD46AA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501" t="31859" r="19274" b="23915"/>
          <a:stretch>
            <a:fillRect/>
          </a:stretch>
        </p:blipFill>
        <p:spPr>
          <a:xfrm>
            <a:off x="2941209" y="4500736"/>
            <a:ext cx="948052" cy="684828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E171D79F-E06A-B917-DA58-82BCDA5C61D4}"/>
              </a:ext>
            </a:extLst>
          </p:cNvPr>
          <p:cNvSpPr/>
          <p:nvPr/>
        </p:nvSpPr>
        <p:spPr>
          <a:xfrm>
            <a:off x="807817" y="303745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3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توجيهات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الأستاذ</a:t>
            </a:r>
            <a:r>
              <a:rPr lang="f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1300" b="1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(ة)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FABB5DF-5009-2E32-5370-6AA0310312C4}"/>
              </a:ext>
            </a:extLst>
          </p:cNvPr>
          <p:cNvSpPr/>
          <p:nvPr/>
        </p:nvSpPr>
        <p:spPr>
          <a:xfrm>
            <a:off x="2689958" y="5331217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عرض فيديو 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1910CF-13F2-2DBC-4123-15EEE15D7FB3}"/>
              </a:ext>
            </a:extLst>
          </p:cNvPr>
          <p:cNvSpPr/>
          <p:nvPr/>
        </p:nvSpPr>
        <p:spPr>
          <a:xfrm>
            <a:off x="3715084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تعيين تلميذ للإجابة </a:t>
            </a:r>
          </a:p>
        </p:txBody>
      </p:sp>
      <p:pic>
        <p:nvPicPr>
          <p:cNvPr id="9" name="Image 8" descr="Une image contenant dessin humoristique, clipart, Dessin animé, illustration&#10;&#10;Le contenu généré par l’IA peut être incorrect.">
            <a:extLst>
              <a:ext uri="{FF2B5EF4-FFF2-40B4-BE49-F238E27FC236}">
                <a16:creationId xmlns:a16="http://schemas.microsoft.com/office/drawing/2014/main" id="{5734CFD0-8DB4-F7DE-7A60-0C6E9AF3539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879" y="1893497"/>
            <a:ext cx="1196068" cy="1196068"/>
          </a:xfrm>
          <a:prstGeom prst="rect">
            <a:avLst/>
          </a:prstGeom>
        </p:spPr>
      </p:pic>
      <p:pic>
        <p:nvPicPr>
          <p:cNvPr id="10" name="Image 9" descr="Une image contenant habits, sourire, dessin humoristique, personne&#10;&#10;Le contenu généré par l’IA peut être incorrect.">
            <a:extLst>
              <a:ext uri="{FF2B5EF4-FFF2-40B4-BE49-F238E27FC236}">
                <a16:creationId xmlns:a16="http://schemas.microsoft.com/office/drawing/2014/main" id="{BF3888D7-25D1-CBFB-F44B-7C2376525D5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71624" y="1949334"/>
            <a:ext cx="1397972" cy="1063006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B5B99044-B808-E96F-473D-0685D8B2201C}"/>
              </a:ext>
            </a:extLst>
          </p:cNvPr>
          <p:cNvSpPr/>
          <p:nvPr/>
        </p:nvSpPr>
        <p:spPr>
          <a:xfrm>
            <a:off x="4550559" y="5322766"/>
            <a:ext cx="1715313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إلى الشريحة الموالية بعد عرض الفيديو</a:t>
            </a: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5D3379B-1BFD-2B91-CC11-8554485F7F0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1448" y="1841390"/>
            <a:ext cx="1196067" cy="1196067"/>
          </a:xfrm>
          <a:prstGeom prst="rect">
            <a:avLst/>
          </a:prstGeom>
        </p:spPr>
      </p:pic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15697D9C-F395-C8B7-903D-3AC40FB40702}"/>
              </a:ext>
            </a:extLst>
          </p:cNvPr>
          <p:cNvSpPr/>
          <p:nvPr/>
        </p:nvSpPr>
        <p:spPr>
          <a:xfrm>
            <a:off x="6590281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العمل في ثنائيات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FAC790E-29C3-1F3E-844B-5C9FD626A5CA}"/>
              </a:ext>
            </a:extLst>
          </p:cNvPr>
          <p:cNvSpPr/>
          <p:nvPr/>
        </p:nvSpPr>
        <p:spPr>
          <a:xfrm>
            <a:off x="6590281" y="3013273"/>
            <a:ext cx="1536192" cy="466579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MA" sz="14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المرور بين   الصفوف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82DEAC-32A8-75F9-468D-6654D07EE49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1448" y="4114800"/>
            <a:ext cx="1207966" cy="120796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61CE9C5-829A-9BF4-EB6D-672FF988EB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8218" y="4294113"/>
            <a:ext cx="990738" cy="828791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092A4F2E-BA52-32AA-0BDE-5A101D3C4EC9}"/>
              </a:ext>
            </a:extLst>
          </p:cNvPr>
          <p:cNvSpPr/>
          <p:nvPr/>
        </p:nvSpPr>
        <p:spPr>
          <a:xfrm>
            <a:off x="829357" y="5322766"/>
            <a:ext cx="1536192" cy="436245"/>
          </a:xfrm>
          <a:prstGeom prst="roundRect">
            <a:avLst>
              <a:gd name="adj" fmla="val 50000"/>
            </a:avLst>
          </a:prstGeom>
          <a:solidFill>
            <a:srgbClr val="DEF0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1" eaLnBrk="1" latinLnBrk="0" hangingPunct="1"/>
            <a:r>
              <a:rPr lang="ar-MA" sz="1200" b="1" kern="0" dirty="0">
                <a:solidFill>
                  <a:srgbClr val="3A8F9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المناولة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935D199-A4B6-460A-AE8C-769D0DEBFDC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257" y="4147632"/>
            <a:ext cx="1289690" cy="118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438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>
            <a:extLst>
              <a:ext uri="{FF2B5EF4-FFF2-40B4-BE49-F238E27FC236}">
                <a16:creationId xmlns:a16="http://schemas.microsoft.com/office/drawing/2014/main" id="{C75D2322-899E-88CE-4AA6-3DBC7D74F54C}"/>
              </a:ext>
            </a:extLst>
          </p:cNvPr>
          <p:cNvSpPr txBox="1">
            <a:spLocks/>
          </p:cNvSpPr>
          <p:nvPr/>
        </p:nvSpPr>
        <p:spPr>
          <a:xfrm>
            <a:off x="6374255" y="1063104"/>
            <a:ext cx="3108897" cy="36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ة</a:t>
            </a:r>
            <a:r>
              <a:rPr lang="fr-FR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ar-SA" sz="1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خاص بالأستاذ </a:t>
            </a:r>
            <a:endParaRPr lang="fr-FR" sz="1800" dirty="0">
              <a:solidFill>
                <a:schemeClr val="bg1"/>
              </a:solidFill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89D7714-BC70-001F-EFC7-52198107B479}"/>
              </a:ext>
            </a:extLst>
          </p:cNvPr>
          <p:cNvSpPr txBox="1">
            <a:spLocks/>
          </p:cNvSpPr>
          <p:nvPr/>
        </p:nvSpPr>
        <p:spPr>
          <a:xfrm>
            <a:off x="1281419" y="1498631"/>
            <a:ext cx="6581161" cy="66702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MA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برمجة الأسبوع</a:t>
            </a:r>
            <a:br>
              <a:rPr lang="fr-FR" sz="3600" b="1" dirty="0">
                <a:solidFill>
                  <a:srgbClr val="17AB9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fr-FR" sz="3600" dirty="0">
              <a:solidFill>
                <a:srgbClr val="17AB98"/>
              </a:solidFill>
            </a:endParaRP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242C2E7D-D31E-F965-BA10-9A226DC0FAEE}"/>
              </a:ext>
            </a:extLst>
          </p:cNvPr>
          <p:cNvGrpSpPr/>
          <p:nvPr/>
        </p:nvGrpSpPr>
        <p:grpSpPr>
          <a:xfrm>
            <a:off x="3767054" y="2157653"/>
            <a:ext cx="4609323" cy="1123837"/>
            <a:chOff x="648000" y="1949241"/>
            <a:chExt cx="3780000" cy="1123837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EF47BB77-114E-78CA-6221-7AAA16C49451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FCC30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36" name="Organigramme : Terminateur 21">
              <a:extLst>
                <a:ext uri="{FF2B5EF4-FFF2-40B4-BE49-F238E27FC236}">
                  <a16:creationId xmlns:a16="http://schemas.microsoft.com/office/drawing/2014/main" id="{3B2D0AD7-4253-6144-B081-1F7A378F4780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FCC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الدرس </a:t>
              </a:r>
              <a:r>
                <a:rPr lang="ar-S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r>
                <a:rPr lang="ar-MA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endPara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Espace réservé du texte 5">
              <a:extLst>
                <a:ext uri="{FF2B5EF4-FFF2-40B4-BE49-F238E27FC236}">
                  <a16:creationId xmlns:a16="http://schemas.microsoft.com/office/drawing/2014/main" id="{021B310E-45B0-5423-17E9-9161F6F83014}"/>
                </a:ext>
              </a:extLst>
            </p:cNvPr>
            <p:cNvSpPr txBox="1">
              <a:spLocks/>
            </p:cNvSpPr>
            <p:nvPr/>
          </p:nvSpPr>
          <p:spPr>
            <a:xfrm>
              <a:off x="830264" y="2313216"/>
              <a:ext cx="3420000" cy="631140"/>
            </a:xfrm>
            <a:prstGeom prst="roundRect">
              <a:avLst/>
            </a:prstGeom>
            <a:solidFill>
              <a:srgbClr val="FFEFBB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09630" rtl="1">
                <a:buNone/>
                <a:defRPr/>
              </a:pPr>
              <a:endParaRPr lang="fr-MA" sz="2000" dirty="0">
                <a:cs typeface="+mj-cs"/>
              </a:endParaRPr>
            </a:p>
          </p:txBody>
        </p:sp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829E9EF4-2CAB-0A9F-E223-9FD61A8D3AEB}"/>
              </a:ext>
            </a:extLst>
          </p:cNvPr>
          <p:cNvGrpSpPr/>
          <p:nvPr/>
        </p:nvGrpSpPr>
        <p:grpSpPr>
          <a:xfrm>
            <a:off x="2379406" y="4006763"/>
            <a:ext cx="4733534" cy="1123837"/>
            <a:chOff x="648000" y="1949241"/>
            <a:chExt cx="3780000" cy="1123837"/>
          </a:xfrm>
          <a:solidFill>
            <a:srgbClr val="FCC302"/>
          </a:solidFill>
        </p:grpSpPr>
        <p:sp>
          <p:nvSpPr>
            <p:cNvPr id="47" name="Rectangle : coins arrondis 46">
              <a:extLst>
                <a:ext uri="{FF2B5EF4-FFF2-40B4-BE49-F238E27FC236}">
                  <a16:creationId xmlns:a16="http://schemas.microsoft.com/office/drawing/2014/main" id="{B431AE93-BF27-8864-56A3-B8D17856101A}"/>
                </a:ext>
              </a:extLst>
            </p:cNvPr>
            <p:cNvSpPr/>
            <p:nvPr/>
          </p:nvSpPr>
          <p:spPr>
            <a:xfrm>
              <a:off x="648000" y="2196000"/>
              <a:ext cx="3780000" cy="877078"/>
            </a:xfrm>
            <a:prstGeom prst="roundRect">
              <a:avLst/>
            </a:prstGeom>
            <a:solidFill>
              <a:srgbClr val="A6A6A6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0" algn="ctr" defTabSz="914400" rtl="1" eaLnBrk="1" latinLnBrk="0" hangingPunct="1"/>
              <a:endParaRPr lang="fr-MA" dirty="0"/>
            </a:p>
          </p:txBody>
        </p:sp>
        <p:sp>
          <p:nvSpPr>
            <p:cNvPr id="48" name="Organigramme : Terminateur 21">
              <a:extLst>
                <a:ext uri="{FF2B5EF4-FFF2-40B4-BE49-F238E27FC236}">
                  <a16:creationId xmlns:a16="http://schemas.microsoft.com/office/drawing/2014/main" id="{959CA089-4FD5-7488-B8EB-F6E4C554623A}"/>
                </a:ext>
              </a:extLst>
            </p:cNvPr>
            <p:cNvSpPr/>
            <p:nvPr/>
          </p:nvSpPr>
          <p:spPr>
            <a:xfrm>
              <a:off x="2889570" y="1949241"/>
              <a:ext cx="1260000" cy="360000"/>
            </a:xfrm>
            <a:prstGeom prst="flowChartTerminator">
              <a:avLst/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630" rtl="1">
                <a:defRPr/>
              </a:pPr>
              <a:r>
                <a:rPr lang="ar-M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الدرس </a:t>
              </a:r>
              <a:r>
                <a:rPr lang="ar-SA" sz="18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fr-FR" sz="18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9" name="Espace réservé du texte 5">
              <a:extLst>
                <a:ext uri="{FF2B5EF4-FFF2-40B4-BE49-F238E27FC236}">
                  <a16:creationId xmlns:a16="http://schemas.microsoft.com/office/drawing/2014/main" id="{EDE181A3-932A-3778-1FB6-F43D88CA1B84}"/>
                </a:ext>
              </a:extLst>
            </p:cNvPr>
            <p:cNvSpPr txBox="1">
              <a:spLocks/>
            </p:cNvSpPr>
            <p:nvPr/>
          </p:nvSpPr>
          <p:spPr>
            <a:xfrm>
              <a:off x="828000" y="2331465"/>
              <a:ext cx="3420000" cy="631140"/>
            </a:xfrm>
            <a:prstGeom prst="roundRect">
              <a:avLst/>
            </a:prstGeom>
            <a:solidFill>
              <a:srgbClr val="F2F2F2"/>
            </a:solidFill>
            <a:ln>
              <a:solidFill>
                <a:schemeClr val="bg1">
                  <a:lumMod val="75000"/>
                </a:schemeClr>
              </a:solidFill>
            </a:ln>
          </p:spPr>
          <p:txBody>
            <a:bodyPr anchor="ctr"/>
            <a:lstStyle>
              <a:lvl1pPr marL="266700" indent="-2667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Wingdings" panose="05000000000000000000" pitchFamily="2" charset="2"/>
                <a:buChar char="m"/>
                <a:defRPr sz="12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100000"/>
                </a:lnSpc>
                <a:spcBef>
                  <a:spcPts val="3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757575"/>
                  </a:solidFill>
                  <a:latin typeface="Dosis SemiBold" pitchFamily="2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050" kern="1200">
                  <a:solidFill>
                    <a:srgbClr val="474F71"/>
                  </a:solidFill>
                  <a:latin typeface="Dosis SemiBold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09630" rtl="1">
                <a:buNone/>
                <a:defRPr/>
              </a:pPr>
              <a:endParaRPr lang="fr-MA" sz="2000" dirty="0"/>
            </a:p>
          </p:txBody>
        </p:sp>
      </p:grpSp>
      <p:sp>
        <p:nvSpPr>
          <p:cNvPr id="2" name="ZoneTexte 1">
            <a:extLst>
              <a:ext uri="{FF2B5EF4-FFF2-40B4-BE49-F238E27FC236}">
                <a16:creationId xmlns:a16="http://schemas.microsoft.com/office/drawing/2014/main" id="{B5F19713-D858-456D-A435-52BE114EE0FF}"/>
              </a:ext>
            </a:extLst>
          </p:cNvPr>
          <p:cNvSpPr txBox="1"/>
          <p:nvPr/>
        </p:nvSpPr>
        <p:spPr>
          <a:xfrm>
            <a:off x="4493053" y="2604919"/>
            <a:ext cx="3369527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 rtl="1"/>
            <a:r>
              <a:rPr lang="ar-SA" b="1" dirty="0"/>
              <a:t>ما هِيَ مُكَوِّناتُ الْجِهازِ الْعَصَبِيِّ</a:t>
            </a:r>
            <a:r>
              <a:rPr lang="ar-MA" b="1" dirty="0"/>
              <a:t>؟</a:t>
            </a:r>
            <a:endParaRPr lang="fr-MA" b="1" dirty="0"/>
          </a:p>
          <a:p>
            <a:pPr algn="r" rtl="1"/>
            <a:endParaRPr lang="ar-MA" b="1" dirty="0">
              <a:solidFill>
                <a:schemeClr val="bg1">
                  <a:lumMod val="65000"/>
                </a:schemeClr>
              </a:solidFill>
            </a:endParaRPr>
          </a:p>
          <a:p>
            <a:pPr algn="r" rtl="1"/>
            <a:endParaRPr lang="fr-FR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8F768CE-5868-B295-A71B-55CFE05317F3}"/>
              </a:ext>
            </a:extLst>
          </p:cNvPr>
          <p:cNvSpPr txBox="1"/>
          <p:nvPr/>
        </p:nvSpPr>
        <p:spPr>
          <a:xfrm>
            <a:off x="2836738" y="4456060"/>
            <a:ext cx="40660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b="1" dirty="0">
                <a:solidFill>
                  <a:schemeClr val="bg1">
                    <a:lumMod val="65000"/>
                  </a:schemeClr>
                </a:solidFill>
              </a:rPr>
              <a:t>ماذا نَقْصِدُ بِالْحَساسِيَّةِ الشُّعورِيَةِ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</a:rPr>
              <a:t>؟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endParaRPr lang="fr-FR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B64EF78-B233-5C42-EC80-7DAD564BF718}"/>
              </a:ext>
            </a:extLst>
          </p:cNvPr>
          <p:cNvSpPr/>
          <p:nvPr/>
        </p:nvSpPr>
        <p:spPr>
          <a:xfrm>
            <a:off x="6068388" y="2019756"/>
            <a:ext cx="2473960" cy="4045469"/>
          </a:xfrm>
          <a:prstGeom prst="roundRect">
            <a:avLst>
              <a:gd name="adj" fmla="val 660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011FF8F-2992-4DF2-0077-053DA9A7170A}"/>
              </a:ext>
            </a:extLst>
          </p:cNvPr>
          <p:cNvSpPr txBox="1"/>
          <p:nvPr/>
        </p:nvSpPr>
        <p:spPr>
          <a:xfrm>
            <a:off x="2080690" y="634210"/>
            <a:ext cx="4597120" cy="7296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5486"/>
              </a:lnSpc>
            </a:pPr>
            <a:r>
              <a:rPr lang="ar-MA" sz="3200" b="1" dirty="0">
                <a:solidFill>
                  <a:srgbClr val="F6BB00"/>
                </a:solidFill>
                <a:latin typeface="Dosis" pitchFamily="2" charset="0"/>
                <a:cs typeface="Calibri" panose="020F0502020204030204" pitchFamily="34" charset="0"/>
              </a:rPr>
              <a:t>درس اليوم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A0ECB05-77EA-3A1C-6E2C-672140076EFA}"/>
              </a:ext>
            </a:extLst>
          </p:cNvPr>
          <p:cNvSpPr/>
          <p:nvPr/>
        </p:nvSpPr>
        <p:spPr>
          <a:xfrm>
            <a:off x="645160" y="2047239"/>
            <a:ext cx="2473960" cy="4045469"/>
          </a:xfrm>
          <a:prstGeom prst="roundRect">
            <a:avLst>
              <a:gd name="adj" fmla="val 660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477E222-8A88-8173-AC9A-CB78EDDB1310}"/>
              </a:ext>
            </a:extLst>
          </p:cNvPr>
          <p:cNvSpPr/>
          <p:nvPr/>
        </p:nvSpPr>
        <p:spPr>
          <a:xfrm>
            <a:off x="3368040" y="2047238"/>
            <a:ext cx="2473960" cy="4045469"/>
          </a:xfrm>
          <a:prstGeom prst="roundRect">
            <a:avLst>
              <a:gd name="adj" fmla="val 660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BFB5F90-E795-6FA6-CB1E-66F2496B8D51}"/>
              </a:ext>
            </a:extLst>
          </p:cNvPr>
          <p:cNvSpPr txBox="1"/>
          <p:nvPr/>
        </p:nvSpPr>
        <p:spPr>
          <a:xfrm>
            <a:off x="1661652" y="1290069"/>
            <a:ext cx="5643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400" b="1" dirty="0"/>
              <a:t>ما هِيَ مُكَوِّناتُ الْجِهازِ الْعَصَبِيِّ</a:t>
            </a:r>
            <a:r>
              <a:rPr lang="ar-MA" sz="2400" b="1" dirty="0"/>
              <a:t>؟</a:t>
            </a:r>
            <a:endParaRPr lang="fr-MA" sz="2400" b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3463DB7-EE90-43B5-5EA0-EF2D4B50F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8388" y="2019755"/>
            <a:ext cx="2473960" cy="404546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1331C5E-B9F2-8E8A-180D-0F909B33E8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016" y="2019754"/>
            <a:ext cx="2398007" cy="4017987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8BFBAB2-3380-B8AB-A9A2-960D7EDEC6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160" y="2047237"/>
            <a:ext cx="2458515" cy="404546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5C7ED4D-FDAE-1A4A-0368-F3724BC0530E}"/>
              </a:ext>
            </a:extLst>
          </p:cNvPr>
          <p:cNvSpPr txBox="1"/>
          <p:nvPr/>
        </p:nvSpPr>
        <p:spPr>
          <a:xfrm>
            <a:off x="6713245" y="920737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6879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CCB7D-8C4A-A26E-BA2B-482EE22F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9F1E1EB5-A3CF-9C33-72E2-D018A6412902}"/>
              </a:ext>
            </a:extLst>
          </p:cNvPr>
          <p:cNvSpPr txBox="1"/>
          <p:nvPr/>
        </p:nvSpPr>
        <p:spPr>
          <a:xfrm>
            <a:off x="1089966" y="1594395"/>
            <a:ext cx="7132233" cy="323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75"/>
              </a:lnSpc>
            </a:pPr>
            <a:r>
              <a:rPr lang="ar-MA" sz="3600" b="1" kern="0" dirty="0">
                <a:solidFill>
                  <a:schemeClr val="accent1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 الدرس</a:t>
            </a:r>
          </a:p>
        </p:txBody>
      </p:sp>
      <p:pic>
        <p:nvPicPr>
          <p:cNvPr id="1026" name="Picture 2" descr="Aperçu de l’image">
            <a:extLst>
              <a:ext uri="{FF2B5EF4-FFF2-40B4-BE49-F238E27FC236}">
                <a16:creationId xmlns:a16="http://schemas.microsoft.com/office/drawing/2014/main" id="{A3970FFB-F3E4-4363-8F5E-2B0BBFB8B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2009775"/>
            <a:ext cx="8001000" cy="403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746B61C-654B-888D-770A-F4EAA0FEEDB9}"/>
              </a:ext>
            </a:extLst>
          </p:cNvPr>
          <p:cNvSpPr txBox="1"/>
          <p:nvPr/>
        </p:nvSpPr>
        <p:spPr>
          <a:xfrm>
            <a:off x="6713245" y="920737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011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5">
            <a:extLst>
              <a:ext uri="{FF2B5EF4-FFF2-40B4-BE49-F238E27FC236}">
                <a16:creationId xmlns:a16="http://schemas.microsoft.com/office/drawing/2014/main" id="{B304BB82-5CA1-E3FF-C5C4-ED13E6D30A66}"/>
              </a:ext>
            </a:extLst>
          </p:cNvPr>
          <p:cNvSpPr txBox="1"/>
          <p:nvPr/>
        </p:nvSpPr>
        <p:spPr>
          <a:xfrm>
            <a:off x="1288026" y="2095255"/>
            <a:ext cx="6961239" cy="1210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MA" sz="1600" b="1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SA" sz="2800" b="1" kern="0" dirty="0">
                <a:latin typeface="Calibri" panose="020F0502020204030204" pitchFamily="34" charset="0"/>
                <a:cs typeface="Calibri" panose="020F0502020204030204" pitchFamily="34" charset="0"/>
              </a:rPr>
              <a:t>عند نهاية الدرس، </a:t>
            </a:r>
            <a:r>
              <a:rPr lang="ar-SA" sz="2800" b="1" kern="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 الأقل </a:t>
            </a:r>
            <a:r>
              <a:rPr lang="ar-SA" sz="2800" b="1" kern="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80%</a:t>
            </a:r>
            <a:r>
              <a:rPr lang="ar-SA" sz="2800" b="1" kern="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 المتعلمين</a:t>
            </a:r>
            <a:r>
              <a:rPr lang="ar-MA" sz="2800" b="1" kern="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والمتعلمات</a:t>
            </a:r>
            <a:r>
              <a:rPr lang="ar-SA" sz="2800" b="1" kern="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سيكونون </a:t>
            </a:r>
            <a:r>
              <a:rPr lang="ar-MA" sz="2800" b="1" kern="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متمكنين</a:t>
            </a:r>
            <a:r>
              <a:rPr lang="ar-SA" sz="2800" b="1" kern="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800" b="1" kern="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</a:t>
            </a:r>
            <a:r>
              <a:rPr lang="ar-SA" sz="2800" b="1" kern="0" dirty="0">
                <a:solidFill>
                  <a:schemeClr val="tx2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ar-MA" sz="2800" b="1" kern="0" dirty="0">
              <a:solidFill>
                <a:schemeClr val="tx2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>
              <a:lnSpc>
                <a:spcPts val="2075"/>
              </a:lnSpc>
            </a:pPr>
            <a:endParaRPr lang="ar-MA" sz="1600" b="1" kern="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 : coins arrondis 24">
            <a:extLst>
              <a:ext uri="{FF2B5EF4-FFF2-40B4-BE49-F238E27FC236}">
                <a16:creationId xmlns:a16="http://schemas.microsoft.com/office/drawing/2014/main" id="{AD8A66C1-CDD8-9987-3C75-C3DD2F40D8AD}"/>
              </a:ext>
            </a:extLst>
          </p:cNvPr>
          <p:cNvSpPr/>
          <p:nvPr/>
        </p:nvSpPr>
        <p:spPr>
          <a:xfrm>
            <a:off x="1376589" y="3550191"/>
            <a:ext cx="6801287" cy="2077220"/>
          </a:xfrm>
          <a:prstGeom prst="roundRect">
            <a:avLst/>
          </a:prstGeom>
          <a:solidFill>
            <a:srgbClr val="58B6C0">
              <a:lumMod val="20000"/>
              <a:lumOff val="80000"/>
            </a:srgbClr>
          </a:solidFill>
          <a:ln w="1905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dirty="0">
                <a:solidFill>
                  <a:schemeClr val="bg1">
                    <a:lumMod val="50000"/>
                  </a:schemeClr>
                </a:solidFill>
              </a:rPr>
              <a:t>تَعَرُّفِ  مُكَوِّناتِ الْجِهازِ الْعَصَبِيَّ عِنْدَ الْإِنْسانِ.</a:t>
            </a:r>
          </a:p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SA" sz="2800" b="1" dirty="0">
                <a:solidFill>
                  <a:schemeClr val="bg1">
                    <a:lumMod val="50000"/>
                  </a:schemeClr>
                </a:solidFill>
              </a:rPr>
              <a:t>مُلاحَظَةِ وَوَصْفِ رَسْمٍ تَخْطيطِيٍّ أَوْ مُجَسَّمٍ لِلْجِهازِ الْعَصَبِيِّ عِنْدَ الْإِنْسانِ.</a:t>
            </a:r>
          </a:p>
          <a:p>
            <a:pPr marL="457200" indent="-4572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10" name="Groupe 1">
            <a:extLst>
              <a:ext uri="{FF2B5EF4-FFF2-40B4-BE49-F238E27FC236}">
                <a16:creationId xmlns:a16="http://schemas.microsoft.com/office/drawing/2014/main" id="{D5C464C3-FDBA-A4ED-AFAB-8A79EEB47C90}"/>
              </a:ext>
            </a:extLst>
          </p:cNvPr>
          <p:cNvGrpSpPr/>
          <p:nvPr/>
        </p:nvGrpSpPr>
        <p:grpSpPr>
          <a:xfrm>
            <a:off x="7830623" y="2940277"/>
            <a:ext cx="981709" cy="894619"/>
            <a:chOff x="7018463" y="3270490"/>
            <a:chExt cx="1287441" cy="1174803"/>
          </a:xfrm>
        </p:grpSpPr>
        <p:grpSp>
          <p:nvGrpSpPr>
            <p:cNvPr id="11" name="Groupe 2">
              <a:extLst>
                <a:ext uri="{FF2B5EF4-FFF2-40B4-BE49-F238E27FC236}">
                  <a16:creationId xmlns:a16="http://schemas.microsoft.com/office/drawing/2014/main" id="{7B1D3277-6AC5-13F3-ADD7-1D32F94B3DF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5" name="Ellipse 7">
                <a:extLst>
                  <a:ext uri="{FF2B5EF4-FFF2-40B4-BE49-F238E27FC236}">
                    <a16:creationId xmlns:a16="http://schemas.microsoft.com/office/drawing/2014/main" id="{9E22E2D2-93E1-2780-F802-F54DFDEA62AE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6" name="Ellipse 8">
                <a:extLst>
                  <a:ext uri="{FF2B5EF4-FFF2-40B4-BE49-F238E27FC236}">
                    <a16:creationId xmlns:a16="http://schemas.microsoft.com/office/drawing/2014/main" id="{DBB4FF5C-C284-427A-A0F9-3E2A78D0F300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e 4">
              <a:extLst>
                <a:ext uri="{FF2B5EF4-FFF2-40B4-BE49-F238E27FC236}">
                  <a16:creationId xmlns:a16="http://schemas.microsoft.com/office/drawing/2014/main" id="{82302E35-1361-EB6D-23A0-FB6FEF4488CB}"/>
                </a:ext>
              </a:extLst>
            </p:cNvPr>
            <p:cNvGrpSpPr/>
            <p:nvPr/>
          </p:nvGrpSpPr>
          <p:grpSpPr>
            <a:xfrm rot="692408">
              <a:off x="7488791" y="3270490"/>
              <a:ext cx="817113" cy="732479"/>
              <a:chOff x="6497223" y="1779515"/>
              <a:chExt cx="817113" cy="732479"/>
            </a:xfrm>
          </p:grpSpPr>
          <p:sp>
            <p:nvSpPr>
              <p:cNvPr id="13" name="Chevron 5">
                <a:extLst>
                  <a:ext uri="{FF2B5EF4-FFF2-40B4-BE49-F238E27FC236}">
                    <a16:creationId xmlns:a16="http://schemas.microsoft.com/office/drawing/2014/main" id="{FDEB5BFC-5C5E-172D-B7FD-C79A71FA52A6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4" name="Connecteur droit 6">
                <a:extLst>
                  <a:ext uri="{FF2B5EF4-FFF2-40B4-BE49-F238E27FC236}">
                    <a16:creationId xmlns:a16="http://schemas.microsoft.com/office/drawing/2014/main" id="{6952ED0F-19B2-9CC1-854C-9357B9CD4F11}"/>
                  </a:ext>
                </a:extLst>
              </p:cNvPr>
              <p:cNvCxnSpPr>
                <a:cxnSpLocks/>
                <a:stCxn id="13" idx="1"/>
              </p:cNvCxnSpPr>
              <p:nvPr/>
            </p:nvCxnSpPr>
            <p:spPr>
              <a:xfrm rot="20907592" flipH="1">
                <a:off x="6497223" y="1947485"/>
                <a:ext cx="817113" cy="564509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1D79E196-717E-EDC4-5230-64F5B09296E0}"/>
              </a:ext>
            </a:extLst>
          </p:cNvPr>
          <p:cNvSpPr txBox="1"/>
          <p:nvPr/>
        </p:nvSpPr>
        <p:spPr>
          <a:xfrm>
            <a:off x="6713245" y="920737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118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CAA2F8-C845-DE48-3437-0B6D30B30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>
            <a:extLst>
              <a:ext uri="{FF2B5EF4-FFF2-40B4-BE49-F238E27FC236}">
                <a16:creationId xmlns:a16="http://schemas.microsoft.com/office/drawing/2014/main" id="{1D7D99DD-1FAA-9000-BAFF-CC98AF393E6F}"/>
              </a:ext>
            </a:extLst>
          </p:cNvPr>
          <p:cNvSpPr txBox="1"/>
          <p:nvPr/>
        </p:nvSpPr>
        <p:spPr>
          <a:xfrm>
            <a:off x="939410" y="1251879"/>
            <a:ext cx="6515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مَرْحَبًا، سَنَرى دَرْسًا جَديدًا في مادة النشاط العلمي مع </a:t>
            </a:r>
            <a:r>
              <a:rPr lang="ar-MA" sz="2000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كَجْمُولَة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وأَكْسِيل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0" i="0" u="none" strike="noStrike" dirty="0">
                <a:solidFill>
                  <a:srgbClr val="000000"/>
                </a:solidFill>
                <a:effectLst/>
                <a:latin typeface="Abadi" panose="020F0502020204030204" pitchFamily="34" charset="0"/>
              </a:rPr>
              <a:t>.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B5A868A-5057-107B-9D88-B9531F12A1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678" y="1978702"/>
            <a:ext cx="6348335" cy="4063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266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ECE21-432F-4EA8-B5F0-9B27BE873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e 1">
            <a:extLst>
              <a:ext uri="{FF2B5EF4-FFF2-40B4-BE49-F238E27FC236}">
                <a16:creationId xmlns:a16="http://schemas.microsoft.com/office/drawing/2014/main" id="{6A2D0B1D-7ABB-43A9-8E30-DC3EA50581F0}"/>
              </a:ext>
            </a:extLst>
          </p:cNvPr>
          <p:cNvGrpSpPr/>
          <p:nvPr/>
        </p:nvGrpSpPr>
        <p:grpSpPr>
          <a:xfrm>
            <a:off x="7504886" y="1784734"/>
            <a:ext cx="981709" cy="894619"/>
            <a:chOff x="7018463" y="3270490"/>
            <a:chExt cx="1287441" cy="1174803"/>
          </a:xfrm>
        </p:grpSpPr>
        <p:grpSp>
          <p:nvGrpSpPr>
            <p:cNvPr id="11" name="Groupe 2">
              <a:extLst>
                <a:ext uri="{FF2B5EF4-FFF2-40B4-BE49-F238E27FC236}">
                  <a16:creationId xmlns:a16="http://schemas.microsoft.com/office/drawing/2014/main" id="{CC957E0F-6D84-CB2B-86FF-5A3FD2111F80}"/>
                </a:ext>
              </a:extLst>
            </p:cNvPr>
            <p:cNvGrpSpPr/>
            <p:nvPr/>
          </p:nvGrpSpPr>
          <p:grpSpPr>
            <a:xfrm>
              <a:off x="7018463" y="3537379"/>
              <a:ext cx="907914" cy="907914"/>
              <a:chOff x="3664086" y="1245255"/>
              <a:chExt cx="907914" cy="907914"/>
            </a:xfrm>
          </p:grpSpPr>
          <p:sp>
            <p:nvSpPr>
              <p:cNvPr id="15" name="Ellipse 7">
                <a:extLst>
                  <a:ext uri="{FF2B5EF4-FFF2-40B4-BE49-F238E27FC236}">
                    <a16:creationId xmlns:a16="http://schemas.microsoft.com/office/drawing/2014/main" id="{5E8EE251-95DC-3DF9-970D-E1FCF2D87F6D}"/>
                  </a:ext>
                </a:extLst>
              </p:cNvPr>
              <p:cNvSpPr/>
              <p:nvPr/>
            </p:nvSpPr>
            <p:spPr>
              <a:xfrm>
                <a:off x="3664086" y="1245255"/>
                <a:ext cx="907914" cy="907914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16" name="Ellipse 8">
                <a:extLst>
                  <a:ext uri="{FF2B5EF4-FFF2-40B4-BE49-F238E27FC236}">
                    <a16:creationId xmlns:a16="http://schemas.microsoft.com/office/drawing/2014/main" id="{A75ED39B-2D00-D56D-ADAB-6152B3B778F4}"/>
                  </a:ext>
                </a:extLst>
              </p:cNvPr>
              <p:cNvSpPr/>
              <p:nvPr/>
            </p:nvSpPr>
            <p:spPr>
              <a:xfrm>
                <a:off x="3893891" y="1484074"/>
                <a:ext cx="448304" cy="430276"/>
              </a:xfrm>
              <a:prstGeom prst="ellipse">
                <a:avLst/>
              </a:prstGeom>
              <a:noFill/>
              <a:ln w="120650" cap="flat" cmpd="sng" algn="ctr">
                <a:solidFill>
                  <a:srgbClr val="00E4CF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2" name="Groupe 4">
              <a:extLst>
                <a:ext uri="{FF2B5EF4-FFF2-40B4-BE49-F238E27FC236}">
                  <a16:creationId xmlns:a16="http://schemas.microsoft.com/office/drawing/2014/main" id="{59A755BB-E7A4-9A09-786A-8E9923CBC0FD}"/>
                </a:ext>
              </a:extLst>
            </p:cNvPr>
            <p:cNvGrpSpPr/>
            <p:nvPr/>
          </p:nvGrpSpPr>
          <p:grpSpPr>
            <a:xfrm rot="692408">
              <a:off x="7488791" y="3270490"/>
              <a:ext cx="817113" cy="732479"/>
              <a:chOff x="6497223" y="1779515"/>
              <a:chExt cx="817113" cy="732479"/>
            </a:xfrm>
          </p:grpSpPr>
          <p:sp>
            <p:nvSpPr>
              <p:cNvPr id="13" name="Chevron 5">
                <a:extLst>
                  <a:ext uri="{FF2B5EF4-FFF2-40B4-BE49-F238E27FC236}">
                    <a16:creationId xmlns:a16="http://schemas.microsoft.com/office/drawing/2014/main" id="{53D8F56F-8B11-9D48-7C0F-9446CB240279}"/>
                  </a:ext>
                </a:extLst>
              </p:cNvPr>
              <p:cNvSpPr/>
              <p:nvPr/>
            </p:nvSpPr>
            <p:spPr>
              <a:xfrm rot="8014795">
                <a:off x="7022818" y="1840050"/>
                <a:ext cx="322140" cy="201070"/>
              </a:xfrm>
              <a:prstGeom prst="chevron">
                <a:avLst>
                  <a:gd name="adj" fmla="val 3252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solidFill>
                  <a:srgbClr val="4B5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  <p:cxnSp>
            <p:nvCxnSpPr>
              <p:cNvPr id="14" name="Connecteur droit 6">
                <a:extLst>
                  <a:ext uri="{FF2B5EF4-FFF2-40B4-BE49-F238E27FC236}">
                    <a16:creationId xmlns:a16="http://schemas.microsoft.com/office/drawing/2014/main" id="{E673D43D-D923-838B-C10D-70F3CA96103B}"/>
                  </a:ext>
                </a:extLst>
              </p:cNvPr>
              <p:cNvCxnSpPr>
                <a:cxnSpLocks/>
                <a:stCxn id="13" idx="1"/>
              </p:cNvCxnSpPr>
              <p:nvPr/>
            </p:nvCxnSpPr>
            <p:spPr>
              <a:xfrm rot="20907592" flipH="1">
                <a:off x="6497223" y="1947485"/>
                <a:ext cx="817113" cy="564509"/>
              </a:xfrm>
              <a:prstGeom prst="line">
                <a:avLst/>
              </a:prstGeom>
              <a:ln w="38100">
                <a:solidFill>
                  <a:srgbClr val="4B505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1B535034-38CB-8FF1-E41B-1DE6F93FAD82}"/>
              </a:ext>
            </a:extLst>
          </p:cNvPr>
          <p:cNvSpPr txBox="1"/>
          <p:nvPr/>
        </p:nvSpPr>
        <p:spPr>
          <a:xfrm>
            <a:off x="-423086" y="3035578"/>
            <a:ext cx="8445049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>
              <a:lnSpc>
                <a:spcPct val="150000"/>
              </a:lnSpc>
            </a:pP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سَأَتَعَرَّفُ عَلى مُكَوِّناتِ </a:t>
            </a:r>
            <a:r>
              <a:rPr lang="ar-MA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ﭐلْجِهازِ</a:t>
            </a: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ﭐلْعَصَبِيِّ</a:t>
            </a: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عِنْدَ </a:t>
            </a:r>
            <a:r>
              <a:rPr lang="ar-MA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ﭐلْإِنْسانِ</a:t>
            </a: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؛</a:t>
            </a:r>
          </a:p>
          <a:p>
            <a:pPr algn="just" rtl="1">
              <a:lnSpc>
                <a:spcPct val="150000"/>
              </a:lnSpc>
            </a:pP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ar-SA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سَأُ</a:t>
            </a: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لاحِظُ وَأَصِفُ</a:t>
            </a:r>
            <a:r>
              <a:rPr lang="ar-S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رَسْماً تَخْطيطِيّاً أَوْ مُجَسَّماً لِلْجِهازِ الْعَصَبِيِّ عِنْدَ الْإِنْسانِ.</a:t>
            </a:r>
            <a:endParaRPr lang="fr-MA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EF1D389-C917-4D8C-184C-7CEE1E78F6BC}"/>
              </a:ext>
            </a:extLst>
          </p:cNvPr>
          <p:cNvSpPr txBox="1"/>
          <p:nvPr/>
        </p:nvSpPr>
        <p:spPr>
          <a:xfrm>
            <a:off x="2656280" y="2103702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خلال هذه الحصة </a:t>
            </a:r>
            <a:r>
              <a:rPr kumimoji="0" lang="ar-MA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:</a:t>
            </a:r>
            <a:r>
              <a:rPr kumimoji="0" lang="en-GB" sz="2800" b="1" i="0" u="none" strike="noStrike" kern="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2250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36E14-5A94-43DB-E066-EB4DF2863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EC78519-2004-5917-D30B-94A662C71CD6}"/>
              </a:ext>
            </a:extLst>
          </p:cNvPr>
          <p:cNvSpPr/>
          <p:nvPr/>
        </p:nvSpPr>
        <p:spPr>
          <a:xfrm>
            <a:off x="1720931" y="2610517"/>
            <a:ext cx="5884432" cy="23705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866E25E1-BF75-2E5E-7AA9-223B57757361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افتتاح الدرس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7F2F748D-44FB-4B56-04E5-9D394D751BE2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9ED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BF086E5-77F7-D0DB-792D-BC9922D1602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6449655" y="3943405"/>
            <a:ext cx="841742" cy="84174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DC3CF1E9-3FC2-9A1D-A515-CCAF791D4362}"/>
              </a:ext>
            </a:extLst>
          </p:cNvPr>
          <p:cNvGrpSpPr/>
          <p:nvPr/>
        </p:nvGrpSpPr>
        <p:grpSpPr>
          <a:xfrm>
            <a:off x="1852603" y="3235721"/>
            <a:ext cx="4597052" cy="1451721"/>
            <a:chOff x="1852603" y="3070584"/>
            <a:chExt cx="4597052" cy="1451721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57AC2BD1-16F7-4DFE-1790-2030247F1B07}"/>
                </a:ext>
              </a:extLst>
            </p:cNvPr>
            <p:cNvSpPr txBox="1"/>
            <p:nvPr/>
          </p:nvSpPr>
          <p:spPr>
            <a:xfrm>
              <a:off x="1852603" y="3070584"/>
              <a:ext cx="459705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algn="r" defTabSz="685834" rtl="1">
                <a:defRPr sz="3600" b="1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defRPr>
              </a:lvl1pPr>
            </a:lstStyle>
            <a:p>
              <a:r>
                <a:rPr lang="ar-MA" dirty="0">
                  <a:solidFill>
                    <a:schemeClr val="bg1">
                      <a:lumMod val="75000"/>
                    </a:schemeClr>
                  </a:solidFill>
                </a:rPr>
                <a:t>تصحيح الأنشطة المنزلية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4C527634-D09D-1B05-1CA8-59A8D90D743B}"/>
                </a:ext>
              </a:extLst>
            </p:cNvPr>
            <p:cNvSpPr txBox="1"/>
            <p:nvPr/>
          </p:nvSpPr>
          <p:spPr>
            <a:xfrm>
              <a:off x="1852603" y="3875974"/>
              <a:ext cx="459705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MA" sz="3600" b="1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أنشطة تمهيدية</a:t>
              </a:r>
            </a:p>
          </p:txBody>
        </p:sp>
      </p:grpSp>
      <p:pic>
        <p:nvPicPr>
          <p:cNvPr id="10" name="Image 9" descr="Une image contenant horloge, cercle, symbole, logo&#10;&#10;Description générée automatiquement">
            <a:extLst>
              <a:ext uri="{FF2B5EF4-FFF2-40B4-BE49-F238E27FC236}">
                <a16:creationId xmlns:a16="http://schemas.microsoft.com/office/drawing/2014/main" id="{672C020E-CEFF-4D41-9EDE-A2C05C9DAB94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637" y="2261495"/>
            <a:ext cx="935622" cy="77608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2F1F0A90-C241-4620-A698-5E9A433D1737}"/>
              </a:ext>
            </a:extLst>
          </p:cNvPr>
          <p:cNvSpPr txBox="1"/>
          <p:nvPr/>
        </p:nvSpPr>
        <p:spPr>
          <a:xfrm>
            <a:off x="6713245" y="920737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885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4758F98-B1E6-7B6F-07E8-AC91D651A2F3}"/>
              </a:ext>
            </a:extLst>
          </p:cNvPr>
          <p:cNvSpPr txBox="1"/>
          <p:nvPr/>
        </p:nvSpPr>
        <p:spPr>
          <a:xfrm>
            <a:off x="329784" y="1254645"/>
            <a:ext cx="7103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لاحِظوا </a:t>
            </a:r>
            <a:r>
              <a:rPr lang="ar-MA" sz="2000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ﭐلرَّسْمَ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ﭐلتَّخْطيطيَّ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لِلْجِهازِ </a:t>
            </a:r>
            <a:r>
              <a:rPr lang="ar-MA" sz="2000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ﭐلْعَصَبيِِّ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، سَنُسَمِّي </a:t>
            </a:r>
            <a:r>
              <a:rPr lang="ar-MA" sz="2000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ﭐلْأَعْضاءَ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واحِداً تِلْوَ </a:t>
            </a:r>
            <a:r>
              <a:rPr lang="ar-MA" sz="2000" b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ﭐلْآخَرَ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F5F6A83-00DD-4382-966E-4ACC146B3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674" y="2057400"/>
            <a:ext cx="7562851" cy="3971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8025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ED0C502-A55F-7A7C-6972-EEBCD0E2911D}"/>
              </a:ext>
            </a:extLst>
          </p:cNvPr>
          <p:cNvSpPr txBox="1"/>
          <p:nvPr/>
        </p:nvSpPr>
        <p:spPr>
          <a:xfrm>
            <a:off x="6269872" y="1963712"/>
            <a:ext cx="1688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اسْمُ هَذا </a:t>
            </a:r>
            <a:r>
              <a:rPr lang="ar-MA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ﭐلْعُضْوِ</a:t>
            </a:r>
            <a:r>
              <a: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MA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78924189-3E81-12F0-A5FF-CC74412396B0}"/>
                  </a:ext>
                </a:extLst>
              </p14:cNvPr>
              <p14:cNvContentPartPr/>
              <p14:nvPr/>
            </p14:nvContentPartPr>
            <p14:xfrm>
              <a:off x="7958030" y="4440168"/>
              <a:ext cx="360" cy="36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78924189-3E81-12F0-A5FF-CC74412396B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940030" y="4422168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e 21">
            <a:extLst>
              <a:ext uri="{FF2B5EF4-FFF2-40B4-BE49-F238E27FC236}">
                <a16:creationId xmlns:a16="http://schemas.microsoft.com/office/drawing/2014/main" id="{31396AB5-38F3-DED5-CD54-7AA0BD67478B}"/>
              </a:ext>
            </a:extLst>
          </p:cNvPr>
          <p:cNvGrpSpPr/>
          <p:nvPr/>
        </p:nvGrpSpPr>
        <p:grpSpPr>
          <a:xfrm>
            <a:off x="3471980" y="4303186"/>
            <a:ext cx="4516877" cy="335524"/>
            <a:chOff x="3471980" y="4402246"/>
            <a:chExt cx="4516877" cy="335524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8D377652-CDB1-C6AB-0676-21F43D62F320}"/>
                    </a:ext>
                  </a:extLst>
                </p14:cNvPr>
                <p14:cNvContentPartPr/>
                <p14:nvPr/>
              </p14:nvContentPartPr>
              <p14:xfrm>
                <a:off x="3471980" y="4705010"/>
                <a:ext cx="21240" cy="3276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8D377652-CDB1-C6AB-0676-21F43D62F320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454280" y="4686810"/>
                  <a:ext cx="56286" cy="6879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B7C0DBC3-F157-7ACB-CA15-A33FAE0AD25E}"/>
                    </a:ext>
                  </a:extLst>
                </p14:cNvPr>
                <p14:cNvContentPartPr/>
                <p14:nvPr/>
              </p14:nvContentPartPr>
              <p14:xfrm>
                <a:off x="7962217" y="4402246"/>
                <a:ext cx="26640" cy="3168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B7C0DBC3-F157-7ACB-CA15-A33FAE0AD25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944217" y="4384246"/>
                  <a:ext cx="62280" cy="673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0BB203EB-7990-2C6D-FB06-E75B0EDE7B4C}"/>
              </a:ext>
            </a:extLst>
          </p:cNvPr>
          <p:cNvSpPr/>
          <p:nvPr/>
        </p:nvSpPr>
        <p:spPr>
          <a:xfrm>
            <a:off x="3872228" y="5323932"/>
            <a:ext cx="1048561" cy="3689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اَلْمُخُّ</a:t>
            </a:r>
            <a:endParaRPr lang="f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F39BB63-1749-3DC7-7761-4D6854922717}"/>
              </a:ext>
            </a:extLst>
          </p:cNvPr>
          <p:cNvGrpSpPr/>
          <p:nvPr/>
        </p:nvGrpSpPr>
        <p:grpSpPr>
          <a:xfrm>
            <a:off x="7464348" y="433194"/>
            <a:ext cx="1679652" cy="1530518"/>
            <a:chOff x="7464348" y="433194"/>
            <a:chExt cx="1679652" cy="1530518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AE9D0246-F412-8A4C-23D1-3BBE737DE45F}"/>
                </a:ext>
              </a:extLst>
            </p:cNvPr>
            <p:cNvSpPr/>
            <p:nvPr/>
          </p:nvSpPr>
          <p:spPr>
            <a:xfrm>
              <a:off x="7815292" y="745269"/>
              <a:ext cx="1052261" cy="1044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82A8710E-ADED-3259-560D-CAA6A80CAF68}"/>
                </a:ext>
              </a:extLst>
            </p:cNvPr>
            <p:cNvGrpSpPr/>
            <p:nvPr/>
          </p:nvGrpSpPr>
          <p:grpSpPr>
            <a:xfrm>
              <a:off x="7464348" y="433194"/>
              <a:ext cx="1679652" cy="1530518"/>
              <a:chOff x="3571624" y="1949334"/>
              <a:chExt cx="1679652" cy="1530518"/>
            </a:xfrm>
          </p:grpSpPr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81A74937-3B94-2E65-CB41-8947CCC91A9B}"/>
                  </a:ext>
                </a:extLst>
              </p:cNvPr>
              <p:cNvSpPr/>
              <p:nvPr/>
            </p:nvSpPr>
            <p:spPr>
              <a:xfrm>
                <a:off x="3571624" y="3013273"/>
                <a:ext cx="1679652" cy="466579"/>
              </a:xfrm>
              <a:prstGeom prst="roundRect">
                <a:avLst>
                  <a:gd name="adj" fmla="val 50000"/>
                </a:avLst>
              </a:prstGeom>
              <a:solidFill>
                <a:srgbClr val="DEF0F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/>
                <a:r>
                  <a:rPr lang="ar-MA" sz="1400" b="1" kern="0" dirty="0">
                    <a:solidFill>
                      <a:srgbClr val="3A8F98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تعيين تلميذ(ة) للإجابة </a:t>
                </a:r>
              </a:p>
            </p:txBody>
          </p:sp>
          <p:pic>
            <p:nvPicPr>
              <p:cNvPr id="6" name="Image 5" descr="Une image contenant habits, sourire, dessin humoristique, personne&#10;&#10;Le contenu généré par l’IA peut être incorrect.">
                <a:extLst>
                  <a:ext uri="{FF2B5EF4-FFF2-40B4-BE49-F238E27FC236}">
                    <a16:creationId xmlns:a16="http://schemas.microsoft.com/office/drawing/2014/main" id="{C64AEA7E-DFE9-3761-9170-38265F0F83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571624" y="1949334"/>
                <a:ext cx="1397972" cy="1063006"/>
              </a:xfrm>
              <a:prstGeom prst="rect">
                <a:avLst/>
              </a:prstGeom>
            </p:spPr>
          </p:pic>
        </p:grp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0E0D59EF-1772-425C-996D-35A740A55B68}"/>
              </a:ext>
            </a:extLst>
          </p:cNvPr>
          <p:cNvPicPr/>
          <p:nvPr/>
        </p:nvPicPr>
        <p:blipFill>
          <a:blip r:embed="rId10"/>
          <a:stretch>
            <a:fillRect/>
          </a:stretch>
        </p:blipFill>
        <p:spPr>
          <a:xfrm>
            <a:off x="3268155" y="3173730"/>
            <a:ext cx="2183955" cy="143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162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ED0C502-A55F-7A7C-6972-EEBCD0E2911D}"/>
              </a:ext>
            </a:extLst>
          </p:cNvPr>
          <p:cNvSpPr txBox="1"/>
          <p:nvPr/>
        </p:nvSpPr>
        <p:spPr>
          <a:xfrm>
            <a:off x="6269872" y="1963712"/>
            <a:ext cx="1688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اسْمُ هَذا </a:t>
            </a:r>
            <a:r>
              <a:rPr lang="ar-MA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ﭐلْعُضْوِ</a:t>
            </a:r>
            <a:r>
              <a: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MA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78924189-3E81-12F0-A5FF-CC74412396B0}"/>
                  </a:ext>
                </a:extLst>
              </p14:cNvPr>
              <p14:cNvContentPartPr/>
              <p14:nvPr/>
            </p14:nvContentPartPr>
            <p14:xfrm>
              <a:off x="7958030" y="4440168"/>
              <a:ext cx="360" cy="36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78924189-3E81-12F0-A5FF-CC74412396B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940030" y="4422168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e 21">
            <a:extLst>
              <a:ext uri="{FF2B5EF4-FFF2-40B4-BE49-F238E27FC236}">
                <a16:creationId xmlns:a16="http://schemas.microsoft.com/office/drawing/2014/main" id="{31396AB5-38F3-DED5-CD54-7AA0BD67478B}"/>
              </a:ext>
            </a:extLst>
          </p:cNvPr>
          <p:cNvGrpSpPr/>
          <p:nvPr/>
        </p:nvGrpSpPr>
        <p:grpSpPr>
          <a:xfrm>
            <a:off x="3471980" y="4303186"/>
            <a:ext cx="4516877" cy="335524"/>
            <a:chOff x="3471980" y="4402246"/>
            <a:chExt cx="4516877" cy="335524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8D377652-CDB1-C6AB-0676-21F43D62F320}"/>
                    </a:ext>
                  </a:extLst>
                </p14:cNvPr>
                <p14:cNvContentPartPr/>
                <p14:nvPr/>
              </p14:nvContentPartPr>
              <p14:xfrm>
                <a:off x="3471980" y="4705010"/>
                <a:ext cx="21240" cy="3276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8D377652-CDB1-C6AB-0676-21F43D62F320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454280" y="4686810"/>
                  <a:ext cx="56286" cy="6879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B7C0DBC3-F157-7ACB-CA15-A33FAE0AD25E}"/>
                    </a:ext>
                  </a:extLst>
                </p14:cNvPr>
                <p14:cNvContentPartPr/>
                <p14:nvPr/>
              </p14:nvContentPartPr>
              <p14:xfrm>
                <a:off x="7962217" y="4402246"/>
                <a:ext cx="26640" cy="3168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B7C0DBC3-F157-7ACB-CA15-A33FAE0AD25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944217" y="4384246"/>
                  <a:ext cx="62280" cy="673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0BB203EB-7990-2C6D-FB06-E75B0EDE7B4C}"/>
              </a:ext>
            </a:extLst>
          </p:cNvPr>
          <p:cNvSpPr/>
          <p:nvPr/>
        </p:nvSpPr>
        <p:spPr>
          <a:xfrm>
            <a:off x="3872228" y="5323932"/>
            <a:ext cx="1048561" cy="3689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اَلْمُخَيْخُ</a:t>
            </a:r>
            <a:endParaRPr lang="f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F39BB63-1749-3DC7-7761-4D6854922717}"/>
              </a:ext>
            </a:extLst>
          </p:cNvPr>
          <p:cNvGrpSpPr/>
          <p:nvPr/>
        </p:nvGrpSpPr>
        <p:grpSpPr>
          <a:xfrm>
            <a:off x="7448550" y="433194"/>
            <a:ext cx="1695450" cy="1530518"/>
            <a:chOff x="7448550" y="433194"/>
            <a:chExt cx="1695450" cy="1530518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AE9D0246-F412-8A4C-23D1-3BBE737DE45F}"/>
                </a:ext>
              </a:extLst>
            </p:cNvPr>
            <p:cNvSpPr/>
            <p:nvPr/>
          </p:nvSpPr>
          <p:spPr>
            <a:xfrm>
              <a:off x="7815292" y="745269"/>
              <a:ext cx="1052261" cy="1044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82A8710E-ADED-3259-560D-CAA6A80CAF68}"/>
                </a:ext>
              </a:extLst>
            </p:cNvPr>
            <p:cNvGrpSpPr/>
            <p:nvPr/>
          </p:nvGrpSpPr>
          <p:grpSpPr>
            <a:xfrm>
              <a:off x="7448550" y="433194"/>
              <a:ext cx="1695450" cy="1530518"/>
              <a:chOff x="3555826" y="1949334"/>
              <a:chExt cx="1695450" cy="1530518"/>
            </a:xfrm>
          </p:grpSpPr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81A74937-3B94-2E65-CB41-8947CCC91A9B}"/>
                  </a:ext>
                </a:extLst>
              </p:cNvPr>
              <p:cNvSpPr/>
              <p:nvPr/>
            </p:nvSpPr>
            <p:spPr>
              <a:xfrm>
                <a:off x="3555826" y="3013273"/>
                <a:ext cx="1695450" cy="466579"/>
              </a:xfrm>
              <a:prstGeom prst="roundRect">
                <a:avLst>
                  <a:gd name="adj" fmla="val 50000"/>
                </a:avLst>
              </a:prstGeom>
              <a:solidFill>
                <a:srgbClr val="DEF0F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/>
                <a:r>
                  <a:rPr lang="ar-MA" sz="1400" b="1" kern="0" dirty="0">
                    <a:solidFill>
                      <a:srgbClr val="3A8F98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تعيين تلميذ(ة) للإجابة </a:t>
                </a:r>
              </a:p>
            </p:txBody>
          </p:sp>
          <p:pic>
            <p:nvPicPr>
              <p:cNvPr id="6" name="Image 5" descr="Une image contenant habits, sourire, dessin humoristique, personne&#10;&#10;Le contenu généré par l’IA peut être incorrect.">
                <a:extLst>
                  <a:ext uri="{FF2B5EF4-FFF2-40B4-BE49-F238E27FC236}">
                    <a16:creationId xmlns:a16="http://schemas.microsoft.com/office/drawing/2014/main" id="{C64AEA7E-DFE9-3761-9170-38265F0F83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571624" y="1949334"/>
                <a:ext cx="1397972" cy="1063006"/>
              </a:xfrm>
              <a:prstGeom prst="rect">
                <a:avLst/>
              </a:prstGeom>
            </p:spPr>
          </p:pic>
        </p:grp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D420AC83-9944-4971-898A-035606ADAF17}"/>
              </a:ext>
            </a:extLst>
          </p:cNvPr>
          <p:cNvPicPr/>
          <p:nvPr/>
        </p:nvPicPr>
        <p:blipFill>
          <a:blip r:embed="rId9"/>
          <a:stretch>
            <a:fillRect/>
          </a:stretch>
        </p:blipFill>
        <p:spPr>
          <a:xfrm>
            <a:off x="3200400" y="2946330"/>
            <a:ext cx="2247900" cy="1493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701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ED0C502-A55F-7A7C-6972-EEBCD0E2911D}"/>
              </a:ext>
            </a:extLst>
          </p:cNvPr>
          <p:cNvSpPr txBox="1"/>
          <p:nvPr/>
        </p:nvSpPr>
        <p:spPr>
          <a:xfrm>
            <a:off x="6269872" y="1963712"/>
            <a:ext cx="1688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اسْمُ هَذا </a:t>
            </a:r>
            <a:r>
              <a:rPr lang="ar-MA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ﭐلْعُضْوِ</a:t>
            </a:r>
            <a:r>
              <a: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MA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78924189-3E81-12F0-A5FF-CC74412396B0}"/>
                  </a:ext>
                </a:extLst>
              </p14:cNvPr>
              <p14:cNvContentPartPr/>
              <p14:nvPr/>
            </p14:nvContentPartPr>
            <p14:xfrm>
              <a:off x="7958030" y="4440168"/>
              <a:ext cx="360" cy="36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78924189-3E81-12F0-A5FF-CC74412396B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940030" y="4422168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e 21">
            <a:extLst>
              <a:ext uri="{FF2B5EF4-FFF2-40B4-BE49-F238E27FC236}">
                <a16:creationId xmlns:a16="http://schemas.microsoft.com/office/drawing/2014/main" id="{31396AB5-38F3-DED5-CD54-7AA0BD67478B}"/>
              </a:ext>
            </a:extLst>
          </p:cNvPr>
          <p:cNvGrpSpPr/>
          <p:nvPr/>
        </p:nvGrpSpPr>
        <p:grpSpPr>
          <a:xfrm>
            <a:off x="3471980" y="4303186"/>
            <a:ext cx="4516877" cy="335524"/>
            <a:chOff x="3471980" y="4402246"/>
            <a:chExt cx="4516877" cy="335524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8D377652-CDB1-C6AB-0676-21F43D62F320}"/>
                    </a:ext>
                  </a:extLst>
                </p14:cNvPr>
                <p14:cNvContentPartPr/>
                <p14:nvPr/>
              </p14:nvContentPartPr>
              <p14:xfrm>
                <a:off x="3471980" y="4705010"/>
                <a:ext cx="21240" cy="3276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8D377652-CDB1-C6AB-0676-21F43D62F320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454280" y="4686810"/>
                  <a:ext cx="56286" cy="6879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B7C0DBC3-F157-7ACB-CA15-A33FAE0AD25E}"/>
                    </a:ext>
                  </a:extLst>
                </p14:cNvPr>
                <p14:cNvContentPartPr/>
                <p14:nvPr/>
              </p14:nvContentPartPr>
              <p14:xfrm>
                <a:off x="7962217" y="4402246"/>
                <a:ext cx="26640" cy="3168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B7C0DBC3-F157-7ACB-CA15-A33FAE0AD25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944217" y="4384246"/>
                  <a:ext cx="62280" cy="673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0BB203EB-7990-2C6D-FB06-E75B0EDE7B4C}"/>
              </a:ext>
            </a:extLst>
          </p:cNvPr>
          <p:cNvSpPr/>
          <p:nvPr/>
        </p:nvSpPr>
        <p:spPr>
          <a:xfrm>
            <a:off x="3514725" y="5323932"/>
            <a:ext cx="1828800" cy="3689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اَلْبَصَلَةُ </a:t>
            </a:r>
            <a:r>
              <a:rPr lang="ar-MA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ﭐلسّيسائِيَّةُ</a:t>
            </a:r>
            <a:endParaRPr lang="f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F39BB63-1749-3DC7-7761-4D6854922717}"/>
              </a:ext>
            </a:extLst>
          </p:cNvPr>
          <p:cNvGrpSpPr/>
          <p:nvPr/>
        </p:nvGrpSpPr>
        <p:grpSpPr>
          <a:xfrm>
            <a:off x="7464348" y="433194"/>
            <a:ext cx="1679652" cy="1530518"/>
            <a:chOff x="7464348" y="433194"/>
            <a:chExt cx="1679652" cy="1530518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AE9D0246-F412-8A4C-23D1-3BBE737DE45F}"/>
                </a:ext>
              </a:extLst>
            </p:cNvPr>
            <p:cNvSpPr/>
            <p:nvPr/>
          </p:nvSpPr>
          <p:spPr>
            <a:xfrm>
              <a:off x="7815292" y="745269"/>
              <a:ext cx="1052261" cy="1044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82A8710E-ADED-3259-560D-CAA6A80CAF68}"/>
                </a:ext>
              </a:extLst>
            </p:cNvPr>
            <p:cNvGrpSpPr/>
            <p:nvPr/>
          </p:nvGrpSpPr>
          <p:grpSpPr>
            <a:xfrm>
              <a:off x="7464348" y="433194"/>
              <a:ext cx="1679652" cy="1530518"/>
              <a:chOff x="3571624" y="1949334"/>
              <a:chExt cx="1679652" cy="1530518"/>
            </a:xfrm>
          </p:grpSpPr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81A74937-3B94-2E65-CB41-8947CCC91A9B}"/>
                  </a:ext>
                </a:extLst>
              </p:cNvPr>
              <p:cNvSpPr/>
              <p:nvPr/>
            </p:nvSpPr>
            <p:spPr>
              <a:xfrm>
                <a:off x="3571624" y="3013273"/>
                <a:ext cx="1679652" cy="466579"/>
              </a:xfrm>
              <a:prstGeom prst="roundRect">
                <a:avLst>
                  <a:gd name="adj" fmla="val 50000"/>
                </a:avLst>
              </a:prstGeom>
              <a:solidFill>
                <a:srgbClr val="DEF0F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/>
                <a:r>
                  <a:rPr lang="ar-MA" sz="1400" b="1" kern="0" dirty="0">
                    <a:solidFill>
                      <a:srgbClr val="3A8F98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تعيين تلميذ(ة) للإجابة </a:t>
                </a:r>
              </a:p>
            </p:txBody>
          </p:sp>
          <p:pic>
            <p:nvPicPr>
              <p:cNvPr id="6" name="Image 5" descr="Une image contenant habits, sourire, dessin humoristique, personne&#10;&#10;Le contenu généré par l’IA peut être incorrect.">
                <a:extLst>
                  <a:ext uri="{FF2B5EF4-FFF2-40B4-BE49-F238E27FC236}">
                    <a16:creationId xmlns:a16="http://schemas.microsoft.com/office/drawing/2014/main" id="{C64AEA7E-DFE9-3761-9170-38265F0F83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571624" y="1949334"/>
                <a:ext cx="1397972" cy="1063006"/>
              </a:xfrm>
              <a:prstGeom prst="rect">
                <a:avLst/>
              </a:prstGeom>
            </p:spPr>
          </p:pic>
        </p:grp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E7B6F736-A10B-4BE4-919A-37296DEC216E}"/>
              </a:ext>
            </a:extLst>
          </p:cNvPr>
          <p:cNvPicPr/>
          <p:nvPr/>
        </p:nvPicPr>
        <p:blipFill>
          <a:blip r:embed="rId9"/>
          <a:stretch>
            <a:fillRect/>
          </a:stretch>
        </p:blipFill>
        <p:spPr>
          <a:xfrm>
            <a:off x="3153495" y="2811404"/>
            <a:ext cx="2303609" cy="1692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192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ED0C502-A55F-7A7C-6972-EEBCD0E2911D}"/>
              </a:ext>
            </a:extLst>
          </p:cNvPr>
          <p:cNvSpPr txBox="1"/>
          <p:nvPr/>
        </p:nvSpPr>
        <p:spPr>
          <a:xfrm>
            <a:off x="6269872" y="1963712"/>
            <a:ext cx="1688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</a:t>
            </a:r>
            <a:r>
              <a:rPr lang="ar-MA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ﭐسْمُ</a:t>
            </a:r>
            <a:r>
              <a: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هَذا </a:t>
            </a:r>
            <a:r>
              <a:rPr lang="ar-MA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ﭐلْعُضْوِ</a:t>
            </a:r>
            <a:r>
              <a: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MA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78924189-3E81-12F0-A5FF-CC74412396B0}"/>
                  </a:ext>
                </a:extLst>
              </p14:cNvPr>
              <p14:cNvContentPartPr/>
              <p14:nvPr/>
            </p14:nvContentPartPr>
            <p14:xfrm>
              <a:off x="7958030" y="4440168"/>
              <a:ext cx="360" cy="36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78924189-3E81-12F0-A5FF-CC74412396B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940030" y="4422168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e 21">
            <a:extLst>
              <a:ext uri="{FF2B5EF4-FFF2-40B4-BE49-F238E27FC236}">
                <a16:creationId xmlns:a16="http://schemas.microsoft.com/office/drawing/2014/main" id="{31396AB5-38F3-DED5-CD54-7AA0BD67478B}"/>
              </a:ext>
            </a:extLst>
          </p:cNvPr>
          <p:cNvGrpSpPr/>
          <p:nvPr/>
        </p:nvGrpSpPr>
        <p:grpSpPr>
          <a:xfrm>
            <a:off x="3471980" y="4303186"/>
            <a:ext cx="4516877" cy="335524"/>
            <a:chOff x="3471980" y="4402246"/>
            <a:chExt cx="4516877" cy="335524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8D377652-CDB1-C6AB-0676-21F43D62F320}"/>
                    </a:ext>
                  </a:extLst>
                </p14:cNvPr>
                <p14:cNvContentPartPr/>
                <p14:nvPr/>
              </p14:nvContentPartPr>
              <p14:xfrm>
                <a:off x="3471980" y="4705010"/>
                <a:ext cx="21240" cy="3276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8D377652-CDB1-C6AB-0676-21F43D62F320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454280" y="4686810"/>
                  <a:ext cx="56286" cy="6879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B7C0DBC3-F157-7ACB-CA15-A33FAE0AD25E}"/>
                    </a:ext>
                  </a:extLst>
                </p14:cNvPr>
                <p14:cNvContentPartPr/>
                <p14:nvPr/>
              </p14:nvContentPartPr>
              <p14:xfrm>
                <a:off x="7962217" y="4402246"/>
                <a:ext cx="26640" cy="3168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B7C0DBC3-F157-7ACB-CA15-A33FAE0AD25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944217" y="4384246"/>
                  <a:ext cx="62280" cy="673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0BB203EB-7990-2C6D-FB06-E75B0EDE7B4C}"/>
              </a:ext>
            </a:extLst>
          </p:cNvPr>
          <p:cNvSpPr/>
          <p:nvPr/>
        </p:nvSpPr>
        <p:spPr>
          <a:xfrm>
            <a:off x="3514725" y="5323932"/>
            <a:ext cx="1828800" cy="3689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اَلنُّخاعُ </a:t>
            </a:r>
            <a:r>
              <a:rPr lang="ar-MA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ﭐلشَّوْكِيُّ</a:t>
            </a:r>
            <a:endParaRPr lang="f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F39BB63-1749-3DC7-7761-4D6854922717}"/>
              </a:ext>
            </a:extLst>
          </p:cNvPr>
          <p:cNvGrpSpPr/>
          <p:nvPr/>
        </p:nvGrpSpPr>
        <p:grpSpPr>
          <a:xfrm>
            <a:off x="7464348" y="433194"/>
            <a:ext cx="1679652" cy="1530518"/>
            <a:chOff x="7464348" y="433194"/>
            <a:chExt cx="1679652" cy="1530518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AE9D0246-F412-8A4C-23D1-3BBE737DE45F}"/>
                </a:ext>
              </a:extLst>
            </p:cNvPr>
            <p:cNvSpPr/>
            <p:nvPr/>
          </p:nvSpPr>
          <p:spPr>
            <a:xfrm>
              <a:off x="7815292" y="745269"/>
              <a:ext cx="1052261" cy="1044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82A8710E-ADED-3259-560D-CAA6A80CAF68}"/>
                </a:ext>
              </a:extLst>
            </p:cNvPr>
            <p:cNvGrpSpPr/>
            <p:nvPr/>
          </p:nvGrpSpPr>
          <p:grpSpPr>
            <a:xfrm>
              <a:off x="7464348" y="433194"/>
              <a:ext cx="1679652" cy="1530518"/>
              <a:chOff x="3571624" y="1949334"/>
              <a:chExt cx="1679652" cy="1530518"/>
            </a:xfrm>
          </p:grpSpPr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81A74937-3B94-2E65-CB41-8947CCC91A9B}"/>
                  </a:ext>
                </a:extLst>
              </p:cNvPr>
              <p:cNvSpPr/>
              <p:nvPr/>
            </p:nvSpPr>
            <p:spPr>
              <a:xfrm>
                <a:off x="3715084" y="3013273"/>
                <a:ext cx="1536192" cy="466579"/>
              </a:xfrm>
              <a:prstGeom prst="roundRect">
                <a:avLst>
                  <a:gd name="adj" fmla="val 50000"/>
                </a:avLst>
              </a:prstGeom>
              <a:solidFill>
                <a:srgbClr val="DEF0F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/>
                <a:r>
                  <a:rPr lang="ar-MA" sz="1400" b="1" kern="0" dirty="0">
                    <a:solidFill>
                      <a:srgbClr val="3A8F98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تعيين تلميذ للإجابة </a:t>
                </a:r>
              </a:p>
            </p:txBody>
          </p:sp>
          <p:pic>
            <p:nvPicPr>
              <p:cNvPr id="6" name="Image 5" descr="Une image contenant habits, sourire, dessin humoristique, personne&#10;&#10;Le contenu généré par l’IA peut être incorrect.">
                <a:extLst>
                  <a:ext uri="{FF2B5EF4-FFF2-40B4-BE49-F238E27FC236}">
                    <a16:creationId xmlns:a16="http://schemas.microsoft.com/office/drawing/2014/main" id="{C64AEA7E-DFE9-3761-9170-38265F0F83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571624" y="1949334"/>
                <a:ext cx="1397972" cy="1063006"/>
              </a:xfrm>
              <a:prstGeom prst="rect">
                <a:avLst/>
              </a:prstGeom>
            </p:spPr>
          </p:pic>
        </p:grpSp>
      </p:grpSp>
      <p:pic>
        <p:nvPicPr>
          <p:cNvPr id="15" name="Image 14">
            <a:extLst>
              <a:ext uri="{FF2B5EF4-FFF2-40B4-BE49-F238E27FC236}">
                <a16:creationId xmlns:a16="http://schemas.microsoft.com/office/drawing/2014/main" id="{840732DD-2AAF-4535-A1B2-95CE9244AA62}"/>
              </a:ext>
            </a:extLst>
          </p:cNvPr>
          <p:cNvPicPr/>
          <p:nvPr/>
        </p:nvPicPr>
        <p:blipFill>
          <a:blip r:embed="rId9"/>
          <a:stretch>
            <a:fillRect/>
          </a:stretch>
        </p:blipFill>
        <p:spPr>
          <a:xfrm>
            <a:off x="3133725" y="2667001"/>
            <a:ext cx="2590800" cy="208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70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ED0C502-A55F-7A7C-6972-EEBCD0E2911D}"/>
              </a:ext>
            </a:extLst>
          </p:cNvPr>
          <p:cNvSpPr txBox="1"/>
          <p:nvPr/>
        </p:nvSpPr>
        <p:spPr>
          <a:xfrm>
            <a:off x="5352956" y="1963712"/>
            <a:ext cx="2605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ما اسْمُ </a:t>
            </a:r>
            <a:r>
              <a:rPr lang="ar-MA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ﭐلْأَعْضاءِ</a:t>
            </a:r>
            <a:r>
              <a: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بِـﭐللَّوْنِ</a:t>
            </a:r>
            <a:r>
              <a: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ﭐلْأَصْفَرِ</a:t>
            </a:r>
            <a:r>
              <a:rPr lang="ar-M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؟</a:t>
            </a:r>
            <a:endParaRPr lang="fr-MA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78924189-3E81-12F0-A5FF-CC74412396B0}"/>
                  </a:ext>
                </a:extLst>
              </p14:cNvPr>
              <p14:cNvContentPartPr/>
              <p14:nvPr/>
            </p14:nvContentPartPr>
            <p14:xfrm>
              <a:off x="7958030" y="4440168"/>
              <a:ext cx="360" cy="36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78924189-3E81-12F0-A5FF-CC74412396B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940030" y="4422168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e 21">
            <a:extLst>
              <a:ext uri="{FF2B5EF4-FFF2-40B4-BE49-F238E27FC236}">
                <a16:creationId xmlns:a16="http://schemas.microsoft.com/office/drawing/2014/main" id="{31396AB5-38F3-DED5-CD54-7AA0BD67478B}"/>
              </a:ext>
            </a:extLst>
          </p:cNvPr>
          <p:cNvGrpSpPr/>
          <p:nvPr/>
        </p:nvGrpSpPr>
        <p:grpSpPr>
          <a:xfrm>
            <a:off x="3471980" y="4303186"/>
            <a:ext cx="4516877" cy="335524"/>
            <a:chOff x="3471980" y="4402246"/>
            <a:chExt cx="4516877" cy="335524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8D377652-CDB1-C6AB-0676-21F43D62F320}"/>
                    </a:ext>
                  </a:extLst>
                </p14:cNvPr>
                <p14:cNvContentPartPr/>
                <p14:nvPr/>
              </p14:nvContentPartPr>
              <p14:xfrm>
                <a:off x="3471980" y="4705010"/>
                <a:ext cx="21240" cy="3276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8D377652-CDB1-C6AB-0676-21F43D62F320}"/>
                    </a:ext>
                  </a:extLst>
                </p:cNvPr>
                <p:cNvPicPr/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454280" y="4686810"/>
                  <a:ext cx="56286" cy="6879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B7C0DBC3-F157-7ACB-CA15-A33FAE0AD25E}"/>
                    </a:ext>
                  </a:extLst>
                </p14:cNvPr>
                <p14:cNvContentPartPr/>
                <p14:nvPr/>
              </p14:nvContentPartPr>
              <p14:xfrm>
                <a:off x="7962217" y="4402246"/>
                <a:ext cx="26640" cy="3168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B7C0DBC3-F157-7ACB-CA15-A33FAE0AD25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7944217" y="4384246"/>
                  <a:ext cx="62280" cy="673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0BB203EB-7990-2C6D-FB06-E75B0EDE7B4C}"/>
              </a:ext>
            </a:extLst>
          </p:cNvPr>
          <p:cNvSpPr/>
          <p:nvPr/>
        </p:nvSpPr>
        <p:spPr>
          <a:xfrm>
            <a:off x="3252427" y="5285832"/>
            <a:ext cx="1828800" cy="3689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اَلْأَعْصابُ</a:t>
            </a:r>
            <a:endParaRPr lang="fr-MA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F39BB63-1749-3DC7-7761-4D6854922717}"/>
              </a:ext>
            </a:extLst>
          </p:cNvPr>
          <p:cNvGrpSpPr/>
          <p:nvPr/>
        </p:nvGrpSpPr>
        <p:grpSpPr>
          <a:xfrm>
            <a:off x="7460195" y="433194"/>
            <a:ext cx="1683805" cy="1530518"/>
            <a:chOff x="7460195" y="433194"/>
            <a:chExt cx="1683805" cy="1530518"/>
          </a:xfrm>
        </p:grpSpPr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AE9D0246-F412-8A4C-23D1-3BBE737DE45F}"/>
                </a:ext>
              </a:extLst>
            </p:cNvPr>
            <p:cNvSpPr/>
            <p:nvPr/>
          </p:nvSpPr>
          <p:spPr>
            <a:xfrm>
              <a:off x="7815292" y="745269"/>
              <a:ext cx="1052261" cy="1044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82A8710E-ADED-3259-560D-CAA6A80CAF68}"/>
                </a:ext>
              </a:extLst>
            </p:cNvPr>
            <p:cNvGrpSpPr/>
            <p:nvPr/>
          </p:nvGrpSpPr>
          <p:grpSpPr>
            <a:xfrm>
              <a:off x="7460195" y="433194"/>
              <a:ext cx="1683805" cy="1530518"/>
              <a:chOff x="3567471" y="1949334"/>
              <a:chExt cx="1683805" cy="1530518"/>
            </a:xfrm>
          </p:grpSpPr>
          <p:sp>
            <p:nvSpPr>
              <p:cNvPr id="5" name="Rectangle : coins arrondis 4">
                <a:extLst>
                  <a:ext uri="{FF2B5EF4-FFF2-40B4-BE49-F238E27FC236}">
                    <a16:creationId xmlns:a16="http://schemas.microsoft.com/office/drawing/2014/main" id="{81A74937-3B94-2E65-CB41-8947CCC91A9B}"/>
                  </a:ext>
                </a:extLst>
              </p:cNvPr>
              <p:cNvSpPr/>
              <p:nvPr/>
            </p:nvSpPr>
            <p:spPr>
              <a:xfrm>
                <a:off x="3567471" y="3013273"/>
                <a:ext cx="1683805" cy="466579"/>
              </a:xfrm>
              <a:prstGeom prst="roundRect">
                <a:avLst>
                  <a:gd name="adj" fmla="val 50000"/>
                </a:avLst>
              </a:prstGeom>
              <a:solidFill>
                <a:srgbClr val="DEF0F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rtl="1"/>
                <a:r>
                  <a:rPr lang="ar-MA" sz="1400" b="1" kern="0" dirty="0">
                    <a:solidFill>
                      <a:srgbClr val="3A8F98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تعيين تلميذ(ة) للإجابة </a:t>
                </a:r>
              </a:p>
            </p:txBody>
          </p:sp>
          <p:pic>
            <p:nvPicPr>
              <p:cNvPr id="6" name="Image 5" descr="Une image contenant habits, sourire, dessin humoristique, personne&#10;&#10;Le contenu généré par l’IA peut être incorrect.">
                <a:extLst>
                  <a:ext uri="{FF2B5EF4-FFF2-40B4-BE49-F238E27FC236}">
                    <a16:creationId xmlns:a16="http://schemas.microsoft.com/office/drawing/2014/main" id="{C64AEA7E-DFE9-3761-9170-38265F0F83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hq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3571624" y="1949334"/>
                <a:ext cx="1397972" cy="1063006"/>
              </a:xfrm>
              <a:prstGeom prst="rect">
                <a:avLst/>
              </a:prstGeom>
            </p:spPr>
          </p:pic>
        </p:grpSp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61C98885-7D13-4247-90A2-B8C9C23AA6A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79067" y="2755138"/>
            <a:ext cx="1775520" cy="188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044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78924189-3E81-12F0-A5FF-CC74412396B0}"/>
                  </a:ext>
                </a:extLst>
              </p14:cNvPr>
              <p14:cNvContentPartPr/>
              <p14:nvPr/>
            </p14:nvContentPartPr>
            <p14:xfrm>
              <a:off x="7958030" y="4440168"/>
              <a:ext cx="360" cy="36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78924189-3E81-12F0-A5FF-CC74412396B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40030" y="4422168"/>
                <a:ext cx="36000" cy="3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e 21">
            <a:extLst>
              <a:ext uri="{FF2B5EF4-FFF2-40B4-BE49-F238E27FC236}">
                <a16:creationId xmlns:a16="http://schemas.microsoft.com/office/drawing/2014/main" id="{31396AB5-38F3-DED5-CD54-7AA0BD67478B}"/>
              </a:ext>
            </a:extLst>
          </p:cNvPr>
          <p:cNvGrpSpPr/>
          <p:nvPr/>
        </p:nvGrpSpPr>
        <p:grpSpPr>
          <a:xfrm>
            <a:off x="3471980" y="4303186"/>
            <a:ext cx="4516877" cy="335524"/>
            <a:chOff x="3471980" y="4402246"/>
            <a:chExt cx="4516877" cy="335524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8D377652-CDB1-C6AB-0676-21F43D62F320}"/>
                    </a:ext>
                  </a:extLst>
                </p14:cNvPr>
                <p14:cNvContentPartPr/>
                <p14:nvPr/>
              </p14:nvContentPartPr>
              <p14:xfrm>
                <a:off x="3471980" y="4705010"/>
                <a:ext cx="21240" cy="3276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8D377652-CDB1-C6AB-0676-21F43D62F32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454280" y="4686810"/>
                  <a:ext cx="56286" cy="6879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B7C0DBC3-F157-7ACB-CA15-A33FAE0AD25E}"/>
                    </a:ext>
                  </a:extLst>
                </p14:cNvPr>
                <p14:cNvContentPartPr/>
                <p14:nvPr/>
              </p14:nvContentPartPr>
              <p14:xfrm>
                <a:off x="7962217" y="4402246"/>
                <a:ext cx="26640" cy="3168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B7C0DBC3-F157-7ACB-CA15-A33FAE0AD25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944217" y="4384246"/>
                  <a:ext cx="62280" cy="673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6CEF81A3-62E8-4049-9135-1C9A06F28E9D}"/>
              </a:ext>
            </a:extLst>
          </p:cNvPr>
          <p:cNvSpPr txBox="1"/>
          <p:nvPr/>
        </p:nvSpPr>
        <p:spPr>
          <a:xfrm>
            <a:off x="2716301" y="1270819"/>
            <a:ext cx="4886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لَدَيكُمْ 5 دَقائِق، خُذُوا كُرَّاسَاتِكُمْ، وَأَنْجِزوا التَّمْرِينِ 1 صفحة 4.</a:t>
            </a:r>
            <a:endParaRPr lang="fr-MA" b="1" dirty="0">
              <a:solidFill>
                <a:schemeClr val="bg2">
                  <a:lumMod val="50000"/>
                </a:schemeClr>
              </a:solidFill>
              <a:latin typeface="Calibri"/>
              <a:cs typeface="Calibri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C913B02-C8A9-45B0-A1CC-BDB3B46D1477}"/>
              </a:ext>
            </a:extLst>
          </p:cNvPr>
          <p:cNvGrpSpPr/>
          <p:nvPr/>
        </p:nvGrpSpPr>
        <p:grpSpPr>
          <a:xfrm>
            <a:off x="7831282" y="692727"/>
            <a:ext cx="1028700" cy="1101437"/>
            <a:chOff x="7831282" y="768927"/>
            <a:chExt cx="1004454" cy="1025237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FD20CF56-E8DC-4479-B695-CF715AEBA8A9}"/>
                </a:ext>
              </a:extLst>
            </p:cNvPr>
            <p:cNvSpPr/>
            <p:nvPr/>
          </p:nvSpPr>
          <p:spPr>
            <a:xfrm>
              <a:off x="7831282" y="768927"/>
              <a:ext cx="1004454" cy="102523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pic>
          <p:nvPicPr>
            <p:cNvPr id="20" name="Image 3" descr="Une image contenant Dessin d’enfant&#10;&#10;Le contenu généré par l’IA peut être incorrect.">
              <a:extLst>
                <a:ext uri="{FF2B5EF4-FFF2-40B4-BE49-F238E27FC236}">
                  <a16:creationId xmlns:a16="http://schemas.microsoft.com/office/drawing/2014/main" id="{7A0009BF-5124-4515-A886-E0BD362AAC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892931" y="848867"/>
              <a:ext cx="881156" cy="865356"/>
            </a:xfrm>
            <a:prstGeom prst="rect">
              <a:avLst/>
            </a:prstGeom>
          </p:spPr>
        </p:pic>
      </p:grpSp>
      <p:pic>
        <p:nvPicPr>
          <p:cNvPr id="13" name="minuteur-5min">
            <a:hlinkClick r:id="" action="ppaction://media"/>
            <a:extLst>
              <a:ext uri="{FF2B5EF4-FFF2-40B4-BE49-F238E27FC236}">
                <a16:creationId xmlns:a16="http://schemas.microsoft.com/office/drawing/2014/main" id="{90E2BEB9-47AA-41E4-A192-0C4AECB72A1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41483" y="1144193"/>
            <a:ext cx="806987" cy="827482"/>
          </a:xfrm>
          <a:prstGeom prst="ellipse">
            <a:avLst/>
          </a:prstGeom>
          <a:ln w="63500" cap="rnd">
            <a:solidFill>
              <a:srgbClr val="EBE2D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433D592-F13E-42CD-A66C-A0B9C17FF7D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9341" y="1880044"/>
            <a:ext cx="7035719" cy="4406455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576649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25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e 21">
            <a:extLst>
              <a:ext uri="{FF2B5EF4-FFF2-40B4-BE49-F238E27FC236}">
                <a16:creationId xmlns:a16="http://schemas.microsoft.com/office/drawing/2014/main" id="{31396AB5-38F3-DED5-CD54-7AA0BD67478B}"/>
              </a:ext>
            </a:extLst>
          </p:cNvPr>
          <p:cNvGrpSpPr/>
          <p:nvPr/>
        </p:nvGrpSpPr>
        <p:grpSpPr>
          <a:xfrm>
            <a:off x="3471980" y="4303186"/>
            <a:ext cx="4516877" cy="335524"/>
            <a:chOff x="3471980" y="4402246"/>
            <a:chExt cx="4516877" cy="335524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19" name="Encre 18">
                  <a:extLst>
                    <a:ext uri="{FF2B5EF4-FFF2-40B4-BE49-F238E27FC236}">
                      <a16:creationId xmlns:a16="http://schemas.microsoft.com/office/drawing/2014/main" id="{8D377652-CDB1-C6AB-0676-21F43D62F320}"/>
                    </a:ext>
                  </a:extLst>
                </p14:cNvPr>
                <p14:cNvContentPartPr/>
                <p14:nvPr/>
              </p14:nvContentPartPr>
              <p14:xfrm>
                <a:off x="3471980" y="4705010"/>
                <a:ext cx="21240" cy="32760"/>
              </p14:xfrm>
            </p:contentPart>
          </mc:Choice>
          <mc:Fallback xmlns="">
            <p:pic>
              <p:nvPicPr>
                <p:cNvPr id="19" name="Encre 18">
                  <a:extLst>
                    <a:ext uri="{FF2B5EF4-FFF2-40B4-BE49-F238E27FC236}">
                      <a16:creationId xmlns:a16="http://schemas.microsoft.com/office/drawing/2014/main" id="{8D377652-CDB1-C6AB-0676-21F43D62F32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454280" y="4686810"/>
                  <a:ext cx="56286" cy="6879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B7C0DBC3-F157-7ACB-CA15-A33FAE0AD25E}"/>
                    </a:ext>
                  </a:extLst>
                </p14:cNvPr>
                <p14:cNvContentPartPr/>
                <p14:nvPr/>
              </p14:nvContentPartPr>
              <p14:xfrm>
                <a:off x="7962217" y="4402246"/>
                <a:ext cx="26640" cy="3168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B7C0DBC3-F157-7ACB-CA15-A33FAE0AD25E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7944217" y="4384246"/>
                  <a:ext cx="62280" cy="673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6CEF81A3-62E8-4049-9135-1C9A06F28E9D}"/>
              </a:ext>
            </a:extLst>
          </p:cNvPr>
          <p:cNvSpPr txBox="1"/>
          <p:nvPr/>
        </p:nvSpPr>
        <p:spPr>
          <a:xfrm>
            <a:off x="6779913" y="1270819"/>
            <a:ext cx="822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ar-MA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صححوا</a:t>
            </a:r>
            <a:endParaRPr lang="fr-MA" b="1" dirty="0">
              <a:solidFill>
                <a:schemeClr val="bg2">
                  <a:lumMod val="50000"/>
                </a:schemeClr>
              </a:solidFill>
              <a:latin typeface="Calibri"/>
              <a:cs typeface="Calibri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0C913B02-C8A9-45B0-A1CC-BDB3B46D1477}"/>
              </a:ext>
            </a:extLst>
          </p:cNvPr>
          <p:cNvGrpSpPr/>
          <p:nvPr/>
        </p:nvGrpSpPr>
        <p:grpSpPr>
          <a:xfrm>
            <a:off x="7831282" y="692727"/>
            <a:ext cx="1028700" cy="1101437"/>
            <a:chOff x="7831282" y="768927"/>
            <a:chExt cx="1004454" cy="1025237"/>
          </a:xfrm>
        </p:grpSpPr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FD20CF56-E8DC-4479-B695-CF715AEBA8A9}"/>
                </a:ext>
              </a:extLst>
            </p:cNvPr>
            <p:cNvSpPr/>
            <p:nvPr/>
          </p:nvSpPr>
          <p:spPr>
            <a:xfrm>
              <a:off x="7831282" y="768927"/>
              <a:ext cx="1004454" cy="102523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MA"/>
            </a:p>
          </p:txBody>
        </p:sp>
        <p:pic>
          <p:nvPicPr>
            <p:cNvPr id="20" name="Image 3" descr="Une image contenant Dessin d’enfant&#10;&#10;Le contenu généré par l’IA peut être incorrect.">
              <a:extLst>
                <a:ext uri="{FF2B5EF4-FFF2-40B4-BE49-F238E27FC236}">
                  <a16:creationId xmlns:a16="http://schemas.microsoft.com/office/drawing/2014/main" id="{7A0009BF-5124-4515-A886-E0BD362AAC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892931" y="848867"/>
              <a:ext cx="881156" cy="865356"/>
            </a:xfrm>
            <a:prstGeom prst="rect">
              <a:avLst/>
            </a:prstGeom>
          </p:spPr>
        </p:pic>
      </p:grpSp>
      <p:pic>
        <p:nvPicPr>
          <p:cNvPr id="29" name="minuteur-1min">
            <a:hlinkClick r:id="" action="ppaction://media"/>
            <a:extLst>
              <a:ext uri="{FF2B5EF4-FFF2-40B4-BE49-F238E27FC236}">
                <a16:creationId xmlns:a16="http://schemas.microsoft.com/office/drawing/2014/main" id="{98D9CC85-30E2-4B92-9F14-341E469620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84018" y="1243444"/>
            <a:ext cx="822662" cy="700856"/>
          </a:xfrm>
          <a:prstGeom prst="ellipse">
            <a:avLst/>
          </a:prstGeom>
          <a:ln w="63500" cap="rnd">
            <a:solidFill>
              <a:srgbClr val="EBE2D9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CA740425-F50D-4773-BA84-194A416B153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9341" y="1880044"/>
            <a:ext cx="7035719" cy="4406455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1B79E96F-92D2-4BB4-AAF9-246155C21E85}"/>
              </a:ext>
            </a:extLst>
          </p:cNvPr>
          <p:cNvSpPr txBox="1"/>
          <p:nvPr/>
        </p:nvSpPr>
        <p:spPr>
          <a:xfrm>
            <a:off x="6495596" y="2939289"/>
            <a:ext cx="121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FF0000"/>
                </a:solidFill>
              </a:rPr>
              <a:t>اَلْمُخُّ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7B1A58D-B14B-4CE9-9ADB-AC6C87E78AD4}"/>
              </a:ext>
            </a:extLst>
          </p:cNvPr>
          <p:cNvSpPr txBox="1"/>
          <p:nvPr/>
        </p:nvSpPr>
        <p:spPr>
          <a:xfrm>
            <a:off x="6544385" y="3397067"/>
            <a:ext cx="121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FF0000"/>
                </a:solidFill>
              </a:rPr>
              <a:t>اَلْمُخَيْخُ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0ACF409-6E71-47D1-93E9-C2252CBEE564}"/>
              </a:ext>
            </a:extLst>
          </p:cNvPr>
          <p:cNvSpPr txBox="1"/>
          <p:nvPr/>
        </p:nvSpPr>
        <p:spPr>
          <a:xfrm>
            <a:off x="6411086" y="4363153"/>
            <a:ext cx="14857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FF0000"/>
                </a:solidFill>
              </a:rPr>
              <a:t>اَلنُّخاعُ الشَّوْكِيُّ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3A25052F-726D-42E4-BFB2-075D8082D3B4}"/>
              </a:ext>
            </a:extLst>
          </p:cNvPr>
          <p:cNvSpPr txBox="1"/>
          <p:nvPr/>
        </p:nvSpPr>
        <p:spPr>
          <a:xfrm>
            <a:off x="6527222" y="4866704"/>
            <a:ext cx="1219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FF0000"/>
                </a:solidFill>
              </a:rPr>
              <a:t>اَلْأَعْصابُ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211735E-B854-458B-814D-92F2A2C09549}"/>
              </a:ext>
            </a:extLst>
          </p:cNvPr>
          <p:cNvSpPr txBox="1"/>
          <p:nvPr/>
        </p:nvSpPr>
        <p:spPr>
          <a:xfrm>
            <a:off x="6335855" y="5222992"/>
            <a:ext cx="1601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FF0000"/>
                </a:solidFill>
              </a:rPr>
              <a:t>اَلْجِهازُ </a:t>
            </a:r>
            <a:r>
              <a:rPr lang="ar-MA" b="1" dirty="0" err="1">
                <a:solidFill>
                  <a:srgbClr val="FF0000"/>
                </a:solidFill>
              </a:rPr>
              <a:t>ﭐلْعَصَبِيُّ</a:t>
            </a:r>
            <a:r>
              <a:rPr lang="ar-MA" b="1" dirty="0">
                <a:solidFill>
                  <a:srgbClr val="FF0000"/>
                </a:solidFill>
              </a:rPr>
              <a:t> </a:t>
            </a:r>
            <a:r>
              <a:rPr lang="ar-MA" b="1" dirty="0" err="1">
                <a:solidFill>
                  <a:srgbClr val="FF0000"/>
                </a:solidFill>
              </a:rPr>
              <a:t>ﭐلْمَرْكَزِيُّ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07C22D83-8501-4D70-88A1-7231805EAC3E}"/>
              </a:ext>
            </a:extLst>
          </p:cNvPr>
          <p:cNvSpPr txBox="1"/>
          <p:nvPr/>
        </p:nvSpPr>
        <p:spPr>
          <a:xfrm>
            <a:off x="6364889" y="5705433"/>
            <a:ext cx="1543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b="1" dirty="0">
                <a:solidFill>
                  <a:srgbClr val="FF0000"/>
                </a:solidFill>
              </a:rPr>
              <a:t>اَلْجِهازُ </a:t>
            </a:r>
            <a:r>
              <a:rPr lang="ar-MA" b="1" dirty="0" err="1">
                <a:solidFill>
                  <a:srgbClr val="FF0000"/>
                </a:solidFill>
              </a:rPr>
              <a:t>ﭐلْعَصَبِيُّ</a:t>
            </a:r>
            <a:r>
              <a:rPr lang="ar-MA" b="1" dirty="0">
                <a:solidFill>
                  <a:srgbClr val="FF0000"/>
                </a:solidFill>
              </a:rPr>
              <a:t> </a:t>
            </a:r>
            <a:r>
              <a:rPr lang="ar-MA" b="1" dirty="0" err="1">
                <a:solidFill>
                  <a:srgbClr val="FF0000"/>
                </a:solidFill>
              </a:rPr>
              <a:t>ﭐلْمُحيطِيُّ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9175C787-8BF7-45E0-978C-79F78D0B8B40}"/>
              </a:ext>
            </a:extLst>
          </p:cNvPr>
          <p:cNvSpPr txBox="1"/>
          <p:nvPr/>
        </p:nvSpPr>
        <p:spPr>
          <a:xfrm>
            <a:off x="6284095" y="3908825"/>
            <a:ext cx="17397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2000" b="1" dirty="0">
                <a:solidFill>
                  <a:srgbClr val="FF0000"/>
                </a:solidFill>
              </a:rPr>
              <a:t>اَلْبَصَلَةُ </a:t>
            </a:r>
            <a:r>
              <a:rPr lang="ar-MA" sz="2000" b="1" dirty="0" err="1">
                <a:solidFill>
                  <a:srgbClr val="FF0000"/>
                </a:solidFill>
              </a:rPr>
              <a:t>ﭐلسّيسائِيَّةُ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596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250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7DA1E-EA58-7B3F-CA32-C52730BA4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5CE4605-51D1-AA29-9B47-C43A082ABC70}"/>
              </a:ext>
            </a:extLst>
          </p:cNvPr>
          <p:cNvSpPr/>
          <p:nvPr/>
        </p:nvSpPr>
        <p:spPr>
          <a:xfrm>
            <a:off x="1720931" y="2610517"/>
            <a:ext cx="5884432" cy="23705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F8DF2FE-62D6-DE4B-E6D6-F223418A1AA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الرئيسي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A6D43DC3-1BC0-0115-0EF3-3533EF675C93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9ED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DB062C3-FA10-45DC-DB64-0B4F4050C60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6449655" y="3170786"/>
            <a:ext cx="841742" cy="84174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4C8D982C-6837-CB2B-F416-BBB9C0B146C9}"/>
              </a:ext>
            </a:extLst>
          </p:cNvPr>
          <p:cNvGrpSpPr/>
          <p:nvPr/>
        </p:nvGrpSpPr>
        <p:grpSpPr>
          <a:xfrm>
            <a:off x="1852603" y="3235721"/>
            <a:ext cx="4597052" cy="1451721"/>
            <a:chOff x="1852603" y="3070584"/>
            <a:chExt cx="4597052" cy="1451721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5322AE5F-D61B-AAA5-F3D5-907802250CE0}"/>
                </a:ext>
              </a:extLst>
            </p:cNvPr>
            <p:cNvSpPr txBox="1"/>
            <p:nvPr/>
          </p:nvSpPr>
          <p:spPr>
            <a:xfrm>
              <a:off x="1852603" y="3070584"/>
              <a:ext cx="459705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algn="r" defTabSz="685834" rtl="1">
                <a:defRPr sz="3600" b="1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defRPr>
              </a:lvl1pPr>
            </a:lstStyle>
            <a:p>
              <a:r>
                <a:rPr lang="ar-SA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النمذجة</a:t>
              </a:r>
              <a:endParaRPr lang="ar-MA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6F8480C-84AC-45C9-0036-A80F607CC129}"/>
                </a:ext>
              </a:extLst>
            </p:cNvPr>
            <p:cNvSpPr txBox="1"/>
            <p:nvPr/>
          </p:nvSpPr>
          <p:spPr>
            <a:xfrm>
              <a:off x="1852603" y="3875974"/>
              <a:ext cx="459705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3600" b="1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الممارسة الموجهة</a:t>
              </a:r>
              <a:endParaRPr lang="ar-MA" sz="36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C238ED3B-CF86-4F50-96C8-08BD4A1C768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186" y="2234920"/>
            <a:ext cx="1088073" cy="77680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Encre 9">
                <a:extLst>
                  <a:ext uri="{FF2B5EF4-FFF2-40B4-BE49-F238E27FC236}">
                    <a16:creationId xmlns:a16="http://schemas.microsoft.com/office/drawing/2014/main" id="{A16C55A1-4CA3-4477-931F-3F62B23E95A0}"/>
                  </a:ext>
                </a:extLst>
              </p14:cNvPr>
              <p14:cNvContentPartPr/>
              <p14:nvPr/>
            </p14:nvContentPartPr>
            <p14:xfrm>
              <a:off x="9476808" y="3939928"/>
              <a:ext cx="360" cy="360"/>
            </p14:xfrm>
          </p:contentPart>
        </mc:Choice>
        <mc:Fallback xmlns="">
          <p:pic>
            <p:nvPicPr>
              <p:cNvPr id="10" name="Encre 9">
                <a:extLst>
                  <a:ext uri="{FF2B5EF4-FFF2-40B4-BE49-F238E27FC236}">
                    <a16:creationId xmlns:a16="http://schemas.microsoft.com/office/drawing/2014/main" id="{A16C55A1-4CA3-4477-931F-3F62B23E95A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458808" y="3921928"/>
                <a:ext cx="36000" cy="3600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ZoneTexte 11">
            <a:extLst>
              <a:ext uri="{FF2B5EF4-FFF2-40B4-BE49-F238E27FC236}">
                <a16:creationId xmlns:a16="http://schemas.microsoft.com/office/drawing/2014/main" id="{C814DCE2-80A9-8069-8997-FC9422C3008D}"/>
              </a:ext>
            </a:extLst>
          </p:cNvPr>
          <p:cNvSpPr txBox="1"/>
          <p:nvPr/>
        </p:nvSpPr>
        <p:spPr>
          <a:xfrm>
            <a:off x="6713245" y="920737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5275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D438C-4F86-923E-03CD-890CD636B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40;p7">
            <a:extLst>
              <a:ext uri="{FF2B5EF4-FFF2-40B4-BE49-F238E27FC236}">
                <a16:creationId xmlns:a16="http://schemas.microsoft.com/office/drawing/2014/main" id="{125EF608-5249-B32E-50F2-A532E4CD857F}"/>
              </a:ext>
            </a:extLst>
          </p:cNvPr>
          <p:cNvSpPr txBox="1"/>
          <p:nvPr/>
        </p:nvSpPr>
        <p:spPr>
          <a:xfrm>
            <a:off x="489098" y="1219403"/>
            <a:ext cx="705124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 rtl="1"/>
            <a:r>
              <a:rPr lang="ar-MA" b="1" dirty="0">
                <a:solidFill>
                  <a:schemeClr val="bg2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سَنَتَعَرَّفُ في هَذا الْفيدْيو على مكوّناتِ الْجِهازِ الْعَصَبِيِّ عِنْدَ الْإِنْسانِ، مِنْ خِلالِ مُلاحَظَةِ وَوَصْفِ رَسْمٍ تَخْطيطيٍِّ لَهُ.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9C8B500-8D09-4C72-B51B-5F52AAFFC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329" y="2209800"/>
            <a:ext cx="5538072" cy="353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21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26575-8999-D71C-5CAB-423A342C1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logo, Graphique, Police, symbole&#10;&#10;Le contenu généré par l’IA peut être incorrect.">
            <a:extLst>
              <a:ext uri="{FF2B5EF4-FFF2-40B4-BE49-F238E27FC236}">
                <a16:creationId xmlns:a16="http://schemas.microsoft.com/office/drawing/2014/main" id="{0657DB8E-2220-CDCA-90FD-F8064799B9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020" y="6407095"/>
            <a:ext cx="524227" cy="37882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060A16C-EB40-13EA-A876-16C639761883}"/>
              </a:ext>
            </a:extLst>
          </p:cNvPr>
          <p:cNvSpPr txBox="1"/>
          <p:nvPr/>
        </p:nvSpPr>
        <p:spPr>
          <a:xfrm>
            <a:off x="2574637" y="1245790"/>
            <a:ext cx="46592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عرض فيديو النمذجة</a:t>
            </a:r>
          </a:p>
        </p:txBody>
      </p:sp>
      <p:pic>
        <p:nvPicPr>
          <p:cNvPr id="2" name="WhatsApp Video 2026-10-19 at 22.08.08">
            <a:hlinkClick r:id="" action="ppaction://media"/>
            <a:extLst>
              <a:ext uri="{FF2B5EF4-FFF2-40B4-BE49-F238E27FC236}">
                <a16:creationId xmlns:a16="http://schemas.microsoft.com/office/drawing/2014/main" id="{76735E36-93F9-437B-824C-76EA1CE2DA1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5812" y="2043111"/>
            <a:ext cx="7572375" cy="415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096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3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238FB-BBEE-4F2E-DFB5-298F3EC07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58C53FCF-3C0B-AEA3-0E7E-C90C37576D58}"/>
              </a:ext>
            </a:extLst>
          </p:cNvPr>
          <p:cNvSpPr txBox="1"/>
          <p:nvPr/>
        </p:nvSpPr>
        <p:spPr>
          <a:xfrm>
            <a:off x="2922373" y="1254896"/>
            <a:ext cx="4584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خذوا الألواح،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ثم 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اكتبوا مكونات الدماغ</a:t>
            </a:r>
            <a:endParaRPr lang="ar-MA" sz="1800" b="1" dirty="0">
              <a:solidFill>
                <a:schemeClr val="bg1">
                  <a:lumMod val="6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7BB1D862-DA18-579B-DC70-300383D142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2695" y="1007876"/>
            <a:ext cx="863372" cy="8633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323A5E6-3749-4DDD-9D6A-7652A15645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775" y="2181224"/>
            <a:ext cx="3600450" cy="249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6752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D5E2D-7391-2D68-E88F-16B33BD98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430B29C-3D0E-1A1D-CFD6-74D2C070D474}"/>
              </a:ext>
            </a:extLst>
          </p:cNvPr>
          <p:cNvSpPr txBox="1"/>
          <p:nvPr/>
        </p:nvSpPr>
        <p:spPr>
          <a:xfrm>
            <a:off x="1223319" y="1254896"/>
            <a:ext cx="62834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ارفعوا الألواح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 وصححوا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CDFFD1E-C9CC-9ACA-EB11-FE5606BB1D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2695" y="1023265"/>
            <a:ext cx="863372" cy="86337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BDC5280-7D50-4A4C-BF94-9D53D83292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525" y="2349676"/>
            <a:ext cx="3600450" cy="249555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7CD4C45-F34B-47AB-B4D1-DDB1BD9E9837}"/>
              </a:ext>
            </a:extLst>
          </p:cNvPr>
          <p:cNvSpPr txBox="1"/>
          <p:nvPr/>
        </p:nvSpPr>
        <p:spPr>
          <a:xfrm>
            <a:off x="2895793" y="2828835"/>
            <a:ext cx="29384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rgbClr val="FF0000"/>
                </a:solidFill>
              </a:rPr>
              <a:t> </a:t>
            </a:r>
            <a:r>
              <a:rPr lang="ar-MA" sz="3600" dirty="0">
                <a:solidFill>
                  <a:schemeClr val="bg1"/>
                </a:solidFill>
              </a:rPr>
              <a:t>اَ</a:t>
            </a:r>
            <a:r>
              <a:rPr lang="ar-SA" sz="3600" dirty="0">
                <a:solidFill>
                  <a:schemeClr val="bg1"/>
                </a:solidFill>
              </a:rPr>
              <a:t>ل</a:t>
            </a:r>
            <a:r>
              <a:rPr lang="ar-MA" sz="3600" dirty="0">
                <a:solidFill>
                  <a:schemeClr val="bg1"/>
                </a:solidFill>
              </a:rPr>
              <a:t>ْ</a:t>
            </a:r>
            <a:r>
              <a:rPr lang="ar-SA" sz="3600" dirty="0">
                <a:solidFill>
                  <a:schemeClr val="bg1"/>
                </a:solidFill>
              </a:rPr>
              <a:t>م</a:t>
            </a:r>
            <a:r>
              <a:rPr lang="ar-MA" sz="3600" dirty="0">
                <a:solidFill>
                  <a:schemeClr val="bg1"/>
                </a:solidFill>
              </a:rPr>
              <a:t>ُ</a:t>
            </a:r>
            <a:r>
              <a:rPr lang="ar-SA" sz="3600" dirty="0">
                <a:solidFill>
                  <a:schemeClr val="bg1"/>
                </a:solidFill>
              </a:rPr>
              <a:t>خ</a:t>
            </a:r>
            <a:r>
              <a:rPr lang="ar-MA" sz="3600" dirty="0">
                <a:solidFill>
                  <a:schemeClr val="bg1"/>
                </a:solidFill>
              </a:rPr>
              <a:t>ُّ</a:t>
            </a:r>
            <a:r>
              <a:rPr lang="ar-SA" sz="3600" dirty="0">
                <a:solidFill>
                  <a:schemeClr val="bg1"/>
                </a:solidFill>
              </a:rPr>
              <a:t> و</a:t>
            </a:r>
            <a:r>
              <a:rPr lang="ar-MA" sz="3600" dirty="0">
                <a:solidFill>
                  <a:schemeClr val="bg1"/>
                </a:solidFill>
              </a:rPr>
              <a:t>َ</a:t>
            </a:r>
            <a:r>
              <a:rPr lang="ar-SA" sz="3600" dirty="0" err="1">
                <a:solidFill>
                  <a:schemeClr val="bg1"/>
                </a:solidFill>
              </a:rPr>
              <a:t>ﭐل</a:t>
            </a:r>
            <a:r>
              <a:rPr lang="ar-MA" sz="3600" dirty="0">
                <a:solidFill>
                  <a:schemeClr val="bg1"/>
                </a:solidFill>
              </a:rPr>
              <a:t>ْ</a:t>
            </a:r>
            <a:r>
              <a:rPr lang="ar-SA" sz="3600" dirty="0">
                <a:solidFill>
                  <a:schemeClr val="bg1"/>
                </a:solidFill>
              </a:rPr>
              <a:t>م</a:t>
            </a:r>
            <a:r>
              <a:rPr lang="ar-MA" sz="3600" dirty="0">
                <a:solidFill>
                  <a:schemeClr val="bg1"/>
                </a:solidFill>
              </a:rPr>
              <a:t>ُ</a:t>
            </a:r>
            <a:r>
              <a:rPr lang="ar-SA" sz="3600" dirty="0">
                <a:solidFill>
                  <a:schemeClr val="bg1"/>
                </a:solidFill>
              </a:rPr>
              <a:t>خ</a:t>
            </a:r>
            <a:r>
              <a:rPr lang="ar-MA" sz="3600" dirty="0">
                <a:solidFill>
                  <a:schemeClr val="bg1"/>
                </a:solidFill>
              </a:rPr>
              <a:t>َ</a:t>
            </a:r>
            <a:r>
              <a:rPr lang="ar-SA" sz="3600" dirty="0">
                <a:solidFill>
                  <a:schemeClr val="bg1"/>
                </a:solidFill>
              </a:rPr>
              <a:t>ي</a:t>
            </a:r>
            <a:r>
              <a:rPr lang="ar-MA" sz="3600" dirty="0">
                <a:solidFill>
                  <a:schemeClr val="bg1"/>
                </a:solidFill>
              </a:rPr>
              <a:t>ْ</a:t>
            </a:r>
            <a:r>
              <a:rPr lang="ar-SA" sz="3600" dirty="0">
                <a:solidFill>
                  <a:schemeClr val="bg1"/>
                </a:solidFill>
              </a:rPr>
              <a:t>خ</a:t>
            </a:r>
            <a:r>
              <a:rPr lang="ar-MA" sz="3600" dirty="0">
                <a:solidFill>
                  <a:schemeClr val="bg1"/>
                </a:solidFill>
              </a:rPr>
              <a:t>ُ</a:t>
            </a:r>
            <a:r>
              <a:rPr lang="ar-SA" sz="3600" dirty="0">
                <a:solidFill>
                  <a:schemeClr val="bg1"/>
                </a:solidFill>
              </a:rPr>
              <a:t> و</a:t>
            </a:r>
            <a:r>
              <a:rPr lang="ar-MA" sz="3600" dirty="0">
                <a:solidFill>
                  <a:schemeClr val="bg1"/>
                </a:solidFill>
              </a:rPr>
              <a:t>َ</a:t>
            </a:r>
            <a:r>
              <a:rPr lang="ar-SA" sz="3600" dirty="0" err="1">
                <a:solidFill>
                  <a:schemeClr val="bg1"/>
                </a:solidFill>
              </a:rPr>
              <a:t>ﭐل</a:t>
            </a:r>
            <a:r>
              <a:rPr lang="ar-MA" sz="3600" dirty="0">
                <a:solidFill>
                  <a:schemeClr val="bg1"/>
                </a:solidFill>
              </a:rPr>
              <a:t>ْ</a:t>
            </a:r>
            <a:r>
              <a:rPr lang="ar-SA" sz="3600" dirty="0">
                <a:solidFill>
                  <a:schemeClr val="bg1"/>
                </a:solidFill>
              </a:rPr>
              <a:t>ب</a:t>
            </a:r>
            <a:r>
              <a:rPr lang="ar-MA" sz="3600" dirty="0">
                <a:solidFill>
                  <a:schemeClr val="bg1"/>
                </a:solidFill>
              </a:rPr>
              <a:t>َ</a:t>
            </a:r>
            <a:r>
              <a:rPr lang="ar-SA" sz="3600" dirty="0">
                <a:solidFill>
                  <a:schemeClr val="bg1"/>
                </a:solidFill>
              </a:rPr>
              <a:t>ص</a:t>
            </a:r>
            <a:r>
              <a:rPr lang="ar-MA" sz="3600" dirty="0">
                <a:solidFill>
                  <a:schemeClr val="bg1"/>
                </a:solidFill>
              </a:rPr>
              <a:t>َ</a:t>
            </a:r>
            <a:r>
              <a:rPr lang="ar-SA" sz="3600" dirty="0">
                <a:solidFill>
                  <a:schemeClr val="bg1"/>
                </a:solidFill>
              </a:rPr>
              <a:t>ل</a:t>
            </a:r>
            <a:r>
              <a:rPr lang="ar-MA" sz="3600" dirty="0">
                <a:solidFill>
                  <a:schemeClr val="bg1"/>
                </a:solidFill>
              </a:rPr>
              <a:t>َ</a:t>
            </a:r>
            <a:r>
              <a:rPr lang="ar-SA" sz="3600" dirty="0">
                <a:solidFill>
                  <a:schemeClr val="bg1"/>
                </a:solidFill>
              </a:rPr>
              <a:t>ة</a:t>
            </a:r>
            <a:r>
              <a:rPr lang="ar-MA" sz="3600" dirty="0">
                <a:solidFill>
                  <a:schemeClr val="bg1"/>
                </a:solidFill>
              </a:rPr>
              <a:t>ُ</a:t>
            </a:r>
            <a:r>
              <a:rPr lang="ar-SA" sz="3600" dirty="0">
                <a:solidFill>
                  <a:schemeClr val="bg1"/>
                </a:solidFill>
              </a:rPr>
              <a:t> </a:t>
            </a:r>
            <a:r>
              <a:rPr lang="ar-SA" sz="3600" dirty="0" err="1">
                <a:solidFill>
                  <a:schemeClr val="bg1"/>
                </a:solidFill>
              </a:rPr>
              <a:t>ﭐلس</a:t>
            </a:r>
            <a:r>
              <a:rPr lang="ar-MA" sz="3600" dirty="0">
                <a:solidFill>
                  <a:schemeClr val="bg1"/>
                </a:solidFill>
              </a:rPr>
              <a:t>ّ</a:t>
            </a:r>
            <a:r>
              <a:rPr lang="ar-SA" sz="3600" dirty="0" err="1">
                <a:solidFill>
                  <a:schemeClr val="bg1"/>
                </a:solidFill>
              </a:rPr>
              <a:t>يسائ</a:t>
            </a:r>
            <a:r>
              <a:rPr lang="ar-MA" sz="3600" dirty="0">
                <a:solidFill>
                  <a:schemeClr val="bg1"/>
                </a:solidFill>
              </a:rPr>
              <a:t>ِ</a:t>
            </a:r>
            <a:r>
              <a:rPr lang="ar-SA" sz="3600" dirty="0">
                <a:solidFill>
                  <a:schemeClr val="bg1"/>
                </a:solidFill>
              </a:rPr>
              <a:t>ي</a:t>
            </a:r>
            <a:r>
              <a:rPr lang="ar-MA" sz="3600" dirty="0">
                <a:solidFill>
                  <a:schemeClr val="bg1"/>
                </a:solidFill>
              </a:rPr>
              <a:t>َّ</a:t>
            </a:r>
            <a:r>
              <a:rPr lang="ar-SA" sz="3600" dirty="0">
                <a:solidFill>
                  <a:schemeClr val="bg1"/>
                </a:solidFill>
              </a:rPr>
              <a:t>ة</a:t>
            </a:r>
            <a:r>
              <a:rPr lang="ar-MA" sz="3600" dirty="0">
                <a:solidFill>
                  <a:srgbClr val="FF0000"/>
                </a:solidFill>
              </a:rPr>
              <a:t>ُ</a:t>
            </a:r>
            <a:endParaRPr lang="ar-SA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97457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F3814-0D5D-86CD-F314-F5013DD88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AA4E17F-511D-1D02-9689-6BDD13D7C1AC}"/>
              </a:ext>
            </a:extLst>
          </p:cNvPr>
          <p:cNvSpPr txBox="1"/>
          <p:nvPr/>
        </p:nvSpPr>
        <p:spPr>
          <a:xfrm>
            <a:off x="2922373" y="1254896"/>
            <a:ext cx="4584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خذوا الألواح، 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ثم 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اكتبوا مكونات الجهاز العصبي المركزي</a:t>
            </a:r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B0AA66C0-6E4D-A4DE-2B29-BC861E33CE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2695" y="1007876"/>
            <a:ext cx="863372" cy="8633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0726BDC-DCAA-4A6D-879C-BC68AC4DF2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775" y="2400299"/>
            <a:ext cx="3600450" cy="249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107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D5E2D-7391-2D68-E88F-16B33BD98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430B29C-3D0E-1A1D-CFD6-74D2C070D474}"/>
              </a:ext>
            </a:extLst>
          </p:cNvPr>
          <p:cNvSpPr txBox="1"/>
          <p:nvPr/>
        </p:nvSpPr>
        <p:spPr>
          <a:xfrm>
            <a:off x="1223319" y="1254896"/>
            <a:ext cx="62834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ارفعوا الألواح</a:t>
            </a: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 وصححوا</a:t>
            </a:r>
          </a:p>
        </p:txBody>
      </p:sp>
      <p:pic>
        <p:nvPicPr>
          <p:cNvPr id="6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3CDFFD1E-C9CC-9ACA-EB11-FE5606BB1D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3170" y="1023265"/>
            <a:ext cx="863372" cy="86337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48CA156-D12A-4679-8259-86CD933B7F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775" y="2438399"/>
            <a:ext cx="3600450" cy="2495551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91C77BA1-D4EB-495C-8725-F785AD474B59}"/>
              </a:ext>
            </a:extLst>
          </p:cNvPr>
          <p:cNvSpPr txBox="1"/>
          <p:nvPr/>
        </p:nvSpPr>
        <p:spPr>
          <a:xfrm>
            <a:off x="3114675" y="2828835"/>
            <a:ext cx="2819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rgbClr val="FF0000"/>
                </a:solidFill>
              </a:rPr>
              <a:t> </a:t>
            </a:r>
            <a:r>
              <a:rPr lang="ar-MA" sz="3600" dirty="0">
                <a:solidFill>
                  <a:schemeClr val="bg1"/>
                </a:solidFill>
              </a:rPr>
              <a:t>اَ</a:t>
            </a:r>
            <a:r>
              <a:rPr lang="ar-SA" sz="3600" dirty="0">
                <a:solidFill>
                  <a:schemeClr val="bg1"/>
                </a:solidFill>
              </a:rPr>
              <a:t>ل</a:t>
            </a:r>
            <a:r>
              <a:rPr lang="ar-MA" sz="3600" dirty="0">
                <a:solidFill>
                  <a:schemeClr val="bg1"/>
                </a:solidFill>
              </a:rPr>
              <a:t>دِّماغُ</a:t>
            </a:r>
            <a:r>
              <a:rPr lang="ar-SA" sz="3600" dirty="0">
                <a:solidFill>
                  <a:schemeClr val="bg1"/>
                </a:solidFill>
              </a:rPr>
              <a:t> و</a:t>
            </a:r>
            <a:r>
              <a:rPr lang="ar-MA" sz="3600" dirty="0">
                <a:solidFill>
                  <a:schemeClr val="bg1"/>
                </a:solidFill>
              </a:rPr>
              <a:t>َ</a:t>
            </a:r>
            <a:r>
              <a:rPr lang="ar-SA" sz="3600" dirty="0" err="1">
                <a:solidFill>
                  <a:schemeClr val="bg1"/>
                </a:solidFill>
              </a:rPr>
              <a:t>ﭐل</a:t>
            </a:r>
            <a:r>
              <a:rPr lang="ar-MA" sz="3600" dirty="0">
                <a:solidFill>
                  <a:schemeClr val="bg1"/>
                </a:solidFill>
              </a:rPr>
              <a:t>ْنُّخاعُ</a:t>
            </a:r>
            <a:r>
              <a:rPr lang="ar-SA" sz="3600" dirty="0">
                <a:solidFill>
                  <a:schemeClr val="bg1"/>
                </a:solidFill>
              </a:rPr>
              <a:t> </a:t>
            </a:r>
            <a:r>
              <a:rPr lang="ar-MA" sz="3600" dirty="0" err="1">
                <a:solidFill>
                  <a:schemeClr val="bg1"/>
                </a:solidFill>
              </a:rPr>
              <a:t>ﭐلشَّوْكِيُّ</a:t>
            </a:r>
            <a:endParaRPr lang="ar-SA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9668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B58BD9-3E7B-344B-F23F-F4E1EA218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84CAB705-C192-4233-B59C-86AEE5C4DEA7}"/>
              </a:ext>
            </a:extLst>
          </p:cNvPr>
          <p:cNvSpPr txBox="1"/>
          <p:nvPr/>
        </p:nvSpPr>
        <p:spPr>
          <a:xfrm>
            <a:off x="224853" y="1159295"/>
            <a:ext cx="7395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لِنَتَذَّكَرْ ما تَعَلَّمْناهُ: مِنْ بَيْنِ </a:t>
            </a:r>
            <a:r>
              <a:rPr lang="ar-MA" b="1" dirty="0" err="1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ٱلْمَهاراتِ</a:t>
            </a:r>
            <a:r>
              <a:rPr lang="ar-MA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الَّتي يَسْتَخْدِمُها </a:t>
            </a:r>
            <a:r>
              <a:rPr lang="ar-MA" b="1" dirty="0" err="1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ﭐلْعُلَماءُ</a:t>
            </a:r>
            <a:r>
              <a:rPr lang="ar-MA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في </a:t>
            </a:r>
            <a:r>
              <a:rPr lang="ar-MA" b="1" dirty="0" err="1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ﭐلتَّقَصّي</a:t>
            </a:r>
            <a:r>
              <a:rPr lang="ar-MA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lang="ar-MA" b="1" dirty="0" err="1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ٱلْعِلْمِيِّ</a:t>
            </a:r>
            <a:r>
              <a:rPr lang="ar-MA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، </a:t>
            </a:r>
            <a:r>
              <a:rPr lang="ar-MA" b="1" dirty="0" err="1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وَٱلَّتي</a:t>
            </a:r>
            <a:r>
              <a:rPr lang="ar-MA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تُساعِدُ عَلى جَمْعِ </a:t>
            </a:r>
            <a:r>
              <a:rPr lang="ar-MA" b="1" dirty="0" err="1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ٱلْمَعْلوماتِ</a:t>
            </a:r>
            <a:r>
              <a:rPr lang="ar-MA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lang="ar-MA" b="1" dirty="0" err="1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وَٱلْإِجابَةِ</a:t>
            </a:r>
            <a:r>
              <a:rPr lang="ar-MA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عَنِ </a:t>
            </a:r>
            <a:r>
              <a:rPr lang="ar-MA" b="1" dirty="0" err="1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ٱلْأَسْئِلَةِ</a:t>
            </a:r>
            <a:r>
              <a:rPr lang="ar-MA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lang="ar-MA" b="1" dirty="0" err="1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ٱلْمُتَعَلِّقَةِ</a:t>
            </a:r>
            <a:r>
              <a:rPr lang="ar-MA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lang="ar-MA" b="1" dirty="0" err="1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بِٱلْعالَمِ</a:t>
            </a:r>
            <a:r>
              <a:rPr lang="ar-MA" b="1" dirty="0">
                <a:solidFill>
                  <a:schemeClr val="bg2">
                    <a:lumMod val="50000"/>
                  </a:schemeClr>
                </a:solidFill>
                <a:latin typeface="Calibri"/>
                <a:cs typeface="Calibri"/>
              </a:rPr>
              <a:t> مِنْ حَوْلِنا، هُناكَ  مَهارَتان أساسيتان :</a:t>
            </a:r>
          </a:p>
        </p:txBody>
      </p:sp>
      <p:graphicFrame>
        <p:nvGraphicFramePr>
          <p:cNvPr id="2" name="Diagramme 1">
            <a:extLst>
              <a:ext uri="{FF2B5EF4-FFF2-40B4-BE49-F238E27FC236}">
                <a16:creationId xmlns:a16="http://schemas.microsoft.com/office/drawing/2014/main" id="{6F0CAD7E-3AF0-4842-9814-3B7B63D888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7085178"/>
              </p:ext>
            </p:extLst>
          </p:nvPr>
        </p:nvGraphicFramePr>
        <p:xfrm>
          <a:off x="1524000" y="1914526"/>
          <a:ext cx="6096000" cy="4410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25894077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64756E-2CC6-E5C8-B589-C1733C66E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BED0DF4-9509-2C6C-6A71-DD3413B470D7}"/>
              </a:ext>
            </a:extLst>
          </p:cNvPr>
          <p:cNvSpPr/>
          <p:nvPr/>
        </p:nvSpPr>
        <p:spPr>
          <a:xfrm>
            <a:off x="1629784" y="2959538"/>
            <a:ext cx="5884432" cy="237055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latin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7BE1A21E-6C2A-2EF8-9176-412A12097E08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النشاط الرئيسي</a:t>
            </a: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0A43BC3E-B98C-F975-D5D5-AF0E21346C29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9ED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fr-MA" sz="3200" b="1" dirty="0"/>
              <a:t>1</a:t>
            </a:r>
          </a:p>
        </p:txBody>
      </p:sp>
      <p:pic>
        <p:nvPicPr>
          <p:cNvPr id="5" name="Image 4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908923A-5095-C4A9-7CA1-EC14C453511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800000">
            <a:off x="6449655" y="4144816"/>
            <a:ext cx="841742" cy="841742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74D28361-7A29-8E9D-F2C5-459A99038CED}"/>
              </a:ext>
            </a:extLst>
          </p:cNvPr>
          <p:cNvGrpSpPr/>
          <p:nvPr/>
        </p:nvGrpSpPr>
        <p:grpSpPr>
          <a:xfrm>
            <a:off x="1629784" y="3199943"/>
            <a:ext cx="4597052" cy="1678185"/>
            <a:chOff x="1789025" y="4157120"/>
            <a:chExt cx="4597052" cy="1678185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B489CB1B-F108-9F91-20A2-9E2E0A3FD3C1}"/>
                </a:ext>
              </a:extLst>
            </p:cNvPr>
            <p:cNvSpPr txBox="1"/>
            <p:nvPr/>
          </p:nvSpPr>
          <p:spPr>
            <a:xfrm>
              <a:off x="1789025" y="5188974"/>
              <a:ext cx="459705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fr-FR"/>
              </a:defPPr>
              <a:lvl1pPr algn="r" defTabSz="685834" rtl="1">
                <a:defRPr sz="3600" b="1">
                  <a:solidFill>
                    <a:srgbClr val="FC8D00"/>
                  </a:solidFill>
                  <a:latin typeface="Dosis" pitchFamily="2" charset="0"/>
                  <a:cs typeface="Calibri" panose="020F0502020204030204" pitchFamily="34" charset="0"/>
                </a:defRPr>
              </a:lvl1pPr>
            </a:lstStyle>
            <a:p>
              <a:r>
                <a:rPr lang="ar-SA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الممارسة الموجهة</a:t>
              </a:r>
              <a:endParaRPr lang="ar-MA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76332047-20EB-435A-AB5E-2F8ADE057301}"/>
                </a:ext>
              </a:extLst>
            </p:cNvPr>
            <p:cNvSpPr txBox="1"/>
            <p:nvPr/>
          </p:nvSpPr>
          <p:spPr>
            <a:xfrm>
              <a:off x="1789025" y="4157120"/>
              <a:ext cx="459705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defTabSz="685834" rtl="1">
                <a:defRPr/>
              </a:pPr>
              <a:r>
                <a:rPr lang="ar-SA" sz="3600" b="1" dirty="0">
                  <a:solidFill>
                    <a:schemeClr val="bg1">
                      <a:lumMod val="75000"/>
                    </a:schemeClr>
                  </a:solidFill>
                  <a:latin typeface="Dosis" pitchFamily="2" charset="0"/>
                  <a:cs typeface="Calibri" panose="020F0502020204030204" pitchFamily="34" charset="0"/>
                </a:rPr>
                <a:t>النمذجة</a:t>
              </a:r>
              <a:endParaRPr lang="ar-MA" sz="3600" b="1" dirty="0">
                <a:solidFill>
                  <a:schemeClr val="bg1">
                    <a:lumMod val="75000"/>
                  </a:schemeClr>
                </a:solidFill>
                <a:latin typeface="Dosis" pitchFamily="2" charset="0"/>
                <a:cs typeface="Calibri" panose="020F0502020204030204" pitchFamily="34" charset="0"/>
              </a:endParaRPr>
            </a:p>
          </p:txBody>
        </p:sp>
      </p:grpSp>
      <p:sp>
        <p:nvSpPr>
          <p:cNvPr id="12" name="ZoneTexte 11">
            <a:extLst>
              <a:ext uri="{FF2B5EF4-FFF2-40B4-BE49-F238E27FC236}">
                <a16:creationId xmlns:a16="http://schemas.microsoft.com/office/drawing/2014/main" id="{B44F1BD3-B6BC-A1C8-7526-76470BB059DF}"/>
              </a:ext>
            </a:extLst>
          </p:cNvPr>
          <p:cNvSpPr txBox="1"/>
          <p:nvPr/>
        </p:nvSpPr>
        <p:spPr>
          <a:xfrm>
            <a:off x="6713245" y="920737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3175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BA7BD-7004-D263-8779-1951F98F5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E43ABA-0D80-DB21-E5D7-B969433D3C92}"/>
              </a:ext>
            </a:extLst>
          </p:cNvPr>
          <p:cNvSpPr txBox="1"/>
          <p:nvPr/>
        </p:nvSpPr>
        <p:spPr>
          <a:xfrm>
            <a:off x="447676" y="1240995"/>
            <a:ext cx="71602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الآن، 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خذوا كراساتكم ص 5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 ثم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 أجيبوا على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النشاط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 3 بشكل 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فردي، و تقاسموا إجاباتكم ثنائيا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38D8CA7-F3FB-44C7-A443-118530C3EF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1" y="1838325"/>
            <a:ext cx="4676774" cy="4674228"/>
          </a:xfrm>
          <a:prstGeom prst="rect">
            <a:avLst/>
          </a:prstGeom>
          <a:ln w="19050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27215096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BA7BD-7004-D263-8779-1951F98F5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8E43ABA-0D80-DB21-E5D7-B969433D3C92}"/>
              </a:ext>
            </a:extLst>
          </p:cNvPr>
          <p:cNvSpPr txBox="1"/>
          <p:nvPr/>
        </p:nvSpPr>
        <p:spPr>
          <a:xfrm>
            <a:off x="685800" y="1202895"/>
            <a:ext cx="68840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الآن، 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صححو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ا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 السؤال (أ)، وقوموا بتعليل إجاباتكم</a:t>
            </a:r>
            <a:endParaRPr lang="fr-FR" dirty="0"/>
          </a:p>
        </p:txBody>
      </p:sp>
      <p:pic>
        <p:nvPicPr>
          <p:cNvPr id="3074" name="Picture 2" descr="Aperçu de l’image">
            <a:extLst>
              <a:ext uri="{FF2B5EF4-FFF2-40B4-BE49-F238E27FC236}">
                <a16:creationId xmlns:a16="http://schemas.microsoft.com/office/drawing/2014/main" id="{EB38B75B-1FC1-4452-9325-96447E3855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" y="2057399"/>
            <a:ext cx="7362826" cy="3313113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08120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0624A-A103-9C40-10EC-4058BFD12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BDE2AB0-718C-1B94-6A64-1929DC128371}"/>
              </a:ext>
            </a:extLst>
          </p:cNvPr>
          <p:cNvSpPr txBox="1"/>
          <p:nvPr/>
        </p:nvSpPr>
        <p:spPr>
          <a:xfrm>
            <a:off x="2971801" y="1316680"/>
            <a:ext cx="4584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الآن، 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صححو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ا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 السؤال (ب)، وقوموا بتعليل إجاباتكم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2CDDDA9-5693-413F-90A4-4A13CE0D4F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454" y="2876550"/>
            <a:ext cx="7712108" cy="1310754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3C45309-F9FF-4793-AD1C-B015E3033E29}"/>
              </a:ext>
            </a:extLst>
          </p:cNvPr>
          <p:cNvSpPr txBox="1"/>
          <p:nvPr/>
        </p:nvSpPr>
        <p:spPr>
          <a:xfrm>
            <a:off x="1892332" y="3619500"/>
            <a:ext cx="5848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FF0000"/>
                </a:solidFill>
              </a:rPr>
              <a:t>اَلدِّماغُ داخِلَ </a:t>
            </a:r>
            <a:r>
              <a:rPr lang="ar-MA" b="1" dirty="0" err="1">
                <a:solidFill>
                  <a:srgbClr val="FF0000"/>
                </a:solidFill>
              </a:rPr>
              <a:t>ﭐلْجُمْجُمَةِ</a:t>
            </a:r>
            <a:r>
              <a:rPr lang="ar-MA" b="1" dirty="0">
                <a:solidFill>
                  <a:srgbClr val="FF0000"/>
                </a:solidFill>
              </a:rPr>
              <a:t>، اَلنُّخاعُ </a:t>
            </a:r>
            <a:r>
              <a:rPr lang="ar-MA" b="1" dirty="0" err="1">
                <a:solidFill>
                  <a:srgbClr val="FF0000"/>
                </a:solidFill>
              </a:rPr>
              <a:t>ﭐلشَّوْكِيُّ</a:t>
            </a:r>
            <a:r>
              <a:rPr lang="ar-MA" b="1" dirty="0">
                <a:solidFill>
                  <a:srgbClr val="FF0000"/>
                </a:solidFill>
              </a:rPr>
              <a:t> داخِلَ </a:t>
            </a:r>
            <a:r>
              <a:rPr lang="ar-MA" b="1" dirty="0" err="1">
                <a:solidFill>
                  <a:srgbClr val="FF0000"/>
                </a:solidFill>
              </a:rPr>
              <a:t>ﭐلْعَمودِ</a:t>
            </a:r>
            <a:r>
              <a:rPr lang="ar-MA" b="1" dirty="0">
                <a:solidFill>
                  <a:srgbClr val="FF0000"/>
                </a:solidFill>
              </a:rPr>
              <a:t> </a:t>
            </a:r>
            <a:r>
              <a:rPr lang="ar-MA" b="1" dirty="0" err="1">
                <a:solidFill>
                  <a:srgbClr val="FF0000"/>
                </a:solidFill>
              </a:rPr>
              <a:t>ﭐلْفِقَرِيِّ</a:t>
            </a:r>
            <a:r>
              <a:rPr lang="ar-MA" b="1" dirty="0">
                <a:solidFill>
                  <a:srgbClr val="FF0000"/>
                </a:solidFill>
              </a:rPr>
              <a:t> </a:t>
            </a:r>
            <a:r>
              <a:rPr lang="ar-MA" b="1" dirty="0" err="1">
                <a:solidFill>
                  <a:srgbClr val="FF0000"/>
                </a:solidFill>
              </a:rPr>
              <a:t>وَﭐلْأَعْصابُ</a:t>
            </a:r>
            <a:r>
              <a:rPr lang="ar-MA" b="1" dirty="0">
                <a:solidFill>
                  <a:srgbClr val="FF0000"/>
                </a:solidFill>
              </a:rPr>
              <a:t> تَنْتَشِرُ في جَميعِ أَنْحاءِ </a:t>
            </a:r>
            <a:r>
              <a:rPr lang="ar-MA" b="1" dirty="0" err="1">
                <a:solidFill>
                  <a:srgbClr val="FF0000"/>
                </a:solidFill>
              </a:rPr>
              <a:t>ﭐلْجِسْمِ</a:t>
            </a:r>
            <a:r>
              <a:rPr lang="ar-MA" b="1" dirty="0">
                <a:solidFill>
                  <a:srgbClr val="FF0000"/>
                </a:solidFill>
              </a:rPr>
              <a:t>.   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7049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0624A-A103-9C40-10EC-4058BFD12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BDE2AB0-718C-1B94-6A64-1929DC128371}"/>
              </a:ext>
            </a:extLst>
          </p:cNvPr>
          <p:cNvSpPr txBox="1"/>
          <p:nvPr/>
        </p:nvSpPr>
        <p:spPr>
          <a:xfrm>
            <a:off x="2971801" y="1316680"/>
            <a:ext cx="4584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الآن، 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صححو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ا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 السؤال (ج)، وقوموا بتعليل إجاباتكم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BB33D5-86C3-4252-981D-E012A2EED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679" y="4284305"/>
            <a:ext cx="7712108" cy="9678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4473EE1-8AE9-4590-860B-08F2D7B8775E}"/>
              </a:ext>
            </a:extLst>
          </p:cNvPr>
          <p:cNvSpPr txBox="1"/>
          <p:nvPr/>
        </p:nvSpPr>
        <p:spPr>
          <a:xfrm>
            <a:off x="1001386" y="4688123"/>
            <a:ext cx="6554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FF0000"/>
                </a:solidFill>
              </a:rPr>
              <a:t>يَتَّصِلُ </a:t>
            </a:r>
            <a:r>
              <a:rPr lang="ar-MA" b="1" dirty="0" err="1">
                <a:solidFill>
                  <a:srgbClr val="FF0000"/>
                </a:solidFill>
              </a:rPr>
              <a:t>ﭐلنُّخاعُ</a:t>
            </a:r>
            <a:r>
              <a:rPr lang="ar-MA" b="1" dirty="0">
                <a:solidFill>
                  <a:srgbClr val="FF0000"/>
                </a:solidFill>
              </a:rPr>
              <a:t> </a:t>
            </a:r>
            <a:r>
              <a:rPr lang="ar-MA" b="1" dirty="0" err="1">
                <a:solidFill>
                  <a:srgbClr val="FF0000"/>
                </a:solidFill>
              </a:rPr>
              <a:t>ﭐلشَّوْكِيُّ</a:t>
            </a:r>
            <a:r>
              <a:rPr lang="ar-MA" b="1" dirty="0">
                <a:solidFill>
                  <a:srgbClr val="FF0000"/>
                </a:solidFill>
              </a:rPr>
              <a:t> بِالدِّماغِ عَلى مُسْتَوى </a:t>
            </a:r>
            <a:r>
              <a:rPr lang="ar-MA" b="1" dirty="0" err="1">
                <a:solidFill>
                  <a:srgbClr val="FF0000"/>
                </a:solidFill>
              </a:rPr>
              <a:t>ﭐلْبَصَلَةِ</a:t>
            </a:r>
            <a:r>
              <a:rPr lang="ar-MA" b="1" dirty="0">
                <a:solidFill>
                  <a:srgbClr val="FF0000"/>
                </a:solidFill>
              </a:rPr>
              <a:t> </a:t>
            </a:r>
            <a:r>
              <a:rPr lang="ar-MA" b="1" dirty="0" err="1">
                <a:solidFill>
                  <a:srgbClr val="FF0000"/>
                </a:solidFill>
              </a:rPr>
              <a:t>ﭐلسّيسائِيَّةِ</a:t>
            </a:r>
            <a:r>
              <a:rPr lang="ar-MA" b="1" dirty="0">
                <a:solidFill>
                  <a:srgbClr val="FF0000"/>
                </a:solidFill>
              </a:rPr>
              <a:t>.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1082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0624A-A103-9C40-10EC-4058BFD12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BDE2AB0-718C-1B94-6A64-1929DC128371}"/>
              </a:ext>
            </a:extLst>
          </p:cNvPr>
          <p:cNvSpPr txBox="1"/>
          <p:nvPr/>
        </p:nvSpPr>
        <p:spPr>
          <a:xfrm>
            <a:off x="2971801" y="1316680"/>
            <a:ext cx="4584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الآن، 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صححو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ا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 السؤال (د)، وقوموا بتعليل إجاباتكم</a:t>
            </a:r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79D95C6-47E6-4C5C-90D8-24E42078FD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756" y="4872948"/>
            <a:ext cx="7704488" cy="96020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44A36A1-B204-4EC1-B09D-F04AA9494DBB}"/>
              </a:ext>
            </a:extLst>
          </p:cNvPr>
          <p:cNvSpPr txBox="1"/>
          <p:nvPr/>
        </p:nvSpPr>
        <p:spPr>
          <a:xfrm>
            <a:off x="855679" y="5186820"/>
            <a:ext cx="6554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FF0000"/>
                </a:solidFill>
              </a:rPr>
              <a:t>لأَِنَّهُ </a:t>
            </a:r>
            <a:r>
              <a:rPr lang="ar-MA" b="1" dirty="0" err="1">
                <a:solidFill>
                  <a:srgbClr val="FF0000"/>
                </a:solidFill>
              </a:rPr>
              <a:t>ﭐلْعُضْوُ</a:t>
            </a:r>
            <a:r>
              <a:rPr lang="ar-MA" b="1" dirty="0">
                <a:solidFill>
                  <a:srgbClr val="FF0000"/>
                </a:solidFill>
              </a:rPr>
              <a:t> </a:t>
            </a:r>
            <a:r>
              <a:rPr lang="ar-MA" b="1" dirty="0" err="1">
                <a:solidFill>
                  <a:srgbClr val="FF0000"/>
                </a:solidFill>
              </a:rPr>
              <a:t>ﭐلْكَبيرُ</a:t>
            </a:r>
            <a:r>
              <a:rPr lang="ar-MA" b="1" dirty="0">
                <a:solidFill>
                  <a:srgbClr val="FF0000"/>
                </a:solidFill>
              </a:rPr>
              <a:t> </a:t>
            </a:r>
            <a:r>
              <a:rPr lang="ar-MA" b="1" dirty="0" err="1">
                <a:solidFill>
                  <a:srgbClr val="FF0000"/>
                </a:solidFill>
              </a:rPr>
              <a:t>وَﭐلْمَسْؤولُ</a:t>
            </a:r>
            <a:r>
              <a:rPr lang="ar-MA" b="1" dirty="0">
                <a:solidFill>
                  <a:srgbClr val="FF0000"/>
                </a:solidFill>
              </a:rPr>
              <a:t> عَنْ تَحْليلِ </a:t>
            </a:r>
            <a:r>
              <a:rPr lang="ar-MA" b="1" dirty="0" err="1">
                <a:solidFill>
                  <a:srgbClr val="FF0000"/>
                </a:solidFill>
              </a:rPr>
              <a:t>ﭐلْمَعْلوماتِ</a:t>
            </a:r>
            <a:r>
              <a:rPr lang="ar-MA" b="1" dirty="0">
                <a:solidFill>
                  <a:srgbClr val="FF0000"/>
                </a:solidFill>
              </a:rPr>
              <a:t> </a:t>
            </a:r>
            <a:r>
              <a:rPr lang="ar-MA" b="1" dirty="0" err="1">
                <a:solidFill>
                  <a:srgbClr val="FF0000"/>
                </a:solidFill>
              </a:rPr>
              <a:t>ﭐلْحِسِّيَّةِ</a:t>
            </a:r>
            <a:r>
              <a:rPr lang="ar-MA" b="1" dirty="0">
                <a:solidFill>
                  <a:srgbClr val="FF0000"/>
                </a:solidFill>
              </a:rPr>
              <a:t> </a:t>
            </a:r>
            <a:r>
              <a:rPr lang="ar-MA" b="1" dirty="0" err="1">
                <a:solidFill>
                  <a:srgbClr val="FF0000"/>
                </a:solidFill>
              </a:rPr>
              <a:t>وَﭐلْمُتَحَكِّمُ</a:t>
            </a:r>
            <a:r>
              <a:rPr lang="ar-MA" b="1" dirty="0">
                <a:solidFill>
                  <a:srgbClr val="FF0000"/>
                </a:solidFill>
              </a:rPr>
              <a:t> في </a:t>
            </a:r>
            <a:r>
              <a:rPr lang="ar-MA" b="1" dirty="0" err="1">
                <a:solidFill>
                  <a:srgbClr val="FF0000"/>
                </a:solidFill>
              </a:rPr>
              <a:t>ﭐلْحَرَكَةِ</a:t>
            </a:r>
            <a:endParaRPr lang="ar-MA" b="1" dirty="0">
              <a:solidFill>
                <a:srgbClr val="FF0000"/>
              </a:solidFill>
            </a:endParaRPr>
          </a:p>
          <a:p>
            <a:pPr algn="r" rtl="1"/>
            <a:r>
              <a:rPr lang="ar-MA" b="1" dirty="0" err="1">
                <a:solidFill>
                  <a:srgbClr val="FF0000"/>
                </a:solidFill>
              </a:rPr>
              <a:t>وَﭐلتَّفْكيرِ</a:t>
            </a:r>
            <a:r>
              <a:rPr lang="ar-MA" b="1" dirty="0">
                <a:solidFill>
                  <a:srgbClr val="FF0000"/>
                </a:solidFill>
              </a:rPr>
              <a:t>.  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0813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0624A-A103-9C40-10EC-4058BFD12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7BDE2AB0-718C-1B94-6A64-1929DC128371}"/>
              </a:ext>
            </a:extLst>
          </p:cNvPr>
          <p:cNvSpPr txBox="1"/>
          <p:nvPr/>
        </p:nvSpPr>
        <p:spPr>
          <a:xfrm>
            <a:off x="2971801" y="1316680"/>
            <a:ext cx="4584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8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الآن، </a:t>
            </a:r>
            <a:r>
              <a:rPr lang="ar-SA" sz="18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صححو</a:t>
            </a:r>
            <a:r>
              <a:rPr lang="ar-SA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ا</a:t>
            </a:r>
            <a:r>
              <a:rPr lang="ar-MA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 السؤال (ه)، وقوموا بتعليل إجاباتكم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C9EC51D-72B1-406D-BE8C-72286959F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515" y="5107256"/>
            <a:ext cx="7734970" cy="112023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CC37366-EA6F-4C1A-A623-F94F6593DFA7}"/>
              </a:ext>
            </a:extLst>
          </p:cNvPr>
          <p:cNvSpPr txBox="1"/>
          <p:nvPr/>
        </p:nvSpPr>
        <p:spPr>
          <a:xfrm>
            <a:off x="893779" y="5581162"/>
            <a:ext cx="65547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b="1" dirty="0">
                <a:solidFill>
                  <a:srgbClr val="FF0000"/>
                </a:solidFill>
              </a:rPr>
              <a:t>تَتَكَوَّنُ </a:t>
            </a:r>
            <a:r>
              <a:rPr lang="ar-MA" b="1" dirty="0" err="1">
                <a:solidFill>
                  <a:srgbClr val="FF0000"/>
                </a:solidFill>
              </a:rPr>
              <a:t>ﭐلْأَعْصابُ</a:t>
            </a:r>
            <a:r>
              <a:rPr lang="ar-MA" b="1" dirty="0">
                <a:solidFill>
                  <a:srgbClr val="FF0000"/>
                </a:solidFill>
              </a:rPr>
              <a:t> مِنْ حُزَمِ أَلْيافٍ دَقيقَةٍ تَنْطَلِقُ مِنَ </a:t>
            </a:r>
            <a:r>
              <a:rPr lang="ar-MA" b="1" dirty="0" err="1">
                <a:solidFill>
                  <a:srgbClr val="FF0000"/>
                </a:solidFill>
              </a:rPr>
              <a:t>ﭐلْمَراكِزِ</a:t>
            </a:r>
            <a:r>
              <a:rPr lang="ar-MA" b="1" dirty="0">
                <a:solidFill>
                  <a:srgbClr val="FF0000"/>
                </a:solidFill>
              </a:rPr>
              <a:t> </a:t>
            </a:r>
            <a:r>
              <a:rPr lang="ar-MA" b="1" dirty="0" err="1">
                <a:solidFill>
                  <a:srgbClr val="FF0000"/>
                </a:solidFill>
              </a:rPr>
              <a:t>ﭐلْعَصَبِيَّةِ</a:t>
            </a:r>
            <a:r>
              <a:rPr lang="ar-MA" b="1" dirty="0">
                <a:solidFill>
                  <a:srgbClr val="FF0000"/>
                </a:solidFill>
              </a:rPr>
              <a:t> لِتَصِلَ لِكُلِّ</a:t>
            </a:r>
          </a:p>
          <a:p>
            <a:pPr algn="r" rtl="1"/>
            <a:r>
              <a:rPr lang="ar-MA" b="1" dirty="0" err="1">
                <a:solidFill>
                  <a:srgbClr val="FF0000"/>
                </a:solidFill>
              </a:rPr>
              <a:t>ﭐلْأَعْضاءِ</a:t>
            </a:r>
            <a:r>
              <a:rPr lang="ar-MA" b="1" dirty="0">
                <a:solidFill>
                  <a:srgbClr val="FF0000"/>
                </a:solidFill>
              </a:rPr>
              <a:t>.  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7674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B1E62-2164-7682-BB9A-AABC56BE1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4">
            <a:extLst>
              <a:ext uri="{FF2B5EF4-FFF2-40B4-BE49-F238E27FC236}">
                <a16:creationId xmlns:a16="http://schemas.microsoft.com/office/drawing/2014/main" id="{AB1A6F4C-387C-86BC-180B-506A8035BB33}"/>
              </a:ext>
            </a:extLst>
          </p:cNvPr>
          <p:cNvSpPr/>
          <p:nvPr/>
        </p:nvSpPr>
        <p:spPr>
          <a:xfrm>
            <a:off x="1928003" y="2610516"/>
            <a:ext cx="5577840" cy="2370557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/>
            <a:endParaRPr lang="fr-FR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6523D970-D16C-FB5A-001D-438F08FA6839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009EDE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التدرب والإغناء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2AE15EC1-7247-A64E-7200-DBB298C186FB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4E9A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pic>
        <p:nvPicPr>
          <p:cNvPr id="11" name="Image 1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9C1BC2E-DDCA-9E23-12B9-8D0FD9260E3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6146204" y="3797620"/>
            <a:ext cx="841742" cy="791445"/>
          </a:xfrm>
          <a:prstGeom prst="rect">
            <a:avLst/>
          </a:prstGeom>
        </p:spPr>
      </p:pic>
      <p:sp>
        <p:nvSpPr>
          <p:cNvPr id="6" name="Rectangle : coins arrondis 2">
            <a:extLst>
              <a:ext uri="{FF2B5EF4-FFF2-40B4-BE49-F238E27FC236}">
                <a16:creationId xmlns:a16="http://schemas.microsoft.com/office/drawing/2014/main" id="{E44E226E-C470-0990-BE77-08B5903D91B5}"/>
              </a:ext>
            </a:extLst>
          </p:cNvPr>
          <p:cNvSpPr/>
          <p:nvPr/>
        </p:nvSpPr>
        <p:spPr>
          <a:xfrm>
            <a:off x="3788124" y="3872540"/>
            <a:ext cx="2358079" cy="578882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685834" rtl="1"/>
            <a:r>
              <a:rPr lang="ar-MA" sz="2800" b="1" dirty="0">
                <a:solidFill>
                  <a:schemeClr val="bg1"/>
                </a:solidFill>
                <a:latin typeface="Dosis" pitchFamily="2" charset="0"/>
                <a:cs typeface="Calibri" panose="020F0502020204030204" pitchFamily="34" charset="0"/>
                <a:sym typeface="Calibri"/>
              </a:rPr>
              <a:t>أنشطة التدرب</a:t>
            </a:r>
            <a:endParaRPr lang="fr-FR" sz="2800" b="1" dirty="0">
              <a:solidFill>
                <a:schemeClr val="bg1"/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4865605-2E21-5C80-7BA5-E4016E5634AE}"/>
              </a:ext>
            </a:extLst>
          </p:cNvPr>
          <p:cNvSpPr txBox="1"/>
          <p:nvPr/>
        </p:nvSpPr>
        <p:spPr>
          <a:xfrm>
            <a:off x="3788124" y="4571418"/>
            <a:ext cx="23580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r" defTabSz="685834" rtl="1">
              <a:defRPr sz="2800" b="1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</a:defRPr>
            </a:lvl1pPr>
          </a:lstStyle>
          <a:p>
            <a:r>
              <a:rPr lang="ar-MA" dirty="0"/>
              <a:t>أنشطة الإغناء</a:t>
            </a:r>
            <a:endParaRPr lang="fr-FR" dirty="0"/>
          </a:p>
        </p:txBody>
      </p:sp>
      <p:pic>
        <p:nvPicPr>
          <p:cNvPr id="9" name="Image 8" descr="Une image contenant horloge, cercle, symbole, logo&#10;&#10;Description générée automatiquement">
            <a:extLst>
              <a:ext uri="{FF2B5EF4-FFF2-40B4-BE49-F238E27FC236}">
                <a16:creationId xmlns:a16="http://schemas.microsoft.com/office/drawing/2014/main" id="{80FBC133-F91D-49CA-A87F-0B4EAAD741D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762" y="2209308"/>
            <a:ext cx="1059497" cy="83454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7C4EBF1D-82D4-3D34-B630-D8333B0EDBBB}"/>
              </a:ext>
            </a:extLst>
          </p:cNvPr>
          <p:cNvSpPr txBox="1"/>
          <p:nvPr/>
        </p:nvSpPr>
        <p:spPr>
          <a:xfrm>
            <a:off x="6713245" y="920737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4925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3CE1F-AC9C-A244-976D-FF0136D4E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69B4DBFD-8055-9B28-488E-AFB02C02E11E}"/>
              </a:ext>
            </a:extLst>
          </p:cNvPr>
          <p:cNvSpPr txBox="1"/>
          <p:nvPr/>
        </p:nvSpPr>
        <p:spPr>
          <a:xfrm>
            <a:off x="349731" y="1131857"/>
            <a:ext cx="73903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التمرين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4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سأمر بين الصفوف لمساعدتكم وتصحيح إنجازاتكم. </a:t>
            </a: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0534CE-CD21-AE55-4642-E97A4A8B85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51BB717-3281-4041-98A2-1B2AC150D3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670" y="1839743"/>
            <a:ext cx="7620660" cy="4008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575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3CE1F-AC9C-A244-976D-FF0136D4E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69B4DBFD-8055-9B28-488E-AFB02C02E11E}"/>
              </a:ext>
            </a:extLst>
          </p:cNvPr>
          <p:cNvSpPr txBox="1"/>
          <p:nvPr/>
        </p:nvSpPr>
        <p:spPr>
          <a:xfrm>
            <a:off x="349731" y="1131857"/>
            <a:ext cx="72321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السؤال (أ)</a:t>
            </a: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0534CE-CD21-AE55-4642-E97A4A8B85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51BB717-3281-4041-98A2-1B2AC150D3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670" y="1839743"/>
            <a:ext cx="7620660" cy="400860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5AB8B27-556C-4F02-BAFB-5089280B4E0E}"/>
              </a:ext>
            </a:extLst>
          </p:cNvPr>
          <p:cNvSpPr/>
          <p:nvPr/>
        </p:nvSpPr>
        <p:spPr>
          <a:xfrm>
            <a:off x="3545450" y="3127887"/>
            <a:ext cx="835742" cy="2261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</a:t>
            </a:r>
            <a:r>
              <a:rPr lang="ar-MA" b="1" dirty="0">
                <a:solidFill>
                  <a:srgbClr val="FF0000"/>
                </a:solidFill>
              </a:rPr>
              <a:t>َ</a:t>
            </a:r>
            <a:r>
              <a:rPr lang="ar-SA" b="1" dirty="0">
                <a:solidFill>
                  <a:srgbClr val="FF0000"/>
                </a:solidFill>
              </a:rPr>
              <a:t>ل</a:t>
            </a:r>
            <a:r>
              <a:rPr lang="ar-MA" b="1" dirty="0">
                <a:solidFill>
                  <a:srgbClr val="FF0000"/>
                </a:solidFill>
              </a:rPr>
              <a:t>ْ</a:t>
            </a:r>
            <a:r>
              <a:rPr lang="ar-SA" b="1" dirty="0">
                <a:solidFill>
                  <a:srgbClr val="FF0000"/>
                </a:solidFill>
              </a:rPr>
              <a:t>م</a:t>
            </a:r>
            <a:r>
              <a:rPr lang="ar-MA" b="1" dirty="0">
                <a:solidFill>
                  <a:srgbClr val="FF0000"/>
                </a:solidFill>
              </a:rPr>
              <a:t>ُ</a:t>
            </a:r>
            <a:r>
              <a:rPr lang="ar-SA" b="1" dirty="0">
                <a:solidFill>
                  <a:srgbClr val="FF0000"/>
                </a:solidFill>
              </a:rPr>
              <a:t>خ</a:t>
            </a:r>
            <a:r>
              <a:rPr lang="ar-MA" b="1" dirty="0">
                <a:solidFill>
                  <a:srgbClr val="FF0000"/>
                </a:solidFill>
              </a:rPr>
              <a:t>ُّ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B976D87-8817-439F-A316-E18338E8B1C5}"/>
              </a:ext>
            </a:extLst>
          </p:cNvPr>
          <p:cNvSpPr/>
          <p:nvPr/>
        </p:nvSpPr>
        <p:spPr>
          <a:xfrm>
            <a:off x="3631175" y="4642173"/>
            <a:ext cx="835742" cy="2261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</a:t>
            </a:r>
            <a:r>
              <a:rPr lang="ar-MA" b="1" dirty="0">
                <a:solidFill>
                  <a:srgbClr val="FF0000"/>
                </a:solidFill>
              </a:rPr>
              <a:t>َ</a:t>
            </a:r>
            <a:r>
              <a:rPr lang="ar-SA" b="1" dirty="0">
                <a:solidFill>
                  <a:srgbClr val="FF0000"/>
                </a:solidFill>
              </a:rPr>
              <a:t>ل</a:t>
            </a:r>
            <a:r>
              <a:rPr lang="ar-MA" b="1" dirty="0">
                <a:solidFill>
                  <a:srgbClr val="FF0000"/>
                </a:solidFill>
              </a:rPr>
              <a:t>ْ</a:t>
            </a:r>
            <a:r>
              <a:rPr lang="ar-SA" b="1" dirty="0">
                <a:solidFill>
                  <a:srgbClr val="FF0000"/>
                </a:solidFill>
              </a:rPr>
              <a:t>م</a:t>
            </a:r>
            <a:r>
              <a:rPr lang="ar-MA" b="1" dirty="0">
                <a:solidFill>
                  <a:srgbClr val="FF0000"/>
                </a:solidFill>
              </a:rPr>
              <a:t>ُ</a:t>
            </a:r>
            <a:r>
              <a:rPr lang="ar-SA" b="1" dirty="0">
                <a:solidFill>
                  <a:srgbClr val="FF0000"/>
                </a:solidFill>
              </a:rPr>
              <a:t>خ</a:t>
            </a:r>
            <a:r>
              <a:rPr lang="ar-MA" b="1" dirty="0">
                <a:solidFill>
                  <a:srgbClr val="FF0000"/>
                </a:solidFill>
              </a:rPr>
              <a:t>َ</a:t>
            </a:r>
            <a:r>
              <a:rPr lang="ar-SA" b="1" dirty="0">
                <a:solidFill>
                  <a:srgbClr val="FF0000"/>
                </a:solidFill>
              </a:rPr>
              <a:t>ي</a:t>
            </a:r>
            <a:r>
              <a:rPr lang="ar-MA" b="1" dirty="0">
                <a:solidFill>
                  <a:srgbClr val="FF0000"/>
                </a:solidFill>
              </a:rPr>
              <a:t>ْ</a:t>
            </a:r>
            <a:r>
              <a:rPr lang="ar-SA" b="1" dirty="0">
                <a:solidFill>
                  <a:srgbClr val="FF0000"/>
                </a:solidFill>
              </a:rPr>
              <a:t>خ</a:t>
            </a:r>
            <a:r>
              <a:rPr lang="ar-MA" b="1" dirty="0">
                <a:solidFill>
                  <a:srgbClr val="FF0000"/>
                </a:solidFill>
              </a:rPr>
              <a:t>ُ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96D15F4-2146-4CDA-B7A1-1A043E0AF2B1}"/>
              </a:ext>
            </a:extLst>
          </p:cNvPr>
          <p:cNvSpPr/>
          <p:nvPr/>
        </p:nvSpPr>
        <p:spPr>
          <a:xfrm>
            <a:off x="1833393" y="4437385"/>
            <a:ext cx="984485" cy="40957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</a:t>
            </a:r>
            <a:r>
              <a:rPr lang="ar-MA" b="1" dirty="0">
                <a:solidFill>
                  <a:srgbClr val="FF0000"/>
                </a:solidFill>
              </a:rPr>
              <a:t>َ</a:t>
            </a:r>
            <a:r>
              <a:rPr lang="ar-SA" b="1" dirty="0">
                <a:solidFill>
                  <a:srgbClr val="FF0000"/>
                </a:solidFill>
              </a:rPr>
              <a:t>ل</a:t>
            </a:r>
            <a:r>
              <a:rPr lang="ar-MA" b="1" dirty="0">
                <a:solidFill>
                  <a:srgbClr val="FF0000"/>
                </a:solidFill>
              </a:rPr>
              <a:t>ْ</a:t>
            </a:r>
            <a:r>
              <a:rPr lang="ar-SA" b="1" dirty="0">
                <a:solidFill>
                  <a:srgbClr val="FF0000"/>
                </a:solidFill>
              </a:rPr>
              <a:t>ب</a:t>
            </a:r>
            <a:r>
              <a:rPr lang="ar-MA" b="1" dirty="0">
                <a:solidFill>
                  <a:srgbClr val="FF0000"/>
                </a:solidFill>
              </a:rPr>
              <a:t>َ</a:t>
            </a:r>
            <a:r>
              <a:rPr lang="ar-SA" b="1" dirty="0">
                <a:solidFill>
                  <a:srgbClr val="FF0000"/>
                </a:solidFill>
              </a:rPr>
              <a:t>ص</a:t>
            </a:r>
            <a:r>
              <a:rPr lang="ar-MA" b="1" dirty="0">
                <a:solidFill>
                  <a:srgbClr val="FF0000"/>
                </a:solidFill>
              </a:rPr>
              <a:t>َ</a:t>
            </a:r>
            <a:r>
              <a:rPr lang="ar-SA" b="1" dirty="0">
                <a:solidFill>
                  <a:srgbClr val="FF0000"/>
                </a:solidFill>
              </a:rPr>
              <a:t>ل</a:t>
            </a:r>
            <a:r>
              <a:rPr lang="ar-MA" b="1" dirty="0">
                <a:solidFill>
                  <a:srgbClr val="FF0000"/>
                </a:solidFill>
              </a:rPr>
              <a:t>َ</a:t>
            </a:r>
            <a:r>
              <a:rPr lang="ar-SA" b="1" dirty="0">
                <a:solidFill>
                  <a:srgbClr val="FF0000"/>
                </a:solidFill>
              </a:rPr>
              <a:t>ة</a:t>
            </a:r>
            <a:r>
              <a:rPr lang="ar-MA" b="1" dirty="0">
                <a:solidFill>
                  <a:srgbClr val="FF0000"/>
                </a:solidFill>
              </a:rPr>
              <a:t>ُ</a:t>
            </a:r>
            <a:r>
              <a:rPr lang="ar-SA" b="1" dirty="0">
                <a:solidFill>
                  <a:srgbClr val="FF0000"/>
                </a:solidFill>
              </a:rPr>
              <a:t> </a:t>
            </a:r>
            <a:endParaRPr lang="ar-MA" b="1" dirty="0">
              <a:solidFill>
                <a:srgbClr val="FF0000"/>
              </a:solidFill>
            </a:endParaRPr>
          </a:p>
          <a:p>
            <a:pPr algn="ctr" rtl="1"/>
            <a:r>
              <a:rPr lang="ar-SA" b="1" dirty="0" err="1">
                <a:solidFill>
                  <a:srgbClr val="FF0000"/>
                </a:solidFill>
              </a:rPr>
              <a:t>ﭐلس</a:t>
            </a:r>
            <a:r>
              <a:rPr lang="ar-MA" b="1" dirty="0">
                <a:solidFill>
                  <a:srgbClr val="FF0000"/>
                </a:solidFill>
              </a:rPr>
              <a:t>ّ</a:t>
            </a:r>
            <a:r>
              <a:rPr lang="ar-SA" b="1" dirty="0" err="1">
                <a:solidFill>
                  <a:srgbClr val="FF0000"/>
                </a:solidFill>
              </a:rPr>
              <a:t>يسائ</a:t>
            </a:r>
            <a:r>
              <a:rPr lang="ar-MA" b="1" dirty="0">
                <a:solidFill>
                  <a:srgbClr val="FF0000"/>
                </a:solidFill>
              </a:rPr>
              <a:t>ِ</a:t>
            </a:r>
            <a:r>
              <a:rPr lang="ar-SA" b="1" dirty="0">
                <a:solidFill>
                  <a:srgbClr val="FF0000"/>
                </a:solidFill>
              </a:rPr>
              <a:t>ي</a:t>
            </a:r>
            <a:r>
              <a:rPr lang="ar-MA" b="1" dirty="0">
                <a:solidFill>
                  <a:srgbClr val="FF0000"/>
                </a:solidFill>
              </a:rPr>
              <a:t>َّ</a:t>
            </a:r>
            <a:r>
              <a:rPr lang="ar-SA" b="1" dirty="0">
                <a:solidFill>
                  <a:srgbClr val="FF0000"/>
                </a:solidFill>
              </a:rPr>
              <a:t>ة</a:t>
            </a:r>
            <a:r>
              <a:rPr lang="ar-MA" b="1" dirty="0">
                <a:solidFill>
                  <a:srgbClr val="FF0000"/>
                </a:solidFill>
              </a:rPr>
              <a:t>ُ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06E9C88-1412-411D-8292-949A298717BC}"/>
              </a:ext>
            </a:extLst>
          </p:cNvPr>
          <p:cNvSpPr txBox="1"/>
          <p:nvPr/>
        </p:nvSpPr>
        <p:spPr>
          <a:xfrm>
            <a:off x="4762810" y="2900516"/>
            <a:ext cx="3085790" cy="369332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086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3CE1F-AC9C-A244-976D-FF0136D4E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69B4DBFD-8055-9B28-488E-AFB02C02E11E}"/>
              </a:ext>
            </a:extLst>
          </p:cNvPr>
          <p:cNvSpPr txBox="1"/>
          <p:nvPr/>
        </p:nvSpPr>
        <p:spPr>
          <a:xfrm>
            <a:off x="349731" y="1131857"/>
            <a:ext cx="72321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السؤال (ب)</a:t>
            </a: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0534CE-CD21-AE55-4642-E97A4A8B85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51BB717-3281-4041-98A2-1B2AC150D3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670" y="1839743"/>
            <a:ext cx="7620660" cy="400860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5AB8B27-556C-4F02-BAFB-5089280B4E0E}"/>
              </a:ext>
            </a:extLst>
          </p:cNvPr>
          <p:cNvSpPr/>
          <p:nvPr/>
        </p:nvSpPr>
        <p:spPr>
          <a:xfrm>
            <a:off x="3545450" y="3127887"/>
            <a:ext cx="835742" cy="2261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</a:t>
            </a:r>
            <a:r>
              <a:rPr lang="ar-MA" b="1" dirty="0">
                <a:solidFill>
                  <a:srgbClr val="FF0000"/>
                </a:solidFill>
              </a:rPr>
              <a:t>َ</a:t>
            </a:r>
            <a:r>
              <a:rPr lang="ar-SA" b="1" dirty="0">
                <a:solidFill>
                  <a:srgbClr val="FF0000"/>
                </a:solidFill>
              </a:rPr>
              <a:t>ل</a:t>
            </a:r>
            <a:r>
              <a:rPr lang="ar-MA" b="1" dirty="0">
                <a:solidFill>
                  <a:srgbClr val="FF0000"/>
                </a:solidFill>
              </a:rPr>
              <a:t>ْ</a:t>
            </a:r>
            <a:r>
              <a:rPr lang="ar-SA" b="1" dirty="0">
                <a:solidFill>
                  <a:srgbClr val="FF0000"/>
                </a:solidFill>
              </a:rPr>
              <a:t>م</a:t>
            </a:r>
            <a:r>
              <a:rPr lang="ar-MA" b="1" dirty="0">
                <a:solidFill>
                  <a:srgbClr val="FF0000"/>
                </a:solidFill>
              </a:rPr>
              <a:t>ُ</a:t>
            </a:r>
            <a:r>
              <a:rPr lang="ar-SA" b="1" dirty="0">
                <a:solidFill>
                  <a:srgbClr val="FF0000"/>
                </a:solidFill>
              </a:rPr>
              <a:t>خ</a:t>
            </a:r>
            <a:r>
              <a:rPr lang="ar-MA" b="1" dirty="0">
                <a:solidFill>
                  <a:srgbClr val="FF0000"/>
                </a:solidFill>
              </a:rPr>
              <a:t>ُّ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B976D87-8817-439F-A316-E18338E8B1C5}"/>
              </a:ext>
            </a:extLst>
          </p:cNvPr>
          <p:cNvSpPr/>
          <p:nvPr/>
        </p:nvSpPr>
        <p:spPr>
          <a:xfrm>
            <a:off x="3631175" y="4642173"/>
            <a:ext cx="835742" cy="2261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</a:t>
            </a:r>
            <a:r>
              <a:rPr lang="ar-MA" b="1" dirty="0">
                <a:solidFill>
                  <a:srgbClr val="FF0000"/>
                </a:solidFill>
              </a:rPr>
              <a:t>َ</a:t>
            </a:r>
            <a:r>
              <a:rPr lang="ar-SA" b="1" dirty="0">
                <a:solidFill>
                  <a:srgbClr val="FF0000"/>
                </a:solidFill>
              </a:rPr>
              <a:t>ل</a:t>
            </a:r>
            <a:r>
              <a:rPr lang="ar-MA" b="1" dirty="0">
                <a:solidFill>
                  <a:srgbClr val="FF0000"/>
                </a:solidFill>
              </a:rPr>
              <a:t>ْ</a:t>
            </a:r>
            <a:r>
              <a:rPr lang="ar-SA" b="1" dirty="0">
                <a:solidFill>
                  <a:srgbClr val="FF0000"/>
                </a:solidFill>
              </a:rPr>
              <a:t>م</a:t>
            </a:r>
            <a:r>
              <a:rPr lang="ar-MA" b="1" dirty="0">
                <a:solidFill>
                  <a:srgbClr val="FF0000"/>
                </a:solidFill>
              </a:rPr>
              <a:t>ُ</a:t>
            </a:r>
            <a:r>
              <a:rPr lang="ar-SA" b="1" dirty="0">
                <a:solidFill>
                  <a:srgbClr val="FF0000"/>
                </a:solidFill>
              </a:rPr>
              <a:t>خ</a:t>
            </a:r>
            <a:r>
              <a:rPr lang="ar-MA" b="1" dirty="0">
                <a:solidFill>
                  <a:srgbClr val="FF0000"/>
                </a:solidFill>
              </a:rPr>
              <a:t>َ</a:t>
            </a:r>
            <a:r>
              <a:rPr lang="ar-SA" b="1" dirty="0">
                <a:solidFill>
                  <a:srgbClr val="FF0000"/>
                </a:solidFill>
              </a:rPr>
              <a:t>ي</a:t>
            </a:r>
            <a:r>
              <a:rPr lang="ar-MA" b="1" dirty="0">
                <a:solidFill>
                  <a:srgbClr val="FF0000"/>
                </a:solidFill>
              </a:rPr>
              <a:t>ْ</a:t>
            </a:r>
            <a:r>
              <a:rPr lang="ar-SA" b="1" dirty="0">
                <a:solidFill>
                  <a:srgbClr val="FF0000"/>
                </a:solidFill>
              </a:rPr>
              <a:t>خ</a:t>
            </a:r>
            <a:r>
              <a:rPr lang="ar-MA" b="1" dirty="0">
                <a:solidFill>
                  <a:srgbClr val="FF0000"/>
                </a:solidFill>
              </a:rPr>
              <a:t>ُ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96D15F4-2146-4CDA-B7A1-1A043E0AF2B1}"/>
              </a:ext>
            </a:extLst>
          </p:cNvPr>
          <p:cNvSpPr/>
          <p:nvPr/>
        </p:nvSpPr>
        <p:spPr>
          <a:xfrm>
            <a:off x="1833393" y="4437385"/>
            <a:ext cx="984485" cy="40957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</a:t>
            </a:r>
            <a:r>
              <a:rPr lang="ar-MA" b="1" dirty="0">
                <a:solidFill>
                  <a:srgbClr val="FF0000"/>
                </a:solidFill>
              </a:rPr>
              <a:t>َ</a:t>
            </a:r>
            <a:r>
              <a:rPr lang="ar-SA" b="1" dirty="0">
                <a:solidFill>
                  <a:srgbClr val="FF0000"/>
                </a:solidFill>
              </a:rPr>
              <a:t>ل</a:t>
            </a:r>
            <a:r>
              <a:rPr lang="ar-MA" b="1" dirty="0">
                <a:solidFill>
                  <a:srgbClr val="FF0000"/>
                </a:solidFill>
              </a:rPr>
              <a:t>ْ</a:t>
            </a:r>
            <a:r>
              <a:rPr lang="ar-SA" b="1" dirty="0">
                <a:solidFill>
                  <a:srgbClr val="FF0000"/>
                </a:solidFill>
              </a:rPr>
              <a:t>ب</a:t>
            </a:r>
            <a:r>
              <a:rPr lang="ar-MA" b="1" dirty="0">
                <a:solidFill>
                  <a:srgbClr val="FF0000"/>
                </a:solidFill>
              </a:rPr>
              <a:t>َ</a:t>
            </a:r>
            <a:r>
              <a:rPr lang="ar-SA" b="1" dirty="0">
                <a:solidFill>
                  <a:srgbClr val="FF0000"/>
                </a:solidFill>
              </a:rPr>
              <a:t>ص</a:t>
            </a:r>
            <a:r>
              <a:rPr lang="ar-MA" b="1" dirty="0">
                <a:solidFill>
                  <a:srgbClr val="FF0000"/>
                </a:solidFill>
              </a:rPr>
              <a:t>َ</a:t>
            </a:r>
            <a:r>
              <a:rPr lang="ar-SA" b="1" dirty="0">
                <a:solidFill>
                  <a:srgbClr val="FF0000"/>
                </a:solidFill>
              </a:rPr>
              <a:t>ل</a:t>
            </a:r>
            <a:r>
              <a:rPr lang="ar-MA" b="1" dirty="0">
                <a:solidFill>
                  <a:srgbClr val="FF0000"/>
                </a:solidFill>
              </a:rPr>
              <a:t>َ</a:t>
            </a:r>
            <a:r>
              <a:rPr lang="ar-SA" b="1" dirty="0">
                <a:solidFill>
                  <a:srgbClr val="FF0000"/>
                </a:solidFill>
              </a:rPr>
              <a:t>ة</a:t>
            </a:r>
            <a:r>
              <a:rPr lang="ar-MA" b="1" dirty="0">
                <a:solidFill>
                  <a:srgbClr val="FF0000"/>
                </a:solidFill>
              </a:rPr>
              <a:t>ُ</a:t>
            </a:r>
            <a:r>
              <a:rPr lang="ar-SA" b="1" dirty="0">
                <a:solidFill>
                  <a:srgbClr val="FF0000"/>
                </a:solidFill>
              </a:rPr>
              <a:t> </a:t>
            </a:r>
            <a:endParaRPr lang="ar-MA" b="1" dirty="0">
              <a:solidFill>
                <a:srgbClr val="FF0000"/>
              </a:solidFill>
            </a:endParaRPr>
          </a:p>
          <a:p>
            <a:pPr algn="ctr" rtl="1"/>
            <a:r>
              <a:rPr lang="ar-SA" b="1" dirty="0" err="1">
                <a:solidFill>
                  <a:srgbClr val="FF0000"/>
                </a:solidFill>
              </a:rPr>
              <a:t>ﭐلس</a:t>
            </a:r>
            <a:r>
              <a:rPr lang="ar-MA" b="1" dirty="0">
                <a:solidFill>
                  <a:srgbClr val="FF0000"/>
                </a:solidFill>
              </a:rPr>
              <a:t>ّ</a:t>
            </a:r>
            <a:r>
              <a:rPr lang="ar-SA" b="1" dirty="0" err="1">
                <a:solidFill>
                  <a:srgbClr val="FF0000"/>
                </a:solidFill>
              </a:rPr>
              <a:t>يسائ</a:t>
            </a:r>
            <a:r>
              <a:rPr lang="ar-MA" b="1" dirty="0">
                <a:solidFill>
                  <a:srgbClr val="FF0000"/>
                </a:solidFill>
              </a:rPr>
              <a:t>ِ</a:t>
            </a:r>
            <a:r>
              <a:rPr lang="ar-SA" b="1" dirty="0">
                <a:solidFill>
                  <a:srgbClr val="FF0000"/>
                </a:solidFill>
              </a:rPr>
              <a:t>ي</a:t>
            </a:r>
            <a:r>
              <a:rPr lang="ar-MA" b="1" dirty="0">
                <a:solidFill>
                  <a:srgbClr val="FF0000"/>
                </a:solidFill>
              </a:rPr>
              <a:t>َّ</a:t>
            </a:r>
            <a:r>
              <a:rPr lang="ar-SA" b="1" dirty="0">
                <a:solidFill>
                  <a:srgbClr val="FF0000"/>
                </a:solidFill>
              </a:rPr>
              <a:t>ة</a:t>
            </a:r>
            <a:r>
              <a:rPr lang="ar-MA" b="1" dirty="0">
                <a:solidFill>
                  <a:srgbClr val="FF0000"/>
                </a:solidFill>
              </a:rPr>
              <a:t>ُ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06E9C88-1412-411D-8292-949A298717BC}"/>
              </a:ext>
            </a:extLst>
          </p:cNvPr>
          <p:cNvSpPr txBox="1"/>
          <p:nvPr/>
        </p:nvSpPr>
        <p:spPr>
          <a:xfrm>
            <a:off x="4762810" y="3240958"/>
            <a:ext cx="3161846" cy="646331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endParaRPr lang="ar-MA" dirty="0"/>
          </a:p>
          <a:p>
            <a:pPr algn="r" rtl="1"/>
            <a:r>
              <a:rPr lang="ar-MA" sz="1800" b="1" dirty="0">
                <a:solidFill>
                  <a:srgbClr val="FF0000"/>
                </a:solidFill>
              </a:rPr>
              <a:t>       </a:t>
            </a:r>
            <a:r>
              <a:rPr lang="ar-SA" sz="1800" b="1" dirty="0">
                <a:solidFill>
                  <a:srgbClr val="FF0000"/>
                </a:solidFill>
              </a:rPr>
              <a:t>ا</a:t>
            </a:r>
            <a:r>
              <a:rPr lang="ar-MA" sz="1800" b="1" dirty="0">
                <a:solidFill>
                  <a:srgbClr val="FF0000"/>
                </a:solidFill>
              </a:rPr>
              <a:t>َ</a:t>
            </a:r>
            <a:r>
              <a:rPr lang="ar-SA" sz="1800" b="1" dirty="0">
                <a:solidFill>
                  <a:srgbClr val="FF0000"/>
                </a:solidFill>
              </a:rPr>
              <a:t>ل</a:t>
            </a:r>
            <a:r>
              <a:rPr lang="ar-MA" sz="1800" b="1" dirty="0">
                <a:solidFill>
                  <a:srgbClr val="FF0000"/>
                </a:solidFill>
              </a:rPr>
              <a:t>ْ</a:t>
            </a:r>
            <a:r>
              <a:rPr lang="ar-MA" b="1" dirty="0">
                <a:solidFill>
                  <a:srgbClr val="FF0000"/>
                </a:solidFill>
              </a:rPr>
              <a:t>عُضْوُ</a:t>
            </a:r>
            <a:r>
              <a:rPr lang="ar-SA" sz="1800" b="1" dirty="0">
                <a:solidFill>
                  <a:srgbClr val="FF0000"/>
                </a:solidFill>
              </a:rPr>
              <a:t> </a:t>
            </a:r>
            <a:r>
              <a:rPr lang="ar-SA" sz="1800" b="1" dirty="0" err="1">
                <a:solidFill>
                  <a:srgbClr val="FF0000"/>
                </a:solidFill>
              </a:rPr>
              <a:t>ﭐل</a:t>
            </a:r>
            <a:r>
              <a:rPr lang="ar-MA" sz="1800" b="1" dirty="0">
                <a:solidFill>
                  <a:srgbClr val="FF0000"/>
                </a:solidFill>
              </a:rPr>
              <a:t>ْ</a:t>
            </a:r>
            <a:r>
              <a:rPr lang="ar-MA" b="1" dirty="0">
                <a:solidFill>
                  <a:srgbClr val="FF0000"/>
                </a:solidFill>
              </a:rPr>
              <a:t>كَبيرُ</a:t>
            </a:r>
            <a:r>
              <a:rPr lang="ar-SA" sz="1800" b="1" dirty="0">
                <a:solidFill>
                  <a:srgbClr val="FF0000"/>
                </a:solidFill>
              </a:rPr>
              <a:t> </a:t>
            </a:r>
            <a:r>
              <a:rPr lang="ar-MA" sz="1800" b="1" dirty="0">
                <a:solidFill>
                  <a:srgbClr val="FF0000"/>
                </a:solidFill>
              </a:rPr>
              <a:t>في</a:t>
            </a:r>
            <a:r>
              <a:rPr lang="ar-SA" sz="1800" b="1" dirty="0">
                <a:solidFill>
                  <a:srgbClr val="FF0000"/>
                </a:solidFill>
              </a:rPr>
              <a:t> </a:t>
            </a:r>
            <a:r>
              <a:rPr lang="ar-SA" sz="1800" b="1" dirty="0" err="1">
                <a:solidFill>
                  <a:srgbClr val="FF0000"/>
                </a:solidFill>
              </a:rPr>
              <a:t>ﭐلد</a:t>
            </a:r>
            <a:r>
              <a:rPr lang="ar-MA" sz="1800" b="1" dirty="0">
                <a:solidFill>
                  <a:srgbClr val="FF0000"/>
                </a:solidFill>
              </a:rPr>
              <a:t>ِّ</a:t>
            </a:r>
            <a:r>
              <a:rPr lang="ar-SA" sz="1800" b="1" dirty="0">
                <a:solidFill>
                  <a:srgbClr val="FF0000"/>
                </a:solidFill>
              </a:rPr>
              <a:t>ماغ</a:t>
            </a:r>
            <a:r>
              <a:rPr lang="ar-MA" sz="1800" b="1" dirty="0">
                <a:solidFill>
                  <a:srgbClr val="FF0000"/>
                </a:solidFill>
              </a:rPr>
              <a:t>ِ</a:t>
            </a:r>
            <a:r>
              <a:rPr lang="ar-SA" sz="1800" b="1" dirty="0">
                <a:solidFill>
                  <a:srgbClr val="FF0000"/>
                </a:solidFill>
              </a:rPr>
              <a:t> ه</a:t>
            </a:r>
            <a:r>
              <a:rPr lang="ar-MA" sz="1800" b="1" dirty="0">
                <a:solidFill>
                  <a:srgbClr val="FF0000"/>
                </a:solidFill>
              </a:rPr>
              <a:t>ُ</a:t>
            </a:r>
            <a:r>
              <a:rPr lang="ar-SA" sz="1800" b="1" dirty="0">
                <a:solidFill>
                  <a:srgbClr val="FF0000"/>
                </a:solidFill>
              </a:rPr>
              <a:t>و</a:t>
            </a:r>
            <a:r>
              <a:rPr lang="ar-MA" sz="1800" b="1" dirty="0">
                <a:solidFill>
                  <a:srgbClr val="FF0000"/>
                </a:solidFill>
              </a:rPr>
              <a:t>َ</a:t>
            </a:r>
            <a:r>
              <a:rPr lang="ar-SA" sz="1800" b="1" dirty="0">
                <a:solidFill>
                  <a:srgbClr val="FF0000"/>
                </a:solidFill>
              </a:rPr>
              <a:t> </a:t>
            </a:r>
            <a:r>
              <a:rPr lang="ar-SA" sz="1800" b="1" dirty="0" err="1">
                <a:solidFill>
                  <a:srgbClr val="FF0000"/>
                </a:solidFill>
              </a:rPr>
              <a:t>ﭐل</a:t>
            </a:r>
            <a:r>
              <a:rPr lang="ar-MA" sz="1800" b="1" dirty="0">
                <a:solidFill>
                  <a:srgbClr val="FF0000"/>
                </a:solidFill>
              </a:rPr>
              <a:t>ْ</a:t>
            </a:r>
            <a:r>
              <a:rPr lang="ar-SA" sz="1800" b="1" dirty="0">
                <a:solidFill>
                  <a:srgbClr val="FF0000"/>
                </a:solidFill>
              </a:rPr>
              <a:t>م</a:t>
            </a:r>
            <a:r>
              <a:rPr lang="ar-MA" sz="1800" b="1" dirty="0">
                <a:solidFill>
                  <a:srgbClr val="FF0000"/>
                </a:solidFill>
              </a:rPr>
              <a:t>ُ</a:t>
            </a:r>
            <a:r>
              <a:rPr lang="ar-SA" sz="1800" b="1" dirty="0">
                <a:solidFill>
                  <a:srgbClr val="FF0000"/>
                </a:solidFill>
              </a:rPr>
              <a:t>خ</a:t>
            </a:r>
            <a:r>
              <a:rPr lang="ar-MA" sz="1800" b="1" dirty="0">
                <a:solidFill>
                  <a:srgbClr val="FF0000"/>
                </a:solidFill>
              </a:rPr>
              <a:t>ُّ.</a:t>
            </a:r>
            <a:endParaRPr lang="fr-FR" sz="1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075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3CE1F-AC9C-A244-976D-FF0136D4E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69B4DBFD-8055-9B28-488E-AFB02C02E11E}"/>
              </a:ext>
            </a:extLst>
          </p:cNvPr>
          <p:cNvSpPr txBox="1"/>
          <p:nvPr/>
        </p:nvSpPr>
        <p:spPr>
          <a:xfrm>
            <a:off x="349731" y="1131857"/>
            <a:ext cx="72321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السؤال (ج)</a:t>
            </a: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0534CE-CD21-AE55-4642-E97A4A8B85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51BB717-3281-4041-98A2-1B2AC150D3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670" y="1839743"/>
            <a:ext cx="7620660" cy="400860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5AB8B27-556C-4F02-BAFB-5089280B4E0E}"/>
              </a:ext>
            </a:extLst>
          </p:cNvPr>
          <p:cNvSpPr/>
          <p:nvPr/>
        </p:nvSpPr>
        <p:spPr>
          <a:xfrm>
            <a:off x="3545450" y="3127887"/>
            <a:ext cx="835742" cy="2261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</a:t>
            </a:r>
            <a:r>
              <a:rPr lang="ar-MA" b="1" dirty="0">
                <a:solidFill>
                  <a:srgbClr val="FF0000"/>
                </a:solidFill>
              </a:rPr>
              <a:t>َ</a:t>
            </a:r>
            <a:r>
              <a:rPr lang="ar-SA" b="1" dirty="0">
                <a:solidFill>
                  <a:srgbClr val="FF0000"/>
                </a:solidFill>
              </a:rPr>
              <a:t>ل</a:t>
            </a:r>
            <a:r>
              <a:rPr lang="ar-MA" b="1" dirty="0">
                <a:solidFill>
                  <a:srgbClr val="FF0000"/>
                </a:solidFill>
              </a:rPr>
              <a:t>ْ</a:t>
            </a:r>
            <a:r>
              <a:rPr lang="ar-SA" b="1" dirty="0">
                <a:solidFill>
                  <a:srgbClr val="FF0000"/>
                </a:solidFill>
              </a:rPr>
              <a:t>م</a:t>
            </a:r>
            <a:r>
              <a:rPr lang="ar-MA" b="1" dirty="0">
                <a:solidFill>
                  <a:srgbClr val="FF0000"/>
                </a:solidFill>
              </a:rPr>
              <a:t>ُ</a:t>
            </a:r>
            <a:r>
              <a:rPr lang="ar-SA" b="1" dirty="0">
                <a:solidFill>
                  <a:srgbClr val="FF0000"/>
                </a:solidFill>
              </a:rPr>
              <a:t>خ</a:t>
            </a:r>
            <a:r>
              <a:rPr lang="ar-MA" b="1" dirty="0">
                <a:solidFill>
                  <a:srgbClr val="FF0000"/>
                </a:solidFill>
              </a:rPr>
              <a:t>ُّ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B976D87-8817-439F-A316-E18338E8B1C5}"/>
              </a:ext>
            </a:extLst>
          </p:cNvPr>
          <p:cNvSpPr/>
          <p:nvPr/>
        </p:nvSpPr>
        <p:spPr>
          <a:xfrm>
            <a:off x="3631175" y="4642173"/>
            <a:ext cx="835742" cy="2261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</a:t>
            </a:r>
            <a:r>
              <a:rPr lang="ar-MA" b="1" dirty="0">
                <a:solidFill>
                  <a:srgbClr val="FF0000"/>
                </a:solidFill>
              </a:rPr>
              <a:t>َ</a:t>
            </a:r>
            <a:r>
              <a:rPr lang="ar-SA" b="1" dirty="0">
                <a:solidFill>
                  <a:srgbClr val="FF0000"/>
                </a:solidFill>
              </a:rPr>
              <a:t>ل</a:t>
            </a:r>
            <a:r>
              <a:rPr lang="ar-MA" b="1" dirty="0">
                <a:solidFill>
                  <a:srgbClr val="FF0000"/>
                </a:solidFill>
              </a:rPr>
              <a:t>ْ</a:t>
            </a:r>
            <a:r>
              <a:rPr lang="ar-SA" b="1" dirty="0">
                <a:solidFill>
                  <a:srgbClr val="FF0000"/>
                </a:solidFill>
              </a:rPr>
              <a:t>م</a:t>
            </a:r>
            <a:r>
              <a:rPr lang="ar-MA" b="1" dirty="0">
                <a:solidFill>
                  <a:srgbClr val="FF0000"/>
                </a:solidFill>
              </a:rPr>
              <a:t>ُ</a:t>
            </a:r>
            <a:r>
              <a:rPr lang="ar-SA" b="1" dirty="0">
                <a:solidFill>
                  <a:srgbClr val="FF0000"/>
                </a:solidFill>
              </a:rPr>
              <a:t>خ</a:t>
            </a:r>
            <a:r>
              <a:rPr lang="ar-MA" b="1" dirty="0">
                <a:solidFill>
                  <a:srgbClr val="FF0000"/>
                </a:solidFill>
              </a:rPr>
              <a:t>َ</a:t>
            </a:r>
            <a:r>
              <a:rPr lang="ar-SA" b="1" dirty="0">
                <a:solidFill>
                  <a:srgbClr val="FF0000"/>
                </a:solidFill>
              </a:rPr>
              <a:t>ي</a:t>
            </a:r>
            <a:r>
              <a:rPr lang="ar-MA" b="1" dirty="0">
                <a:solidFill>
                  <a:srgbClr val="FF0000"/>
                </a:solidFill>
              </a:rPr>
              <a:t>ْ</a:t>
            </a:r>
            <a:r>
              <a:rPr lang="ar-SA" b="1" dirty="0">
                <a:solidFill>
                  <a:srgbClr val="FF0000"/>
                </a:solidFill>
              </a:rPr>
              <a:t>خ</a:t>
            </a:r>
            <a:r>
              <a:rPr lang="ar-MA" b="1" dirty="0">
                <a:solidFill>
                  <a:srgbClr val="FF0000"/>
                </a:solidFill>
              </a:rPr>
              <a:t>ُ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96D15F4-2146-4CDA-B7A1-1A043E0AF2B1}"/>
              </a:ext>
            </a:extLst>
          </p:cNvPr>
          <p:cNvSpPr/>
          <p:nvPr/>
        </p:nvSpPr>
        <p:spPr>
          <a:xfrm>
            <a:off x="1833393" y="4437385"/>
            <a:ext cx="984485" cy="40957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</a:t>
            </a:r>
            <a:r>
              <a:rPr lang="ar-MA" b="1" dirty="0">
                <a:solidFill>
                  <a:srgbClr val="FF0000"/>
                </a:solidFill>
              </a:rPr>
              <a:t>َ</a:t>
            </a:r>
            <a:r>
              <a:rPr lang="ar-SA" b="1" dirty="0">
                <a:solidFill>
                  <a:srgbClr val="FF0000"/>
                </a:solidFill>
              </a:rPr>
              <a:t>ل</a:t>
            </a:r>
            <a:r>
              <a:rPr lang="ar-MA" b="1" dirty="0">
                <a:solidFill>
                  <a:srgbClr val="FF0000"/>
                </a:solidFill>
              </a:rPr>
              <a:t>ْ</a:t>
            </a:r>
            <a:r>
              <a:rPr lang="ar-SA" b="1" dirty="0">
                <a:solidFill>
                  <a:srgbClr val="FF0000"/>
                </a:solidFill>
              </a:rPr>
              <a:t>ب</a:t>
            </a:r>
            <a:r>
              <a:rPr lang="ar-MA" b="1" dirty="0">
                <a:solidFill>
                  <a:srgbClr val="FF0000"/>
                </a:solidFill>
              </a:rPr>
              <a:t>َ</a:t>
            </a:r>
            <a:r>
              <a:rPr lang="ar-SA" b="1" dirty="0">
                <a:solidFill>
                  <a:srgbClr val="FF0000"/>
                </a:solidFill>
              </a:rPr>
              <a:t>ص</a:t>
            </a:r>
            <a:r>
              <a:rPr lang="ar-MA" b="1" dirty="0">
                <a:solidFill>
                  <a:srgbClr val="FF0000"/>
                </a:solidFill>
              </a:rPr>
              <a:t>َ</a:t>
            </a:r>
            <a:r>
              <a:rPr lang="ar-SA" b="1" dirty="0">
                <a:solidFill>
                  <a:srgbClr val="FF0000"/>
                </a:solidFill>
              </a:rPr>
              <a:t>ل</a:t>
            </a:r>
            <a:r>
              <a:rPr lang="ar-MA" b="1" dirty="0">
                <a:solidFill>
                  <a:srgbClr val="FF0000"/>
                </a:solidFill>
              </a:rPr>
              <a:t>َ</a:t>
            </a:r>
            <a:r>
              <a:rPr lang="ar-SA" b="1" dirty="0">
                <a:solidFill>
                  <a:srgbClr val="FF0000"/>
                </a:solidFill>
              </a:rPr>
              <a:t>ة</a:t>
            </a:r>
            <a:r>
              <a:rPr lang="ar-MA" b="1" dirty="0">
                <a:solidFill>
                  <a:srgbClr val="FF0000"/>
                </a:solidFill>
              </a:rPr>
              <a:t>ُ</a:t>
            </a:r>
            <a:r>
              <a:rPr lang="ar-SA" b="1" dirty="0">
                <a:solidFill>
                  <a:srgbClr val="FF0000"/>
                </a:solidFill>
              </a:rPr>
              <a:t> </a:t>
            </a:r>
            <a:endParaRPr lang="ar-MA" b="1" dirty="0">
              <a:solidFill>
                <a:srgbClr val="FF0000"/>
              </a:solidFill>
            </a:endParaRPr>
          </a:p>
          <a:p>
            <a:pPr algn="ctr" rtl="1"/>
            <a:r>
              <a:rPr lang="ar-SA" b="1" dirty="0" err="1">
                <a:solidFill>
                  <a:srgbClr val="FF0000"/>
                </a:solidFill>
              </a:rPr>
              <a:t>ﭐلس</a:t>
            </a:r>
            <a:r>
              <a:rPr lang="ar-MA" b="1" dirty="0">
                <a:solidFill>
                  <a:srgbClr val="FF0000"/>
                </a:solidFill>
              </a:rPr>
              <a:t>ّ</a:t>
            </a:r>
            <a:r>
              <a:rPr lang="ar-SA" b="1" dirty="0" err="1">
                <a:solidFill>
                  <a:srgbClr val="FF0000"/>
                </a:solidFill>
              </a:rPr>
              <a:t>يسائ</a:t>
            </a:r>
            <a:r>
              <a:rPr lang="ar-MA" b="1" dirty="0">
                <a:solidFill>
                  <a:srgbClr val="FF0000"/>
                </a:solidFill>
              </a:rPr>
              <a:t>ِ</a:t>
            </a:r>
            <a:r>
              <a:rPr lang="ar-SA" b="1" dirty="0">
                <a:solidFill>
                  <a:srgbClr val="FF0000"/>
                </a:solidFill>
              </a:rPr>
              <a:t>ي</a:t>
            </a:r>
            <a:r>
              <a:rPr lang="ar-MA" b="1" dirty="0">
                <a:solidFill>
                  <a:srgbClr val="FF0000"/>
                </a:solidFill>
              </a:rPr>
              <a:t>َّ</a:t>
            </a:r>
            <a:r>
              <a:rPr lang="ar-SA" b="1" dirty="0">
                <a:solidFill>
                  <a:srgbClr val="FF0000"/>
                </a:solidFill>
              </a:rPr>
              <a:t>ة</a:t>
            </a:r>
            <a:r>
              <a:rPr lang="ar-MA" b="1" dirty="0">
                <a:solidFill>
                  <a:srgbClr val="FF0000"/>
                </a:solidFill>
              </a:rPr>
              <a:t>ُ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06E9C88-1412-411D-8292-949A298717BC}"/>
              </a:ext>
            </a:extLst>
          </p:cNvPr>
          <p:cNvSpPr txBox="1"/>
          <p:nvPr/>
        </p:nvSpPr>
        <p:spPr>
          <a:xfrm>
            <a:off x="4762810" y="3289812"/>
            <a:ext cx="3161846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endParaRPr lang="ar-MA" dirty="0"/>
          </a:p>
          <a:p>
            <a:pPr algn="r" rtl="1"/>
            <a:r>
              <a:rPr lang="ar-MA" sz="1800" b="1" dirty="0">
                <a:solidFill>
                  <a:srgbClr val="FF0000"/>
                </a:solidFill>
              </a:rPr>
              <a:t>       </a:t>
            </a:r>
            <a:r>
              <a:rPr lang="ar-SA" sz="1800" b="1" dirty="0">
                <a:solidFill>
                  <a:srgbClr val="FF0000"/>
                </a:solidFill>
              </a:rPr>
              <a:t>ا</a:t>
            </a:r>
            <a:r>
              <a:rPr lang="ar-MA" sz="1800" b="1" dirty="0">
                <a:solidFill>
                  <a:srgbClr val="FF0000"/>
                </a:solidFill>
              </a:rPr>
              <a:t>َ</a:t>
            </a:r>
            <a:r>
              <a:rPr lang="ar-SA" sz="1800" b="1" dirty="0">
                <a:solidFill>
                  <a:srgbClr val="FF0000"/>
                </a:solidFill>
              </a:rPr>
              <a:t>ل</a:t>
            </a:r>
            <a:r>
              <a:rPr lang="ar-MA" sz="1800" b="1" dirty="0">
                <a:solidFill>
                  <a:srgbClr val="FF0000"/>
                </a:solidFill>
              </a:rPr>
              <a:t>ْ</a:t>
            </a:r>
            <a:r>
              <a:rPr lang="ar-SA" sz="1800" b="1" dirty="0">
                <a:solidFill>
                  <a:srgbClr val="FF0000"/>
                </a:solidFill>
              </a:rPr>
              <a:t>ج</a:t>
            </a:r>
            <a:r>
              <a:rPr lang="ar-MA" sz="1800" b="1" dirty="0">
                <a:solidFill>
                  <a:srgbClr val="FF0000"/>
                </a:solidFill>
              </a:rPr>
              <a:t>ُ</a:t>
            </a:r>
            <a:r>
              <a:rPr lang="ar-SA" sz="1800" b="1" dirty="0">
                <a:solidFill>
                  <a:srgbClr val="FF0000"/>
                </a:solidFill>
              </a:rPr>
              <a:t>ز</a:t>
            </a:r>
            <a:r>
              <a:rPr lang="ar-MA" sz="1800" b="1" dirty="0">
                <a:solidFill>
                  <a:srgbClr val="FF0000"/>
                </a:solidFill>
              </a:rPr>
              <a:t>ْ</a:t>
            </a:r>
            <a:r>
              <a:rPr lang="ar-SA" sz="1800" b="1" dirty="0">
                <a:solidFill>
                  <a:srgbClr val="FF0000"/>
                </a:solidFill>
              </a:rPr>
              <a:t>ء</a:t>
            </a:r>
            <a:r>
              <a:rPr lang="ar-MA" sz="1800" b="1" dirty="0">
                <a:solidFill>
                  <a:srgbClr val="FF0000"/>
                </a:solidFill>
              </a:rPr>
              <a:t>ُ</a:t>
            </a:r>
            <a:r>
              <a:rPr lang="ar-SA" sz="1800" b="1" dirty="0">
                <a:solidFill>
                  <a:srgbClr val="FF0000"/>
                </a:solidFill>
              </a:rPr>
              <a:t> </a:t>
            </a:r>
            <a:r>
              <a:rPr lang="ar-SA" sz="1800" b="1" dirty="0" err="1">
                <a:solidFill>
                  <a:srgbClr val="FF0000"/>
                </a:solidFill>
              </a:rPr>
              <a:t>ﭐل</a:t>
            </a:r>
            <a:r>
              <a:rPr lang="ar-MA" sz="1800" b="1" dirty="0">
                <a:solidFill>
                  <a:srgbClr val="FF0000"/>
                </a:solidFill>
              </a:rPr>
              <a:t>ْ</a:t>
            </a:r>
            <a:r>
              <a:rPr lang="ar-SA" sz="1800" b="1" dirty="0">
                <a:solidFill>
                  <a:srgbClr val="FF0000"/>
                </a:solidFill>
              </a:rPr>
              <a:t>أ</a:t>
            </a:r>
            <a:r>
              <a:rPr lang="ar-MA" sz="1800" b="1" dirty="0">
                <a:solidFill>
                  <a:srgbClr val="FF0000"/>
                </a:solidFill>
              </a:rPr>
              <a:t>َ</a:t>
            </a:r>
            <a:r>
              <a:rPr lang="ar-SA" sz="1800" b="1" dirty="0">
                <a:solidFill>
                  <a:srgbClr val="FF0000"/>
                </a:solidFill>
              </a:rPr>
              <a:t>ك</a:t>
            </a:r>
            <a:r>
              <a:rPr lang="ar-MA" sz="1800" b="1" dirty="0">
                <a:solidFill>
                  <a:srgbClr val="FF0000"/>
                </a:solidFill>
              </a:rPr>
              <a:t>ْ</a:t>
            </a:r>
            <a:r>
              <a:rPr lang="ar-SA" sz="1800" b="1" dirty="0">
                <a:solidFill>
                  <a:srgbClr val="FF0000"/>
                </a:solidFill>
              </a:rPr>
              <a:t>ب</a:t>
            </a:r>
            <a:r>
              <a:rPr lang="ar-MA" sz="1800" b="1" dirty="0">
                <a:solidFill>
                  <a:srgbClr val="FF0000"/>
                </a:solidFill>
              </a:rPr>
              <a:t>َ</a:t>
            </a:r>
            <a:r>
              <a:rPr lang="ar-SA" sz="1800" b="1" dirty="0">
                <a:solidFill>
                  <a:srgbClr val="FF0000"/>
                </a:solidFill>
              </a:rPr>
              <a:t>ر</a:t>
            </a:r>
            <a:r>
              <a:rPr lang="ar-MA" sz="1800" b="1" dirty="0">
                <a:solidFill>
                  <a:srgbClr val="FF0000"/>
                </a:solidFill>
              </a:rPr>
              <a:t>ُ</a:t>
            </a:r>
            <a:r>
              <a:rPr lang="ar-SA" sz="1800" b="1" dirty="0">
                <a:solidFill>
                  <a:srgbClr val="FF0000"/>
                </a:solidFill>
              </a:rPr>
              <a:t> م</a:t>
            </a:r>
            <a:r>
              <a:rPr lang="ar-MA" sz="1800" b="1" dirty="0">
                <a:solidFill>
                  <a:srgbClr val="FF0000"/>
                </a:solidFill>
              </a:rPr>
              <a:t>ِ</a:t>
            </a:r>
            <a:r>
              <a:rPr lang="ar-SA" sz="1800" b="1" dirty="0">
                <a:solidFill>
                  <a:srgbClr val="FF0000"/>
                </a:solidFill>
              </a:rPr>
              <a:t>ن</a:t>
            </a:r>
            <a:r>
              <a:rPr lang="ar-MA" sz="1800" b="1" dirty="0">
                <a:solidFill>
                  <a:srgbClr val="FF0000"/>
                </a:solidFill>
              </a:rPr>
              <a:t>َ</a:t>
            </a:r>
            <a:r>
              <a:rPr lang="ar-SA" sz="1800" b="1" dirty="0">
                <a:solidFill>
                  <a:srgbClr val="FF0000"/>
                </a:solidFill>
              </a:rPr>
              <a:t> </a:t>
            </a:r>
            <a:r>
              <a:rPr lang="ar-SA" sz="1800" b="1" dirty="0" err="1">
                <a:solidFill>
                  <a:srgbClr val="FF0000"/>
                </a:solidFill>
              </a:rPr>
              <a:t>ﭐلد</a:t>
            </a:r>
            <a:r>
              <a:rPr lang="ar-MA" sz="1800" b="1" dirty="0">
                <a:solidFill>
                  <a:srgbClr val="FF0000"/>
                </a:solidFill>
              </a:rPr>
              <a:t>ِّ</a:t>
            </a:r>
            <a:r>
              <a:rPr lang="ar-SA" sz="1800" b="1" dirty="0">
                <a:solidFill>
                  <a:srgbClr val="FF0000"/>
                </a:solidFill>
              </a:rPr>
              <a:t>ماغ</a:t>
            </a:r>
            <a:r>
              <a:rPr lang="ar-MA" sz="1800" b="1" dirty="0">
                <a:solidFill>
                  <a:srgbClr val="FF0000"/>
                </a:solidFill>
              </a:rPr>
              <a:t>ِ</a:t>
            </a:r>
            <a:r>
              <a:rPr lang="ar-SA" sz="1800" b="1" dirty="0">
                <a:solidFill>
                  <a:srgbClr val="FF0000"/>
                </a:solidFill>
              </a:rPr>
              <a:t> ه</a:t>
            </a:r>
            <a:r>
              <a:rPr lang="ar-MA" sz="1800" b="1" dirty="0">
                <a:solidFill>
                  <a:srgbClr val="FF0000"/>
                </a:solidFill>
              </a:rPr>
              <a:t>ُ</a:t>
            </a:r>
            <a:r>
              <a:rPr lang="ar-SA" sz="1800" b="1" dirty="0">
                <a:solidFill>
                  <a:srgbClr val="FF0000"/>
                </a:solidFill>
              </a:rPr>
              <a:t>و</a:t>
            </a:r>
            <a:r>
              <a:rPr lang="ar-MA" sz="1800" b="1" dirty="0">
                <a:solidFill>
                  <a:srgbClr val="FF0000"/>
                </a:solidFill>
              </a:rPr>
              <a:t>َ</a:t>
            </a:r>
            <a:r>
              <a:rPr lang="ar-SA" sz="1800" b="1" dirty="0">
                <a:solidFill>
                  <a:srgbClr val="FF0000"/>
                </a:solidFill>
              </a:rPr>
              <a:t> </a:t>
            </a:r>
            <a:r>
              <a:rPr lang="ar-SA" sz="1800" b="1" dirty="0" err="1">
                <a:solidFill>
                  <a:srgbClr val="FF0000"/>
                </a:solidFill>
              </a:rPr>
              <a:t>ﭐل</a:t>
            </a:r>
            <a:r>
              <a:rPr lang="ar-MA" sz="1800" b="1" dirty="0">
                <a:solidFill>
                  <a:srgbClr val="FF0000"/>
                </a:solidFill>
              </a:rPr>
              <a:t>ْ</a:t>
            </a:r>
            <a:r>
              <a:rPr lang="ar-SA" sz="1800" b="1" dirty="0">
                <a:solidFill>
                  <a:srgbClr val="FF0000"/>
                </a:solidFill>
              </a:rPr>
              <a:t>م</a:t>
            </a:r>
            <a:r>
              <a:rPr lang="ar-MA" sz="1800" b="1" dirty="0">
                <a:solidFill>
                  <a:srgbClr val="FF0000"/>
                </a:solidFill>
              </a:rPr>
              <a:t>ُ</a:t>
            </a:r>
            <a:r>
              <a:rPr lang="ar-SA" sz="1800" b="1" dirty="0">
                <a:solidFill>
                  <a:srgbClr val="FF0000"/>
                </a:solidFill>
              </a:rPr>
              <a:t>خ</a:t>
            </a:r>
            <a:r>
              <a:rPr lang="ar-MA" sz="1800" b="1" dirty="0">
                <a:solidFill>
                  <a:srgbClr val="FF0000"/>
                </a:solidFill>
              </a:rPr>
              <a:t>ُّ.</a:t>
            </a:r>
            <a:endParaRPr lang="fr-FR" sz="1800" b="1" dirty="0">
              <a:solidFill>
                <a:srgbClr val="FF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E645EAF-BC08-4E9B-86EA-84AF9206DDA6}"/>
              </a:ext>
            </a:extLst>
          </p:cNvPr>
          <p:cNvSpPr txBox="1"/>
          <p:nvPr/>
        </p:nvSpPr>
        <p:spPr>
          <a:xfrm>
            <a:off x="4677085" y="4051312"/>
            <a:ext cx="3152465" cy="92333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endParaRPr lang="ar-MA" sz="1800" b="1" dirty="0">
              <a:solidFill>
                <a:srgbClr val="FF0000"/>
              </a:solidFill>
            </a:endParaRPr>
          </a:p>
          <a:p>
            <a:pPr algn="r" rtl="1"/>
            <a:r>
              <a:rPr lang="ar-MA" sz="1800" b="1" dirty="0">
                <a:solidFill>
                  <a:srgbClr val="FF0000"/>
                </a:solidFill>
              </a:rPr>
              <a:t>     </a:t>
            </a:r>
            <a:r>
              <a:rPr lang="ar-SA" sz="1800" b="1" dirty="0">
                <a:solidFill>
                  <a:srgbClr val="FF0000"/>
                </a:solidFill>
              </a:rPr>
              <a:t>يَقَعُ  اَلْمُخَيْخُ أَسْفَل خَلْفَ </a:t>
            </a:r>
            <a:r>
              <a:rPr lang="ar-SA" sz="1800" b="1" dirty="0" err="1">
                <a:solidFill>
                  <a:srgbClr val="FF0000"/>
                </a:solidFill>
              </a:rPr>
              <a:t>ﭐلْمُخِّ</a:t>
            </a:r>
            <a:r>
              <a:rPr lang="ar-SA" sz="1800" b="1" dirty="0">
                <a:solidFill>
                  <a:srgbClr val="FF0000"/>
                </a:solidFill>
              </a:rPr>
              <a:t> وَتَقَعُ </a:t>
            </a:r>
            <a:r>
              <a:rPr lang="ar-MA" sz="1800" b="1" dirty="0">
                <a:solidFill>
                  <a:srgbClr val="FF0000"/>
                </a:solidFill>
              </a:rPr>
              <a:t>  </a:t>
            </a:r>
            <a:r>
              <a:rPr lang="ar-SA" sz="1800" b="1" dirty="0" err="1">
                <a:solidFill>
                  <a:srgbClr val="FF0000"/>
                </a:solidFill>
              </a:rPr>
              <a:t>ﭐلْبَصَلَةُ</a:t>
            </a:r>
            <a:r>
              <a:rPr lang="ar-SA" sz="1800" b="1" dirty="0">
                <a:solidFill>
                  <a:srgbClr val="FF0000"/>
                </a:solidFill>
              </a:rPr>
              <a:t> </a:t>
            </a:r>
            <a:r>
              <a:rPr lang="ar-SA" sz="1800" b="1" dirty="0" err="1">
                <a:solidFill>
                  <a:srgbClr val="FF0000"/>
                </a:solidFill>
              </a:rPr>
              <a:t>ﭐلسّيسائِيَّةُ</a:t>
            </a:r>
            <a:r>
              <a:rPr lang="ar-SA" sz="1800" b="1" dirty="0">
                <a:solidFill>
                  <a:srgbClr val="FF0000"/>
                </a:solidFill>
              </a:rPr>
              <a:t> في </a:t>
            </a:r>
            <a:r>
              <a:rPr lang="ar-SA" sz="1800" b="1" dirty="0" err="1">
                <a:solidFill>
                  <a:srgbClr val="FF0000"/>
                </a:solidFill>
              </a:rPr>
              <a:t>ﭐلْقاعِدَةِ</a:t>
            </a:r>
            <a:r>
              <a:rPr lang="ar-SA" sz="1800" b="1" dirty="0">
                <a:solidFill>
                  <a:srgbClr val="FF0000"/>
                </a:solidFill>
              </a:rPr>
              <a:t>.</a:t>
            </a:r>
            <a:endParaRPr lang="fr-FR" sz="1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676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3CE1F-AC9C-A244-976D-FF0136D4E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69B4DBFD-8055-9B28-488E-AFB02C02E11E}"/>
              </a:ext>
            </a:extLst>
          </p:cNvPr>
          <p:cNvSpPr txBox="1"/>
          <p:nvPr/>
        </p:nvSpPr>
        <p:spPr>
          <a:xfrm>
            <a:off x="349731" y="1131857"/>
            <a:ext cx="72321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صححوا السؤال (د)</a:t>
            </a: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20534CE-CD21-AE55-4642-E97A4A8B85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51BB717-3281-4041-98A2-1B2AC150D3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670" y="1839743"/>
            <a:ext cx="7620660" cy="400860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5AB8B27-556C-4F02-BAFB-5089280B4E0E}"/>
              </a:ext>
            </a:extLst>
          </p:cNvPr>
          <p:cNvSpPr/>
          <p:nvPr/>
        </p:nvSpPr>
        <p:spPr>
          <a:xfrm>
            <a:off x="3545450" y="3127887"/>
            <a:ext cx="835742" cy="2261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</a:t>
            </a:r>
            <a:r>
              <a:rPr lang="ar-MA" b="1" dirty="0">
                <a:solidFill>
                  <a:srgbClr val="FF0000"/>
                </a:solidFill>
              </a:rPr>
              <a:t>َ</a:t>
            </a:r>
            <a:r>
              <a:rPr lang="ar-SA" b="1" dirty="0">
                <a:solidFill>
                  <a:srgbClr val="FF0000"/>
                </a:solidFill>
              </a:rPr>
              <a:t>ل</a:t>
            </a:r>
            <a:r>
              <a:rPr lang="ar-MA" b="1" dirty="0">
                <a:solidFill>
                  <a:srgbClr val="FF0000"/>
                </a:solidFill>
              </a:rPr>
              <a:t>ْ</a:t>
            </a:r>
            <a:r>
              <a:rPr lang="ar-SA" b="1" dirty="0">
                <a:solidFill>
                  <a:srgbClr val="FF0000"/>
                </a:solidFill>
              </a:rPr>
              <a:t>م</a:t>
            </a:r>
            <a:r>
              <a:rPr lang="ar-MA" b="1" dirty="0">
                <a:solidFill>
                  <a:srgbClr val="FF0000"/>
                </a:solidFill>
              </a:rPr>
              <a:t>ُ</a:t>
            </a:r>
            <a:r>
              <a:rPr lang="ar-SA" b="1" dirty="0">
                <a:solidFill>
                  <a:srgbClr val="FF0000"/>
                </a:solidFill>
              </a:rPr>
              <a:t>خ</a:t>
            </a:r>
            <a:r>
              <a:rPr lang="ar-MA" b="1" dirty="0">
                <a:solidFill>
                  <a:srgbClr val="FF0000"/>
                </a:solidFill>
              </a:rPr>
              <a:t>ُّ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B976D87-8817-439F-A316-E18338E8B1C5}"/>
              </a:ext>
            </a:extLst>
          </p:cNvPr>
          <p:cNvSpPr/>
          <p:nvPr/>
        </p:nvSpPr>
        <p:spPr>
          <a:xfrm>
            <a:off x="3631175" y="4642173"/>
            <a:ext cx="835742" cy="2261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</a:t>
            </a:r>
            <a:r>
              <a:rPr lang="ar-MA" b="1" dirty="0">
                <a:solidFill>
                  <a:srgbClr val="FF0000"/>
                </a:solidFill>
              </a:rPr>
              <a:t>َ</a:t>
            </a:r>
            <a:r>
              <a:rPr lang="ar-SA" b="1" dirty="0">
                <a:solidFill>
                  <a:srgbClr val="FF0000"/>
                </a:solidFill>
              </a:rPr>
              <a:t>ل</a:t>
            </a:r>
            <a:r>
              <a:rPr lang="ar-MA" b="1" dirty="0">
                <a:solidFill>
                  <a:srgbClr val="FF0000"/>
                </a:solidFill>
              </a:rPr>
              <a:t>ْ</a:t>
            </a:r>
            <a:r>
              <a:rPr lang="ar-SA" b="1" dirty="0">
                <a:solidFill>
                  <a:srgbClr val="FF0000"/>
                </a:solidFill>
              </a:rPr>
              <a:t>م</a:t>
            </a:r>
            <a:r>
              <a:rPr lang="ar-MA" b="1" dirty="0">
                <a:solidFill>
                  <a:srgbClr val="FF0000"/>
                </a:solidFill>
              </a:rPr>
              <a:t>ُ</a:t>
            </a:r>
            <a:r>
              <a:rPr lang="ar-SA" b="1" dirty="0">
                <a:solidFill>
                  <a:srgbClr val="FF0000"/>
                </a:solidFill>
              </a:rPr>
              <a:t>خ</a:t>
            </a:r>
            <a:r>
              <a:rPr lang="ar-MA" b="1" dirty="0">
                <a:solidFill>
                  <a:srgbClr val="FF0000"/>
                </a:solidFill>
              </a:rPr>
              <a:t>َ</a:t>
            </a:r>
            <a:r>
              <a:rPr lang="ar-SA" b="1" dirty="0">
                <a:solidFill>
                  <a:srgbClr val="FF0000"/>
                </a:solidFill>
              </a:rPr>
              <a:t>ي</a:t>
            </a:r>
            <a:r>
              <a:rPr lang="ar-MA" b="1" dirty="0">
                <a:solidFill>
                  <a:srgbClr val="FF0000"/>
                </a:solidFill>
              </a:rPr>
              <a:t>ْ</a:t>
            </a:r>
            <a:r>
              <a:rPr lang="ar-SA" b="1" dirty="0">
                <a:solidFill>
                  <a:srgbClr val="FF0000"/>
                </a:solidFill>
              </a:rPr>
              <a:t>خ</a:t>
            </a:r>
            <a:r>
              <a:rPr lang="ar-MA" b="1" dirty="0">
                <a:solidFill>
                  <a:srgbClr val="FF0000"/>
                </a:solidFill>
              </a:rPr>
              <a:t>ُ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96D15F4-2146-4CDA-B7A1-1A043E0AF2B1}"/>
              </a:ext>
            </a:extLst>
          </p:cNvPr>
          <p:cNvSpPr/>
          <p:nvPr/>
        </p:nvSpPr>
        <p:spPr>
          <a:xfrm>
            <a:off x="1833393" y="4437385"/>
            <a:ext cx="984485" cy="40957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rgbClr val="FF0000"/>
                </a:solidFill>
              </a:rPr>
              <a:t>ا</a:t>
            </a:r>
            <a:r>
              <a:rPr lang="ar-MA" b="1" dirty="0">
                <a:solidFill>
                  <a:srgbClr val="FF0000"/>
                </a:solidFill>
              </a:rPr>
              <a:t>َ</a:t>
            </a:r>
            <a:r>
              <a:rPr lang="ar-SA" b="1" dirty="0">
                <a:solidFill>
                  <a:srgbClr val="FF0000"/>
                </a:solidFill>
              </a:rPr>
              <a:t>ل</a:t>
            </a:r>
            <a:r>
              <a:rPr lang="ar-MA" b="1" dirty="0">
                <a:solidFill>
                  <a:srgbClr val="FF0000"/>
                </a:solidFill>
              </a:rPr>
              <a:t>ْ</a:t>
            </a:r>
            <a:r>
              <a:rPr lang="ar-SA" b="1" dirty="0">
                <a:solidFill>
                  <a:srgbClr val="FF0000"/>
                </a:solidFill>
              </a:rPr>
              <a:t>ب</a:t>
            </a:r>
            <a:r>
              <a:rPr lang="ar-MA" b="1" dirty="0">
                <a:solidFill>
                  <a:srgbClr val="FF0000"/>
                </a:solidFill>
              </a:rPr>
              <a:t>َ</a:t>
            </a:r>
            <a:r>
              <a:rPr lang="ar-SA" b="1" dirty="0">
                <a:solidFill>
                  <a:srgbClr val="FF0000"/>
                </a:solidFill>
              </a:rPr>
              <a:t>ص</a:t>
            </a:r>
            <a:r>
              <a:rPr lang="ar-MA" b="1" dirty="0">
                <a:solidFill>
                  <a:srgbClr val="FF0000"/>
                </a:solidFill>
              </a:rPr>
              <a:t>َ</a:t>
            </a:r>
            <a:r>
              <a:rPr lang="ar-SA" b="1" dirty="0">
                <a:solidFill>
                  <a:srgbClr val="FF0000"/>
                </a:solidFill>
              </a:rPr>
              <a:t>ل</a:t>
            </a:r>
            <a:r>
              <a:rPr lang="ar-MA" b="1" dirty="0">
                <a:solidFill>
                  <a:srgbClr val="FF0000"/>
                </a:solidFill>
              </a:rPr>
              <a:t>َ</a:t>
            </a:r>
            <a:r>
              <a:rPr lang="ar-SA" b="1" dirty="0">
                <a:solidFill>
                  <a:srgbClr val="FF0000"/>
                </a:solidFill>
              </a:rPr>
              <a:t>ة</a:t>
            </a:r>
            <a:r>
              <a:rPr lang="ar-MA" b="1" dirty="0">
                <a:solidFill>
                  <a:srgbClr val="FF0000"/>
                </a:solidFill>
              </a:rPr>
              <a:t>ُ</a:t>
            </a:r>
            <a:r>
              <a:rPr lang="ar-SA" b="1" dirty="0">
                <a:solidFill>
                  <a:srgbClr val="FF0000"/>
                </a:solidFill>
              </a:rPr>
              <a:t> </a:t>
            </a:r>
            <a:endParaRPr lang="ar-MA" b="1" dirty="0">
              <a:solidFill>
                <a:srgbClr val="FF0000"/>
              </a:solidFill>
            </a:endParaRPr>
          </a:p>
          <a:p>
            <a:pPr algn="ctr" rtl="1"/>
            <a:r>
              <a:rPr lang="ar-SA" b="1" dirty="0" err="1">
                <a:solidFill>
                  <a:srgbClr val="FF0000"/>
                </a:solidFill>
              </a:rPr>
              <a:t>ﭐلس</a:t>
            </a:r>
            <a:r>
              <a:rPr lang="ar-MA" b="1" dirty="0">
                <a:solidFill>
                  <a:srgbClr val="FF0000"/>
                </a:solidFill>
              </a:rPr>
              <a:t>ّ</a:t>
            </a:r>
            <a:r>
              <a:rPr lang="ar-SA" b="1" dirty="0" err="1">
                <a:solidFill>
                  <a:srgbClr val="FF0000"/>
                </a:solidFill>
              </a:rPr>
              <a:t>يسائ</a:t>
            </a:r>
            <a:r>
              <a:rPr lang="ar-MA" b="1" dirty="0">
                <a:solidFill>
                  <a:srgbClr val="FF0000"/>
                </a:solidFill>
              </a:rPr>
              <a:t>ِ</a:t>
            </a:r>
            <a:r>
              <a:rPr lang="ar-SA" b="1" dirty="0">
                <a:solidFill>
                  <a:srgbClr val="FF0000"/>
                </a:solidFill>
              </a:rPr>
              <a:t>ي</a:t>
            </a:r>
            <a:r>
              <a:rPr lang="ar-MA" b="1" dirty="0">
                <a:solidFill>
                  <a:srgbClr val="FF0000"/>
                </a:solidFill>
              </a:rPr>
              <a:t>َّ</a:t>
            </a:r>
            <a:r>
              <a:rPr lang="ar-SA" b="1" dirty="0">
                <a:solidFill>
                  <a:srgbClr val="FF0000"/>
                </a:solidFill>
              </a:rPr>
              <a:t>ة</a:t>
            </a:r>
            <a:r>
              <a:rPr lang="ar-MA" b="1" dirty="0">
                <a:solidFill>
                  <a:srgbClr val="FF0000"/>
                </a:solidFill>
              </a:rPr>
              <a:t>ُ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06E9C88-1412-411D-8292-949A298717BC}"/>
              </a:ext>
            </a:extLst>
          </p:cNvPr>
          <p:cNvSpPr txBox="1"/>
          <p:nvPr/>
        </p:nvSpPr>
        <p:spPr>
          <a:xfrm>
            <a:off x="4762810" y="3289812"/>
            <a:ext cx="3161846" cy="64633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endParaRPr lang="ar-MA" dirty="0"/>
          </a:p>
          <a:p>
            <a:pPr algn="r" rtl="1"/>
            <a:r>
              <a:rPr lang="ar-MA" sz="1800" b="1" dirty="0">
                <a:solidFill>
                  <a:srgbClr val="FF0000"/>
                </a:solidFill>
              </a:rPr>
              <a:t>       </a:t>
            </a:r>
            <a:r>
              <a:rPr lang="ar-SA" sz="1800" b="1" dirty="0">
                <a:solidFill>
                  <a:srgbClr val="FF0000"/>
                </a:solidFill>
              </a:rPr>
              <a:t>ا</a:t>
            </a:r>
            <a:r>
              <a:rPr lang="ar-MA" sz="1800" b="1" dirty="0">
                <a:solidFill>
                  <a:srgbClr val="FF0000"/>
                </a:solidFill>
              </a:rPr>
              <a:t>َ</a:t>
            </a:r>
            <a:r>
              <a:rPr lang="ar-SA" sz="1800" b="1" dirty="0">
                <a:solidFill>
                  <a:srgbClr val="FF0000"/>
                </a:solidFill>
              </a:rPr>
              <a:t>ل</a:t>
            </a:r>
            <a:r>
              <a:rPr lang="ar-MA" sz="1800" b="1" dirty="0">
                <a:solidFill>
                  <a:srgbClr val="FF0000"/>
                </a:solidFill>
              </a:rPr>
              <a:t>ْ</a:t>
            </a:r>
            <a:r>
              <a:rPr lang="ar-SA" sz="1800" b="1" dirty="0">
                <a:solidFill>
                  <a:srgbClr val="FF0000"/>
                </a:solidFill>
              </a:rPr>
              <a:t>ج</a:t>
            </a:r>
            <a:r>
              <a:rPr lang="ar-MA" sz="1800" b="1" dirty="0">
                <a:solidFill>
                  <a:srgbClr val="FF0000"/>
                </a:solidFill>
              </a:rPr>
              <a:t>ُ</a:t>
            </a:r>
            <a:r>
              <a:rPr lang="ar-SA" sz="1800" b="1" dirty="0">
                <a:solidFill>
                  <a:srgbClr val="FF0000"/>
                </a:solidFill>
              </a:rPr>
              <a:t>ز</a:t>
            </a:r>
            <a:r>
              <a:rPr lang="ar-MA" sz="1800" b="1" dirty="0">
                <a:solidFill>
                  <a:srgbClr val="FF0000"/>
                </a:solidFill>
              </a:rPr>
              <a:t>ْ</a:t>
            </a:r>
            <a:r>
              <a:rPr lang="ar-SA" sz="1800" b="1" dirty="0">
                <a:solidFill>
                  <a:srgbClr val="FF0000"/>
                </a:solidFill>
              </a:rPr>
              <a:t>ء</a:t>
            </a:r>
            <a:r>
              <a:rPr lang="ar-MA" sz="1800" b="1" dirty="0">
                <a:solidFill>
                  <a:srgbClr val="FF0000"/>
                </a:solidFill>
              </a:rPr>
              <a:t>ُ</a:t>
            </a:r>
            <a:r>
              <a:rPr lang="ar-SA" sz="1800" b="1" dirty="0">
                <a:solidFill>
                  <a:srgbClr val="FF0000"/>
                </a:solidFill>
              </a:rPr>
              <a:t> </a:t>
            </a:r>
            <a:r>
              <a:rPr lang="ar-SA" sz="1800" b="1" dirty="0" err="1">
                <a:solidFill>
                  <a:srgbClr val="FF0000"/>
                </a:solidFill>
              </a:rPr>
              <a:t>ﭐل</a:t>
            </a:r>
            <a:r>
              <a:rPr lang="ar-MA" sz="1800" b="1" dirty="0">
                <a:solidFill>
                  <a:srgbClr val="FF0000"/>
                </a:solidFill>
              </a:rPr>
              <a:t>ْ</a:t>
            </a:r>
            <a:r>
              <a:rPr lang="ar-SA" sz="1800" b="1" dirty="0">
                <a:solidFill>
                  <a:srgbClr val="FF0000"/>
                </a:solidFill>
              </a:rPr>
              <a:t>أ</a:t>
            </a:r>
            <a:r>
              <a:rPr lang="ar-MA" sz="1800" b="1" dirty="0">
                <a:solidFill>
                  <a:srgbClr val="FF0000"/>
                </a:solidFill>
              </a:rPr>
              <a:t>َ</a:t>
            </a:r>
            <a:r>
              <a:rPr lang="ar-SA" sz="1800" b="1" dirty="0">
                <a:solidFill>
                  <a:srgbClr val="FF0000"/>
                </a:solidFill>
              </a:rPr>
              <a:t>ك</a:t>
            </a:r>
            <a:r>
              <a:rPr lang="ar-MA" sz="1800" b="1" dirty="0">
                <a:solidFill>
                  <a:srgbClr val="FF0000"/>
                </a:solidFill>
              </a:rPr>
              <a:t>ْ</a:t>
            </a:r>
            <a:r>
              <a:rPr lang="ar-SA" sz="1800" b="1" dirty="0">
                <a:solidFill>
                  <a:srgbClr val="FF0000"/>
                </a:solidFill>
              </a:rPr>
              <a:t>ب</a:t>
            </a:r>
            <a:r>
              <a:rPr lang="ar-MA" sz="1800" b="1" dirty="0">
                <a:solidFill>
                  <a:srgbClr val="FF0000"/>
                </a:solidFill>
              </a:rPr>
              <a:t>َ</a:t>
            </a:r>
            <a:r>
              <a:rPr lang="ar-SA" sz="1800" b="1" dirty="0">
                <a:solidFill>
                  <a:srgbClr val="FF0000"/>
                </a:solidFill>
              </a:rPr>
              <a:t>ر</a:t>
            </a:r>
            <a:r>
              <a:rPr lang="ar-MA" sz="1800" b="1" dirty="0">
                <a:solidFill>
                  <a:srgbClr val="FF0000"/>
                </a:solidFill>
              </a:rPr>
              <a:t>ُ</a:t>
            </a:r>
            <a:r>
              <a:rPr lang="ar-SA" sz="1800" b="1" dirty="0">
                <a:solidFill>
                  <a:srgbClr val="FF0000"/>
                </a:solidFill>
              </a:rPr>
              <a:t> م</a:t>
            </a:r>
            <a:r>
              <a:rPr lang="ar-MA" sz="1800" b="1" dirty="0">
                <a:solidFill>
                  <a:srgbClr val="FF0000"/>
                </a:solidFill>
              </a:rPr>
              <a:t>ِ</a:t>
            </a:r>
            <a:r>
              <a:rPr lang="ar-SA" sz="1800" b="1" dirty="0">
                <a:solidFill>
                  <a:srgbClr val="FF0000"/>
                </a:solidFill>
              </a:rPr>
              <a:t>ن</a:t>
            </a:r>
            <a:r>
              <a:rPr lang="ar-MA" sz="1800" b="1" dirty="0">
                <a:solidFill>
                  <a:srgbClr val="FF0000"/>
                </a:solidFill>
              </a:rPr>
              <a:t>َ</a:t>
            </a:r>
            <a:r>
              <a:rPr lang="ar-SA" sz="1800" b="1" dirty="0">
                <a:solidFill>
                  <a:srgbClr val="FF0000"/>
                </a:solidFill>
              </a:rPr>
              <a:t> </a:t>
            </a:r>
            <a:r>
              <a:rPr lang="ar-SA" sz="1800" b="1" dirty="0" err="1">
                <a:solidFill>
                  <a:srgbClr val="FF0000"/>
                </a:solidFill>
              </a:rPr>
              <a:t>ﭐلد</a:t>
            </a:r>
            <a:r>
              <a:rPr lang="ar-MA" sz="1800" b="1" dirty="0">
                <a:solidFill>
                  <a:srgbClr val="FF0000"/>
                </a:solidFill>
              </a:rPr>
              <a:t>ِّ</a:t>
            </a:r>
            <a:r>
              <a:rPr lang="ar-SA" sz="1800" b="1" dirty="0">
                <a:solidFill>
                  <a:srgbClr val="FF0000"/>
                </a:solidFill>
              </a:rPr>
              <a:t>ماغ</a:t>
            </a:r>
            <a:r>
              <a:rPr lang="ar-MA" sz="1800" b="1" dirty="0">
                <a:solidFill>
                  <a:srgbClr val="FF0000"/>
                </a:solidFill>
              </a:rPr>
              <a:t>ِ</a:t>
            </a:r>
            <a:r>
              <a:rPr lang="ar-SA" sz="1800" b="1" dirty="0">
                <a:solidFill>
                  <a:srgbClr val="FF0000"/>
                </a:solidFill>
              </a:rPr>
              <a:t> ه</a:t>
            </a:r>
            <a:r>
              <a:rPr lang="ar-MA" sz="1800" b="1" dirty="0">
                <a:solidFill>
                  <a:srgbClr val="FF0000"/>
                </a:solidFill>
              </a:rPr>
              <a:t>ُ</a:t>
            </a:r>
            <a:r>
              <a:rPr lang="ar-SA" sz="1800" b="1" dirty="0">
                <a:solidFill>
                  <a:srgbClr val="FF0000"/>
                </a:solidFill>
              </a:rPr>
              <a:t>و</a:t>
            </a:r>
            <a:r>
              <a:rPr lang="ar-MA" sz="1800" b="1" dirty="0">
                <a:solidFill>
                  <a:srgbClr val="FF0000"/>
                </a:solidFill>
              </a:rPr>
              <a:t>َ</a:t>
            </a:r>
            <a:r>
              <a:rPr lang="ar-SA" sz="1800" b="1" dirty="0">
                <a:solidFill>
                  <a:srgbClr val="FF0000"/>
                </a:solidFill>
              </a:rPr>
              <a:t> </a:t>
            </a:r>
            <a:r>
              <a:rPr lang="ar-SA" sz="1800" b="1" dirty="0" err="1">
                <a:solidFill>
                  <a:srgbClr val="FF0000"/>
                </a:solidFill>
              </a:rPr>
              <a:t>ﭐل</a:t>
            </a:r>
            <a:r>
              <a:rPr lang="ar-MA" sz="1800" b="1" dirty="0">
                <a:solidFill>
                  <a:srgbClr val="FF0000"/>
                </a:solidFill>
              </a:rPr>
              <a:t>ْ</a:t>
            </a:r>
            <a:r>
              <a:rPr lang="ar-SA" sz="1800" b="1" dirty="0">
                <a:solidFill>
                  <a:srgbClr val="FF0000"/>
                </a:solidFill>
              </a:rPr>
              <a:t>م</a:t>
            </a:r>
            <a:r>
              <a:rPr lang="ar-MA" sz="1800" b="1" dirty="0">
                <a:solidFill>
                  <a:srgbClr val="FF0000"/>
                </a:solidFill>
              </a:rPr>
              <a:t>ُ</a:t>
            </a:r>
            <a:r>
              <a:rPr lang="ar-SA" sz="1800" b="1" dirty="0">
                <a:solidFill>
                  <a:srgbClr val="FF0000"/>
                </a:solidFill>
              </a:rPr>
              <a:t>خ</a:t>
            </a:r>
            <a:r>
              <a:rPr lang="ar-MA" sz="1800" b="1" dirty="0">
                <a:solidFill>
                  <a:srgbClr val="FF0000"/>
                </a:solidFill>
              </a:rPr>
              <a:t>ُّ.</a:t>
            </a:r>
            <a:endParaRPr lang="fr-FR" sz="1800" b="1" dirty="0">
              <a:solidFill>
                <a:srgbClr val="FF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E645EAF-BC08-4E9B-86EA-84AF9206DDA6}"/>
              </a:ext>
            </a:extLst>
          </p:cNvPr>
          <p:cNvSpPr txBox="1"/>
          <p:nvPr/>
        </p:nvSpPr>
        <p:spPr>
          <a:xfrm>
            <a:off x="4677085" y="4051312"/>
            <a:ext cx="3152465" cy="92333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r" rtl="1"/>
            <a:endParaRPr lang="ar-MA" sz="1800" b="1" dirty="0">
              <a:solidFill>
                <a:srgbClr val="FF0000"/>
              </a:solidFill>
            </a:endParaRPr>
          </a:p>
          <a:p>
            <a:pPr algn="r" rtl="1"/>
            <a:r>
              <a:rPr lang="ar-MA" sz="1800" b="1" dirty="0">
                <a:solidFill>
                  <a:srgbClr val="FF0000"/>
                </a:solidFill>
              </a:rPr>
              <a:t>     </a:t>
            </a:r>
            <a:r>
              <a:rPr lang="ar-SA" sz="1800" b="1" dirty="0">
                <a:solidFill>
                  <a:srgbClr val="FF0000"/>
                </a:solidFill>
              </a:rPr>
              <a:t>ا</a:t>
            </a:r>
            <a:r>
              <a:rPr lang="ar-MA" sz="1800" b="1" dirty="0">
                <a:solidFill>
                  <a:srgbClr val="FF0000"/>
                </a:solidFill>
              </a:rPr>
              <a:t>َ</a:t>
            </a:r>
            <a:r>
              <a:rPr lang="ar-SA" sz="1800" b="1" dirty="0">
                <a:solidFill>
                  <a:srgbClr val="FF0000"/>
                </a:solidFill>
              </a:rPr>
              <a:t>ل</a:t>
            </a:r>
            <a:r>
              <a:rPr lang="ar-MA" sz="1800" b="1" dirty="0">
                <a:solidFill>
                  <a:srgbClr val="FF0000"/>
                </a:solidFill>
              </a:rPr>
              <a:t>ْ</a:t>
            </a:r>
            <a:r>
              <a:rPr lang="ar-SA" sz="1800" b="1" dirty="0">
                <a:solidFill>
                  <a:srgbClr val="FF0000"/>
                </a:solidFill>
              </a:rPr>
              <a:t>م</a:t>
            </a:r>
            <a:r>
              <a:rPr lang="ar-MA" sz="1800" b="1" dirty="0">
                <a:solidFill>
                  <a:srgbClr val="FF0000"/>
                </a:solidFill>
              </a:rPr>
              <a:t>ُ</a:t>
            </a:r>
            <a:r>
              <a:rPr lang="ar-SA" sz="1800" b="1" dirty="0">
                <a:solidFill>
                  <a:srgbClr val="FF0000"/>
                </a:solidFill>
              </a:rPr>
              <a:t>خ</a:t>
            </a:r>
            <a:r>
              <a:rPr lang="ar-MA" sz="1800" b="1" dirty="0">
                <a:solidFill>
                  <a:srgbClr val="FF0000"/>
                </a:solidFill>
              </a:rPr>
              <a:t>َ</a:t>
            </a:r>
            <a:r>
              <a:rPr lang="ar-SA" sz="1800" b="1" dirty="0">
                <a:solidFill>
                  <a:srgbClr val="FF0000"/>
                </a:solidFill>
              </a:rPr>
              <a:t>ي</a:t>
            </a:r>
            <a:r>
              <a:rPr lang="ar-MA" sz="1800" b="1" dirty="0">
                <a:solidFill>
                  <a:srgbClr val="FF0000"/>
                </a:solidFill>
              </a:rPr>
              <a:t>ْ</a:t>
            </a:r>
            <a:r>
              <a:rPr lang="ar-SA" sz="1800" b="1" dirty="0">
                <a:solidFill>
                  <a:srgbClr val="FF0000"/>
                </a:solidFill>
              </a:rPr>
              <a:t>خ</a:t>
            </a:r>
            <a:r>
              <a:rPr lang="ar-MA" sz="1800" b="1" dirty="0">
                <a:solidFill>
                  <a:srgbClr val="FF0000"/>
                </a:solidFill>
              </a:rPr>
              <a:t>ُ</a:t>
            </a:r>
            <a:r>
              <a:rPr lang="ar-SA" sz="1800" b="1" dirty="0">
                <a:solidFill>
                  <a:srgbClr val="FF0000"/>
                </a:solidFill>
              </a:rPr>
              <a:t> ي</a:t>
            </a:r>
            <a:r>
              <a:rPr lang="ar-MA" sz="1800" b="1" dirty="0">
                <a:solidFill>
                  <a:srgbClr val="FF0000"/>
                </a:solidFill>
              </a:rPr>
              <a:t>َ</a:t>
            </a:r>
            <a:r>
              <a:rPr lang="ar-SA" sz="1800" b="1" dirty="0">
                <a:solidFill>
                  <a:srgbClr val="FF0000"/>
                </a:solidFill>
              </a:rPr>
              <a:t>ق</a:t>
            </a:r>
            <a:r>
              <a:rPr lang="ar-MA" sz="1800" b="1" dirty="0">
                <a:solidFill>
                  <a:srgbClr val="FF0000"/>
                </a:solidFill>
              </a:rPr>
              <a:t>َ</a:t>
            </a:r>
            <a:r>
              <a:rPr lang="ar-SA" sz="1800" b="1" dirty="0">
                <a:solidFill>
                  <a:srgbClr val="FF0000"/>
                </a:solidFill>
              </a:rPr>
              <a:t>ع</a:t>
            </a:r>
            <a:r>
              <a:rPr lang="ar-MA" sz="1800" b="1" dirty="0">
                <a:solidFill>
                  <a:srgbClr val="FF0000"/>
                </a:solidFill>
              </a:rPr>
              <a:t>ُ</a:t>
            </a:r>
            <a:r>
              <a:rPr lang="ar-SA" sz="1800" b="1" dirty="0">
                <a:solidFill>
                  <a:srgbClr val="FF0000"/>
                </a:solidFill>
              </a:rPr>
              <a:t> خ</a:t>
            </a:r>
            <a:r>
              <a:rPr lang="ar-MA" sz="1800" b="1" dirty="0">
                <a:solidFill>
                  <a:srgbClr val="FF0000"/>
                </a:solidFill>
              </a:rPr>
              <a:t>َ</a:t>
            </a:r>
            <a:r>
              <a:rPr lang="ar-SA" sz="1800" b="1" dirty="0">
                <a:solidFill>
                  <a:srgbClr val="FF0000"/>
                </a:solidFill>
              </a:rPr>
              <a:t>ل</a:t>
            </a:r>
            <a:r>
              <a:rPr lang="ar-MA" sz="1800" b="1" dirty="0">
                <a:solidFill>
                  <a:srgbClr val="FF0000"/>
                </a:solidFill>
              </a:rPr>
              <a:t>ْ</a:t>
            </a:r>
            <a:r>
              <a:rPr lang="ar-SA" sz="1800" b="1" dirty="0">
                <a:solidFill>
                  <a:srgbClr val="FF0000"/>
                </a:solidFill>
              </a:rPr>
              <a:t>ف</a:t>
            </a:r>
            <a:r>
              <a:rPr lang="ar-MA" sz="1800" b="1" dirty="0">
                <a:solidFill>
                  <a:srgbClr val="FF0000"/>
                </a:solidFill>
              </a:rPr>
              <a:t>َ</a:t>
            </a:r>
            <a:r>
              <a:rPr lang="ar-SA" sz="1800" b="1" dirty="0">
                <a:solidFill>
                  <a:srgbClr val="FF0000"/>
                </a:solidFill>
              </a:rPr>
              <a:t> و</a:t>
            </a:r>
            <a:r>
              <a:rPr lang="ar-MA" sz="1800" b="1" dirty="0">
                <a:solidFill>
                  <a:srgbClr val="FF0000"/>
                </a:solidFill>
              </a:rPr>
              <a:t>َ</a:t>
            </a:r>
            <a:r>
              <a:rPr lang="ar-SA" sz="1800" b="1" dirty="0">
                <a:solidFill>
                  <a:srgbClr val="FF0000"/>
                </a:solidFill>
              </a:rPr>
              <a:t>أ</a:t>
            </a:r>
            <a:r>
              <a:rPr lang="ar-MA" sz="1800" b="1" dirty="0">
                <a:solidFill>
                  <a:srgbClr val="FF0000"/>
                </a:solidFill>
              </a:rPr>
              <a:t>َ</a:t>
            </a:r>
            <a:r>
              <a:rPr lang="ar-SA" sz="1800" b="1" dirty="0">
                <a:solidFill>
                  <a:srgbClr val="FF0000"/>
                </a:solidFill>
              </a:rPr>
              <a:t>س</a:t>
            </a:r>
            <a:r>
              <a:rPr lang="ar-MA" sz="1800" b="1" dirty="0">
                <a:solidFill>
                  <a:srgbClr val="FF0000"/>
                </a:solidFill>
              </a:rPr>
              <a:t>ْ</a:t>
            </a:r>
            <a:r>
              <a:rPr lang="ar-SA" sz="1800" b="1" dirty="0">
                <a:solidFill>
                  <a:srgbClr val="FF0000"/>
                </a:solidFill>
              </a:rPr>
              <a:t>ف</a:t>
            </a:r>
            <a:r>
              <a:rPr lang="ar-MA" sz="1800" b="1" dirty="0">
                <a:solidFill>
                  <a:srgbClr val="FF0000"/>
                </a:solidFill>
              </a:rPr>
              <a:t>َ</a:t>
            </a:r>
            <a:r>
              <a:rPr lang="ar-SA" sz="1800" b="1" dirty="0">
                <a:solidFill>
                  <a:srgbClr val="FF0000"/>
                </a:solidFill>
              </a:rPr>
              <a:t>ل</a:t>
            </a:r>
            <a:r>
              <a:rPr lang="ar-MA" sz="1800" b="1" dirty="0">
                <a:solidFill>
                  <a:srgbClr val="FF0000"/>
                </a:solidFill>
              </a:rPr>
              <a:t>َ</a:t>
            </a:r>
            <a:r>
              <a:rPr lang="ar-SA" sz="1800" b="1" dirty="0">
                <a:solidFill>
                  <a:srgbClr val="FF0000"/>
                </a:solidFill>
              </a:rPr>
              <a:t> </a:t>
            </a:r>
            <a:r>
              <a:rPr lang="ar-SA" sz="1800" b="1" dirty="0" err="1">
                <a:solidFill>
                  <a:srgbClr val="FF0000"/>
                </a:solidFill>
              </a:rPr>
              <a:t>ﭐل</a:t>
            </a:r>
            <a:r>
              <a:rPr lang="ar-MA" sz="1800" b="1" dirty="0">
                <a:solidFill>
                  <a:srgbClr val="FF0000"/>
                </a:solidFill>
              </a:rPr>
              <a:t>ْ</a:t>
            </a:r>
            <a:r>
              <a:rPr lang="ar-SA" sz="1800" b="1" dirty="0">
                <a:solidFill>
                  <a:srgbClr val="FF0000"/>
                </a:solidFill>
              </a:rPr>
              <a:t>م</a:t>
            </a:r>
            <a:r>
              <a:rPr lang="ar-MA" sz="1800" b="1" dirty="0">
                <a:solidFill>
                  <a:srgbClr val="FF0000"/>
                </a:solidFill>
              </a:rPr>
              <a:t>ُ</a:t>
            </a:r>
            <a:r>
              <a:rPr lang="ar-SA" sz="1800" b="1" dirty="0">
                <a:solidFill>
                  <a:srgbClr val="FF0000"/>
                </a:solidFill>
              </a:rPr>
              <a:t>خ</a:t>
            </a:r>
            <a:r>
              <a:rPr lang="ar-MA" sz="1800" b="1" dirty="0">
                <a:solidFill>
                  <a:srgbClr val="FF0000"/>
                </a:solidFill>
              </a:rPr>
              <a:t>ِّ</a:t>
            </a:r>
            <a:r>
              <a:rPr lang="ar-SA" sz="1800" b="1" dirty="0">
                <a:solidFill>
                  <a:srgbClr val="FF0000"/>
                </a:solidFill>
              </a:rPr>
              <a:t> </a:t>
            </a:r>
            <a:r>
              <a:rPr lang="ar-MA" sz="1800" b="1" dirty="0">
                <a:solidFill>
                  <a:srgbClr val="FF0000"/>
                </a:solidFill>
              </a:rPr>
              <a:t>      </a:t>
            </a:r>
            <a:r>
              <a:rPr lang="ar-SA" sz="1800" b="1" dirty="0">
                <a:solidFill>
                  <a:srgbClr val="FF0000"/>
                </a:solidFill>
              </a:rPr>
              <a:t>و</a:t>
            </a:r>
            <a:r>
              <a:rPr lang="ar-MA" sz="1800" b="1" dirty="0">
                <a:solidFill>
                  <a:srgbClr val="FF0000"/>
                </a:solidFill>
              </a:rPr>
              <a:t>َ</a:t>
            </a:r>
            <a:r>
              <a:rPr lang="ar-SA" sz="1800" b="1" dirty="0" err="1">
                <a:solidFill>
                  <a:srgbClr val="FF0000"/>
                </a:solidFill>
              </a:rPr>
              <a:t>ﭐل</a:t>
            </a:r>
            <a:r>
              <a:rPr lang="ar-MA" sz="1800" b="1" dirty="0">
                <a:solidFill>
                  <a:srgbClr val="FF0000"/>
                </a:solidFill>
              </a:rPr>
              <a:t>ْ</a:t>
            </a:r>
            <a:r>
              <a:rPr lang="ar-SA" sz="1800" b="1" dirty="0">
                <a:solidFill>
                  <a:srgbClr val="FF0000"/>
                </a:solidFill>
              </a:rPr>
              <a:t>ب</a:t>
            </a:r>
            <a:r>
              <a:rPr lang="ar-MA" sz="1800" b="1" dirty="0">
                <a:solidFill>
                  <a:srgbClr val="FF0000"/>
                </a:solidFill>
              </a:rPr>
              <a:t>َ</a:t>
            </a:r>
            <a:r>
              <a:rPr lang="ar-SA" sz="1800" b="1" dirty="0">
                <a:solidFill>
                  <a:srgbClr val="FF0000"/>
                </a:solidFill>
              </a:rPr>
              <a:t>ص</a:t>
            </a:r>
            <a:r>
              <a:rPr lang="ar-MA" sz="1800" b="1" dirty="0">
                <a:solidFill>
                  <a:srgbClr val="FF0000"/>
                </a:solidFill>
              </a:rPr>
              <a:t>َ</a:t>
            </a:r>
            <a:r>
              <a:rPr lang="ar-SA" sz="1800" b="1" dirty="0">
                <a:solidFill>
                  <a:srgbClr val="FF0000"/>
                </a:solidFill>
              </a:rPr>
              <a:t>ل</a:t>
            </a:r>
            <a:r>
              <a:rPr lang="ar-MA" sz="1800" b="1" dirty="0">
                <a:solidFill>
                  <a:srgbClr val="FF0000"/>
                </a:solidFill>
              </a:rPr>
              <a:t>َ</a:t>
            </a:r>
            <a:r>
              <a:rPr lang="ar-SA" sz="1800" b="1" dirty="0">
                <a:solidFill>
                  <a:srgbClr val="FF0000"/>
                </a:solidFill>
              </a:rPr>
              <a:t>ة</a:t>
            </a:r>
            <a:r>
              <a:rPr lang="ar-MA" sz="1800" b="1" dirty="0">
                <a:solidFill>
                  <a:srgbClr val="FF0000"/>
                </a:solidFill>
              </a:rPr>
              <a:t>ُ</a:t>
            </a:r>
            <a:r>
              <a:rPr lang="ar-SA" sz="1800" b="1" dirty="0">
                <a:solidFill>
                  <a:srgbClr val="FF0000"/>
                </a:solidFill>
              </a:rPr>
              <a:t> </a:t>
            </a:r>
            <a:r>
              <a:rPr lang="ar-SA" sz="1800" b="1" dirty="0" err="1">
                <a:solidFill>
                  <a:srgbClr val="FF0000"/>
                </a:solidFill>
              </a:rPr>
              <a:t>ﭐلس</a:t>
            </a:r>
            <a:r>
              <a:rPr lang="ar-MA" sz="1800" b="1" dirty="0">
                <a:solidFill>
                  <a:srgbClr val="FF0000"/>
                </a:solidFill>
              </a:rPr>
              <a:t>ّ</a:t>
            </a:r>
            <a:r>
              <a:rPr lang="ar-SA" sz="1800" b="1" dirty="0" err="1">
                <a:solidFill>
                  <a:srgbClr val="FF0000"/>
                </a:solidFill>
              </a:rPr>
              <a:t>يسائ</a:t>
            </a:r>
            <a:r>
              <a:rPr lang="ar-MA" sz="1800" b="1" dirty="0">
                <a:solidFill>
                  <a:srgbClr val="FF0000"/>
                </a:solidFill>
              </a:rPr>
              <a:t>ِ</a:t>
            </a:r>
            <a:r>
              <a:rPr lang="ar-SA" sz="1800" b="1" dirty="0">
                <a:solidFill>
                  <a:srgbClr val="FF0000"/>
                </a:solidFill>
              </a:rPr>
              <a:t>ي</a:t>
            </a:r>
            <a:r>
              <a:rPr lang="ar-MA" sz="1800" b="1" dirty="0">
                <a:solidFill>
                  <a:srgbClr val="FF0000"/>
                </a:solidFill>
              </a:rPr>
              <a:t>َّ</a:t>
            </a:r>
            <a:r>
              <a:rPr lang="ar-SA" sz="1800" b="1" dirty="0">
                <a:solidFill>
                  <a:srgbClr val="FF0000"/>
                </a:solidFill>
              </a:rPr>
              <a:t>ة</a:t>
            </a:r>
            <a:r>
              <a:rPr lang="ar-MA" sz="1800" b="1" dirty="0">
                <a:solidFill>
                  <a:srgbClr val="FF0000"/>
                </a:solidFill>
              </a:rPr>
              <a:t>ُ</a:t>
            </a:r>
            <a:r>
              <a:rPr lang="ar-SA" sz="1800" b="1" dirty="0">
                <a:solidFill>
                  <a:srgbClr val="FF0000"/>
                </a:solidFill>
              </a:rPr>
              <a:t> ت</a:t>
            </a:r>
            <a:r>
              <a:rPr lang="ar-MA" sz="1800" b="1" dirty="0">
                <a:solidFill>
                  <a:srgbClr val="FF0000"/>
                </a:solidFill>
              </a:rPr>
              <a:t>َ</a:t>
            </a:r>
            <a:r>
              <a:rPr lang="ar-SA" sz="1800" b="1" dirty="0">
                <a:solidFill>
                  <a:srgbClr val="FF0000"/>
                </a:solidFill>
              </a:rPr>
              <a:t>ق</a:t>
            </a:r>
            <a:r>
              <a:rPr lang="ar-MA" sz="1800" b="1" dirty="0">
                <a:solidFill>
                  <a:srgbClr val="FF0000"/>
                </a:solidFill>
              </a:rPr>
              <a:t>َ</a:t>
            </a:r>
            <a:r>
              <a:rPr lang="ar-SA" sz="1800" b="1" dirty="0">
                <a:solidFill>
                  <a:srgbClr val="FF0000"/>
                </a:solidFill>
              </a:rPr>
              <a:t>ع</a:t>
            </a:r>
            <a:r>
              <a:rPr lang="ar-MA" sz="1800" b="1" dirty="0">
                <a:solidFill>
                  <a:srgbClr val="FF0000"/>
                </a:solidFill>
              </a:rPr>
              <a:t>ُ</a:t>
            </a:r>
            <a:r>
              <a:rPr lang="ar-SA" sz="1800" b="1" dirty="0">
                <a:solidFill>
                  <a:srgbClr val="FF0000"/>
                </a:solidFill>
              </a:rPr>
              <a:t> </a:t>
            </a:r>
            <a:r>
              <a:rPr lang="ar-MA" sz="1800" b="1" dirty="0">
                <a:solidFill>
                  <a:srgbClr val="FF0000"/>
                </a:solidFill>
              </a:rPr>
              <a:t>في</a:t>
            </a:r>
            <a:r>
              <a:rPr lang="ar-SA" sz="1800" b="1" dirty="0">
                <a:solidFill>
                  <a:srgbClr val="FF0000"/>
                </a:solidFill>
              </a:rPr>
              <a:t> </a:t>
            </a:r>
            <a:r>
              <a:rPr lang="ar-MA" sz="1800" b="1" dirty="0" err="1">
                <a:solidFill>
                  <a:srgbClr val="FF0000"/>
                </a:solidFill>
              </a:rPr>
              <a:t>ﭐلْقاعِدَةِ</a:t>
            </a:r>
            <a:r>
              <a:rPr lang="ar-MA" sz="1800" b="1" dirty="0">
                <a:solidFill>
                  <a:srgbClr val="FF0000"/>
                </a:solidFill>
              </a:rPr>
              <a:t>.</a:t>
            </a:r>
            <a:endParaRPr lang="fr-FR" sz="1800" b="1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DE39609-D7EB-452E-B814-C887BD1F1C08}"/>
              </a:ext>
            </a:extLst>
          </p:cNvPr>
          <p:cNvSpPr txBox="1"/>
          <p:nvPr/>
        </p:nvSpPr>
        <p:spPr>
          <a:xfrm>
            <a:off x="962025" y="5133975"/>
            <a:ext cx="6962631" cy="646331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r" rtl="1"/>
            <a:endParaRPr lang="ar-MA" dirty="0"/>
          </a:p>
          <a:p>
            <a:pPr algn="r" rtl="1"/>
            <a:r>
              <a:rPr lang="ar-MA" dirty="0"/>
              <a:t>       </a:t>
            </a:r>
            <a:r>
              <a:rPr lang="ar-SA" b="1" dirty="0">
                <a:solidFill>
                  <a:srgbClr val="FF0000"/>
                </a:solidFill>
              </a:rPr>
              <a:t>ا</a:t>
            </a:r>
            <a:r>
              <a:rPr lang="ar-MA" b="1" dirty="0">
                <a:solidFill>
                  <a:srgbClr val="FF0000"/>
                </a:solidFill>
              </a:rPr>
              <a:t>َ</a:t>
            </a:r>
            <a:r>
              <a:rPr lang="ar-SA" b="1" dirty="0">
                <a:solidFill>
                  <a:srgbClr val="FF0000"/>
                </a:solidFill>
              </a:rPr>
              <a:t>ل</a:t>
            </a:r>
            <a:r>
              <a:rPr lang="ar-MA" b="1" dirty="0">
                <a:solidFill>
                  <a:srgbClr val="FF0000"/>
                </a:solidFill>
              </a:rPr>
              <a:t>ْ</a:t>
            </a:r>
            <a:r>
              <a:rPr lang="ar-SA" b="1" dirty="0">
                <a:solidFill>
                  <a:srgbClr val="FF0000"/>
                </a:solidFill>
              </a:rPr>
              <a:t>ع</a:t>
            </a:r>
            <a:r>
              <a:rPr lang="ar-MA" b="1" dirty="0">
                <a:solidFill>
                  <a:srgbClr val="FF0000"/>
                </a:solidFill>
              </a:rPr>
              <a:t>ُ</a:t>
            </a:r>
            <a:r>
              <a:rPr lang="ar-SA" b="1" dirty="0">
                <a:solidFill>
                  <a:srgbClr val="FF0000"/>
                </a:solidFill>
              </a:rPr>
              <a:t>ض</a:t>
            </a:r>
            <a:r>
              <a:rPr lang="ar-MA" b="1" dirty="0">
                <a:solidFill>
                  <a:srgbClr val="FF0000"/>
                </a:solidFill>
              </a:rPr>
              <a:t>ْ</a:t>
            </a:r>
            <a:r>
              <a:rPr lang="ar-SA" b="1" dirty="0">
                <a:solidFill>
                  <a:srgbClr val="FF0000"/>
                </a:solidFill>
              </a:rPr>
              <a:t>و</a:t>
            </a:r>
            <a:r>
              <a:rPr lang="ar-MA" b="1" dirty="0">
                <a:solidFill>
                  <a:srgbClr val="FF0000"/>
                </a:solidFill>
              </a:rPr>
              <a:t>ُ</a:t>
            </a:r>
            <a:r>
              <a:rPr lang="ar-SA" b="1" dirty="0">
                <a:solidFill>
                  <a:srgbClr val="FF0000"/>
                </a:solidFill>
              </a:rPr>
              <a:t> </a:t>
            </a:r>
            <a:r>
              <a:rPr lang="ar-SA" b="1" dirty="0" err="1">
                <a:solidFill>
                  <a:srgbClr val="FF0000"/>
                </a:solidFill>
              </a:rPr>
              <a:t>ﭐل</a:t>
            </a:r>
            <a:r>
              <a:rPr lang="ar-MA" b="1" dirty="0">
                <a:solidFill>
                  <a:srgbClr val="FF0000"/>
                </a:solidFill>
              </a:rPr>
              <a:t>ْ</a:t>
            </a:r>
            <a:r>
              <a:rPr lang="ar-SA" b="1" dirty="0">
                <a:solidFill>
                  <a:srgbClr val="FF0000"/>
                </a:solidFill>
              </a:rPr>
              <a:t>آخ</a:t>
            </a:r>
            <a:r>
              <a:rPr lang="ar-MA" b="1" dirty="0">
                <a:solidFill>
                  <a:srgbClr val="FF0000"/>
                </a:solidFill>
              </a:rPr>
              <a:t>َ</a:t>
            </a:r>
            <a:r>
              <a:rPr lang="ar-SA" b="1" dirty="0">
                <a:solidFill>
                  <a:srgbClr val="FF0000"/>
                </a:solidFill>
              </a:rPr>
              <a:t>ر</a:t>
            </a:r>
            <a:r>
              <a:rPr lang="ar-MA" b="1" dirty="0">
                <a:solidFill>
                  <a:srgbClr val="FF0000"/>
                </a:solidFill>
              </a:rPr>
              <a:t>ُ</a:t>
            </a:r>
            <a:r>
              <a:rPr lang="ar-SA" b="1" dirty="0">
                <a:solidFill>
                  <a:srgbClr val="FF0000"/>
                </a:solidFill>
              </a:rPr>
              <a:t> في </a:t>
            </a:r>
            <a:r>
              <a:rPr lang="ar-SA" b="1" dirty="0" err="1">
                <a:solidFill>
                  <a:srgbClr val="FF0000"/>
                </a:solidFill>
              </a:rPr>
              <a:t>ﭐل</a:t>
            </a:r>
            <a:r>
              <a:rPr lang="ar-MA" b="1" dirty="0">
                <a:solidFill>
                  <a:srgbClr val="FF0000"/>
                </a:solidFill>
              </a:rPr>
              <a:t>ْ</a:t>
            </a:r>
            <a:r>
              <a:rPr lang="ar-SA" b="1" dirty="0">
                <a:solidFill>
                  <a:srgbClr val="FF0000"/>
                </a:solidFill>
              </a:rPr>
              <a:t>ج</a:t>
            </a:r>
            <a:r>
              <a:rPr lang="ar-MA" b="1" dirty="0">
                <a:solidFill>
                  <a:srgbClr val="FF0000"/>
                </a:solidFill>
              </a:rPr>
              <a:t>ِ</a:t>
            </a:r>
            <a:r>
              <a:rPr lang="ar-SA" b="1" dirty="0">
                <a:solidFill>
                  <a:srgbClr val="FF0000"/>
                </a:solidFill>
              </a:rPr>
              <a:t>هاز</a:t>
            </a:r>
            <a:r>
              <a:rPr lang="ar-MA" b="1" dirty="0">
                <a:solidFill>
                  <a:srgbClr val="FF0000"/>
                </a:solidFill>
              </a:rPr>
              <a:t>ِ</a:t>
            </a:r>
            <a:r>
              <a:rPr lang="ar-SA" b="1" dirty="0">
                <a:solidFill>
                  <a:srgbClr val="FF0000"/>
                </a:solidFill>
              </a:rPr>
              <a:t> </a:t>
            </a:r>
            <a:r>
              <a:rPr lang="ar-SA" b="1" dirty="0" err="1">
                <a:solidFill>
                  <a:srgbClr val="FF0000"/>
                </a:solidFill>
              </a:rPr>
              <a:t>ﭐل</a:t>
            </a:r>
            <a:r>
              <a:rPr lang="ar-MA" b="1" dirty="0">
                <a:solidFill>
                  <a:srgbClr val="FF0000"/>
                </a:solidFill>
              </a:rPr>
              <a:t>ْ</a:t>
            </a:r>
            <a:r>
              <a:rPr lang="ar-SA" b="1" dirty="0">
                <a:solidFill>
                  <a:srgbClr val="FF0000"/>
                </a:solidFill>
              </a:rPr>
              <a:t>ع</a:t>
            </a:r>
            <a:r>
              <a:rPr lang="ar-MA" b="1" dirty="0">
                <a:solidFill>
                  <a:srgbClr val="FF0000"/>
                </a:solidFill>
              </a:rPr>
              <a:t>َ</a:t>
            </a:r>
            <a:r>
              <a:rPr lang="ar-SA" b="1" dirty="0">
                <a:solidFill>
                  <a:srgbClr val="FF0000"/>
                </a:solidFill>
              </a:rPr>
              <a:t>ص</a:t>
            </a:r>
            <a:r>
              <a:rPr lang="ar-MA" b="1" dirty="0">
                <a:solidFill>
                  <a:srgbClr val="FF0000"/>
                </a:solidFill>
              </a:rPr>
              <a:t>َ</a:t>
            </a:r>
            <a:r>
              <a:rPr lang="ar-SA" b="1" dirty="0">
                <a:solidFill>
                  <a:srgbClr val="FF0000"/>
                </a:solidFill>
              </a:rPr>
              <a:t>ب</a:t>
            </a:r>
            <a:r>
              <a:rPr lang="ar-MA" b="1" dirty="0">
                <a:solidFill>
                  <a:srgbClr val="FF0000"/>
                </a:solidFill>
              </a:rPr>
              <a:t>ِ</a:t>
            </a:r>
            <a:r>
              <a:rPr lang="ar-SA" b="1" dirty="0">
                <a:solidFill>
                  <a:srgbClr val="FF0000"/>
                </a:solidFill>
              </a:rPr>
              <a:t>ي</a:t>
            </a:r>
            <a:r>
              <a:rPr lang="ar-MA" b="1" dirty="0">
                <a:solidFill>
                  <a:srgbClr val="FF0000"/>
                </a:solidFill>
              </a:rPr>
              <a:t>ِّ</a:t>
            </a:r>
            <a:r>
              <a:rPr lang="ar-SA" b="1" dirty="0">
                <a:solidFill>
                  <a:srgbClr val="FF0000"/>
                </a:solidFill>
              </a:rPr>
              <a:t> </a:t>
            </a:r>
            <a:r>
              <a:rPr lang="ar-SA" b="1" dirty="0" err="1">
                <a:solidFill>
                  <a:srgbClr val="FF0000"/>
                </a:solidFill>
              </a:rPr>
              <a:t>ﭐل</a:t>
            </a:r>
            <a:r>
              <a:rPr lang="ar-MA" b="1" dirty="0">
                <a:solidFill>
                  <a:srgbClr val="FF0000"/>
                </a:solidFill>
              </a:rPr>
              <a:t>ْ</a:t>
            </a:r>
            <a:r>
              <a:rPr lang="ar-SA" b="1" dirty="0">
                <a:solidFill>
                  <a:srgbClr val="FF0000"/>
                </a:solidFill>
              </a:rPr>
              <a:t>م</a:t>
            </a:r>
            <a:r>
              <a:rPr lang="ar-MA" b="1" dirty="0">
                <a:solidFill>
                  <a:srgbClr val="FF0000"/>
                </a:solidFill>
              </a:rPr>
              <a:t>َ</a:t>
            </a:r>
            <a:r>
              <a:rPr lang="ar-SA" b="1" dirty="0">
                <a:solidFill>
                  <a:srgbClr val="FF0000"/>
                </a:solidFill>
              </a:rPr>
              <a:t>ر</a:t>
            </a:r>
            <a:r>
              <a:rPr lang="ar-MA" b="1" dirty="0">
                <a:solidFill>
                  <a:srgbClr val="FF0000"/>
                </a:solidFill>
              </a:rPr>
              <a:t>ْ</a:t>
            </a:r>
            <a:r>
              <a:rPr lang="ar-SA" b="1" dirty="0">
                <a:solidFill>
                  <a:srgbClr val="FF0000"/>
                </a:solidFill>
              </a:rPr>
              <a:t>ك</a:t>
            </a:r>
            <a:r>
              <a:rPr lang="ar-MA" b="1" dirty="0">
                <a:solidFill>
                  <a:srgbClr val="FF0000"/>
                </a:solidFill>
              </a:rPr>
              <a:t>َ</a:t>
            </a:r>
            <a:r>
              <a:rPr lang="ar-SA" b="1" dirty="0">
                <a:solidFill>
                  <a:srgbClr val="FF0000"/>
                </a:solidFill>
              </a:rPr>
              <a:t>ز</a:t>
            </a:r>
            <a:r>
              <a:rPr lang="ar-MA" b="1" dirty="0">
                <a:solidFill>
                  <a:srgbClr val="FF0000"/>
                </a:solidFill>
              </a:rPr>
              <a:t>ِ</a:t>
            </a:r>
            <a:r>
              <a:rPr lang="ar-SA" b="1" dirty="0">
                <a:solidFill>
                  <a:srgbClr val="FF0000"/>
                </a:solidFill>
              </a:rPr>
              <a:t>ي</a:t>
            </a:r>
            <a:r>
              <a:rPr lang="ar-MA" b="1" dirty="0">
                <a:solidFill>
                  <a:srgbClr val="FF0000"/>
                </a:solidFill>
              </a:rPr>
              <a:t>ِّ</a:t>
            </a:r>
            <a:r>
              <a:rPr lang="ar-SA" b="1" dirty="0">
                <a:solidFill>
                  <a:srgbClr val="FF0000"/>
                </a:solidFill>
              </a:rPr>
              <a:t> </a:t>
            </a:r>
            <a:r>
              <a:rPr lang="ar-SA" b="1" dirty="0" err="1">
                <a:solidFill>
                  <a:srgbClr val="FF0000"/>
                </a:solidFill>
              </a:rPr>
              <a:t>ﭐل</a:t>
            </a:r>
            <a:r>
              <a:rPr lang="ar-MA" b="1" dirty="0">
                <a:solidFill>
                  <a:srgbClr val="FF0000"/>
                </a:solidFill>
              </a:rPr>
              <a:t>َّ</a:t>
            </a:r>
            <a:r>
              <a:rPr lang="ar-SA" b="1" dirty="0">
                <a:solidFill>
                  <a:srgbClr val="FF0000"/>
                </a:solidFill>
              </a:rPr>
              <a:t>ذي ي</a:t>
            </a:r>
            <a:r>
              <a:rPr lang="ar-MA" b="1" dirty="0">
                <a:solidFill>
                  <a:srgbClr val="FF0000"/>
                </a:solidFill>
              </a:rPr>
              <a:t>َ</a:t>
            </a:r>
            <a:r>
              <a:rPr lang="ar-SA" b="1" dirty="0">
                <a:solidFill>
                  <a:srgbClr val="FF0000"/>
                </a:solidFill>
              </a:rPr>
              <a:t>ت</a:t>
            </a:r>
            <a:r>
              <a:rPr lang="ar-MA" b="1" dirty="0">
                <a:solidFill>
                  <a:srgbClr val="FF0000"/>
                </a:solidFill>
              </a:rPr>
              <a:t>َّ</a:t>
            </a:r>
            <a:r>
              <a:rPr lang="ar-SA" b="1" dirty="0">
                <a:solidFill>
                  <a:srgbClr val="FF0000"/>
                </a:solidFill>
              </a:rPr>
              <a:t>ص</a:t>
            </a:r>
            <a:r>
              <a:rPr lang="ar-MA" b="1" dirty="0">
                <a:solidFill>
                  <a:srgbClr val="FF0000"/>
                </a:solidFill>
              </a:rPr>
              <a:t>ِ</a:t>
            </a:r>
            <a:r>
              <a:rPr lang="ar-SA" b="1" dirty="0">
                <a:solidFill>
                  <a:srgbClr val="FF0000"/>
                </a:solidFill>
              </a:rPr>
              <a:t>ل</a:t>
            </a:r>
            <a:r>
              <a:rPr lang="ar-MA" b="1" dirty="0">
                <a:solidFill>
                  <a:srgbClr val="FF0000"/>
                </a:solidFill>
              </a:rPr>
              <a:t>ُ</a:t>
            </a:r>
            <a:r>
              <a:rPr lang="ar-SA" b="1" dirty="0">
                <a:solidFill>
                  <a:srgbClr val="FF0000"/>
                </a:solidFill>
              </a:rPr>
              <a:t> ب</a:t>
            </a:r>
            <a:r>
              <a:rPr lang="ar-MA" b="1" dirty="0">
                <a:solidFill>
                  <a:srgbClr val="FF0000"/>
                </a:solidFill>
              </a:rPr>
              <a:t>ِ</a:t>
            </a:r>
            <a:r>
              <a:rPr lang="ar-SA" b="1" dirty="0">
                <a:solidFill>
                  <a:srgbClr val="FF0000"/>
                </a:solidFill>
              </a:rPr>
              <a:t>الد</a:t>
            </a:r>
            <a:r>
              <a:rPr lang="ar-MA" b="1" dirty="0">
                <a:solidFill>
                  <a:srgbClr val="FF0000"/>
                </a:solidFill>
              </a:rPr>
              <a:t>ِّ</a:t>
            </a:r>
            <a:r>
              <a:rPr lang="ar-SA" b="1" dirty="0">
                <a:solidFill>
                  <a:srgbClr val="FF0000"/>
                </a:solidFill>
              </a:rPr>
              <a:t>ماغ</a:t>
            </a:r>
            <a:r>
              <a:rPr lang="ar-MA" b="1" dirty="0">
                <a:solidFill>
                  <a:srgbClr val="FF0000"/>
                </a:solidFill>
              </a:rPr>
              <a:t>ِ</a:t>
            </a:r>
            <a:r>
              <a:rPr lang="ar-SA" b="1" dirty="0">
                <a:solidFill>
                  <a:srgbClr val="FF0000"/>
                </a:solidFill>
              </a:rPr>
              <a:t> ه</a:t>
            </a:r>
            <a:r>
              <a:rPr lang="ar-MA" b="1" dirty="0">
                <a:solidFill>
                  <a:srgbClr val="FF0000"/>
                </a:solidFill>
              </a:rPr>
              <a:t>ُ</a:t>
            </a:r>
            <a:r>
              <a:rPr lang="ar-SA" b="1" dirty="0">
                <a:solidFill>
                  <a:srgbClr val="FF0000"/>
                </a:solidFill>
              </a:rPr>
              <a:t>و</a:t>
            </a:r>
            <a:r>
              <a:rPr lang="ar-MA" b="1" dirty="0">
                <a:solidFill>
                  <a:srgbClr val="FF0000"/>
                </a:solidFill>
              </a:rPr>
              <a:t>َ</a:t>
            </a:r>
            <a:r>
              <a:rPr lang="ar-SA" b="1" dirty="0">
                <a:solidFill>
                  <a:srgbClr val="FF0000"/>
                </a:solidFill>
              </a:rPr>
              <a:t> </a:t>
            </a:r>
            <a:r>
              <a:rPr lang="ar-SA" b="1" dirty="0" err="1">
                <a:solidFill>
                  <a:srgbClr val="FF0000"/>
                </a:solidFill>
              </a:rPr>
              <a:t>ﭐلن</a:t>
            </a:r>
            <a:r>
              <a:rPr lang="ar-MA" b="1" dirty="0">
                <a:solidFill>
                  <a:srgbClr val="FF0000"/>
                </a:solidFill>
              </a:rPr>
              <a:t>ُّ</a:t>
            </a:r>
            <a:r>
              <a:rPr lang="ar-SA" b="1" dirty="0" err="1">
                <a:solidFill>
                  <a:srgbClr val="FF0000"/>
                </a:solidFill>
              </a:rPr>
              <a:t>خاع</a:t>
            </a:r>
            <a:r>
              <a:rPr lang="ar-MA" b="1" dirty="0">
                <a:solidFill>
                  <a:srgbClr val="FF0000"/>
                </a:solidFill>
              </a:rPr>
              <a:t>ُ</a:t>
            </a:r>
            <a:r>
              <a:rPr lang="ar-SA" b="1" dirty="0">
                <a:solidFill>
                  <a:srgbClr val="FF0000"/>
                </a:solidFill>
              </a:rPr>
              <a:t> </a:t>
            </a:r>
            <a:r>
              <a:rPr lang="ar-SA" b="1" dirty="0" err="1">
                <a:solidFill>
                  <a:srgbClr val="FF0000"/>
                </a:solidFill>
              </a:rPr>
              <a:t>ﭐلش</a:t>
            </a:r>
            <a:r>
              <a:rPr lang="ar-MA" b="1" dirty="0">
                <a:solidFill>
                  <a:srgbClr val="FF0000"/>
                </a:solidFill>
              </a:rPr>
              <a:t>َّ</a:t>
            </a:r>
            <a:r>
              <a:rPr lang="ar-SA" b="1" dirty="0">
                <a:solidFill>
                  <a:srgbClr val="FF0000"/>
                </a:solidFill>
              </a:rPr>
              <a:t>و</a:t>
            </a:r>
            <a:r>
              <a:rPr lang="ar-MA" b="1" dirty="0">
                <a:solidFill>
                  <a:srgbClr val="FF0000"/>
                </a:solidFill>
              </a:rPr>
              <a:t>ْ</a:t>
            </a:r>
            <a:r>
              <a:rPr lang="ar-SA" b="1" dirty="0">
                <a:solidFill>
                  <a:srgbClr val="FF0000"/>
                </a:solidFill>
              </a:rPr>
              <a:t>ك</a:t>
            </a:r>
            <a:r>
              <a:rPr lang="ar-MA" b="1" dirty="0">
                <a:solidFill>
                  <a:srgbClr val="FF0000"/>
                </a:solidFill>
              </a:rPr>
              <a:t>ِ</a:t>
            </a:r>
            <a:r>
              <a:rPr lang="ar-SA" b="1" dirty="0">
                <a:solidFill>
                  <a:srgbClr val="FF0000"/>
                </a:solidFill>
              </a:rPr>
              <a:t>ي</a:t>
            </a:r>
            <a:r>
              <a:rPr lang="ar-MA" b="1" dirty="0">
                <a:solidFill>
                  <a:srgbClr val="FF0000"/>
                </a:solidFill>
              </a:rPr>
              <a:t>ُّ.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27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2079F-E350-1EE4-D93C-0695924AB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32A96C65-8B57-FF66-3FDB-0BC32482B5D2}"/>
              </a:ext>
            </a:extLst>
          </p:cNvPr>
          <p:cNvSpPr txBox="1"/>
          <p:nvPr/>
        </p:nvSpPr>
        <p:spPr>
          <a:xfrm>
            <a:off x="349731" y="1131857"/>
            <a:ext cx="73903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S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  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أنجزوا التمرين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5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ص 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ar-S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سأمر بين الصفوف لمساعدتكم وتصحيح إنجازاتكم. </a:t>
            </a: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08630E6-486D-BAB7-F69F-72A5DC0374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BF3B900-7F22-49DB-9FEF-61FB6FA00F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274" y="2059745"/>
            <a:ext cx="7810501" cy="3874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91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2079F-E350-1EE4-D93C-0695924AB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32A96C65-8B57-FF66-3FDB-0BC32482B5D2}"/>
              </a:ext>
            </a:extLst>
          </p:cNvPr>
          <p:cNvSpPr txBox="1"/>
          <p:nvPr/>
        </p:nvSpPr>
        <p:spPr>
          <a:xfrm>
            <a:off x="349731" y="1131857"/>
            <a:ext cx="72797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MA" sz="2000" b="1" dirty="0">
                <a:solidFill>
                  <a:schemeClr val="bg1">
                    <a:lumMod val="65000"/>
                  </a:schemeClr>
                </a:solidFill>
                <a:latin typeface="Calibri"/>
                <a:ea typeface="Calibri"/>
                <a:cs typeface="Calibri"/>
              </a:rPr>
              <a:t>صححوا</a:t>
            </a:r>
            <a:endParaRPr lang="ar-MA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 fontAlgn="base">
              <a:spcBef>
                <a:spcPct val="0"/>
              </a:spcBef>
              <a:spcAft>
                <a:spcPct val="0"/>
              </a:spcAft>
              <a:defRPr/>
            </a:pPr>
            <a:endParaRPr lang="ar-MA" sz="2000" b="1" dirty="0">
              <a:solidFill>
                <a:schemeClr val="bg1">
                  <a:lumMod val="6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808630E6-486D-BAB7-F69F-72A5DC0374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4FA1B00-079F-4B8E-8718-49422A1C69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274" y="2059745"/>
            <a:ext cx="7810501" cy="387432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E5E7632-23E3-4AA4-AEB0-FFC8C642163C}"/>
              </a:ext>
            </a:extLst>
          </p:cNvPr>
          <p:cNvSpPr/>
          <p:nvPr/>
        </p:nvSpPr>
        <p:spPr>
          <a:xfrm>
            <a:off x="6410325" y="3718064"/>
            <a:ext cx="1219199" cy="50571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rgbClr val="0070C0"/>
                </a:solidFill>
              </a:rPr>
              <a:t>ا</a:t>
            </a:r>
            <a:r>
              <a:rPr lang="ar-MA" b="1" dirty="0">
                <a:solidFill>
                  <a:srgbClr val="0070C0"/>
                </a:solidFill>
              </a:rPr>
              <a:t>َ</a:t>
            </a:r>
            <a:r>
              <a:rPr lang="ar-SA" b="1" dirty="0">
                <a:solidFill>
                  <a:srgbClr val="0070C0"/>
                </a:solidFill>
              </a:rPr>
              <a:t>لد</a:t>
            </a:r>
            <a:r>
              <a:rPr lang="ar-MA" b="1" dirty="0">
                <a:solidFill>
                  <a:srgbClr val="0070C0"/>
                </a:solidFill>
              </a:rPr>
              <a:t>ِّ</a:t>
            </a:r>
            <a:r>
              <a:rPr lang="ar-SA" b="1" dirty="0">
                <a:solidFill>
                  <a:srgbClr val="0070C0"/>
                </a:solidFill>
              </a:rPr>
              <a:t>ماغ</a:t>
            </a:r>
            <a:r>
              <a:rPr lang="ar-MA" b="1" dirty="0">
                <a:solidFill>
                  <a:srgbClr val="0070C0"/>
                </a:solidFill>
              </a:rPr>
              <a:t>ُ</a:t>
            </a:r>
            <a:endParaRPr lang="fr-FR" b="1" dirty="0">
              <a:solidFill>
                <a:srgbClr val="0070C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017CB5-9737-412D-BF8F-3251D10DBC77}"/>
              </a:ext>
            </a:extLst>
          </p:cNvPr>
          <p:cNvSpPr/>
          <p:nvPr/>
        </p:nvSpPr>
        <p:spPr>
          <a:xfrm>
            <a:off x="1691474" y="3718063"/>
            <a:ext cx="1247775" cy="50571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rgbClr val="0070C0"/>
                </a:solidFill>
              </a:rPr>
              <a:t>ا</a:t>
            </a:r>
            <a:r>
              <a:rPr lang="ar-MA" b="1" dirty="0">
                <a:solidFill>
                  <a:srgbClr val="0070C0"/>
                </a:solidFill>
              </a:rPr>
              <a:t>َ</a:t>
            </a:r>
            <a:r>
              <a:rPr lang="ar-SA" b="1" dirty="0">
                <a:solidFill>
                  <a:srgbClr val="0070C0"/>
                </a:solidFill>
              </a:rPr>
              <a:t>لن</a:t>
            </a:r>
            <a:r>
              <a:rPr lang="ar-MA" b="1" dirty="0">
                <a:solidFill>
                  <a:srgbClr val="0070C0"/>
                </a:solidFill>
              </a:rPr>
              <a:t>ُّ</a:t>
            </a:r>
            <a:r>
              <a:rPr lang="ar-SA" b="1" dirty="0" err="1">
                <a:solidFill>
                  <a:srgbClr val="0070C0"/>
                </a:solidFill>
              </a:rPr>
              <a:t>خاع</a:t>
            </a:r>
            <a:r>
              <a:rPr lang="ar-MA" b="1" dirty="0">
                <a:solidFill>
                  <a:srgbClr val="0070C0"/>
                </a:solidFill>
              </a:rPr>
              <a:t>ُ</a:t>
            </a:r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b="1" dirty="0" err="1">
                <a:solidFill>
                  <a:srgbClr val="0070C0"/>
                </a:solidFill>
              </a:rPr>
              <a:t>ﭐلش</a:t>
            </a:r>
            <a:r>
              <a:rPr lang="ar-MA" b="1" dirty="0">
                <a:solidFill>
                  <a:srgbClr val="0070C0"/>
                </a:solidFill>
              </a:rPr>
              <a:t>َّ</a:t>
            </a:r>
            <a:r>
              <a:rPr lang="ar-SA" b="1" dirty="0">
                <a:solidFill>
                  <a:srgbClr val="0070C0"/>
                </a:solidFill>
              </a:rPr>
              <a:t>و</a:t>
            </a:r>
            <a:r>
              <a:rPr lang="ar-MA" b="1" dirty="0">
                <a:solidFill>
                  <a:srgbClr val="0070C0"/>
                </a:solidFill>
              </a:rPr>
              <a:t>ْ</a:t>
            </a:r>
            <a:r>
              <a:rPr lang="ar-SA" b="1" dirty="0">
                <a:solidFill>
                  <a:srgbClr val="0070C0"/>
                </a:solidFill>
              </a:rPr>
              <a:t>ك</a:t>
            </a:r>
            <a:r>
              <a:rPr lang="ar-MA" b="1" dirty="0">
                <a:solidFill>
                  <a:srgbClr val="0070C0"/>
                </a:solidFill>
              </a:rPr>
              <a:t>ِ</a:t>
            </a:r>
            <a:r>
              <a:rPr lang="ar-SA" b="1" dirty="0">
                <a:solidFill>
                  <a:srgbClr val="0070C0"/>
                </a:solidFill>
              </a:rPr>
              <a:t>ي</a:t>
            </a:r>
            <a:r>
              <a:rPr lang="ar-MA" b="1" dirty="0">
                <a:solidFill>
                  <a:srgbClr val="0070C0"/>
                </a:solidFill>
              </a:rPr>
              <a:t>ُّ</a:t>
            </a:r>
            <a:endParaRPr lang="fr-FR" b="1" dirty="0">
              <a:solidFill>
                <a:srgbClr val="0070C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C22CA9-6B85-4221-BF73-C86FACFB3A2A}"/>
              </a:ext>
            </a:extLst>
          </p:cNvPr>
          <p:cNvSpPr/>
          <p:nvPr/>
        </p:nvSpPr>
        <p:spPr>
          <a:xfrm>
            <a:off x="5724525" y="5220428"/>
            <a:ext cx="1123950" cy="50571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rgbClr val="0070C0"/>
                </a:solidFill>
              </a:rPr>
              <a:t>ا</a:t>
            </a:r>
            <a:r>
              <a:rPr lang="ar-MA" b="1" dirty="0">
                <a:solidFill>
                  <a:srgbClr val="0070C0"/>
                </a:solidFill>
              </a:rPr>
              <a:t>َ</a:t>
            </a:r>
            <a:r>
              <a:rPr lang="ar-SA" b="1" dirty="0">
                <a:solidFill>
                  <a:srgbClr val="0070C0"/>
                </a:solidFill>
              </a:rPr>
              <a:t>ل</a:t>
            </a:r>
            <a:r>
              <a:rPr lang="ar-MA" b="1" dirty="0">
                <a:solidFill>
                  <a:srgbClr val="0070C0"/>
                </a:solidFill>
              </a:rPr>
              <a:t>ْ</a:t>
            </a:r>
            <a:r>
              <a:rPr lang="ar-SA" b="1" dirty="0">
                <a:solidFill>
                  <a:srgbClr val="0070C0"/>
                </a:solidFill>
              </a:rPr>
              <a:t>م</a:t>
            </a:r>
            <a:r>
              <a:rPr lang="ar-MA" b="1" dirty="0">
                <a:solidFill>
                  <a:srgbClr val="0070C0"/>
                </a:solidFill>
              </a:rPr>
              <a:t>ُ</a:t>
            </a:r>
            <a:r>
              <a:rPr lang="ar-SA" b="1" dirty="0">
                <a:solidFill>
                  <a:srgbClr val="0070C0"/>
                </a:solidFill>
              </a:rPr>
              <a:t>خ</a:t>
            </a:r>
            <a:r>
              <a:rPr lang="ar-MA" b="1" dirty="0">
                <a:solidFill>
                  <a:srgbClr val="0070C0"/>
                </a:solidFill>
              </a:rPr>
              <a:t>ُّ</a:t>
            </a:r>
            <a:endParaRPr lang="fr-FR" b="1" dirty="0">
              <a:solidFill>
                <a:srgbClr val="0070C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BF2EC9C-E48F-481E-BC09-DD04D0B5D3B6}"/>
              </a:ext>
            </a:extLst>
          </p:cNvPr>
          <p:cNvSpPr/>
          <p:nvPr/>
        </p:nvSpPr>
        <p:spPr>
          <a:xfrm>
            <a:off x="4086225" y="5233756"/>
            <a:ext cx="1123950" cy="49238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rgbClr val="0070C0"/>
                </a:solidFill>
              </a:rPr>
              <a:t>ا</a:t>
            </a:r>
            <a:r>
              <a:rPr lang="ar-MA" b="1" dirty="0">
                <a:solidFill>
                  <a:srgbClr val="0070C0"/>
                </a:solidFill>
              </a:rPr>
              <a:t>َ</a:t>
            </a:r>
            <a:r>
              <a:rPr lang="ar-SA" b="1" dirty="0">
                <a:solidFill>
                  <a:srgbClr val="0070C0"/>
                </a:solidFill>
              </a:rPr>
              <a:t>ل</a:t>
            </a:r>
            <a:r>
              <a:rPr lang="ar-MA" b="1" dirty="0">
                <a:solidFill>
                  <a:srgbClr val="0070C0"/>
                </a:solidFill>
              </a:rPr>
              <a:t>ْ</a:t>
            </a:r>
            <a:r>
              <a:rPr lang="ar-SA" b="1" dirty="0">
                <a:solidFill>
                  <a:srgbClr val="0070C0"/>
                </a:solidFill>
              </a:rPr>
              <a:t>م</a:t>
            </a:r>
            <a:r>
              <a:rPr lang="ar-MA" b="1" dirty="0">
                <a:solidFill>
                  <a:srgbClr val="0070C0"/>
                </a:solidFill>
              </a:rPr>
              <a:t>ُ</a:t>
            </a:r>
            <a:r>
              <a:rPr lang="ar-SA" b="1" dirty="0">
                <a:solidFill>
                  <a:srgbClr val="0070C0"/>
                </a:solidFill>
              </a:rPr>
              <a:t>خ</a:t>
            </a:r>
            <a:r>
              <a:rPr lang="ar-MA" b="1" dirty="0">
                <a:solidFill>
                  <a:srgbClr val="0070C0"/>
                </a:solidFill>
              </a:rPr>
              <a:t>َ</a:t>
            </a:r>
            <a:r>
              <a:rPr lang="ar-SA" b="1" dirty="0">
                <a:solidFill>
                  <a:srgbClr val="0070C0"/>
                </a:solidFill>
              </a:rPr>
              <a:t>ي</a:t>
            </a:r>
            <a:r>
              <a:rPr lang="ar-MA" b="1" dirty="0">
                <a:solidFill>
                  <a:srgbClr val="0070C0"/>
                </a:solidFill>
              </a:rPr>
              <a:t>ْ</a:t>
            </a:r>
            <a:r>
              <a:rPr lang="ar-SA" b="1" dirty="0">
                <a:solidFill>
                  <a:srgbClr val="0070C0"/>
                </a:solidFill>
              </a:rPr>
              <a:t>خ</a:t>
            </a:r>
            <a:r>
              <a:rPr lang="ar-MA" b="1" dirty="0">
                <a:solidFill>
                  <a:srgbClr val="0070C0"/>
                </a:solidFill>
              </a:rPr>
              <a:t>ُ</a:t>
            </a:r>
            <a:endParaRPr lang="fr-FR" b="1" dirty="0">
              <a:solidFill>
                <a:srgbClr val="0070C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ED6724F-1808-4973-9197-293888AADCA2}"/>
              </a:ext>
            </a:extLst>
          </p:cNvPr>
          <p:cNvSpPr/>
          <p:nvPr/>
        </p:nvSpPr>
        <p:spPr>
          <a:xfrm>
            <a:off x="2447925" y="5220428"/>
            <a:ext cx="1247775" cy="55060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SA" b="1" dirty="0">
                <a:solidFill>
                  <a:srgbClr val="0070C0"/>
                </a:solidFill>
              </a:rPr>
              <a:t>ا</a:t>
            </a:r>
            <a:r>
              <a:rPr lang="ar-MA" b="1" dirty="0">
                <a:solidFill>
                  <a:srgbClr val="0070C0"/>
                </a:solidFill>
              </a:rPr>
              <a:t>َ</a:t>
            </a:r>
            <a:r>
              <a:rPr lang="ar-SA" b="1" dirty="0">
                <a:solidFill>
                  <a:srgbClr val="0070C0"/>
                </a:solidFill>
              </a:rPr>
              <a:t>ل</a:t>
            </a:r>
            <a:r>
              <a:rPr lang="ar-MA" b="1" dirty="0">
                <a:solidFill>
                  <a:srgbClr val="0070C0"/>
                </a:solidFill>
              </a:rPr>
              <a:t>ْ</a:t>
            </a:r>
            <a:r>
              <a:rPr lang="ar-SA" b="1" dirty="0">
                <a:solidFill>
                  <a:srgbClr val="0070C0"/>
                </a:solidFill>
              </a:rPr>
              <a:t>ب</a:t>
            </a:r>
            <a:r>
              <a:rPr lang="ar-MA" b="1" dirty="0">
                <a:solidFill>
                  <a:srgbClr val="0070C0"/>
                </a:solidFill>
              </a:rPr>
              <a:t>َ</a:t>
            </a:r>
            <a:r>
              <a:rPr lang="ar-SA" b="1" dirty="0">
                <a:solidFill>
                  <a:srgbClr val="0070C0"/>
                </a:solidFill>
              </a:rPr>
              <a:t>ص</a:t>
            </a:r>
            <a:r>
              <a:rPr lang="ar-MA" b="1" dirty="0">
                <a:solidFill>
                  <a:srgbClr val="0070C0"/>
                </a:solidFill>
              </a:rPr>
              <a:t>َ</a:t>
            </a:r>
            <a:r>
              <a:rPr lang="ar-SA" b="1" dirty="0">
                <a:solidFill>
                  <a:srgbClr val="0070C0"/>
                </a:solidFill>
              </a:rPr>
              <a:t>ل</a:t>
            </a:r>
            <a:r>
              <a:rPr lang="ar-MA" b="1" dirty="0">
                <a:solidFill>
                  <a:srgbClr val="0070C0"/>
                </a:solidFill>
              </a:rPr>
              <a:t>َ</a:t>
            </a:r>
            <a:r>
              <a:rPr lang="ar-SA" b="1" dirty="0">
                <a:solidFill>
                  <a:srgbClr val="0070C0"/>
                </a:solidFill>
              </a:rPr>
              <a:t>ة</a:t>
            </a:r>
            <a:r>
              <a:rPr lang="ar-MA" b="1" dirty="0">
                <a:solidFill>
                  <a:srgbClr val="0070C0"/>
                </a:solidFill>
              </a:rPr>
              <a:t>ُ</a:t>
            </a:r>
            <a:r>
              <a:rPr lang="ar-SA" dirty="0">
                <a:solidFill>
                  <a:srgbClr val="0070C0"/>
                </a:solidFill>
              </a:rPr>
              <a:t> </a:t>
            </a:r>
            <a:r>
              <a:rPr lang="ar-SA" b="1" dirty="0" err="1">
                <a:solidFill>
                  <a:srgbClr val="0070C0"/>
                </a:solidFill>
              </a:rPr>
              <a:t>ﭐلس</a:t>
            </a:r>
            <a:r>
              <a:rPr lang="ar-MA" b="1" dirty="0">
                <a:solidFill>
                  <a:srgbClr val="0070C0"/>
                </a:solidFill>
              </a:rPr>
              <a:t>ّ</a:t>
            </a:r>
            <a:r>
              <a:rPr lang="ar-SA" b="1" dirty="0" err="1">
                <a:solidFill>
                  <a:srgbClr val="0070C0"/>
                </a:solidFill>
              </a:rPr>
              <a:t>يسائ</a:t>
            </a:r>
            <a:r>
              <a:rPr lang="ar-MA" b="1" dirty="0">
                <a:solidFill>
                  <a:srgbClr val="0070C0"/>
                </a:solidFill>
              </a:rPr>
              <a:t>ِ</a:t>
            </a:r>
            <a:r>
              <a:rPr lang="ar-SA" b="1" dirty="0">
                <a:solidFill>
                  <a:srgbClr val="0070C0"/>
                </a:solidFill>
              </a:rPr>
              <a:t>ي</a:t>
            </a:r>
            <a:r>
              <a:rPr lang="ar-MA" b="1" dirty="0">
                <a:solidFill>
                  <a:srgbClr val="0070C0"/>
                </a:solidFill>
              </a:rPr>
              <a:t>َّ</a:t>
            </a:r>
            <a:r>
              <a:rPr lang="ar-SA" b="1" dirty="0">
                <a:solidFill>
                  <a:srgbClr val="0070C0"/>
                </a:solidFill>
              </a:rPr>
              <a:t>ة</a:t>
            </a:r>
            <a:r>
              <a:rPr lang="ar-MA" b="1" dirty="0">
                <a:solidFill>
                  <a:srgbClr val="0070C0"/>
                </a:solidFill>
              </a:rPr>
              <a:t>ُ</a:t>
            </a:r>
            <a:endParaRPr lang="fr-FR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52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F6951-4DEF-058B-E247-51DA44675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 : coins arrondis 14">
            <a:extLst>
              <a:ext uri="{FF2B5EF4-FFF2-40B4-BE49-F238E27FC236}">
                <a16:creationId xmlns:a16="http://schemas.microsoft.com/office/drawing/2014/main" id="{98702706-04EE-BE38-25FE-DB7440891678}"/>
              </a:ext>
            </a:extLst>
          </p:cNvPr>
          <p:cNvSpPr/>
          <p:nvPr/>
        </p:nvSpPr>
        <p:spPr>
          <a:xfrm>
            <a:off x="1928003" y="2610516"/>
            <a:ext cx="5577840" cy="2370557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/>
            <a:endParaRPr lang="fr-FR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1253F640-98BB-3580-4D9F-59D61E6E6D82}"/>
              </a:ext>
            </a:extLst>
          </p:cNvPr>
          <p:cNvSpPr/>
          <p:nvPr/>
        </p:nvSpPr>
        <p:spPr>
          <a:xfrm>
            <a:off x="2474259" y="2209308"/>
            <a:ext cx="4199979" cy="802419"/>
          </a:xfrm>
          <a:prstGeom prst="flowChartAlternateProcess">
            <a:avLst/>
          </a:prstGeom>
          <a:solidFill>
            <a:srgbClr val="009EDE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التدرب والإغناء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Oval 80">
            <a:extLst>
              <a:ext uri="{FF2B5EF4-FFF2-40B4-BE49-F238E27FC236}">
                <a16:creationId xmlns:a16="http://schemas.microsoft.com/office/drawing/2014/main" id="{C9E1A4A8-2E5D-C879-0AB2-802AC476951A}"/>
              </a:ext>
            </a:extLst>
          </p:cNvPr>
          <p:cNvSpPr>
            <a:spLocks noChangeAspect="1"/>
          </p:cNvSpPr>
          <p:nvPr/>
        </p:nvSpPr>
        <p:spPr>
          <a:xfrm>
            <a:off x="6232304" y="2261495"/>
            <a:ext cx="698043" cy="698043"/>
          </a:xfrm>
          <a:prstGeom prst="ellipse">
            <a:avLst/>
          </a:prstGeom>
          <a:solidFill>
            <a:srgbClr val="004E9A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3</a:t>
            </a:r>
            <a:endParaRPr lang="fr-MA" sz="3200" b="1" dirty="0"/>
          </a:p>
        </p:txBody>
      </p:sp>
      <p:pic>
        <p:nvPicPr>
          <p:cNvPr id="11" name="Image 17" descr="Une image contenant symbol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B3CD80F-6321-807C-26EC-227A8EE72B4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6146204" y="4458020"/>
            <a:ext cx="841742" cy="791445"/>
          </a:xfrm>
          <a:prstGeom prst="rect">
            <a:avLst/>
          </a:prstGeom>
        </p:spPr>
      </p:pic>
      <p:sp>
        <p:nvSpPr>
          <p:cNvPr id="6" name="Rectangle : coins arrondis 2">
            <a:extLst>
              <a:ext uri="{FF2B5EF4-FFF2-40B4-BE49-F238E27FC236}">
                <a16:creationId xmlns:a16="http://schemas.microsoft.com/office/drawing/2014/main" id="{15FCAA8F-2C92-B70E-51A1-90AD365B83A5}"/>
              </a:ext>
            </a:extLst>
          </p:cNvPr>
          <p:cNvSpPr/>
          <p:nvPr/>
        </p:nvSpPr>
        <p:spPr>
          <a:xfrm>
            <a:off x="3788124" y="3872540"/>
            <a:ext cx="2358079" cy="540000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r" defTabSz="685834" rtl="1"/>
            <a:r>
              <a:rPr lang="ar-MA" sz="2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  <a:cs typeface="Calibri" panose="020F0502020204030204" pitchFamily="34" charset="0"/>
                <a:sym typeface="Calibri"/>
              </a:rPr>
              <a:t>أنشطة التدرب</a:t>
            </a:r>
            <a:endParaRPr lang="fr-FR" sz="2800" b="1" dirty="0">
              <a:solidFill>
                <a:schemeClr val="bg1">
                  <a:lumMod val="65000"/>
                </a:schemeClr>
              </a:solidFill>
              <a:latin typeface="Dosis" pitchFamily="2" charset="0"/>
              <a:cs typeface="Calibri" panose="020F0502020204030204" pitchFamily="34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EE18284-7396-5868-19DE-61F7634E33E2}"/>
              </a:ext>
            </a:extLst>
          </p:cNvPr>
          <p:cNvSpPr txBox="1"/>
          <p:nvPr/>
        </p:nvSpPr>
        <p:spPr>
          <a:xfrm>
            <a:off x="3788124" y="4571418"/>
            <a:ext cx="2358079" cy="54000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r" defTabSz="685834" rtl="1">
              <a:defRPr sz="2800" b="1">
                <a:solidFill>
                  <a:schemeClr val="bg1"/>
                </a:solidFill>
                <a:latin typeface="Dosis" pitchFamily="2" charset="0"/>
                <a:cs typeface="Calibri" panose="020F050202020403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ar-MA" dirty="0"/>
              <a:t>أنشطة الإغناء</a:t>
            </a:r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B40EC91-DCEE-2756-34C0-80F29D392C5E}"/>
              </a:ext>
            </a:extLst>
          </p:cNvPr>
          <p:cNvSpPr txBox="1"/>
          <p:nvPr/>
        </p:nvSpPr>
        <p:spPr>
          <a:xfrm>
            <a:off x="6713245" y="920737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7467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E6B77-84DD-0209-A634-0D65C9B54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2">
            <a:extLst>
              <a:ext uri="{FF2B5EF4-FFF2-40B4-BE49-F238E27FC236}">
                <a16:creationId xmlns:a16="http://schemas.microsoft.com/office/drawing/2014/main" id="{80DDD0D4-DE6F-40F2-86D3-4E324C9FF432}"/>
              </a:ext>
            </a:extLst>
          </p:cNvPr>
          <p:cNvSpPr txBox="1"/>
          <p:nvPr/>
        </p:nvSpPr>
        <p:spPr>
          <a:xfrm>
            <a:off x="352040" y="1273670"/>
            <a:ext cx="73903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sz="2000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MA" sz="2000" b="1" i="0" u="none" strike="noStrike" dirty="0">
                <a:solidFill>
                  <a:schemeClr val="bg2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أَنْجِزوا في الْمَنْزِلِ نَشَاطَ الْإِغْناءِ رَقْمَ 6، صَفْحَةَ 6</a:t>
            </a:r>
            <a:r>
              <a:rPr lang="ar-MA" sz="2000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ar-MA" sz="2000" b="1" dirty="0">
              <a:solidFill>
                <a:schemeClr val="bg1">
                  <a:lumMod val="65000"/>
                </a:schemeClr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5" name="Image 6" descr="Une image contenant dessin humoristique, clipart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DE0A531B-F1E8-2418-3563-1C40B1A362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434" y="589935"/>
            <a:ext cx="1051835" cy="1083845"/>
          </a:xfrm>
          <a:prstGeom prst="ellipse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FDCC799-AD54-46A5-B5EE-CAD84E65B8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670" y="2073889"/>
            <a:ext cx="7620660" cy="3652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94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8DAF6-86DD-668C-DA36-87DC6ADD0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Alternate Process 54">
            <a:extLst>
              <a:ext uri="{FF2B5EF4-FFF2-40B4-BE49-F238E27FC236}">
                <a16:creationId xmlns:a16="http://schemas.microsoft.com/office/drawing/2014/main" id="{5BFD1820-17F2-2B71-7DF5-E9A7E5662AEA}"/>
              </a:ext>
            </a:extLst>
          </p:cNvPr>
          <p:cNvSpPr/>
          <p:nvPr/>
        </p:nvSpPr>
        <p:spPr>
          <a:xfrm>
            <a:off x="2911697" y="3270851"/>
            <a:ext cx="3762541" cy="802419"/>
          </a:xfrm>
          <a:prstGeom prst="flowChartAlternateProcess">
            <a:avLst/>
          </a:prstGeom>
          <a:solidFill>
            <a:srgbClr val="3A8F98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 rtl="1">
              <a:defRPr/>
            </a:pPr>
            <a:r>
              <a:rPr lang="ar-MA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اختتام الدرس</a:t>
            </a:r>
            <a:endParaRPr lang="ar-MA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Oval 80">
            <a:extLst>
              <a:ext uri="{FF2B5EF4-FFF2-40B4-BE49-F238E27FC236}">
                <a16:creationId xmlns:a16="http://schemas.microsoft.com/office/drawing/2014/main" id="{B29F04A7-6857-294C-37B5-D1AF47690DAE}"/>
              </a:ext>
            </a:extLst>
          </p:cNvPr>
          <p:cNvSpPr>
            <a:spLocks noChangeAspect="1"/>
          </p:cNvSpPr>
          <p:nvPr/>
        </p:nvSpPr>
        <p:spPr>
          <a:xfrm>
            <a:off x="6232304" y="3323038"/>
            <a:ext cx="698043" cy="698043"/>
          </a:xfrm>
          <a:prstGeom prst="ellipse">
            <a:avLst/>
          </a:prstGeom>
          <a:solidFill>
            <a:srgbClr val="FFC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ar-MA" sz="3200" b="1" dirty="0"/>
              <a:t>6</a:t>
            </a:r>
            <a:endParaRPr lang="fr-MA" sz="3200" b="1" dirty="0"/>
          </a:p>
        </p:txBody>
      </p:sp>
      <p:pic>
        <p:nvPicPr>
          <p:cNvPr id="5" name="Image 4" descr="Une image contenant horloge, symbole, cercle, logo&#10;&#10;Description générée automatiquement">
            <a:extLst>
              <a:ext uri="{FF2B5EF4-FFF2-40B4-BE49-F238E27FC236}">
                <a16:creationId xmlns:a16="http://schemas.microsoft.com/office/drawing/2014/main" id="{A8C53A61-A85A-413E-BCFC-CF65F2BC23C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205" y="3323038"/>
            <a:ext cx="1075055" cy="69804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88BC59C-C05F-8AC6-13B3-65E2E8AC20CB}"/>
              </a:ext>
            </a:extLst>
          </p:cNvPr>
          <p:cNvSpPr txBox="1"/>
          <p:nvPr/>
        </p:nvSpPr>
        <p:spPr>
          <a:xfrm>
            <a:off x="6713245" y="920737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2102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298249" y="1239249"/>
            <a:ext cx="72014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ماذا تعلمنا اليوم؟</a:t>
            </a:r>
            <a:r>
              <a:rPr lang="ar-S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خذوا الألواح </a:t>
            </a: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وأجيبوا عن السؤال التالي: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6502180-EFE1-3C06-1D47-3451D8CE8F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8249" y="1123597"/>
            <a:ext cx="723399" cy="72339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5231EBD-4564-4080-8178-71E10B0DBBDB}"/>
              </a:ext>
            </a:extLst>
          </p:cNvPr>
          <p:cNvSpPr txBox="1"/>
          <p:nvPr/>
        </p:nvSpPr>
        <p:spPr>
          <a:xfrm>
            <a:off x="4086226" y="2314575"/>
            <a:ext cx="4591050" cy="2805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2400" b="1" dirty="0"/>
              <a:t>أُلاحِظُ </a:t>
            </a:r>
            <a:r>
              <a:rPr lang="ar-MA" sz="2400" b="1" dirty="0" err="1"/>
              <a:t>ﭐلرَّسْمَ</a:t>
            </a:r>
            <a:r>
              <a:rPr lang="ar-MA" sz="2400" b="1" dirty="0"/>
              <a:t> </a:t>
            </a:r>
            <a:r>
              <a:rPr lang="ar-MA" sz="2400" b="1" dirty="0" err="1"/>
              <a:t>ﭐلتَّخْطيطِيَّ</a:t>
            </a:r>
            <a:r>
              <a:rPr lang="ar-MA" sz="2400" b="1" dirty="0"/>
              <a:t> لِلْجِهازِ </a:t>
            </a:r>
            <a:r>
              <a:rPr lang="ar-MA" sz="2400" b="1" dirty="0" err="1"/>
              <a:t>ﭐلْعَصَبِيِّ</a:t>
            </a:r>
            <a:r>
              <a:rPr lang="ar-MA" sz="2400" b="1" dirty="0"/>
              <a:t>، ثُمَّ أُكْمِلُ:</a:t>
            </a:r>
          </a:p>
          <a:p>
            <a:pPr algn="r" rtl="1">
              <a:lnSpc>
                <a:spcPct val="150000"/>
              </a:lnSpc>
            </a:pPr>
            <a:r>
              <a:rPr lang="ar-MA" sz="2400" dirty="0"/>
              <a:t>أُلاحِظُ أَنَّ </a:t>
            </a:r>
            <a:r>
              <a:rPr lang="ar-MA" sz="2400" dirty="0" err="1"/>
              <a:t>ﭐلْأَعْصابَ</a:t>
            </a:r>
            <a:r>
              <a:rPr lang="ar-MA" sz="2400" dirty="0"/>
              <a:t> تَتَفَرَّعُ نَحْوَ مُخْتَلَفِ أَجْزاءِ </a:t>
            </a:r>
            <a:r>
              <a:rPr lang="ar-MA" sz="2400" dirty="0" err="1"/>
              <a:t>ﭐلْجِسْمِ</a:t>
            </a:r>
            <a:r>
              <a:rPr lang="ar-MA" sz="2400" dirty="0"/>
              <a:t>، لِذَلِكَ أَسْتَنْتِجُ أَنَّ </a:t>
            </a:r>
            <a:r>
              <a:rPr lang="ar-MA" sz="2400" dirty="0" err="1"/>
              <a:t>ﭐلْجِهازَ</a:t>
            </a:r>
            <a:r>
              <a:rPr lang="ar-MA" sz="2400" dirty="0"/>
              <a:t> </a:t>
            </a:r>
            <a:r>
              <a:rPr lang="ar-MA" sz="2400" dirty="0" err="1"/>
              <a:t>ﭐلْعَصَبِيَّ</a:t>
            </a:r>
            <a:r>
              <a:rPr lang="ar-MA" sz="2400" dirty="0"/>
              <a:t> ………………………………………............</a:t>
            </a:r>
            <a:endParaRPr lang="fr-FR" sz="240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CCB7ADE-145D-4B8C-A087-E461F39F8A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209800"/>
            <a:ext cx="2943225" cy="3533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0822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298249" y="1239249"/>
            <a:ext cx="72014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ارفعوا الألواح وصححوا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Espace réservé pour une image  22" descr="Une image contenant capture d’écran, Rectangle, carré&#10;&#10;Le contenu généré par l’IA peut être incorrect.">
            <a:extLst>
              <a:ext uri="{FF2B5EF4-FFF2-40B4-BE49-F238E27FC236}">
                <a16:creationId xmlns:a16="http://schemas.microsoft.com/office/drawing/2014/main" id="{46502180-EFE1-3C06-1D47-3451D8CE8F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4924" y="1114072"/>
            <a:ext cx="723399" cy="72339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F93D6FA-F228-4CA8-86BB-65DDCE5A03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175" y="2390774"/>
            <a:ext cx="3829050" cy="249555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44F0245-B5EC-45DF-91E8-09DEFC41A10B}"/>
              </a:ext>
            </a:extLst>
          </p:cNvPr>
          <p:cNvSpPr txBox="1"/>
          <p:nvPr/>
        </p:nvSpPr>
        <p:spPr>
          <a:xfrm>
            <a:off x="3019425" y="2971800"/>
            <a:ext cx="27813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2800" b="1" dirty="0">
                <a:solidFill>
                  <a:schemeClr val="bg1"/>
                </a:solidFill>
              </a:rPr>
              <a:t>يَمْتَدُّ وَيَتَّصِلُ بِمُخْتَلَفِ أَجْزاءِ </a:t>
            </a:r>
            <a:r>
              <a:rPr lang="ar-MA" sz="2800" b="1" dirty="0" err="1">
                <a:solidFill>
                  <a:schemeClr val="bg1"/>
                </a:solidFill>
              </a:rPr>
              <a:t>ﭐلْجِسْمِ</a:t>
            </a:r>
            <a:r>
              <a:rPr lang="ar-MA" sz="2800" b="1" dirty="0">
                <a:solidFill>
                  <a:schemeClr val="bg1"/>
                </a:solidFill>
              </a:rPr>
              <a:t>.</a:t>
            </a:r>
            <a:endParaRPr lang="fr-FR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6746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7F9F7-85DB-B502-CF03-C045F2680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04868DD8-7F1A-F6E4-F67E-3778EE85807C}"/>
              </a:ext>
            </a:extLst>
          </p:cNvPr>
          <p:cNvSpPr txBox="1"/>
          <p:nvPr/>
        </p:nvSpPr>
        <p:spPr>
          <a:xfrm>
            <a:off x="78116" y="1332381"/>
            <a:ext cx="72014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defRPr/>
            </a:pPr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مَاذَا تَعَلَّمْنَا الْيَوْمَ؟</a:t>
            </a:r>
            <a:endParaRPr lang="fr-FR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Diagramme 4">
            <a:extLst>
              <a:ext uri="{FF2B5EF4-FFF2-40B4-BE49-F238E27FC236}">
                <a16:creationId xmlns:a16="http://schemas.microsoft.com/office/drawing/2014/main" id="{C80116E5-3778-4C0C-BF61-68FAD21F79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7052482"/>
              </p:ext>
            </p:extLst>
          </p:nvPr>
        </p:nvGraphicFramePr>
        <p:xfrm>
          <a:off x="1076325" y="1905000"/>
          <a:ext cx="6858000" cy="4051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673475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BCC13-9364-3B8B-AA02-AF5D347D3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oneTexte 9">
            <a:extLst>
              <a:ext uri="{FF2B5EF4-FFF2-40B4-BE49-F238E27FC236}">
                <a16:creationId xmlns:a16="http://schemas.microsoft.com/office/drawing/2014/main" id="{8A1839B5-379F-490D-40D9-C982ECCC7AA2}"/>
              </a:ext>
            </a:extLst>
          </p:cNvPr>
          <p:cNvSpPr txBox="1"/>
          <p:nvPr/>
        </p:nvSpPr>
        <p:spPr>
          <a:xfrm>
            <a:off x="298249" y="1239249"/>
            <a:ext cx="720140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MA" sz="1600" b="1" dirty="0">
                <a:solidFill>
                  <a:schemeClr val="bg2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أَنْجِزوا في الْمَنْزِلِ النَّشاطَ 2 في الصَّفْحَةِ 4 وَالنَّشاطَ 6 في الصَّفْحَةِ 6.</a:t>
            </a:r>
            <a:endParaRPr lang="fr-MA" sz="1600" b="1" dirty="0">
              <a:solidFill>
                <a:schemeClr val="bg2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F5908EA-04C7-8076-E4FC-21D2C9513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0075" y="1838632"/>
            <a:ext cx="3299125" cy="431636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7EE5ECD-0AA5-484A-8375-86AB4D4576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385" y="2109524"/>
            <a:ext cx="3383915" cy="404546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8BBBA3E-797E-4DF9-A2A8-CAFE0D7C48BB}"/>
              </a:ext>
            </a:extLst>
          </p:cNvPr>
          <p:cNvSpPr/>
          <p:nvPr/>
        </p:nvSpPr>
        <p:spPr>
          <a:xfrm>
            <a:off x="4714875" y="4714875"/>
            <a:ext cx="2857500" cy="103822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D7A6EA-1047-4C0F-94E6-D61EEB19089C}"/>
              </a:ext>
            </a:extLst>
          </p:cNvPr>
          <p:cNvSpPr/>
          <p:nvPr/>
        </p:nvSpPr>
        <p:spPr>
          <a:xfrm>
            <a:off x="1057275" y="4533900"/>
            <a:ext cx="2924175" cy="131445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34666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F91F3B2-1293-542D-9EA1-A835F6A500E4}"/>
              </a:ext>
            </a:extLst>
          </p:cNvPr>
          <p:cNvSpPr txBox="1"/>
          <p:nvPr/>
        </p:nvSpPr>
        <p:spPr>
          <a:xfrm>
            <a:off x="367005" y="1270298"/>
            <a:ext cx="7190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MA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 اللقاء. في الحصة القادمة، سنقوم بتصحيح الأنشطة التي ستنجزونها في المنزل.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EFE2AE2-561F-16BD-31DD-4814C99DBB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944" y="1933730"/>
            <a:ext cx="6500111" cy="4333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64991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D579072-C293-2471-E45D-B27DBB2044DC}"/>
              </a:ext>
            </a:extLst>
          </p:cNvPr>
          <p:cNvSpPr txBox="1"/>
          <p:nvPr/>
        </p:nvSpPr>
        <p:spPr>
          <a:xfrm>
            <a:off x="2876550" y="2415223"/>
            <a:ext cx="5395913" cy="638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eaLnBrk="1" fontAlgn="auto" hangingPunct="1">
              <a:lnSpc>
                <a:spcPts val="20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MA" sz="2200" b="1" kern="0" dirty="0">
                <a:solidFill>
                  <a:srgbClr val="3494BA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 على إنجازات المتعلمات والمتعلمين خلال الممارسة المستقلة </a:t>
            </a:r>
          </a:p>
        </p:txBody>
      </p:sp>
      <p:pic>
        <p:nvPicPr>
          <p:cNvPr id="8" name="Image 7" descr="Une image contenant texte, diagramme, Parallèle, ligne&#10;&#10;Le contenu généré par l’IA peut être incorrect.">
            <a:extLst>
              <a:ext uri="{FF2B5EF4-FFF2-40B4-BE49-F238E27FC236}">
                <a16:creationId xmlns:a16="http://schemas.microsoft.com/office/drawing/2014/main" id="{46EC2073-4486-42AB-A7E3-A43BAE0D256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33" y="2196320"/>
            <a:ext cx="1896443" cy="26803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7779A44-DD07-BC69-8A43-8427401613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994" y="3323169"/>
            <a:ext cx="5531370" cy="198993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91896B5-9D4B-FEAE-0D6D-C7636AE6BEBA}"/>
              </a:ext>
            </a:extLst>
          </p:cNvPr>
          <p:cNvSpPr txBox="1"/>
          <p:nvPr/>
        </p:nvSpPr>
        <p:spPr>
          <a:xfrm>
            <a:off x="6713245" y="920737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MA" b="1" dirty="0">
                <a:solidFill>
                  <a:schemeClr val="bg1"/>
                </a:solidFill>
              </a:rPr>
              <a:t>(ة)</a:t>
            </a:r>
            <a:endParaRPr lang="fr-MA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1940</TotalTime>
  <Words>1267</Words>
  <Application>Microsoft Office PowerPoint</Application>
  <PresentationFormat>Affichage à l'écran (4:3)</PresentationFormat>
  <Paragraphs>163</Paragraphs>
  <Slides>49</Slides>
  <Notes>0</Notes>
  <HiddenSlides>0</HiddenSlides>
  <MMClips>3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49</vt:i4>
      </vt:variant>
    </vt:vector>
  </HeadingPairs>
  <TitlesOfParts>
    <vt:vector size="59" baseType="lpstr">
      <vt:lpstr>Aptos</vt:lpstr>
      <vt:lpstr>Abadi</vt:lpstr>
      <vt:lpstr>Alimama DongFangDaKai</vt:lpstr>
      <vt:lpstr>calendar note tfb</vt:lpstr>
      <vt:lpstr>Calibri</vt:lpstr>
      <vt:lpstr>RB</vt:lpstr>
      <vt:lpstr>Arial</vt:lpstr>
      <vt:lpstr>Dosis</vt:lpstr>
      <vt:lpstr>Thème Office</vt:lpstr>
      <vt:lpstr>2_Thème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ABDELLAH.BENZANNOU</dc:creator>
  <cp:lastModifiedBy>Hassan Oukessou</cp:lastModifiedBy>
  <cp:revision>120</cp:revision>
  <dcterms:created xsi:type="dcterms:W3CDTF">2026-07-18T00:59:05Z</dcterms:created>
  <dcterms:modified xsi:type="dcterms:W3CDTF">2026-10-26T03:30:20Z</dcterms:modified>
</cp:coreProperties>
</file>