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74"/>
  </p:notesMasterIdLst>
  <p:sldIdLst>
    <p:sldId id="2134807132" r:id="rId2"/>
    <p:sldId id="972" r:id="rId3"/>
    <p:sldId id="828" r:id="rId4"/>
    <p:sldId id="780" r:id="rId5"/>
    <p:sldId id="833" r:id="rId6"/>
    <p:sldId id="783" r:id="rId7"/>
    <p:sldId id="2134807139" r:id="rId8"/>
    <p:sldId id="2134807138" r:id="rId9"/>
    <p:sldId id="784" r:id="rId10"/>
    <p:sldId id="2134807157" r:id="rId11"/>
    <p:sldId id="2134807158" r:id="rId12"/>
    <p:sldId id="2134807076" r:id="rId13"/>
    <p:sldId id="2134807156" r:id="rId14"/>
    <p:sldId id="2134807079" r:id="rId15"/>
    <p:sldId id="2134807080" r:id="rId16"/>
    <p:sldId id="2134807131" r:id="rId17"/>
    <p:sldId id="2134807135" r:id="rId18"/>
    <p:sldId id="2134807159" r:id="rId19"/>
    <p:sldId id="2134807160" r:id="rId20"/>
    <p:sldId id="2134807168" r:id="rId21"/>
    <p:sldId id="2134807169" r:id="rId22"/>
    <p:sldId id="2134807170" r:id="rId23"/>
    <p:sldId id="2134807171" r:id="rId24"/>
    <p:sldId id="2134807172" r:id="rId25"/>
    <p:sldId id="2134807173" r:id="rId26"/>
    <p:sldId id="2134807174" r:id="rId27"/>
    <p:sldId id="2134807175" r:id="rId28"/>
    <p:sldId id="2134807178" r:id="rId29"/>
    <p:sldId id="2134807177" r:id="rId30"/>
    <p:sldId id="2134807176" r:id="rId31"/>
    <p:sldId id="2134807161" r:id="rId32"/>
    <p:sldId id="2134807179" r:id="rId33"/>
    <p:sldId id="2134807180" r:id="rId34"/>
    <p:sldId id="2134807181" r:id="rId35"/>
    <p:sldId id="2134807099" r:id="rId36"/>
    <p:sldId id="2134807188" r:id="rId37"/>
    <p:sldId id="871" r:id="rId38"/>
    <p:sldId id="2134807201" r:id="rId39"/>
    <p:sldId id="2134807193" r:id="rId40"/>
    <p:sldId id="2134807191" r:id="rId41"/>
    <p:sldId id="2134807194" r:id="rId42"/>
    <p:sldId id="2134807047" r:id="rId43"/>
    <p:sldId id="2134807102" r:id="rId44"/>
    <p:sldId id="2134807184" r:id="rId45"/>
    <p:sldId id="2134807100" r:id="rId46"/>
    <p:sldId id="2134807101" r:id="rId47"/>
    <p:sldId id="2134807133" r:id="rId48"/>
    <p:sldId id="2134807122" r:id="rId49"/>
    <p:sldId id="2134806711" r:id="rId50"/>
    <p:sldId id="2134807185" r:id="rId51"/>
    <p:sldId id="2134806873" r:id="rId52"/>
    <p:sldId id="2134807202" r:id="rId53"/>
    <p:sldId id="2134807123" r:id="rId54"/>
    <p:sldId id="2134807195" r:id="rId55"/>
    <p:sldId id="2134807196" r:id="rId56"/>
    <p:sldId id="2134807197" r:id="rId57"/>
    <p:sldId id="2134807186" r:id="rId58"/>
    <p:sldId id="2134807126" r:id="rId59"/>
    <p:sldId id="2134807127" r:id="rId60"/>
    <p:sldId id="2134807103" r:id="rId61"/>
    <p:sldId id="2134807187" r:id="rId62"/>
    <p:sldId id="2134807104" r:id="rId63"/>
    <p:sldId id="2134807105" r:id="rId64"/>
    <p:sldId id="2134807204" r:id="rId65"/>
    <p:sldId id="2134807203" r:id="rId66"/>
    <p:sldId id="2134807198" r:id="rId67"/>
    <p:sldId id="2134807200" r:id="rId68"/>
    <p:sldId id="985" r:id="rId69"/>
    <p:sldId id="869" r:id="rId70"/>
    <p:sldId id="2134807163" r:id="rId71"/>
    <p:sldId id="2134806752" r:id="rId72"/>
    <p:sldId id="969" r:id="rId73"/>
  </p:sldIdLst>
  <p:sldSz cx="9144000" cy="6858000" type="screen4x3"/>
  <p:notesSz cx="6858000" cy="9144000"/>
  <p:embeddedFontLst>
    <p:embeddedFont>
      <p:font typeface="Alimama DongFangDaKai" panose="020B0604020202020204" charset="-122"/>
      <p:regular r:id="rId75"/>
    </p:embeddedFont>
    <p:embeddedFont>
      <p:font typeface="Abadi" panose="020B0604020104020204" pitchFamily="34" charset="0"/>
      <p:regular r:id="rId76"/>
      <p:bold r:id="rId77"/>
    </p:embeddedFont>
    <p:embeddedFont>
      <p:font typeface="Albertus Extra Bold" panose="020B0604020202020204" charset="0"/>
      <p:bold r:id="rId78"/>
    </p:embeddedFont>
    <p:embeddedFont>
      <p:font typeface="Amiri" panose="020B0604020202020204" charset="-78"/>
      <p:regular r:id="rId79"/>
    </p:embeddedFont>
    <p:embeddedFont>
      <p:font typeface="calendar note tfb" panose="020B0604020202020204" charset="0"/>
      <p:regular r:id="rId80"/>
    </p:embeddedFont>
    <p:embeddedFont>
      <p:font typeface="Dosis" pitchFamily="2" charset="0"/>
      <p:regular r:id="rId81"/>
      <p:bold r:id="rId82"/>
    </p:embeddedFont>
    <p:embeddedFont>
      <p:font typeface="RB" panose="020B0604020202020204" charset="-78"/>
      <p:regular r:id="rId8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3C1"/>
    <a:srgbClr val="0000FF"/>
    <a:srgbClr val="5E9125"/>
    <a:srgbClr val="DBDFDF"/>
    <a:srgbClr val="016C90"/>
    <a:srgbClr val="51290A"/>
    <a:srgbClr val="724F2E"/>
    <a:srgbClr val="1571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42" autoAdjust="0"/>
    <p:restoredTop sz="93410" autoAdjust="0"/>
  </p:normalViewPr>
  <p:slideViewPr>
    <p:cSldViewPr snapToGrid="0">
      <p:cViewPr varScale="1">
        <p:scale>
          <a:sx n="69" d="100"/>
          <a:sy n="69" d="100"/>
        </p:scale>
        <p:origin x="157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6.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83"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8.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3:12.320"/>
    </inkml:context>
    <inkml:brush xml:id="br0">
      <inkml:brushProperty name="width" value="0.1" units="cm"/>
      <inkml:brushProperty name="height" value="0.1" units="cm"/>
      <inkml:brushProperty name="color" value="#FFFFFF"/>
    </inkml:brush>
  </inkml:definitions>
  <inkml:trace contextRef="#ctx0" brushRef="#br0">0 0 24575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4:10.658"/>
    </inkml:context>
    <inkml:brush xml:id="br0">
      <inkml:brushProperty name="width" value="0.1" units="cm"/>
      <inkml:brushProperty name="height" value="0.1" units="cm"/>
      <inkml:brushProperty name="color" value="#FFFFFF"/>
    </inkml:brush>
  </inkml:definitions>
  <inkml:trace contextRef="#ctx0" brushRef="#br0">56 1 24575,'-24'20'0,"20"-16"0,-1 1 0,1 0 0,0 1 0,1-1 0,-1 1 0,-2 6 0,6-11 0,0-1 0,-1 1 0,1 0 0,0 0 0,0-1 0,0 1 0,0 0 0,0 0 0,-1 0 0,1-1 0,1 1 0,-1 0 0,0 0 0,0 0 0,0 0 0,0-1 0,0 1 0,1 0 0,-1 0 0,0-1 0,1 1 0,0 1 0,0-1 0,0-1 0,0 1 0,0 0 0,1 0 0,-1-1 0,0 1 0,1-1 0,-1 1 0,0-1 0,1 1 0,-1-1 0,1 0 0,-1 0 0,0 0 0,1 0 0,-1 0 0,3 0 0,-3 0-44,0 0 0,1 0 0,-1 0 0,0 0 0,0 0 0,0 0 0,0 0 0,0 0 0,0 0 0,0-1 0,0 1 0,0 0 0,0-1 0,0 1 0,0-1 0,0 0 0,0 1 0,0-1-1,0 1 1,0-1 0,0 0 0,-1 0 0,1 0 0,0 1 0,-1-1 0,1 0 0,0 0 0,-1 0 0,1 0 0,0-2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8:15:18.618"/>
    </inkml:context>
    <inkml:brush xml:id="br0">
      <inkml:brushProperty name="width" value="0.1" units="cm"/>
      <inkml:brushProperty name="height" value="0.1" units="cm"/>
      <inkml:brushProperty name="color" value="#FFFFFF"/>
    </inkml:brush>
  </inkml:definitions>
  <inkml:trace contextRef="#ctx0" brushRef="#br0">0 87 24575,'3'-1'0,"-1"1"0,1-1 0,-1 0 0,0 0 0,1 0 0,-1-1 0,0 1 0,1 0 0,-1-1 0,0 1 0,2-4 0,21-10 0,-24 14 0,0 1 0,0-1 0,0 0 0,0 1 0,0-1 0,0 0 0,0 0 0,0 0 0,0 0 0,0 0 0,0 0 0,-1 0 0,1 0 0,0 0 0,-1 0 0,1 0 0,-1-1 0,1 1 0,-1 0 0,1 0 0,-1-1 0,0 1 0,0 0 0,0 0 0,0-2 0,0 2 0,1 0 0,-1 0 0,0 0 0,0 0 0,0 0 0,-1 0 0,1 0 0,0 0 0,0 0 0,0 0 0,-1 0 0,1 0 0,-1 1 0,1-1 0,0 0 0,-1 0 0,0 0 0,1 0 0,-1 1 0,1-1 0,-1 0 0,0 1 0,0-1 0,1 0 0,-1 1 0,0-1 0,0 1 0,0-1 0,1 1 0,-1 0 0,0-1 0,0 1 0,-2-1 0,-17 0-1365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8382F2-6D10-404C-AC7F-9DBD087CD68F}" type="datetimeFigureOut">
              <a:rPr lang="fr-FR" smtClean="0"/>
              <a:t>27/10/2026</a:t>
            </a:fld>
            <a:endParaRPr lang="fr-FR"/>
          </a:p>
        </p:txBody>
      </p:sp>
      <p:sp>
        <p:nvSpPr>
          <p:cNvPr id="4" name="Espace réservé de l'image de diapositiv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015F81-D173-4BF6-BF99-BC06B9C0EABD}" type="slidenum">
              <a:rPr lang="fr-FR" smtClean="0"/>
              <a:t>‹N°›</a:t>
            </a:fld>
            <a:endParaRPr lang="fr-FR"/>
          </a:p>
        </p:txBody>
      </p:sp>
    </p:spTree>
    <p:extLst>
      <p:ext uri="{BB962C8B-B14F-4D97-AF65-F5344CB8AC3E}">
        <p14:creationId xmlns:p14="http://schemas.microsoft.com/office/powerpoint/2010/main" val="86072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585248B-8080-7800-5612-5FE7E43F4C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01072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76B68FB-11F4-1AA7-C518-5A1D9974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re 1">
            <a:extLst>
              <a:ext uri="{FF2B5EF4-FFF2-40B4-BE49-F238E27FC236}">
                <a16:creationId xmlns:a16="http://schemas.microsoft.com/office/drawing/2014/main" id="{90A591BD-42B0-5B88-F0BD-F2EC09AD1473}"/>
              </a:ext>
            </a:extLst>
          </p:cNvPr>
          <p:cNvSpPr txBox="1">
            <a:spLocks/>
          </p:cNvSpPr>
          <p:nvPr userDrawn="1"/>
        </p:nvSpPr>
        <p:spPr>
          <a:xfrm>
            <a:off x="6644639" y="945816"/>
            <a:ext cx="1950721"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AE" sz="1800" b="1" dirty="0">
                <a:solidFill>
                  <a:schemeClr val="bg1"/>
                </a:solidFill>
                <a:latin typeface="Calibri" panose="020F0502020204030204" pitchFamily="34" charset="0"/>
                <a:ea typeface="Calibri" panose="020F0502020204030204" pitchFamily="34" charset="0"/>
                <a:cs typeface="Calibri" panose="020F0502020204030204" pitchFamily="34" charset="0"/>
              </a:rPr>
              <a:t>أيقونات توجيهية</a:t>
            </a:r>
          </a:p>
        </p:txBody>
      </p:sp>
      <p:sp>
        <p:nvSpPr>
          <p:cNvPr id="4" name="Rectangle 3">
            <a:extLst>
              <a:ext uri="{FF2B5EF4-FFF2-40B4-BE49-F238E27FC236}">
                <a16:creationId xmlns:a16="http://schemas.microsoft.com/office/drawing/2014/main" id="{27977612-0333-32DD-1139-FE9DA2C7B17D}"/>
              </a:ext>
            </a:extLst>
          </p:cNvPr>
          <p:cNvSpPr/>
          <p:nvPr userDrawn="1"/>
        </p:nvSpPr>
        <p:spPr>
          <a:xfrm>
            <a:off x="669303" y="1449371"/>
            <a:ext cx="7843101" cy="46403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0186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76B68FB-11F4-1AA7-C518-5A1D9974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re 1">
            <a:extLst>
              <a:ext uri="{FF2B5EF4-FFF2-40B4-BE49-F238E27FC236}">
                <a16:creationId xmlns:a16="http://schemas.microsoft.com/office/drawing/2014/main" id="{90A591BD-42B0-5B88-F0BD-F2EC09AD1473}"/>
              </a:ext>
            </a:extLst>
          </p:cNvPr>
          <p:cNvSpPr txBox="1">
            <a:spLocks/>
          </p:cNvSpPr>
          <p:nvPr userDrawn="1"/>
        </p:nvSpPr>
        <p:spPr>
          <a:xfrm>
            <a:off x="6644639" y="945816"/>
            <a:ext cx="1950721"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M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a:t>
            </a:r>
            <a:endParaRPr lang="ar-A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E200079B-1AE8-3A92-8C52-D86E54E8B457}"/>
              </a:ext>
            </a:extLst>
          </p:cNvPr>
          <p:cNvSpPr/>
          <p:nvPr userDrawn="1"/>
        </p:nvSpPr>
        <p:spPr>
          <a:xfrm>
            <a:off x="669303" y="1449371"/>
            <a:ext cx="7843101" cy="46403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92794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76B68FB-11F4-1AA7-C518-5A1D9974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re 1">
            <a:extLst>
              <a:ext uri="{FF2B5EF4-FFF2-40B4-BE49-F238E27FC236}">
                <a16:creationId xmlns:a16="http://schemas.microsoft.com/office/drawing/2014/main" id="{90A591BD-42B0-5B88-F0BD-F2EC09AD1473}"/>
              </a:ext>
            </a:extLst>
          </p:cNvPr>
          <p:cNvSpPr txBox="1">
            <a:spLocks/>
          </p:cNvSpPr>
          <p:nvPr userDrawn="1"/>
        </p:nvSpPr>
        <p:spPr>
          <a:xfrm>
            <a:off x="6644639" y="945816"/>
            <a:ext cx="1950721"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AE" sz="1800" b="1" dirty="0">
                <a:solidFill>
                  <a:schemeClr val="bg1"/>
                </a:solidFill>
                <a:latin typeface="Calibri" panose="020F0502020204030204" pitchFamily="34" charset="0"/>
                <a:ea typeface="Calibri" panose="020F0502020204030204" pitchFamily="34" charset="0"/>
                <a:cs typeface="Calibri" panose="020F0502020204030204" pitchFamily="34" charset="0"/>
              </a:rPr>
              <a:t>أيقونات توجيهية</a:t>
            </a:r>
          </a:p>
        </p:txBody>
      </p:sp>
    </p:spTree>
    <p:extLst>
      <p:ext uri="{BB962C8B-B14F-4D97-AF65-F5344CB8AC3E}">
        <p14:creationId xmlns:p14="http://schemas.microsoft.com/office/powerpoint/2010/main" val="72825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76B68FB-11F4-1AA7-C518-5A1D9974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re 1">
            <a:extLst>
              <a:ext uri="{FF2B5EF4-FFF2-40B4-BE49-F238E27FC236}">
                <a16:creationId xmlns:a16="http://schemas.microsoft.com/office/drawing/2014/main" id="{90A591BD-42B0-5B88-F0BD-F2EC09AD1473}"/>
              </a:ext>
            </a:extLst>
          </p:cNvPr>
          <p:cNvSpPr txBox="1">
            <a:spLocks/>
          </p:cNvSpPr>
          <p:nvPr userDrawn="1"/>
        </p:nvSpPr>
        <p:spPr>
          <a:xfrm>
            <a:off x="6644639" y="945816"/>
            <a:ext cx="1950721"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MA" sz="1800" b="1" dirty="0">
                <a:solidFill>
                  <a:schemeClr val="bg1"/>
                </a:solidFill>
                <a:latin typeface="Calibri" panose="020F0502020204030204" pitchFamily="34" charset="0"/>
                <a:ea typeface="Calibri" panose="020F0502020204030204" pitchFamily="34" charset="0"/>
                <a:cs typeface="Calibri" panose="020F0502020204030204" pitchFamily="34" charset="0"/>
              </a:rPr>
              <a:t>خاص بالأستاذ</a:t>
            </a:r>
            <a:endParaRPr lang="ar-AE"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496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49080" y="482620"/>
            <a:ext cx="7085986" cy="338554"/>
            <a:chOff x="649080" y="482620"/>
            <a:chExt cx="7085986"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rgbClr val="016C90"/>
                    </a:solidFill>
                    <a:latin typeface="Calibri" panose="020F0502020204030204" pitchFamily="34" charset="0"/>
                    <a:cs typeface="Calibri" panose="020F0502020204030204" pitchFamily="34" charset="0"/>
                  </a:rPr>
                  <a:t>-</a:t>
                </a:r>
                <a:r>
                  <a:rPr lang="fr-CA" sz="1600" b="1" cap="none" spc="0" dirty="0">
                    <a:ln w="0"/>
                    <a:solidFill>
                      <a:srgbClr val="016C90"/>
                    </a:solidFill>
                    <a:latin typeface="Calibri" panose="020F0502020204030204" pitchFamily="34" charset="0"/>
                    <a:cs typeface="Calibri" panose="020F0502020204030204" pitchFamily="34" charset="0"/>
                  </a:rPr>
                  <a:t>❶</a:t>
                </a:r>
                <a:endParaRPr lang="fr-CA" sz="1600" b="1" cap="none" spc="0" dirty="0">
                  <a:ln w="0"/>
                  <a:solidFill>
                    <a:srgbClr val="016C90"/>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rgbClr val="016C90"/>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❷</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❸</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49080" y="482620"/>
              <a:ext cx="1487004" cy="338554"/>
              <a:chOff x="662605" y="482620"/>
              <a:chExt cx="1487004"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❹</a:t>
                </a:r>
                <a:endParaRPr lang="fr-CA" sz="1600" b="1" cap="none" spc="0" dirty="0">
                  <a:ln w="0"/>
                  <a:solidFill>
                    <a:schemeClr val="tx2">
                      <a:lumMod val="25000"/>
                      <a:lumOff val="75000"/>
                    </a:schemeClr>
                  </a:solidFill>
                  <a:latin typeface="calendar note tfb" panose="02000500000000000000" pitchFamily="2" charset="0"/>
                </a:endParaRPr>
              </a:p>
            </p:txBody>
          </p:sp>
          <p:sp>
            <p:nvSpPr>
              <p:cNvPr id="8" name="Rectangle 7">
                <a:extLst>
                  <a:ext uri="{FF2B5EF4-FFF2-40B4-BE49-F238E27FC236}">
                    <a16:creationId xmlns:a16="http://schemas.microsoft.com/office/drawing/2014/main" id="{55C2C802-24C4-FFFD-EBF0-130AAB928E79}"/>
                  </a:ext>
                </a:extLst>
              </p:cNvPr>
              <p:cNvSpPr/>
              <p:nvPr/>
            </p:nvSpPr>
            <p:spPr>
              <a:xfrm>
                <a:off x="662605" y="482620"/>
                <a:ext cx="1107996" cy="338554"/>
              </a:xfrm>
              <a:prstGeom prst="rect">
                <a:avLst/>
              </a:prstGeom>
              <a:noFill/>
            </p:spPr>
            <p:txBody>
              <a:bodyPr wrap="none" lIns="91440" tIns="45720" rIns="91440" bIns="45720">
                <a:spAutoFit/>
              </a:bodyPr>
              <a:lstStyle/>
              <a:p>
                <a:pPr algn="ctr"/>
                <a:r>
                  <a:rPr lang="ar-MA"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a:t>
                </a:r>
                <a:r>
                  <a:rPr lang="ar-MA" sz="16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 </a:t>
                </a:r>
                <a:r>
                  <a:rPr lang="ar-MA"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الدرس</a:t>
                </a:r>
                <a:endParaRPr lang="fr-FR" sz="140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7" name="Google Shape;141;p7" descr="Une image contenant dessin humoristique, clipart, Dessin animé, illustration&#10;&#10;Le contenu généré par l’IA peut être incorrect.">
            <a:extLst>
              <a:ext uri="{FF2B5EF4-FFF2-40B4-BE49-F238E27FC236}">
                <a16:creationId xmlns:a16="http://schemas.microsoft.com/office/drawing/2014/main" id="{90261716-B46E-C5EB-3888-476B0F786595}"/>
              </a:ext>
            </a:extLst>
          </p:cNvPr>
          <p:cNvPicPr preferRelativeResize="0"/>
          <p:nvPr userDrawn="1"/>
        </p:nvPicPr>
        <p:blipFill rotWithShape="1">
          <a:blip r:embed="rId3">
            <a:alphaModFix/>
          </a:blip>
          <a:srcRect t="-7142" b="7142"/>
          <a:stretch/>
        </p:blipFill>
        <p:spPr>
          <a:xfrm>
            <a:off x="7840132" y="790397"/>
            <a:ext cx="1008000" cy="1008000"/>
          </a:xfrm>
          <a:prstGeom prst="ellipse">
            <a:avLst/>
          </a:prstGeom>
          <a:noFill/>
          <a:ln>
            <a:noFill/>
          </a:ln>
        </p:spPr>
      </p:pic>
    </p:spTree>
    <p:extLst>
      <p:ext uri="{BB962C8B-B14F-4D97-AF65-F5344CB8AC3E}">
        <p14:creationId xmlns:p14="http://schemas.microsoft.com/office/powerpoint/2010/main" val="3689384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52286" y="482620"/>
            <a:ext cx="7082780" cy="338554"/>
            <a:chOff x="652286" y="482620"/>
            <a:chExt cx="7082780"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❶</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chemeClr val="tx2">
                      <a:lumMod val="25000"/>
                      <a:lumOff val="75000"/>
                    </a:schemeClr>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kern="1200" cap="none" spc="0" dirty="0">
                    <a:ln w="0"/>
                    <a:solidFill>
                      <a:srgbClr val="016C90"/>
                    </a:solidFill>
                    <a:latin typeface="Calibri" panose="020F0502020204030204" pitchFamily="34" charset="0"/>
                    <a:ea typeface="+mn-ea"/>
                    <a:cs typeface="Calibri" panose="020F0502020204030204" pitchFamily="34" charset="0"/>
                  </a:rPr>
                  <a:t>-</a:t>
                </a:r>
                <a:r>
                  <a:rPr lang="fr-CA" sz="1600" b="1" kern="1200" cap="none" spc="0" dirty="0">
                    <a:ln w="0"/>
                    <a:solidFill>
                      <a:srgbClr val="016C90"/>
                    </a:solidFill>
                    <a:latin typeface="Calibri" panose="020F0502020204030204" pitchFamily="34" charset="0"/>
                    <a:ea typeface="+mn-ea"/>
                    <a:cs typeface="Calibri" panose="020F0502020204030204" pitchFamily="34" charset="0"/>
                  </a:rPr>
                  <a:t>❷</a:t>
                </a: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❸</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52286" y="482620"/>
              <a:ext cx="1483798" cy="338554"/>
              <a:chOff x="665811" y="482620"/>
              <a:chExt cx="1483798"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❹</a:t>
                </a:r>
              </a:p>
            </p:txBody>
          </p:sp>
          <p:sp>
            <p:nvSpPr>
              <p:cNvPr id="8" name="Rectangle 7">
                <a:extLst>
                  <a:ext uri="{FF2B5EF4-FFF2-40B4-BE49-F238E27FC236}">
                    <a16:creationId xmlns:a16="http://schemas.microsoft.com/office/drawing/2014/main" id="{55C2C802-24C4-FFFD-EBF0-130AAB928E79}"/>
                  </a:ext>
                </a:extLst>
              </p:cNvPr>
              <p:cNvSpPr/>
              <p:nvPr/>
            </p:nvSpPr>
            <p:spPr>
              <a:xfrm>
                <a:off x="665811" y="482620"/>
                <a:ext cx="1101584"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 الدرس</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7" name="Google Shape;141;p7" descr="Une image contenant dessin humoristique, clipart, Dessin animé, illustration&#10;&#10;Le contenu généré par l’IA peut être incorrect.">
            <a:extLst>
              <a:ext uri="{FF2B5EF4-FFF2-40B4-BE49-F238E27FC236}">
                <a16:creationId xmlns:a16="http://schemas.microsoft.com/office/drawing/2014/main" id="{6F5332FD-539C-2BF7-7C35-01EBB87305C5}"/>
              </a:ext>
            </a:extLst>
          </p:cNvPr>
          <p:cNvPicPr preferRelativeResize="0"/>
          <p:nvPr userDrawn="1"/>
        </p:nvPicPr>
        <p:blipFill rotWithShape="1">
          <a:blip r:embed="rId3">
            <a:alphaModFix/>
          </a:blip>
          <a:srcRect t="-7142" b="7142"/>
          <a:stretch/>
        </p:blipFill>
        <p:spPr>
          <a:xfrm>
            <a:off x="7840132" y="790397"/>
            <a:ext cx="1008000" cy="1008000"/>
          </a:xfrm>
          <a:prstGeom prst="ellipse">
            <a:avLst/>
          </a:prstGeom>
          <a:noFill/>
          <a:ln>
            <a:noFill/>
          </a:ln>
        </p:spPr>
      </p:pic>
    </p:spTree>
    <p:extLst>
      <p:ext uri="{BB962C8B-B14F-4D97-AF65-F5344CB8AC3E}">
        <p14:creationId xmlns:p14="http://schemas.microsoft.com/office/powerpoint/2010/main" val="1454433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52286" y="482620"/>
            <a:ext cx="7082780" cy="338554"/>
            <a:chOff x="652286" y="482620"/>
            <a:chExt cx="7082780"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❶</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chemeClr val="tx2">
                      <a:lumMod val="25000"/>
                      <a:lumOff val="75000"/>
                    </a:schemeClr>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kern="1200" cap="none" spc="0" dirty="0">
                    <a:ln w="0"/>
                    <a:solidFill>
                      <a:srgbClr val="016C90"/>
                    </a:solidFill>
                    <a:latin typeface="Calibri" panose="020F0502020204030204" pitchFamily="34" charset="0"/>
                    <a:ea typeface="+mn-ea"/>
                    <a:cs typeface="Calibri" panose="020F0502020204030204" pitchFamily="34" charset="0"/>
                  </a:rPr>
                  <a:t>-</a:t>
                </a:r>
                <a:r>
                  <a:rPr lang="fr-CA" sz="1600" b="1" kern="1200" cap="none" spc="0" dirty="0">
                    <a:ln w="0"/>
                    <a:solidFill>
                      <a:srgbClr val="016C90"/>
                    </a:solidFill>
                    <a:latin typeface="Calibri" panose="020F0502020204030204" pitchFamily="34" charset="0"/>
                    <a:ea typeface="+mn-ea"/>
                    <a:cs typeface="Calibri" panose="020F0502020204030204" pitchFamily="34" charset="0"/>
                  </a:rPr>
                  <a:t>❷</a:t>
                </a: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600" b="1" cap="none" spc="0" dirty="0">
                    <a:ln w="0"/>
                    <a:solidFill>
                      <a:schemeClr val="accent1">
                        <a:lumMod val="20000"/>
                        <a:lumOff val="80000"/>
                      </a:schemeClr>
                    </a:solidFill>
                    <a:latin typeface="Calibri" panose="020F0502020204030204" pitchFamily="34" charset="0"/>
                    <a:cs typeface="Calibri" panose="020F0502020204030204" pitchFamily="34" charset="0"/>
                  </a:rPr>
                  <a:t>-</a:t>
                </a:r>
                <a:r>
                  <a:rPr lang="fr-CA" sz="1600" b="1" cap="none" spc="0" dirty="0">
                    <a:ln w="0"/>
                    <a:solidFill>
                      <a:schemeClr val="accent1">
                        <a:lumMod val="20000"/>
                        <a:lumOff val="80000"/>
                      </a:schemeClr>
                    </a:solidFill>
                    <a:latin typeface="Calibri" panose="020F0502020204030204" pitchFamily="34" charset="0"/>
                    <a:cs typeface="Calibri" panose="020F0502020204030204" pitchFamily="34" charset="0"/>
                  </a:rPr>
                  <a:t>❸</a:t>
                </a:r>
                <a:endParaRPr lang="fr-CA" sz="1600" b="1" cap="none" spc="0" dirty="0">
                  <a:ln w="0"/>
                  <a:solidFill>
                    <a:schemeClr val="accent1">
                      <a:lumMod val="20000"/>
                      <a:lumOff val="80000"/>
                    </a:schemeClr>
                  </a:solidFill>
                  <a:latin typeface="calendar note tfb" panose="02000500000000000000" pitchFamily="2" charset="0"/>
                </a:endParaRP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b="0" kern="1200" cap="none" spc="0" dirty="0">
                    <a:ln w="0"/>
                    <a:solidFill>
                      <a:schemeClr val="accent1">
                        <a:lumMod val="20000"/>
                        <a:lumOff val="80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b="0" kern="1200" cap="none" spc="0" dirty="0">
                  <a:ln w="0"/>
                  <a:solidFill>
                    <a:schemeClr val="accent1">
                      <a:lumMod val="20000"/>
                      <a:lumOff val="80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52286" y="482620"/>
              <a:ext cx="1483798" cy="338554"/>
              <a:chOff x="665811" y="482620"/>
              <a:chExt cx="1483798"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kern="1200" cap="none" spc="0" dirty="0">
                    <a:ln w="0"/>
                    <a:solidFill>
                      <a:schemeClr val="accent1">
                        <a:lumMod val="20000"/>
                        <a:lumOff val="80000"/>
                      </a:schemeClr>
                    </a:solidFill>
                    <a:latin typeface="Calibri" panose="020F0502020204030204" pitchFamily="34" charset="0"/>
                    <a:ea typeface="+mn-ea"/>
                    <a:cs typeface="Calibri" panose="020F0502020204030204" pitchFamily="34" charset="0"/>
                  </a:rPr>
                  <a:t>-</a:t>
                </a:r>
                <a:r>
                  <a:rPr lang="fr-CA" sz="1600" b="1" kern="1200" cap="none" spc="0" dirty="0">
                    <a:ln w="0"/>
                    <a:solidFill>
                      <a:schemeClr val="accent1">
                        <a:lumMod val="20000"/>
                        <a:lumOff val="80000"/>
                      </a:schemeClr>
                    </a:solidFill>
                    <a:latin typeface="Calibri" panose="020F0502020204030204" pitchFamily="34" charset="0"/>
                    <a:ea typeface="+mn-ea"/>
                    <a:cs typeface="Calibri" panose="020F0502020204030204" pitchFamily="34" charset="0"/>
                  </a:rPr>
                  <a:t>❹</a:t>
                </a:r>
              </a:p>
            </p:txBody>
          </p:sp>
          <p:sp>
            <p:nvSpPr>
              <p:cNvPr id="8" name="Rectangle 7">
                <a:extLst>
                  <a:ext uri="{FF2B5EF4-FFF2-40B4-BE49-F238E27FC236}">
                    <a16:creationId xmlns:a16="http://schemas.microsoft.com/office/drawing/2014/main" id="{55C2C802-24C4-FFFD-EBF0-130AAB928E79}"/>
                  </a:ext>
                </a:extLst>
              </p:cNvPr>
              <p:cNvSpPr/>
              <p:nvPr/>
            </p:nvSpPr>
            <p:spPr>
              <a:xfrm>
                <a:off x="665811" y="482620"/>
                <a:ext cx="1101584" cy="307777"/>
              </a:xfrm>
              <a:prstGeom prst="rect">
                <a:avLst/>
              </a:prstGeom>
              <a:noFill/>
            </p:spPr>
            <p:txBody>
              <a:bodyPr wrap="none" lIns="91440" tIns="45720" rIns="91440" bIns="45720">
                <a:spAutoFit/>
              </a:bodyPr>
              <a:lstStyle/>
              <a:p>
                <a:pPr algn="ctr"/>
                <a:r>
                  <a:rPr lang="ar-MA" sz="1400" b="0" kern="1200" cap="none" spc="0" dirty="0">
                    <a:ln w="0"/>
                    <a:solidFill>
                      <a:schemeClr val="accent1">
                        <a:lumMod val="20000"/>
                        <a:lumOff val="80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 الدرس</a:t>
                </a:r>
                <a:endParaRPr lang="fr-FR" sz="1400" b="0" kern="1200" cap="none" spc="0" dirty="0">
                  <a:ln w="0"/>
                  <a:solidFill>
                    <a:schemeClr val="accent1">
                      <a:lumMod val="20000"/>
                      <a:lumOff val="80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8" name="Image 17">
            <a:extLst>
              <a:ext uri="{FF2B5EF4-FFF2-40B4-BE49-F238E27FC236}">
                <a16:creationId xmlns:a16="http://schemas.microsoft.com/office/drawing/2014/main" id="{293E03D5-EE12-79E0-8D53-20E0146C3F1B}"/>
              </a:ext>
            </a:extLst>
          </p:cNvPr>
          <p:cNvPicPr>
            <a:picLocks noChangeAspect="1"/>
          </p:cNvPicPr>
          <p:nvPr userDrawn="1"/>
        </p:nvPicPr>
        <p:blipFill>
          <a:blip r:embed="rId3"/>
          <a:srcRect l="19501" t="31859" r="19274" b="23915"/>
          <a:stretch>
            <a:fillRect/>
          </a:stretch>
        </p:blipFill>
        <p:spPr>
          <a:xfrm>
            <a:off x="7884979" y="955038"/>
            <a:ext cx="862304" cy="622887"/>
          </a:xfrm>
          <a:prstGeom prst="rect">
            <a:avLst/>
          </a:prstGeom>
        </p:spPr>
      </p:pic>
    </p:spTree>
    <p:extLst>
      <p:ext uri="{BB962C8B-B14F-4D97-AF65-F5344CB8AC3E}">
        <p14:creationId xmlns:p14="http://schemas.microsoft.com/office/powerpoint/2010/main" val="53455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52286" y="482620"/>
            <a:ext cx="7082780" cy="338554"/>
            <a:chOff x="652286" y="482620"/>
            <a:chExt cx="7082780"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❶</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chemeClr val="tx2">
                      <a:lumMod val="25000"/>
                      <a:lumOff val="75000"/>
                    </a:schemeClr>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a:t>
                </a:r>
                <a:r>
                  <a:rPr lang="fr-C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❷</a:t>
                </a: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a:t>
                </a:r>
                <a:r>
                  <a:rPr lang="fr-CA" sz="1600" b="1" kern="1200" cap="none" spc="0" dirty="0">
                    <a:ln w="0"/>
                    <a:solidFill>
                      <a:srgbClr val="016C90"/>
                    </a:solidFill>
                    <a:latin typeface="Calibri" panose="020F0502020204030204" pitchFamily="34" charset="0"/>
                    <a:ea typeface="+mn-ea"/>
                    <a:cs typeface="Calibri" panose="020F0502020204030204" pitchFamily="34" charset="0"/>
                  </a:rPr>
                  <a:t>❸</a:t>
                </a: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52286" y="482620"/>
              <a:ext cx="1483798" cy="338554"/>
              <a:chOff x="665811" y="482620"/>
              <a:chExt cx="1483798"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❹</a:t>
                </a:r>
              </a:p>
            </p:txBody>
          </p:sp>
          <p:sp>
            <p:nvSpPr>
              <p:cNvPr id="8" name="Rectangle 7">
                <a:extLst>
                  <a:ext uri="{FF2B5EF4-FFF2-40B4-BE49-F238E27FC236}">
                    <a16:creationId xmlns:a16="http://schemas.microsoft.com/office/drawing/2014/main" id="{55C2C802-24C4-FFFD-EBF0-130AAB928E79}"/>
                  </a:ext>
                </a:extLst>
              </p:cNvPr>
              <p:cNvSpPr/>
              <p:nvPr/>
            </p:nvSpPr>
            <p:spPr>
              <a:xfrm>
                <a:off x="665811" y="482620"/>
                <a:ext cx="1101584"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 الدرس</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7" name="Google Shape;141;p7" descr="Une image contenant dessin humoristique, clipart, Dessin animé, illustration&#10;&#10;Le contenu généré par l’IA peut être incorrect.">
            <a:extLst>
              <a:ext uri="{FF2B5EF4-FFF2-40B4-BE49-F238E27FC236}">
                <a16:creationId xmlns:a16="http://schemas.microsoft.com/office/drawing/2014/main" id="{587DF037-A6CE-6099-7D48-D82CD2A19EE4}"/>
              </a:ext>
            </a:extLst>
          </p:cNvPr>
          <p:cNvPicPr preferRelativeResize="0"/>
          <p:nvPr userDrawn="1"/>
        </p:nvPicPr>
        <p:blipFill rotWithShape="1">
          <a:blip r:embed="rId3">
            <a:alphaModFix/>
          </a:blip>
          <a:srcRect t="-7142" b="7142"/>
          <a:stretch/>
        </p:blipFill>
        <p:spPr>
          <a:xfrm>
            <a:off x="7840132" y="790397"/>
            <a:ext cx="1008000" cy="1008000"/>
          </a:xfrm>
          <a:prstGeom prst="ellipse">
            <a:avLst/>
          </a:prstGeom>
          <a:noFill/>
          <a:ln>
            <a:noFill/>
          </a:ln>
        </p:spPr>
      </p:pic>
    </p:spTree>
    <p:extLst>
      <p:ext uri="{BB962C8B-B14F-4D97-AF65-F5344CB8AC3E}">
        <p14:creationId xmlns:p14="http://schemas.microsoft.com/office/powerpoint/2010/main" val="3319112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52286" y="482620"/>
            <a:ext cx="7082780" cy="338554"/>
            <a:chOff x="652286" y="482620"/>
            <a:chExt cx="7082780"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❶</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chemeClr val="tx2">
                      <a:lumMod val="25000"/>
                      <a:lumOff val="75000"/>
                    </a:schemeClr>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a:t>
                </a:r>
                <a:r>
                  <a:rPr lang="fr-C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❷</a:t>
                </a: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❸</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52286" y="482620"/>
              <a:ext cx="1483798" cy="338554"/>
              <a:chOff x="665811" y="482620"/>
              <a:chExt cx="1483798"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kern="1200" cap="none" spc="0" dirty="0">
                    <a:ln w="0"/>
                    <a:solidFill>
                      <a:srgbClr val="016C90"/>
                    </a:solidFill>
                    <a:latin typeface="Calibri" panose="020F0502020204030204" pitchFamily="34" charset="0"/>
                    <a:ea typeface="+mn-ea"/>
                    <a:cs typeface="Calibri" panose="020F0502020204030204" pitchFamily="34" charset="0"/>
                  </a:rPr>
                  <a:t>-</a:t>
                </a:r>
                <a:r>
                  <a:rPr lang="fr-CA" sz="1600" b="1" kern="1200" cap="none" spc="0" dirty="0">
                    <a:ln w="0"/>
                    <a:solidFill>
                      <a:srgbClr val="016C90"/>
                    </a:solidFill>
                    <a:latin typeface="Calibri" panose="020F0502020204030204" pitchFamily="34" charset="0"/>
                    <a:ea typeface="+mn-ea"/>
                    <a:cs typeface="Calibri" panose="020F0502020204030204" pitchFamily="34" charset="0"/>
                  </a:rPr>
                  <a:t>❹</a:t>
                </a:r>
              </a:p>
            </p:txBody>
          </p:sp>
          <p:sp>
            <p:nvSpPr>
              <p:cNvPr id="8" name="Rectangle 7">
                <a:extLst>
                  <a:ext uri="{FF2B5EF4-FFF2-40B4-BE49-F238E27FC236}">
                    <a16:creationId xmlns:a16="http://schemas.microsoft.com/office/drawing/2014/main" id="{55C2C802-24C4-FFFD-EBF0-130AAB928E79}"/>
                  </a:ext>
                </a:extLst>
              </p:cNvPr>
              <p:cNvSpPr/>
              <p:nvPr/>
            </p:nvSpPr>
            <p:spPr>
              <a:xfrm>
                <a:off x="665811" y="482620"/>
                <a:ext cx="1101584" cy="307777"/>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 الدرس</a:t>
                </a:r>
                <a:endParaRPr lang="fr-FR"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7" name="Google Shape;141;p7" descr="Une image contenant dessin humoristique, clipart, Dessin animé, illustration&#10;&#10;Le contenu généré par l’IA peut être incorrect.">
            <a:extLst>
              <a:ext uri="{FF2B5EF4-FFF2-40B4-BE49-F238E27FC236}">
                <a16:creationId xmlns:a16="http://schemas.microsoft.com/office/drawing/2014/main" id="{6E3738E6-740E-59C0-3B95-EDBA1F6E4F07}"/>
              </a:ext>
            </a:extLst>
          </p:cNvPr>
          <p:cNvPicPr preferRelativeResize="0"/>
          <p:nvPr userDrawn="1"/>
        </p:nvPicPr>
        <p:blipFill rotWithShape="1">
          <a:blip r:embed="rId3">
            <a:alphaModFix/>
          </a:blip>
          <a:srcRect t="-7142" b="7142"/>
          <a:stretch/>
        </p:blipFill>
        <p:spPr>
          <a:xfrm>
            <a:off x="7840132" y="790397"/>
            <a:ext cx="1008000" cy="1008000"/>
          </a:xfrm>
          <a:prstGeom prst="ellipse">
            <a:avLst/>
          </a:prstGeom>
          <a:noFill/>
          <a:ln>
            <a:noFill/>
          </a:ln>
        </p:spPr>
      </p:pic>
    </p:spTree>
    <p:extLst>
      <p:ext uri="{BB962C8B-B14F-4D97-AF65-F5344CB8AC3E}">
        <p14:creationId xmlns:p14="http://schemas.microsoft.com/office/powerpoint/2010/main" val="11447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re de section">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3A1CBE-F8A7-7899-FD9F-CC28E998639C}"/>
              </a:ext>
            </a:extLst>
          </p:cNvPr>
          <p:cNvPicPr/>
          <p:nvPr userDrawn="1"/>
        </p:nvPicPr>
        <p:blipFill>
          <a:blip r:embed="rId2" cstate="print"/>
          <a:stretch>
            <a:fillRect/>
          </a:stretch>
        </p:blipFill>
        <p:spPr>
          <a:xfrm>
            <a:off x="0" y="0"/>
            <a:ext cx="9171800" cy="6878840"/>
          </a:xfrm>
          <a:prstGeom prst="rect">
            <a:avLst/>
          </a:prstGeom>
        </p:spPr>
      </p:pic>
      <p:grpSp>
        <p:nvGrpSpPr>
          <p:cNvPr id="2" name="Groupe 1">
            <a:extLst>
              <a:ext uri="{FF2B5EF4-FFF2-40B4-BE49-F238E27FC236}">
                <a16:creationId xmlns:a16="http://schemas.microsoft.com/office/drawing/2014/main" id="{14646432-2867-E088-FDC5-C8565DF39003}"/>
              </a:ext>
            </a:extLst>
          </p:cNvPr>
          <p:cNvGrpSpPr/>
          <p:nvPr userDrawn="1"/>
        </p:nvGrpSpPr>
        <p:grpSpPr>
          <a:xfrm>
            <a:off x="652286" y="482620"/>
            <a:ext cx="7082780" cy="338554"/>
            <a:chOff x="652286" y="482620"/>
            <a:chExt cx="7082780" cy="338554"/>
          </a:xfrm>
        </p:grpSpPr>
        <p:grpSp>
          <p:nvGrpSpPr>
            <p:cNvPr id="3" name="Groupe 2">
              <a:extLst>
                <a:ext uri="{FF2B5EF4-FFF2-40B4-BE49-F238E27FC236}">
                  <a16:creationId xmlns:a16="http://schemas.microsoft.com/office/drawing/2014/main" id="{F02AE518-7A15-3029-EF93-70AAEE07E7CC}"/>
                </a:ext>
              </a:extLst>
            </p:cNvPr>
            <p:cNvGrpSpPr/>
            <p:nvPr/>
          </p:nvGrpSpPr>
          <p:grpSpPr>
            <a:xfrm>
              <a:off x="6251588" y="482620"/>
              <a:ext cx="1483478" cy="338554"/>
              <a:chOff x="6030608" y="482620"/>
              <a:chExt cx="1483478" cy="338554"/>
            </a:xfrm>
          </p:grpSpPr>
          <p:sp>
            <p:nvSpPr>
              <p:cNvPr id="14" name="Rectangle 13">
                <a:extLst>
                  <a:ext uri="{FF2B5EF4-FFF2-40B4-BE49-F238E27FC236}">
                    <a16:creationId xmlns:a16="http://schemas.microsoft.com/office/drawing/2014/main" id="{E56B8368-5A84-8584-6B94-C8F5E86200CB}"/>
                  </a:ext>
                </a:extLst>
              </p:cNvPr>
              <p:cNvSpPr/>
              <p:nvPr/>
            </p:nvSpPr>
            <p:spPr>
              <a:xfrm>
                <a:off x="6994392"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❶</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5" name="Rectangle 14">
                <a:extLst>
                  <a:ext uri="{FF2B5EF4-FFF2-40B4-BE49-F238E27FC236}">
                    <a16:creationId xmlns:a16="http://schemas.microsoft.com/office/drawing/2014/main" id="{B3563C57-81EA-D27A-6204-D60AE32DFA57}"/>
                  </a:ext>
                </a:extLst>
              </p:cNvPr>
              <p:cNvSpPr/>
              <p:nvPr/>
            </p:nvSpPr>
            <p:spPr>
              <a:xfrm>
                <a:off x="6030608" y="513397"/>
                <a:ext cx="1103187" cy="307777"/>
              </a:xfrm>
              <a:prstGeom prst="rect">
                <a:avLst/>
              </a:prstGeom>
              <a:noFill/>
            </p:spPr>
            <p:txBody>
              <a:bodyPr wrap="none" lIns="91440" tIns="45720" rIns="91440" bIns="45720">
                <a:spAutoFit/>
              </a:bodyPr>
              <a:lstStyle/>
              <a:p>
                <a:pPr algn="ctr"/>
                <a:r>
                  <a:rPr lang="ar-MA" sz="1400" b="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افتتاح الدرس</a:t>
                </a:r>
                <a:endParaRPr lang="fr-FR" sz="1400" b="0" cap="none" spc="0" dirty="0">
                  <a:ln w="0"/>
                  <a:solidFill>
                    <a:schemeClr val="tx2">
                      <a:lumMod val="25000"/>
                      <a:lumOff val="75000"/>
                    </a:schemeClr>
                  </a:solidFill>
                  <a:effectLst>
                    <a:outerShdw blurRad="38100" dist="19050" dir="2700000" algn="tl" rotWithShape="0">
                      <a:schemeClr val="dk1">
                        <a:alpha val="40000"/>
                      </a:schemeClr>
                    </a:outerShdw>
                  </a:effectLst>
                </a:endParaRPr>
              </a:p>
            </p:txBody>
          </p:sp>
        </p:grpSp>
        <p:grpSp>
          <p:nvGrpSpPr>
            <p:cNvPr id="4" name="Groupe 3">
              <a:extLst>
                <a:ext uri="{FF2B5EF4-FFF2-40B4-BE49-F238E27FC236}">
                  <a16:creationId xmlns:a16="http://schemas.microsoft.com/office/drawing/2014/main" id="{EE9AAB8F-4592-B43E-3560-D0FCDDB8DCAA}"/>
                </a:ext>
              </a:extLst>
            </p:cNvPr>
            <p:cNvGrpSpPr/>
            <p:nvPr/>
          </p:nvGrpSpPr>
          <p:grpSpPr>
            <a:xfrm>
              <a:off x="4288690" y="482620"/>
              <a:ext cx="1681036" cy="338554"/>
              <a:chOff x="4280105" y="482620"/>
              <a:chExt cx="1681036" cy="338554"/>
            </a:xfrm>
          </p:grpSpPr>
          <p:sp>
            <p:nvSpPr>
              <p:cNvPr id="12" name="Rectangle 11">
                <a:extLst>
                  <a:ext uri="{FF2B5EF4-FFF2-40B4-BE49-F238E27FC236}">
                    <a16:creationId xmlns:a16="http://schemas.microsoft.com/office/drawing/2014/main" id="{44FE93DC-0661-EC0D-FE41-B8EE5689F9BA}"/>
                  </a:ext>
                </a:extLst>
              </p:cNvPr>
              <p:cNvSpPr/>
              <p:nvPr/>
            </p:nvSpPr>
            <p:spPr>
              <a:xfrm>
                <a:off x="5441447" y="482620"/>
                <a:ext cx="519694" cy="338554"/>
              </a:xfrm>
              <a:prstGeom prst="rect">
                <a:avLst/>
              </a:prstGeom>
              <a:noFill/>
            </p:spPr>
            <p:txBody>
              <a:bodyPr wrap="none" lIns="91440" tIns="45720" rIns="91440" bIns="45720">
                <a:spAutoFit/>
              </a:bodyPr>
              <a:lstStyle/>
              <a:p>
                <a:pPr algn="ctr"/>
                <a:r>
                  <a:rPr lang="ar-M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a:t>
                </a:r>
                <a:r>
                  <a:rPr lang="fr-CA" sz="1600" b="1" kern="1200" cap="none" spc="0" dirty="0">
                    <a:ln w="0"/>
                    <a:solidFill>
                      <a:schemeClr val="tx2">
                        <a:lumMod val="25000"/>
                        <a:lumOff val="75000"/>
                      </a:schemeClr>
                    </a:solidFill>
                    <a:latin typeface="Calibri" panose="020F0502020204030204" pitchFamily="34" charset="0"/>
                    <a:ea typeface="+mn-ea"/>
                    <a:cs typeface="Calibri" panose="020F0502020204030204" pitchFamily="34" charset="0"/>
                  </a:rPr>
                  <a:t>❷</a:t>
                </a:r>
              </a:p>
            </p:txBody>
          </p:sp>
          <p:sp>
            <p:nvSpPr>
              <p:cNvPr id="13" name="Rectangle 12">
                <a:extLst>
                  <a:ext uri="{FF2B5EF4-FFF2-40B4-BE49-F238E27FC236}">
                    <a16:creationId xmlns:a16="http://schemas.microsoft.com/office/drawing/2014/main" id="{6C30D4D9-E1D1-93C1-560E-EFCB6BC0086F}"/>
                  </a:ext>
                </a:extLst>
              </p:cNvPr>
              <p:cNvSpPr/>
              <p:nvPr/>
            </p:nvSpPr>
            <p:spPr>
              <a:xfrm>
                <a:off x="4280105" y="482620"/>
                <a:ext cx="1300356"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النشاط الرئيسي</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5" name="Groupe 4">
              <a:extLst>
                <a:ext uri="{FF2B5EF4-FFF2-40B4-BE49-F238E27FC236}">
                  <a16:creationId xmlns:a16="http://schemas.microsoft.com/office/drawing/2014/main" id="{F18F72DD-1759-9C3E-89E1-410222C8D3AF}"/>
                </a:ext>
              </a:extLst>
            </p:cNvPr>
            <p:cNvGrpSpPr/>
            <p:nvPr/>
          </p:nvGrpSpPr>
          <p:grpSpPr>
            <a:xfrm>
              <a:off x="2417945" y="482620"/>
              <a:ext cx="1588884" cy="338554"/>
              <a:chOff x="2348884" y="482620"/>
              <a:chExt cx="1588884" cy="338554"/>
            </a:xfrm>
          </p:grpSpPr>
          <p:sp>
            <p:nvSpPr>
              <p:cNvPr id="9" name="Rectangle 8">
                <a:extLst>
                  <a:ext uri="{FF2B5EF4-FFF2-40B4-BE49-F238E27FC236}">
                    <a16:creationId xmlns:a16="http://schemas.microsoft.com/office/drawing/2014/main" id="{A9B7C3FF-5117-A01B-8800-9C7693200FEF}"/>
                  </a:ext>
                </a:extLst>
              </p:cNvPr>
              <p:cNvSpPr/>
              <p:nvPr/>
            </p:nvSpPr>
            <p:spPr>
              <a:xfrm>
                <a:off x="3418074" y="482620"/>
                <a:ext cx="519694" cy="338554"/>
              </a:xfrm>
              <a:prstGeom prst="rect">
                <a:avLst/>
              </a:prstGeom>
              <a:noFill/>
            </p:spPr>
            <p:txBody>
              <a:bodyPr wrap="none" lIns="91440" tIns="45720" rIns="91440" bIns="45720">
                <a:spAutoFit/>
              </a:bodyPr>
              <a:lstStyle/>
              <a:p>
                <a:pPr algn="ctr"/>
                <a:r>
                  <a:rPr lang="ar-MA" sz="1600" b="1" cap="none" spc="0" dirty="0">
                    <a:ln w="0"/>
                    <a:solidFill>
                      <a:schemeClr val="tx2">
                        <a:lumMod val="25000"/>
                        <a:lumOff val="75000"/>
                      </a:schemeClr>
                    </a:solidFill>
                    <a:latin typeface="Calibri" panose="020F0502020204030204" pitchFamily="34" charset="0"/>
                    <a:cs typeface="Calibri" panose="020F0502020204030204" pitchFamily="34" charset="0"/>
                  </a:rPr>
                  <a:t>-</a:t>
                </a:r>
                <a:r>
                  <a:rPr lang="fr-CA" sz="1600" b="1" cap="none" spc="0" dirty="0">
                    <a:ln w="0"/>
                    <a:solidFill>
                      <a:schemeClr val="tx2">
                        <a:lumMod val="25000"/>
                        <a:lumOff val="75000"/>
                      </a:schemeClr>
                    </a:solidFill>
                    <a:latin typeface="Calibri" panose="020F0502020204030204" pitchFamily="34" charset="0"/>
                    <a:cs typeface="Calibri" panose="020F0502020204030204" pitchFamily="34" charset="0"/>
                  </a:rPr>
                  <a:t>❸</a:t>
                </a:r>
                <a:endParaRPr lang="fr-CA" sz="1600" b="1" cap="none" spc="0" dirty="0">
                  <a:ln w="0"/>
                  <a:solidFill>
                    <a:schemeClr val="tx2">
                      <a:lumMod val="25000"/>
                      <a:lumOff val="75000"/>
                    </a:schemeClr>
                  </a:solidFill>
                  <a:latin typeface="calendar note tfb" panose="02000500000000000000" pitchFamily="2" charset="0"/>
                </a:endParaRPr>
              </a:p>
            </p:txBody>
          </p:sp>
          <p:sp>
            <p:nvSpPr>
              <p:cNvPr id="10" name="Rectangle 9">
                <a:extLst>
                  <a:ext uri="{FF2B5EF4-FFF2-40B4-BE49-F238E27FC236}">
                    <a16:creationId xmlns:a16="http://schemas.microsoft.com/office/drawing/2014/main" id="{0F97CB8A-3C7C-0C4D-594F-10EAF6D8AD04}"/>
                  </a:ext>
                </a:extLst>
              </p:cNvPr>
              <p:cNvSpPr/>
              <p:nvPr/>
            </p:nvSpPr>
            <p:spPr>
              <a:xfrm>
                <a:off x="2348884" y="482620"/>
                <a:ext cx="1228221" cy="307777"/>
              </a:xfrm>
              <a:prstGeom prst="rect">
                <a:avLst/>
              </a:prstGeom>
              <a:noFill/>
            </p:spPr>
            <p:txBody>
              <a:bodyPr wrap="none" lIns="91440" tIns="45720" rIns="91440" bIns="45720">
                <a:spAutoFit/>
              </a:bodyPr>
              <a:lstStyle/>
              <a:p>
                <a:pPr algn="ctr"/>
                <a:r>
                  <a:rPr lang="ar-MA"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التدرب والإغناء</a:t>
                </a:r>
                <a:endParaRPr lang="fr-FR" sz="1400" b="0" kern="1200" cap="none" spc="0" dirty="0">
                  <a:ln w="0"/>
                  <a:solidFill>
                    <a:schemeClr val="tx2">
                      <a:lumMod val="25000"/>
                      <a:lumOff val="75000"/>
                    </a:schemeClr>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nvGrpSpPr>
            <p:cNvPr id="6" name="Groupe 5">
              <a:extLst>
                <a:ext uri="{FF2B5EF4-FFF2-40B4-BE49-F238E27FC236}">
                  <a16:creationId xmlns:a16="http://schemas.microsoft.com/office/drawing/2014/main" id="{C4B7FF1E-86FE-ACBE-7A31-CB61B29F21D8}"/>
                </a:ext>
              </a:extLst>
            </p:cNvPr>
            <p:cNvGrpSpPr/>
            <p:nvPr/>
          </p:nvGrpSpPr>
          <p:grpSpPr>
            <a:xfrm>
              <a:off x="652286" y="482620"/>
              <a:ext cx="1483798" cy="338554"/>
              <a:chOff x="665811" y="482620"/>
              <a:chExt cx="1483798" cy="338554"/>
            </a:xfrm>
          </p:grpSpPr>
          <p:sp>
            <p:nvSpPr>
              <p:cNvPr id="7" name="Rectangle 6">
                <a:extLst>
                  <a:ext uri="{FF2B5EF4-FFF2-40B4-BE49-F238E27FC236}">
                    <a16:creationId xmlns:a16="http://schemas.microsoft.com/office/drawing/2014/main" id="{42F79EEC-E0E6-C17B-CEA0-1B02677B8EF7}"/>
                  </a:ext>
                </a:extLst>
              </p:cNvPr>
              <p:cNvSpPr/>
              <p:nvPr/>
            </p:nvSpPr>
            <p:spPr>
              <a:xfrm>
                <a:off x="1629915" y="482620"/>
                <a:ext cx="519694" cy="338554"/>
              </a:xfrm>
              <a:prstGeom prst="rect">
                <a:avLst/>
              </a:prstGeom>
              <a:noFill/>
            </p:spPr>
            <p:txBody>
              <a:bodyPr wrap="none" lIns="91440" tIns="45720" rIns="91440" bIns="45720">
                <a:spAutoFit/>
              </a:bodyPr>
              <a:lstStyle/>
              <a:p>
                <a:pPr algn="ctr"/>
                <a:r>
                  <a:rPr lang="ar-MA" sz="1600" b="1" kern="1200" cap="none" spc="0" dirty="0">
                    <a:ln w="0"/>
                    <a:solidFill>
                      <a:srgbClr val="016C90"/>
                    </a:solidFill>
                    <a:latin typeface="Calibri" panose="020F0502020204030204" pitchFamily="34" charset="0"/>
                    <a:ea typeface="+mn-ea"/>
                    <a:cs typeface="Calibri" panose="020F0502020204030204" pitchFamily="34" charset="0"/>
                  </a:rPr>
                  <a:t>-</a:t>
                </a:r>
                <a:r>
                  <a:rPr lang="fr-CA" sz="1600" b="1" kern="1200" cap="none" spc="0" dirty="0">
                    <a:ln w="0"/>
                    <a:solidFill>
                      <a:srgbClr val="016C90"/>
                    </a:solidFill>
                    <a:latin typeface="Calibri" panose="020F0502020204030204" pitchFamily="34" charset="0"/>
                    <a:ea typeface="+mn-ea"/>
                    <a:cs typeface="Calibri" panose="020F0502020204030204" pitchFamily="34" charset="0"/>
                  </a:rPr>
                  <a:t>❹</a:t>
                </a:r>
              </a:p>
            </p:txBody>
          </p:sp>
          <p:sp>
            <p:nvSpPr>
              <p:cNvPr id="8" name="Rectangle 7">
                <a:extLst>
                  <a:ext uri="{FF2B5EF4-FFF2-40B4-BE49-F238E27FC236}">
                    <a16:creationId xmlns:a16="http://schemas.microsoft.com/office/drawing/2014/main" id="{55C2C802-24C4-FFFD-EBF0-130AAB928E79}"/>
                  </a:ext>
                </a:extLst>
              </p:cNvPr>
              <p:cNvSpPr/>
              <p:nvPr/>
            </p:nvSpPr>
            <p:spPr>
              <a:xfrm>
                <a:off x="665811" y="482620"/>
                <a:ext cx="1101584" cy="307777"/>
              </a:xfrm>
              <a:prstGeom prst="rect">
                <a:avLst/>
              </a:prstGeom>
              <a:noFill/>
            </p:spPr>
            <p:txBody>
              <a:bodyPr wrap="none" lIns="91440" tIns="45720" rIns="91440" bIns="45720">
                <a:spAutoFit/>
              </a:bodyPr>
              <a:lstStyle/>
              <a:p>
                <a:pPr algn="ctr"/>
                <a:r>
                  <a:rPr lang="ar-MA"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rPr>
                  <a:t>اختتام الدرس</a:t>
                </a:r>
                <a:endParaRPr lang="fr-FR" sz="1400" b="0" kern="1200" cap="none" spc="0" dirty="0">
                  <a:ln w="0"/>
                  <a:solidFill>
                    <a:srgbClr val="016C90"/>
                  </a:solidFill>
                  <a:effectLst>
                    <a:outerShdw blurRad="38100" dist="19050" dir="2700000" algn="tl" rotWithShape="0">
                      <a:schemeClr val="dk1">
                        <a:alpha val="40000"/>
                      </a:schemeClr>
                    </a:outerShdw>
                  </a:effectLst>
                  <a:latin typeface="RB" panose="00000500000000000000" pitchFamily="2" charset="-78"/>
                  <a:ea typeface="Alimama DongFangDaKai" pitchFamily="2" charset="-122"/>
                  <a:cs typeface="RB" panose="00000500000000000000" pitchFamily="2" charset="-78"/>
                </a:endParaRPr>
              </a:p>
            </p:txBody>
          </p:sp>
        </p:grpSp>
      </p:grpSp>
      <p:pic>
        <p:nvPicPr>
          <p:cNvPr id="18" name="Espace réservé pour une image  9" descr="Une image contenant habits, jouet, sourire, chemise&#10;&#10;Le contenu généré par l’IA peut être incorrect.">
            <a:extLst>
              <a:ext uri="{FF2B5EF4-FFF2-40B4-BE49-F238E27FC236}">
                <a16:creationId xmlns:a16="http://schemas.microsoft.com/office/drawing/2014/main" id="{E4DB19FF-1BDB-6773-BBF1-9CD57868015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a:off x="7735066" y="646668"/>
            <a:ext cx="1165482" cy="1165480"/>
          </a:xfrm>
          <a:prstGeom prst="ellipse">
            <a:avLst/>
          </a:prstGeom>
        </p:spPr>
      </p:pic>
    </p:spTree>
    <p:extLst>
      <p:ext uri="{BB962C8B-B14F-4D97-AF65-F5344CB8AC3E}">
        <p14:creationId xmlns:p14="http://schemas.microsoft.com/office/powerpoint/2010/main" val="3932827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415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471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74" r:id="rId4"/>
    <p:sldLayoutId id="2147483675" r:id="rId5"/>
    <p:sldLayoutId id="2147483669" r:id="rId6"/>
    <p:sldLayoutId id="2147483670" r:id="rId7"/>
    <p:sldLayoutId id="2147483676" r:id="rId8"/>
    <p:sldLayoutId id="2147483671" r:id="rId9"/>
    <p:sldLayoutId id="2147483672" r:id="rId10"/>
    <p:sldLayoutId id="2147483678"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customXml" Target="../ink/ink3.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2.xml"/><Relationship Id="rId9"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4.xml"/><Relationship Id="rId1" Type="http://schemas.openxmlformats.org/officeDocument/2006/relationships/slideLayout" Target="../slideLayouts/slideLayout6.xml"/><Relationship Id="rId6" Type="http://schemas.openxmlformats.org/officeDocument/2006/relationships/customXml" Target="../ink/ink6.xml"/><Relationship Id="rId5" Type="http://schemas.openxmlformats.org/officeDocument/2006/relationships/image" Target="../media/image270.png"/><Relationship Id="rId4" Type="http://schemas.openxmlformats.org/officeDocument/2006/relationships/customXml" Target="../ink/ink5.xml"/><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7.xml"/><Relationship Id="rId1" Type="http://schemas.openxmlformats.org/officeDocument/2006/relationships/slideLayout" Target="../slideLayouts/slideLayout6.xml"/><Relationship Id="rId6" Type="http://schemas.openxmlformats.org/officeDocument/2006/relationships/customXml" Target="../ink/ink9.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8.xml"/><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10.xml"/><Relationship Id="rId1" Type="http://schemas.openxmlformats.org/officeDocument/2006/relationships/slideLayout" Target="../slideLayouts/slideLayout6.xml"/><Relationship Id="rId6" Type="http://schemas.openxmlformats.org/officeDocument/2006/relationships/customXml" Target="../ink/ink12.xml"/><Relationship Id="rId5" Type="http://schemas.openxmlformats.org/officeDocument/2006/relationships/image" Target="../media/image270.png"/><Relationship Id="rId4" Type="http://schemas.openxmlformats.org/officeDocument/2006/relationships/customXml" Target="../ink/ink11.xml"/><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13.xml"/><Relationship Id="rId1" Type="http://schemas.openxmlformats.org/officeDocument/2006/relationships/slideLayout" Target="../slideLayouts/slideLayout6.xml"/><Relationship Id="rId6" Type="http://schemas.openxmlformats.org/officeDocument/2006/relationships/customXml" Target="../ink/ink15.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14.xml"/><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16.xml"/><Relationship Id="rId1" Type="http://schemas.openxmlformats.org/officeDocument/2006/relationships/slideLayout" Target="../slideLayouts/slideLayout6.xml"/><Relationship Id="rId6" Type="http://schemas.openxmlformats.org/officeDocument/2006/relationships/customXml" Target="../ink/ink18.xml"/><Relationship Id="rId5" Type="http://schemas.openxmlformats.org/officeDocument/2006/relationships/image" Target="../media/image270.png"/><Relationship Id="rId4" Type="http://schemas.openxmlformats.org/officeDocument/2006/relationships/customXml" Target="../ink/ink17.xml"/><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19.xml"/><Relationship Id="rId1" Type="http://schemas.openxmlformats.org/officeDocument/2006/relationships/slideLayout" Target="../slideLayouts/slideLayout6.xml"/><Relationship Id="rId6" Type="http://schemas.openxmlformats.org/officeDocument/2006/relationships/customXml" Target="../ink/ink21.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20.xml"/><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22.xml"/><Relationship Id="rId1" Type="http://schemas.openxmlformats.org/officeDocument/2006/relationships/slideLayout" Target="../slideLayouts/slideLayout6.xml"/><Relationship Id="rId6" Type="http://schemas.openxmlformats.org/officeDocument/2006/relationships/customXml" Target="../ink/ink24.xml"/><Relationship Id="rId5" Type="http://schemas.openxmlformats.org/officeDocument/2006/relationships/image" Target="../media/image270.png"/><Relationship Id="rId4" Type="http://schemas.openxmlformats.org/officeDocument/2006/relationships/customXml" Target="../ink/ink23.xml"/><Relationship Id="rId9" Type="http://schemas.openxmlformats.org/officeDocument/2006/relationships/image" Target="../media/image30.png"/></Relationships>
</file>

<file path=ppt/slides/_rels/slide25.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25.xml"/><Relationship Id="rId1" Type="http://schemas.openxmlformats.org/officeDocument/2006/relationships/slideLayout" Target="../slideLayouts/slideLayout6.xml"/><Relationship Id="rId6" Type="http://schemas.openxmlformats.org/officeDocument/2006/relationships/customXml" Target="../ink/ink27.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26.xml"/><Relationship Id="rId9"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28.xml"/><Relationship Id="rId1" Type="http://schemas.openxmlformats.org/officeDocument/2006/relationships/slideLayout" Target="../slideLayouts/slideLayout6.xml"/><Relationship Id="rId6" Type="http://schemas.openxmlformats.org/officeDocument/2006/relationships/customXml" Target="../ink/ink30.xml"/><Relationship Id="rId5" Type="http://schemas.openxmlformats.org/officeDocument/2006/relationships/image" Target="../media/image270.png"/><Relationship Id="rId4" Type="http://schemas.openxmlformats.org/officeDocument/2006/relationships/customXml" Target="../ink/ink29.xml"/><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31.xml"/><Relationship Id="rId1" Type="http://schemas.openxmlformats.org/officeDocument/2006/relationships/slideLayout" Target="../slideLayouts/slideLayout6.xml"/><Relationship Id="rId6" Type="http://schemas.openxmlformats.org/officeDocument/2006/relationships/customXml" Target="../ink/ink33.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32.xml"/><Relationship Id="rId9" Type="http://schemas.openxmlformats.org/officeDocument/2006/relationships/image" Target="../media/image30.png"/></Relationships>
</file>

<file path=ppt/slides/_rels/slide28.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34.xml"/><Relationship Id="rId1" Type="http://schemas.openxmlformats.org/officeDocument/2006/relationships/slideLayout" Target="../slideLayouts/slideLayout6.xml"/><Relationship Id="rId6" Type="http://schemas.openxmlformats.org/officeDocument/2006/relationships/customXml" Target="../ink/ink36.xml"/><Relationship Id="rId5" Type="http://schemas.openxmlformats.org/officeDocument/2006/relationships/image" Target="../media/image270.png"/><Relationship Id="rId4" Type="http://schemas.openxmlformats.org/officeDocument/2006/relationships/customXml" Target="../ink/ink35.xml"/><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37.xml"/><Relationship Id="rId1" Type="http://schemas.openxmlformats.org/officeDocument/2006/relationships/slideLayout" Target="../slideLayouts/slideLayout6.xml"/><Relationship Id="rId6" Type="http://schemas.openxmlformats.org/officeDocument/2006/relationships/customXml" Target="../ink/ink39.xml"/><Relationship Id="rId5" Type="http://schemas.openxmlformats.org/officeDocument/2006/relationships/image" Target="../media/image270.png"/><Relationship Id="rId10" Type="http://schemas.openxmlformats.org/officeDocument/2006/relationships/image" Target="../media/image10.png"/><Relationship Id="rId4" Type="http://schemas.openxmlformats.org/officeDocument/2006/relationships/customXml" Target="../ink/ink38.xml"/><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40.xml"/><Relationship Id="rId1" Type="http://schemas.openxmlformats.org/officeDocument/2006/relationships/slideLayout" Target="../slideLayouts/slideLayout6.xml"/><Relationship Id="rId6" Type="http://schemas.openxmlformats.org/officeDocument/2006/relationships/customXml" Target="../ink/ink42.xml"/><Relationship Id="rId5" Type="http://schemas.openxmlformats.org/officeDocument/2006/relationships/image" Target="../media/image270.png"/><Relationship Id="rId4" Type="http://schemas.openxmlformats.org/officeDocument/2006/relationships/customXml" Target="../ink/ink41.xml"/><Relationship Id="rId9" Type="http://schemas.openxmlformats.org/officeDocument/2006/relationships/image" Target="../media/image31.png"/></Relationships>
</file>

<file path=ppt/slides/_rels/slide31.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43.xml"/><Relationship Id="rId1" Type="http://schemas.openxmlformats.org/officeDocument/2006/relationships/slideLayout" Target="../slideLayouts/slideLayout6.xml"/><Relationship Id="rId6" Type="http://schemas.openxmlformats.org/officeDocument/2006/relationships/customXml" Target="../ink/ink45.xml"/><Relationship Id="rId5" Type="http://schemas.openxmlformats.org/officeDocument/2006/relationships/image" Target="../media/image270.png"/><Relationship Id="rId10" Type="http://schemas.openxmlformats.org/officeDocument/2006/relationships/image" Target="../media/image33.png"/><Relationship Id="rId4" Type="http://schemas.openxmlformats.org/officeDocument/2006/relationships/customXml" Target="../ink/ink44.xml"/><Relationship Id="rId9"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46.xml"/><Relationship Id="rId1" Type="http://schemas.openxmlformats.org/officeDocument/2006/relationships/slideLayout" Target="../slideLayouts/slideLayout6.xml"/><Relationship Id="rId6" Type="http://schemas.openxmlformats.org/officeDocument/2006/relationships/customXml" Target="../ink/ink48.xml"/><Relationship Id="rId5" Type="http://schemas.openxmlformats.org/officeDocument/2006/relationships/image" Target="../media/image270.png"/><Relationship Id="rId10" Type="http://schemas.openxmlformats.org/officeDocument/2006/relationships/image" Target="../media/image33.png"/><Relationship Id="rId4" Type="http://schemas.openxmlformats.org/officeDocument/2006/relationships/customXml" Target="../ink/ink47.xml"/><Relationship Id="rId9" Type="http://schemas.openxmlformats.org/officeDocument/2006/relationships/image" Target="../media/image32.png"/></Relationships>
</file>

<file path=ppt/slides/_rels/slide33.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49.xml"/><Relationship Id="rId1" Type="http://schemas.openxmlformats.org/officeDocument/2006/relationships/slideLayout" Target="../slideLayouts/slideLayout6.xml"/><Relationship Id="rId6" Type="http://schemas.openxmlformats.org/officeDocument/2006/relationships/customXml" Target="../ink/ink51.xml"/><Relationship Id="rId5" Type="http://schemas.openxmlformats.org/officeDocument/2006/relationships/image" Target="../media/image270.png"/><Relationship Id="rId10" Type="http://schemas.openxmlformats.org/officeDocument/2006/relationships/image" Target="../media/image33.png"/><Relationship Id="rId4" Type="http://schemas.openxmlformats.org/officeDocument/2006/relationships/customXml" Target="../ink/ink50.xml"/><Relationship Id="rId9" Type="http://schemas.openxmlformats.org/officeDocument/2006/relationships/image" Target="../media/image32.png"/></Relationships>
</file>

<file path=ppt/slides/_rels/slide34.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60.png"/><Relationship Id="rId2" Type="http://schemas.openxmlformats.org/officeDocument/2006/relationships/customXml" Target="../ink/ink52.xml"/><Relationship Id="rId1" Type="http://schemas.openxmlformats.org/officeDocument/2006/relationships/slideLayout" Target="../slideLayouts/slideLayout6.xml"/><Relationship Id="rId6" Type="http://schemas.openxmlformats.org/officeDocument/2006/relationships/customXml" Target="../ink/ink54.xml"/><Relationship Id="rId5" Type="http://schemas.openxmlformats.org/officeDocument/2006/relationships/image" Target="../media/image270.png"/><Relationship Id="rId10" Type="http://schemas.openxmlformats.org/officeDocument/2006/relationships/image" Target="../media/image33.png"/><Relationship Id="rId4" Type="http://schemas.openxmlformats.org/officeDocument/2006/relationships/customXml" Target="../ink/ink53.xml"/><Relationship Id="rId9"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4.gif"/><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image" Target="../media/image34.gif"/></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gif"/><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40.jpe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41.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42.pn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10.pn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10.png"/><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10.pn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10.pn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9.xml"/><Relationship Id="rId5" Type="http://schemas.openxmlformats.org/officeDocument/2006/relationships/image" Target="../media/image37.emf"/><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6.jpeg"/><Relationship Id="rId1" Type="http://schemas.openxmlformats.org/officeDocument/2006/relationships/slideLayout" Target="../slideLayouts/slideLayout3.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45D0B72F-81D0-F178-3E74-25240172F32A}"/>
              </a:ext>
            </a:extLst>
          </p:cNvPr>
          <p:cNvSpPr/>
          <p:nvPr/>
        </p:nvSpPr>
        <p:spPr>
          <a:xfrm>
            <a:off x="700063" y="4420492"/>
            <a:ext cx="600417" cy="601088"/>
          </a:xfrm>
          <a:prstGeom prst="roundRect">
            <a:avLst>
              <a:gd name="adj" fmla="val 24879"/>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ar-MA" noProof="0" dirty="0"/>
          </a:p>
        </p:txBody>
      </p:sp>
      <p:pic>
        <p:nvPicPr>
          <p:cNvPr id="4" name="Image 3">
            <a:extLst>
              <a:ext uri="{FF2B5EF4-FFF2-40B4-BE49-F238E27FC236}">
                <a16:creationId xmlns:a16="http://schemas.microsoft.com/office/drawing/2014/main" id="{338398B7-663F-B015-02E7-EBDC7E55F81C}"/>
              </a:ext>
            </a:extLst>
          </p:cNvPr>
          <p:cNvPicPr>
            <a:picLocks noChangeAspect="1"/>
          </p:cNvPicPr>
          <p:nvPr/>
        </p:nvPicPr>
        <p:blipFill>
          <a:blip r:embed="rId2"/>
          <a:stretch>
            <a:fillRect/>
          </a:stretch>
        </p:blipFill>
        <p:spPr>
          <a:xfrm>
            <a:off x="7930702" y="939867"/>
            <a:ext cx="534415" cy="517176"/>
          </a:xfrm>
          <a:prstGeom prst="rect">
            <a:avLst/>
          </a:prstGeom>
        </p:spPr>
      </p:pic>
      <p:pic>
        <p:nvPicPr>
          <p:cNvPr id="5" name="Image 4">
            <a:extLst>
              <a:ext uri="{FF2B5EF4-FFF2-40B4-BE49-F238E27FC236}">
                <a16:creationId xmlns:a16="http://schemas.microsoft.com/office/drawing/2014/main" id="{D5440236-74C3-52EF-0DF2-F7D7008C5EA8}"/>
              </a:ext>
            </a:extLst>
          </p:cNvPr>
          <p:cNvPicPr>
            <a:picLocks noChangeAspect="1"/>
          </p:cNvPicPr>
          <p:nvPr/>
        </p:nvPicPr>
        <p:blipFill>
          <a:blip r:embed="rId2"/>
          <a:stretch>
            <a:fillRect/>
          </a:stretch>
        </p:blipFill>
        <p:spPr>
          <a:xfrm>
            <a:off x="1727201" y="542545"/>
            <a:ext cx="5252719" cy="774192"/>
          </a:xfrm>
          <a:prstGeom prst="rect">
            <a:avLst/>
          </a:prstGeom>
        </p:spPr>
      </p:pic>
      <p:pic>
        <p:nvPicPr>
          <p:cNvPr id="6" name="Image 5">
            <a:extLst>
              <a:ext uri="{FF2B5EF4-FFF2-40B4-BE49-F238E27FC236}">
                <a16:creationId xmlns:a16="http://schemas.microsoft.com/office/drawing/2014/main" id="{F7E20E84-99FA-0DA0-6A92-047785C18901}"/>
              </a:ext>
            </a:extLst>
          </p:cNvPr>
          <p:cNvPicPr>
            <a:picLocks noChangeAspect="1"/>
          </p:cNvPicPr>
          <p:nvPr/>
        </p:nvPicPr>
        <p:blipFill>
          <a:blip r:embed="rId2"/>
          <a:stretch>
            <a:fillRect/>
          </a:stretch>
        </p:blipFill>
        <p:spPr>
          <a:xfrm>
            <a:off x="3998976" y="330266"/>
            <a:ext cx="1091183" cy="1199829"/>
          </a:xfrm>
          <a:prstGeom prst="rect">
            <a:avLst/>
          </a:prstGeom>
        </p:spPr>
      </p:pic>
      <p:cxnSp>
        <p:nvCxnSpPr>
          <p:cNvPr id="9" name="Connecteur droit 8">
            <a:extLst>
              <a:ext uri="{FF2B5EF4-FFF2-40B4-BE49-F238E27FC236}">
                <a16:creationId xmlns:a16="http://schemas.microsoft.com/office/drawing/2014/main" id="{AA6EFD6F-783A-4534-8401-6C25C8F0BC93}"/>
              </a:ext>
            </a:extLst>
          </p:cNvPr>
          <p:cNvCxnSpPr>
            <a:cxnSpLocks/>
          </p:cNvCxnSpPr>
          <p:nvPr/>
        </p:nvCxnSpPr>
        <p:spPr>
          <a:xfrm>
            <a:off x="7930702" y="939867"/>
            <a:ext cx="657225" cy="0"/>
          </a:xfrm>
          <a:prstGeom prst="line">
            <a:avLst/>
          </a:prstGeom>
          <a:ln>
            <a:solidFill>
              <a:srgbClr val="15716C"/>
            </a:solidFill>
          </a:ln>
        </p:spPr>
        <p:style>
          <a:lnRef idx="1">
            <a:schemeClr val="accent6"/>
          </a:lnRef>
          <a:fillRef idx="0">
            <a:schemeClr val="accent6"/>
          </a:fillRef>
          <a:effectRef idx="0">
            <a:schemeClr val="accent6"/>
          </a:effectRef>
          <a:fontRef idx="minor">
            <a:schemeClr val="tx1"/>
          </a:fontRef>
        </p:style>
      </p:cxnSp>
      <p:cxnSp>
        <p:nvCxnSpPr>
          <p:cNvPr id="10" name="Connecteur droit 9">
            <a:extLst>
              <a:ext uri="{FF2B5EF4-FFF2-40B4-BE49-F238E27FC236}">
                <a16:creationId xmlns:a16="http://schemas.microsoft.com/office/drawing/2014/main" id="{3A548CEB-2EA4-2404-5406-F71E17DA5E7F}"/>
              </a:ext>
            </a:extLst>
          </p:cNvPr>
          <p:cNvCxnSpPr>
            <a:cxnSpLocks/>
          </p:cNvCxnSpPr>
          <p:nvPr/>
        </p:nvCxnSpPr>
        <p:spPr>
          <a:xfrm>
            <a:off x="7930702" y="1986347"/>
            <a:ext cx="657225" cy="0"/>
          </a:xfrm>
          <a:prstGeom prst="line">
            <a:avLst/>
          </a:prstGeom>
          <a:ln>
            <a:solidFill>
              <a:srgbClr val="724F2E"/>
            </a:solidFill>
          </a:ln>
        </p:spPr>
        <p:style>
          <a:lnRef idx="1">
            <a:schemeClr val="accent6"/>
          </a:lnRef>
          <a:fillRef idx="0">
            <a:schemeClr val="accent6"/>
          </a:fillRef>
          <a:effectRef idx="0">
            <a:schemeClr val="accent6"/>
          </a:effectRef>
          <a:fontRef idx="minor">
            <a:schemeClr val="tx1"/>
          </a:fontRef>
        </p:style>
      </p:cxnSp>
      <p:sp>
        <p:nvSpPr>
          <p:cNvPr id="14" name="Rectangle 13">
            <a:extLst>
              <a:ext uri="{FF2B5EF4-FFF2-40B4-BE49-F238E27FC236}">
                <a16:creationId xmlns:a16="http://schemas.microsoft.com/office/drawing/2014/main" id="{2D1612F5-4232-4C54-2206-4D292D52EE12}"/>
              </a:ext>
            </a:extLst>
          </p:cNvPr>
          <p:cNvSpPr/>
          <p:nvPr/>
        </p:nvSpPr>
        <p:spPr>
          <a:xfrm>
            <a:off x="7985204" y="1890540"/>
            <a:ext cx="423513" cy="769441"/>
          </a:xfrm>
          <a:prstGeom prst="rect">
            <a:avLst/>
          </a:prstGeom>
          <a:noFill/>
        </p:spPr>
        <p:txBody>
          <a:bodyPr wrap="none" lIns="91440" tIns="45720" rIns="91440" bIns="45720">
            <a:spAutoFit/>
          </a:bodyPr>
          <a:lstStyle/>
          <a:p>
            <a:pPr algn="ctr"/>
            <a:r>
              <a:rPr lang="ar-MA" sz="4400" b="1" cap="none" spc="0" noProof="0" dirty="0">
                <a:ln w="9525">
                  <a:solidFill>
                    <a:schemeClr val="bg1"/>
                  </a:solidFill>
                  <a:prstDash val="solid"/>
                </a:ln>
                <a:solidFill>
                  <a:srgbClr val="51290A"/>
                </a:solidFill>
                <a:effectLst>
                  <a:outerShdw blurRad="12700" dist="38100" dir="2700000" algn="tl" rotWithShape="0">
                    <a:schemeClr val="bg1">
                      <a:lumMod val="50000"/>
                    </a:schemeClr>
                  </a:outerShdw>
                </a:effectLst>
                <a:latin typeface="Alimama DongFangDaKai" pitchFamily="2" charset="-122"/>
                <a:ea typeface="Alimama DongFangDaKai" pitchFamily="2" charset="-122"/>
                <a:cs typeface="A Nafis" panose="02000400000000000000" pitchFamily="2" charset="-78"/>
              </a:rPr>
              <a:t>1</a:t>
            </a:r>
          </a:p>
        </p:txBody>
      </p:sp>
      <p:sp>
        <p:nvSpPr>
          <p:cNvPr id="3" name="Rectangle à coins arrondis 2"/>
          <p:cNvSpPr/>
          <p:nvPr/>
        </p:nvSpPr>
        <p:spPr>
          <a:xfrm>
            <a:off x="1300478" y="3822765"/>
            <a:ext cx="1221339" cy="513549"/>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r-MA" sz="2800" noProof="0" dirty="0"/>
              <a:t>ا</a:t>
            </a:r>
            <a:r>
              <a:rPr lang="ar-MA" sz="2800" b="1" noProof="0" dirty="0">
                <a:latin typeface="Albertus Extra Bold" panose="020E0802040304020204" pitchFamily="34" charset="0"/>
              </a:rPr>
              <a:t>لأسبوع</a:t>
            </a:r>
          </a:p>
        </p:txBody>
      </p:sp>
      <p:sp>
        <p:nvSpPr>
          <p:cNvPr id="16" name="Rectangle : coins arrondis 1">
            <a:extLst>
              <a:ext uri="{FF2B5EF4-FFF2-40B4-BE49-F238E27FC236}">
                <a16:creationId xmlns:a16="http://schemas.microsoft.com/office/drawing/2014/main" id="{45D0B72F-81D0-F178-3E74-25240172F32A}"/>
              </a:ext>
            </a:extLst>
          </p:cNvPr>
          <p:cNvSpPr/>
          <p:nvPr/>
        </p:nvSpPr>
        <p:spPr>
          <a:xfrm>
            <a:off x="700063" y="3754477"/>
            <a:ext cx="600417" cy="601088"/>
          </a:xfrm>
          <a:prstGeom prst="roundRect">
            <a:avLst>
              <a:gd name="adj" fmla="val 24879"/>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ar-MA" noProof="0" dirty="0"/>
          </a:p>
        </p:txBody>
      </p:sp>
      <p:sp>
        <p:nvSpPr>
          <p:cNvPr id="17" name="Rectangle 16">
            <a:extLst>
              <a:ext uri="{FF2B5EF4-FFF2-40B4-BE49-F238E27FC236}">
                <a16:creationId xmlns:a16="http://schemas.microsoft.com/office/drawing/2014/main" id="{AFE7D300-8C76-EDC3-D741-C7864F1A4089}"/>
              </a:ext>
            </a:extLst>
          </p:cNvPr>
          <p:cNvSpPr/>
          <p:nvPr/>
        </p:nvSpPr>
        <p:spPr>
          <a:xfrm>
            <a:off x="750843" y="3651050"/>
            <a:ext cx="498855" cy="769441"/>
          </a:xfrm>
          <a:prstGeom prst="rect">
            <a:avLst/>
          </a:prstGeom>
          <a:noFill/>
        </p:spPr>
        <p:txBody>
          <a:bodyPr wrap="none" lIns="91440" tIns="45720" rIns="91440" bIns="45720">
            <a:spAutoFit/>
          </a:bodyPr>
          <a:lstStyle/>
          <a:p>
            <a:pPr algn="ctr"/>
            <a:r>
              <a:rPr lang="ar-MA" sz="4400" b="1" cap="none" spc="0" noProof="0"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limama DongFangDaKai" pitchFamily="2" charset="-122"/>
                <a:ea typeface="Alimama DongFangDaKai" pitchFamily="2" charset="-122"/>
                <a:cs typeface="A Nafis" panose="02000400000000000000" pitchFamily="2" charset="-78"/>
              </a:rPr>
              <a:t>1</a:t>
            </a:r>
          </a:p>
        </p:txBody>
      </p:sp>
      <p:sp>
        <p:nvSpPr>
          <p:cNvPr id="18" name="Rectangle à coins arrondis 17"/>
          <p:cNvSpPr/>
          <p:nvPr/>
        </p:nvSpPr>
        <p:spPr>
          <a:xfrm>
            <a:off x="7710884" y="1600752"/>
            <a:ext cx="972151" cy="33769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MA" sz="2400" noProof="0" dirty="0"/>
              <a:t>ا</a:t>
            </a:r>
            <a:r>
              <a:rPr lang="ar-MA" sz="2400" b="1" noProof="0" dirty="0">
                <a:latin typeface="Albertus Extra Bold" panose="020E0802040304020204" pitchFamily="34" charset="0"/>
              </a:rPr>
              <a:t>لوحدة</a:t>
            </a:r>
          </a:p>
        </p:txBody>
      </p:sp>
      <p:sp>
        <p:nvSpPr>
          <p:cNvPr id="8" name="Rectangle 7">
            <a:extLst>
              <a:ext uri="{FF2B5EF4-FFF2-40B4-BE49-F238E27FC236}">
                <a16:creationId xmlns:a16="http://schemas.microsoft.com/office/drawing/2014/main" id="{10E264BB-654A-3F8A-B23F-BBE2F6B8757C}"/>
              </a:ext>
            </a:extLst>
          </p:cNvPr>
          <p:cNvSpPr/>
          <p:nvPr/>
        </p:nvSpPr>
        <p:spPr>
          <a:xfrm>
            <a:off x="7966262" y="813734"/>
            <a:ext cx="498855" cy="769441"/>
          </a:xfrm>
          <a:prstGeom prst="rect">
            <a:avLst/>
          </a:prstGeom>
          <a:noFill/>
        </p:spPr>
        <p:txBody>
          <a:bodyPr wrap="none" lIns="91440" tIns="45720" rIns="91440" bIns="45720">
            <a:spAutoFit/>
          </a:bodyPr>
          <a:lstStyle/>
          <a:p>
            <a:pPr algn="ctr"/>
            <a:r>
              <a:rPr lang="ar-MA" sz="4400" b="1" cap="none" spc="0" noProof="0" dirty="0">
                <a:ln w="9525">
                  <a:solidFill>
                    <a:schemeClr val="bg1"/>
                  </a:solidFill>
                  <a:prstDash val="solid"/>
                </a:ln>
                <a:solidFill>
                  <a:schemeClr val="accent1">
                    <a:lumMod val="75000"/>
                  </a:schemeClr>
                </a:solidFill>
                <a:effectLst>
                  <a:outerShdw blurRad="12700" dist="38100" dir="2700000" algn="tl" rotWithShape="0">
                    <a:schemeClr val="bg1">
                      <a:lumMod val="50000"/>
                    </a:schemeClr>
                  </a:outerShdw>
                </a:effectLst>
                <a:latin typeface="Alimama DongFangDaKai" pitchFamily="2" charset="-122"/>
                <a:ea typeface="Alimama DongFangDaKai" pitchFamily="2" charset="-122"/>
                <a:cs typeface="A Nafis" panose="02000400000000000000" pitchFamily="2" charset="-78"/>
              </a:rPr>
              <a:t>5</a:t>
            </a:r>
          </a:p>
        </p:txBody>
      </p:sp>
      <p:sp>
        <p:nvSpPr>
          <p:cNvPr id="21" name="Rectangle 20">
            <a:extLst>
              <a:ext uri="{FF2B5EF4-FFF2-40B4-BE49-F238E27FC236}">
                <a16:creationId xmlns:a16="http://schemas.microsoft.com/office/drawing/2014/main" id="{7D85B0E1-3B8B-D0A4-2695-BE349502E803}"/>
              </a:ext>
            </a:extLst>
          </p:cNvPr>
          <p:cNvSpPr/>
          <p:nvPr/>
        </p:nvSpPr>
        <p:spPr>
          <a:xfrm>
            <a:off x="761049" y="4355565"/>
            <a:ext cx="532518" cy="769441"/>
          </a:xfrm>
          <a:prstGeom prst="rect">
            <a:avLst/>
          </a:prstGeom>
          <a:noFill/>
        </p:spPr>
        <p:txBody>
          <a:bodyPr wrap="none" lIns="91440" tIns="45720" rIns="91440" bIns="45720">
            <a:spAutoFit/>
          </a:bodyPr>
          <a:lstStyle/>
          <a:p>
            <a:pPr algn="ctr"/>
            <a:r>
              <a:rPr lang="ar-MA" sz="4400" b="1" noProof="0"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limama DongFangDaKai" pitchFamily="2" charset="-122"/>
                <a:ea typeface="Alimama DongFangDaKai" pitchFamily="2" charset="-122"/>
                <a:cs typeface="A Nafis" panose="02000400000000000000" pitchFamily="2" charset="-78"/>
              </a:rPr>
              <a:t>2</a:t>
            </a:r>
            <a:endParaRPr lang="ar-MA" sz="4400" b="1" cap="none" spc="0" noProof="0"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limama DongFangDaKai" pitchFamily="2" charset="-122"/>
              <a:ea typeface="Alimama DongFangDaKai" pitchFamily="2" charset="-122"/>
              <a:cs typeface="A Nafis" panose="02000400000000000000" pitchFamily="2" charset="-78"/>
            </a:endParaRPr>
          </a:p>
        </p:txBody>
      </p:sp>
      <p:pic>
        <p:nvPicPr>
          <p:cNvPr id="11" name="Image 10" descr="Une image contenant texte, logo, Police, symbole&#10;&#10;Description générée automatiquement">
            <a:extLst>
              <a:ext uri="{FF2B5EF4-FFF2-40B4-BE49-F238E27FC236}">
                <a16:creationId xmlns:a16="http://schemas.microsoft.com/office/drawing/2014/main" id="{08139CC9-7998-849D-2E0C-BE485F2343D6}"/>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13966" b="16030"/>
          <a:stretch>
            <a:fillRect/>
          </a:stretch>
        </p:blipFill>
        <p:spPr>
          <a:xfrm>
            <a:off x="2028786" y="688932"/>
            <a:ext cx="4649547" cy="977740"/>
          </a:xfrm>
          <a:prstGeom prst="rect">
            <a:avLst/>
          </a:prstGeom>
        </p:spPr>
      </p:pic>
    </p:spTree>
    <p:extLst>
      <p:ext uri="{BB962C8B-B14F-4D97-AF65-F5344CB8AC3E}">
        <p14:creationId xmlns:p14="http://schemas.microsoft.com/office/powerpoint/2010/main" val="79979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1D93726-9671-6E67-404F-7CD7DD46AA8B}"/>
              </a:ext>
            </a:extLst>
          </p:cNvPr>
          <p:cNvPicPr>
            <a:picLocks noChangeAspect="1"/>
          </p:cNvPicPr>
          <p:nvPr/>
        </p:nvPicPr>
        <p:blipFill>
          <a:blip r:embed="rId2"/>
          <a:srcRect l="19501" t="31859" r="19274" b="23915"/>
          <a:stretch>
            <a:fillRect/>
          </a:stretch>
        </p:blipFill>
        <p:spPr>
          <a:xfrm>
            <a:off x="2941209" y="4500736"/>
            <a:ext cx="948052" cy="684828"/>
          </a:xfrm>
          <a:prstGeom prst="rect">
            <a:avLst/>
          </a:prstGeom>
        </p:spPr>
      </p:pic>
      <p:sp>
        <p:nvSpPr>
          <p:cNvPr id="3" name="Rectangle : coins arrondis 2">
            <a:extLst>
              <a:ext uri="{FF2B5EF4-FFF2-40B4-BE49-F238E27FC236}">
                <a16:creationId xmlns:a16="http://schemas.microsoft.com/office/drawing/2014/main" id="{E171D79F-E06A-B917-DA58-82BCDA5C61D4}"/>
              </a:ext>
            </a:extLst>
          </p:cNvPr>
          <p:cNvSpPr/>
          <p:nvPr/>
        </p:nvSpPr>
        <p:spPr>
          <a:xfrm>
            <a:off x="807817" y="3037457"/>
            <a:ext cx="1536192"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300" b="1" kern="0" noProof="0" dirty="0">
                <a:solidFill>
                  <a:srgbClr val="3A8F98"/>
                </a:solidFill>
                <a:latin typeface="Calibri" panose="020F0502020204030204" pitchFamily="34" charset="0"/>
                <a:cs typeface="Calibri" panose="020F0502020204030204" pitchFamily="34" charset="0"/>
              </a:rPr>
              <a:t>توجيهات </a:t>
            </a:r>
            <a:r>
              <a:rPr lang="ar-MA" sz="1300" b="1" noProof="0" dirty="0">
                <a:solidFill>
                  <a:srgbClr val="3A8F98"/>
                </a:solidFill>
                <a:latin typeface="Calibri" panose="020F0502020204030204" pitchFamily="34" charset="0"/>
                <a:cs typeface="Calibri" panose="020F0502020204030204" pitchFamily="34" charset="0"/>
              </a:rPr>
              <a:t>الأستاذ (ة)</a:t>
            </a:r>
          </a:p>
        </p:txBody>
      </p:sp>
      <p:sp>
        <p:nvSpPr>
          <p:cNvPr id="4" name="Rectangle : coins arrondis 3">
            <a:extLst>
              <a:ext uri="{FF2B5EF4-FFF2-40B4-BE49-F238E27FC236}">
                <a16:creationId xmlns:a16="http://schemas.microsoft.com/office/drawing/2014/main" id="{7FABB5DF-5009-2E32-5370-6AA0310312C4}"/>
              </a:ext>
            </a:extLst>
          </p:cNvPr>
          <p:cNvSpPr/>
          <p:nvPr/>
        </p:nvSpPr>
        <p:spPr>
          <a:xfrm>
            <a:off x="2689958" y="5331217"/>
            <a:ext cx="1536192"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200" b="1" kern="0" noProof="0" dirty="0">
                <a:solidFill>
                  <a:srgbClr val="3A8F98"/>
                </a:solidFill>
                <a:latin typeface="Calibri" panose="020F0502020204030204" pitchFamily="34" charset="0"/>
                <a:cs typeface="Calibri" panose="020F0502020204030204" pitchFamily="34" charset="0"/>
              </a:rPr>
              <a:t>عرض فيديو </a:t>
            </a:r>
          </a:p>
        </p:txBody>
      </p:sp>
      <p:sp>
        <p:nvSpPr>
          <p:cNvPr id="5" name="Rectangle : coins arrondis 4">
            <a:extLst>
              <a:ext uri="{FF2B5EF4-FFF2-40B4-BE49-F238E27FC236}">
                <a16:creationId xmlns:a16="http://schemas.microsoft.com/office/drawing/2014/main" id="{1A1910CF-13F2-2DBC-4123-15EEE15D7FB3}"/>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noProof="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9" name="Image 8" descr="Une image contenant dessin humoristique, clipart, Dessin animé, illustration&#10;&#10;Le contenu généré par l’IA peut être incorrect.">
            <a:extLst>
              <a:ext uri="{FF2B5EF4-FFF2-40B4-BE49-F238E27FC236}">
                <a16:creationId xmlns:a16="http://schemas.microsoft.com/office/drawing/2014/main" id="{5734CFD0-8DB4-F7DE-7A60-0C6E9AF3539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77879" y="1893497"/>
            <a:ext cx="1196068" cy="1196068"/>
          </a:xfrm>
          <a:prstGeom prst="rect">
            <a:avLst/>
          </a:prstGeom>
        </p:spPr>
      </p:pic>
      <p:pic>
        <p:nvPicPr>
          <p:cNvPr id="10" name="Image 9" descr="Une image contenant habits, sourire, dessin humoristique, personne&#10;&#10;Le contenu généré par l’IA peut être incorrect.">
            <a:extLst>
              <a:ext uri="{FF2B5EF4-FFF2-40B4-BE49-F238E27FC236}">
                <a16:creationId xmlns:a16="http://schemas.microsoft.com/office/drawing/2014/main" id="{BF3888D7-25D1-CBFB-F44B-7C2376525D58}"/>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sp>
        <p:nvSpPr>
          <p:cNvPr id="21" name="Rectangle : coins arrondis 20">
            <a:extLst>
              <a:ext uri="{FF2B5EF4-FFF2-40B4-BE49-F238E27FC236}">
                <a16:creationId xmlns:a16="http://schemas.microsoft.com/office/drawing/2014/main" id="{B5B99044-B808-E96F-473D-0685D8B2201C}"/>
              </a:ext>
            </a:extLst>
          </p:cNvPr>
          <p:cNvSpPr/>
          <p:nvPr/>
        </p:nvSpPr>
        <p:spPr>
          <a:xfrm>
            <a:off x="4550559" y="5322766"/>
            <a:ext cx="1715313"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noProof="0" dirty="0">
                <a:solidFill>
                  <a:srgbClr val="3A8F98"/>
                </a:solidFill>
                <a:latin typeface="Calibri" panose="020F0502020204030204" pitchFamily="34" charset="0"/>
                <a:cs typeface="Calibri" panose="020F0502020204030204" pitchFamily="34" charset="0"/>
              </a:rPr>
              <a:t>المرور إلى الشريحة الموالية بعد عرض الفيديو</a:t>
            </a:r>
          </a:p>
        </p:txBody>
      </p:sp>
      <p:pic>
        <p:nvPicPr>
          <p:cNvPr id="22" name="Image 21">
            <a:extLst>
              <a:ext uri="{FF2B5EF4-FFF2-40B4-BE49-F238E27FC236}">
                <a16:creationId xmlns:a16="http://schemas.microsoft.com/office/drawing/2014/main" id="{B5D3379B-1BFD-2B91-CC11-8554485F7F03}"/>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6701448" y="1841390"/>
            <a:ext cx="1196067" cy="1196067"/>
          </a:xfrm>
          <a:prstGeom prst="rect">
            <a:avLst/>
          </a:prstGeom>
        </p:spPr>
      </p:pic>
      <p:sp>
        <p:nvSpPr>
          <p:cNvPr id="27" name="Rectangle : coins arrondis 26">
            <a:extLst>
              <a:ext uri="{FF2B5EF4-FFF2-40B4-BE49-F238E27FC236}">
                <a16:creationId xmlns:a16="http://schemas.microsoft.com/office/drawing/2014/main" id="{15697D9C-F395-C8B7-903D-3AC40FB40702}"/>
              </a:ext>
            </a:extLst>
          </p:cNvPr>
          <p:cNvSpPr/>
          <p:nvPr/>
        </p:nvSpPr>
        <p:spPr>
          <a:xfrm>
            <a:off x="6590281" y="5322766"/>
            <a:ext cx="1536192"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noProof="0" dirty="0">
                <a:solidFill>
                  <a:srgbClr val="3A8F98"/>
                </a:solidFill>
                <a:latin typeface="Calibri" panose="020F0502020204030204" pitchFamily="34" charset="0"/>
                <a:cs typeface="Calibri" panose="020F0502020204030204" pitchFamily="34" charset="0"/>
              </a:rPr>
              <a:t>العمل في ثنائيات </a:t>
            </a:r>
          </a:p>
        </p:txBody>
      </p:sp>
      <p:sp>
        <p:nvSpPr>
          <p:cNvPr id="7" name="Rectangle : coins arrondis 6">
            <a:extLst>
              <a:ext uri="{FF2B5EF4-FFF2-40B4-BE49-F238E27FC236}">
                <a16:creationId xmlns:a16="http://schemas.microsoft.com/office/drawing/2014/main" id="{AFAC790E-29C3-1F3E-844B-5C9FD626A5CA}"/>
              </a:ext>
            </a:extLst>
          </p:cNvPr>
          <p:cNvSpPr/>
          <p:nvPr/>
        </p:nvSpPr>
        <p:spPr>
          <a:xfrm>
            <a:off x="6590281"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noProof="0" dirty="0">
                <a:solidFill>
                  <a:srgbClr val="3A8F98"/>
                </a:solidFill>
                <a:latin typeface="Calibri" panose="020F0502020204030204" pitchFamily="34" charset="0"/>
                <a:cs typeface="Calibri" panose="020F0502020204030204" pitchFamily="34" charset="0"/>
              </a:rPr>
              <a:t>المرور بين   الصفوف</a:t>
            </a:r>
          </a:p>
        </p:txBody>
      </p:sp>
      <p:pic>
        <p:nvPicPr>
          <p:cNvPr id="8" name="Image 7">
            <a:extLst>
              <a:ext uri="{FF2B5EF4-FFF2-40B4-BE49-F238E27FC236}">
                <a16:creationId xmlns:a16="http://schemas.microsoft.com/office/drawing/2014/main" id="{3282DEAC-32A8-75F9-468D-6654D07EE494}"/>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6701448" y="4114800"/>
            <a:ext cx="1207966" cy="1207966"/>
          </a:xfrm>
          <a:prstGeom prst="rect">
            <a:avLst/>
          </a:prstGeom>
        </p:spPr>
      </p:pic>
      <p:pic>
        <p:nvPicPr>
          <p:cNvPr id="11" name="Image 10">
            <a:extLst>
              <a:ext uri="{FF2B5EF4-FFF2-40B4-BE49-F238E27FC236}">
                <a16:creationId xmlns:a16="http://schemas.microsoft.com/office/drawing/2014/main" id="{F61CE9C5-829A-9BF4-EB6D-672FF988EBCA}"/>
              </a:ext>
            </a:extLst>
          </p:cNvPr>
          <p:cNvPicPr>
            <a:picLocks noChangeAspect="1"/>
          </p:cNvPicPr>
          <p:nvPr/>
        </p:nvPicPr>
        <p:blipFill>
          <a:blip r:embed="rId7"/>
          <a:stretch>
            <a:fillRect/>
          </a:stretch>
        </p:blipFill>
        <p:spPr>
          <a:xfrm>
            <a:off x="4818218" y="4294113"/>
            <a:ext cx="990738" cy="828791"/>
          </a:xfrm>
          <a:prstGeom prst="rect">
            <a:avLst/>
          </a:prstGeom>
        </p:spPr>
      </p:pic>
      <p:sp>
        <p:nvSpPr>
          <p:cNvPr id="12" name="Rectangle : coins arrondis 11">
            <a:extLst>
              <a:ext uri="{FF2B5EF4-FFF2-40B4-BE49-F238E27FC236}">
                <a16:creationId xmlns:a16="http://schemas.microsoft.com/office/drawing/2014/main" id="{092A4F2E-BA52-32AA-0BDE-5A101D3C4EC9}"/>
              </a:ext>
            </a:extLst>
          </p:cNvPr>
          <p:cNvSpPr/>
          <p:nvPr/>
        </p:nvSpPr>
        <p:spPr>
          <a:xfrm>
            <a:off x="829357" y="5322766"/>
            <a:ext cx="1536192"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noProof="0" dirty="0">
                <a:solidFill>
                  <a:srgbClr val="3A8F98"/>
                </a:solidFill>
                <a:latin typeface="Calibri" panose="020F0502020204030204" pitchFamily="34" charset="0"/>
                <a:cs typeface="Calibri" panose="020F0502020204030204" pitchFamily="34" charset="0"/>
              </a:rPr>
              <a:t>المناولة</a:t>
            </a:r>
          </a:p>
        </p:txBody>
      </p:sp>
      <p:pic>
        <p:nvPicPr>
          <p:cNvPr id="14" name="Image 13">
            <a:extLst>
              <a:ext uri="{FF2B5EF4-FFF2-40B4-BE49-F238E27FC236}">
                <a16:creationId xmlns:a16="http://schemas.microsoft.com/office/drawing/2014/main" id="{AA7F82D9-EA5C-B556-EB1D-16B374B3DC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911" y="3957212"/>
            <a:ext cx="1374005" cy="1374005"/>
          </a:xfrm>
          <a:prstGeom prst="rect">
            <a:avLst/>
          </a:prstGeom>
        </p:spPr>
      </p:pic>
      <p:pic>
        <p:nvPicPr>
          <p:cNvPr id="13" name="Image 12" descr="Une image contenant clipart, dessin humoristique, Dessin animé, sourire&#10;&#10;Description générée automatiquement">
            <a:extLst>
              <a:ext uri="{FF2B5EF4-FFF2-40B4-BE49-F238E27FC236}">
                <a16:creationId xmlns:a16="http://schemas.microsoft.com/office/drawing/2014/main" id="{09CA3B33-7D81-44EE-540C-926254C708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6278" y="4002864"/>
            <a:ext cx="1473200" cy="1282700"/>
          </a:xfrm>
          <a:prstGeom prst="rect">
            <a:avLst/>
          </a:prstGeom>
        </p:spPr>
      </p:pic>
    </p:spTree>
    <p:extLst>
      <p:ext uri="{BB962C8B-B14F-4D97-AF65-F5344CB8AC3E}">
        <p14:creationId xmlns:p14="http://schemas.microsoft.com/office/powerpoint/2010/main" val="62943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89D7714-BC70-001F-EFC7-52198107B479}"/>
              </a:ext>
            </a:extLst>
          </p:cNvPr>
          <p:cNvSpPr txBox="1">
            <a:spLocks/>
          </p:cNvSpPr>
          <p:nvPr/>
        </p:nvSpPr>
        <p:spPr>
          <a:xfrm>
            <a:off x="1281419" y="1384062"/>
            <a:ext cx="6581161" cy="6670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r-MA" sz="3600" b="1" noProof="0" dirty="0">
                <a:solidFill>
                  <a:srgbClr val="17AB98"/>
                </a:solidFill>
                <a:latin typeface="Calibri" panose="020F0502020204030204" pitchFamily="34" charset="0"/>
                <a:ea typeface="Calibri" panose="020F0502020204030204" pitchFamily="34" charset="0"/>
                <a:cs typeface="Calibri" panose="020F0502020204030204" pitchFamily="34" charset="0"/>
              </a:rPr>
              <a:t>برمجة الأسبوع</a:t>
            </a:r>
            <a:br>
              <a:rPr lang="ar-MA" sz="3600" b="1" noProof="0" dirty="0">
                <a:solidFill>
                  <a:srgbClr val="17AB98"/>
                </a:solidFill>
                <a:latin typeface="Calibri" panose="020F0502020204030204" pitchFamily="34" charset="0"/>
                <a:ea typeface="Calibri" panose="020F0502020204030204" pitchFamily="34" charset="0"/>
                <a:cs typeface="Calibri" panose="020F0502020204030204" pitchFamily="34" charset="0"/>
              </a:rPr>
            </a:br>
            <a:endParaRPr lang="ar-MA" sz="3600" noProof="0" dirty="0">
              <a:solidFill>
                <a:srgbClr val="17AB98"/>
              </a:solidFill>
            </a:endParaRPr>
          </a:p>
        </p:txBody>
      </p:sp>
      <p:grpSp>
        <p:nvGrpSpPr>
          <p:cNvPr id="34" name="Groupe 33">
            <a:extLst>
              <a:ext uri="{FF2B5EF4-FFF2-40B4-BE49-F238E27FC236}">
                <a16:creationId xmlns:a16="http://schemas.microsoft.com/office/drawing/2014/main" id="{242C2E7D-D31E-F965-BA10-9A226DC0FAEE}"/>
              </a:ext>
            </a:extLst>
          </p:cNvPr>
          <p:cNvGrpSpPr/>
          <p:nvPr/>
        </p:nvGrpSpPr>
        <p:grpSpPr>
          <a:xfrm>
            <a:off x="1281418" y="4320817"/>
            <a:ext cx="5386081" cy="1123837"/>
            <a:chOff x="648000" y="1949241"/>
            <a:chExt cx="3780000" cy="1123837"/>
          </a:xfrm>
          <a:solidFill>
            <a:schemeClr val="accent5">
              <a:lumMod val="20000"/>
              <a:lumOff val="80000"/>
            </a:schemeClr>
          </a:solidFill>
        </p:grpSpPr>
        <p:sp>
          <p:nvSpPr>
            <p:cNvPr id="35" name="Rectangle : coins arrondis 34">
              <a:extLst>
                <a:ext uri="{FF2B5EF4-FFF2-40B4-BE49-F238E27FC236}">
                  <a16:creationId xmlns:a16="http://schemas.microsoft.com/office/drawing/2014/main" id="{EF47BB77-114E-78CA-6221-7AAA16C49451}"/>
                </a:ext>
              </a:extLst>
            </p:cNvPr>
            <p:cNvSpPr/>
            <p:nvPr/>
          </p:nvSpPr>
          <p:spPr>
            <a:xfrm>
              <a:off x="648000" y="2196000"/>
              <a:ext cx="3780000" cy="877078"/>
            </a:xfrm>
            <a:prstGeom prst="roundRect">
              <a:avLst/>
            </a:prstGeom>
            <a:solidFill>
              <a:srgbClr val="FCC302"/>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algn="ctr" defTabSz="914400" rtl="1" eaLnBrk="1" latinLnBrk="0" hangingPunct="1"/>
              <a:endParaRPr lang="ar-MA" sz="20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36" name="Organigramme : Terminateur 21">
              <a:extLst>
                <a:ext uri="{FF2B5EF4-FFF2-40B4-BE49-F238E27FC236}">
                  <a16:creationId xmlns:a16="http://schemas.microsoft.com/office/drawing/2014/main" id="{3B2D0AD7-4253-6144-B081-1F7A378F4780}"/>
                </a:ext>
              </a:extLst>
            </p:cNvPr>
            <p:cNvSpPr/>
            <p:nvPr/>
          </p:nvSpPr>
          <p:spPr>
            <a:xfrm>
              <a:off x="2889570" y="1949241"/>
              <a:ext cx="1260000" cy="360000"/>
            </a:xfrm>
            <a:prstGeom prst="flowChartTerminator">
              <a:avLst/>
            </a:prstGeom>
            <a:solidFill>
              <a:srgbClr val="FCC3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r>
                <a:rPr lang="ar-MA" sz="20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الدرس2</a:t>
              </a:r>
            </a:p>
          </p:txBody>
        </p:sp>
        <p:sp>
          <p:nvSpPr>
            <p:cNvPr id="37" name="Espace réservé du texte 5">
              <a:extLst>
                <a:ext uri="{FF2B5EF4-FFF2-40B4-BE49-F238E27FC236}">
                  <a16:creationId xmlns:a16="http://schemas.microsoft.com/office/drawing/2014/main" id="{021B310E-45B0-5423-17E9-9161F6F83014}"/>
                </a:ext>
              </a:extLst>
            </p:cNvPr>
            <p:cNvSpPr txBox="1">
              <a:spLocks/>
            </p:cNvSpPr>
            <p:nvPr/>
          </p:nvSpPr>
          <p:spPr>
            <a:xfrm>
              <a:off x="830264" y="2313216"/>
              <a:ext cx="3420000" cy="631140"/>
            </a:xfrm>
            <a:prstGeom prst="roundRect">
              <a:avLst/>
            </a:prstGeom>
            <a:solidFill>
              <a:srgbClr val="FFEFBB"/>
            </a:solidFill>
            <a:ln>
              <a:solidFill>
                <a:schemeClr val="bg1">
                  <a:lumMod val="75000"/>
                </a:schemeClr>
              </a:solidFill>
            </a:ln>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09630" rtl="1">
                <a:buNone/>
                <a:defRPr/>
              </a:pPr>
              <a:r>
                <a:rPr lang="ar-MA" sz="2000" b="1" noProof="0" dirty="0">
                  <a:latin typeface="Calibri" panose="020F0502020204030204" pitchFamily="34" charset="0"/>
                  <a:ea typeface="Calibri" panose="020F0502020204030204" pitchFamily="34" charset="0"/>
                  <a:cs typeface="Calibri" panose="020F0502020204030204" pitchFamily="34" charset="0"/>
                </a:rPr>
                <a:t>كَيْفَ تَتِمُّ التَّبادُلاتُ الْغازِيَّةُ في جِسْمي؟ </a:t>
              </a:r>
            </a:p>
          </p:txBody>
        </p:sp>
      </p:grpSp>
      <p:grpSp>
        <p:nvGrpSpPr>
          <p:cNvPr id="46" name="Groupe 45">
            <a:extLst>
              <a:ext uri="{FF2B5EF4-FFF2-40B4-BE49-F238E27FC236}">
                <a16:creationId xmlns:a16="http://schemas.microsoft.com/office/drawing/2014/main" id="{829E9EF4-2CAB-0A9F-E223-9FD61A8D3AEB}"/>
              </a:ext>
            </a:extLst>
          </p:cNvPr>
          <p:cNvGrpSpPr/>
          <p:nvPr/>
        </p:nvGrpSpPr>
        <p:grpSpPr>
          <a:xfrm>
            <a:off x="3327400" y="2400577"/>
            <a:ext cx="4987450" cy="1123837"/>
            <a:chOff x="648000" y="1949241"/>
            <a:chExt cx="3780000" cy="1123837"/>
          </a:xfrm>
          <a:solidFill>
            <a:srgbClr val="FCC302"/>
          </a:solidFill>
        </p:grpSpPr>
        <p:sp>
          <p:nvSpPr>
            <p:cNvPr id="47" name="Rectangle : coins arrondis 46">
              <a:extLst>
                <a:ext uri="{FF2B5EF4-FFF2-40B4-BE49-F238E27FC236}">
                  <a16:creationId xmlns:a16="http://schemas.microsoft.com/office/drawing/2014/main" id="{B431AE93-BF27-8864-56A3-B8D17856101A}"/>
                </a:ext>
              </a:extLst>
            </p:cNvPr>
            <p:cNvSpPr/>
            <p:nvPr/>
          </p:nvSpPr>
          <p:spPr>
            <a:xfrm>
              <a:off x="648000" y="2196000"/>
              <a:ext cx="3780000" cy="877078"/>
            </a:xfrm>
            <a:prstGeom prst="roundRect">
              <a:avLst/>
            </a:prstGeom>
            <a:solidFill>
              <a:srgbClr val="A6A6A6"/>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0" algn="ctr" defTabSz="914400" rtl="1" eaLnBrk="1" latinLnBrk="0" hangingPunct="1"/>
              <a:endParaRPr lang="ar-MA" sz="20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48" name="Organigramme : Terminateur 21">
              <a:extLst>
                <a:ext uri="{FF2B5EF4-FFF2-40B4-BE49-F238E27FC236}">
                  <a16:creationId xmlns:a16="http://schemas.microsoft.com/office/drawing/2014/main" id="{959CA089-4FD5-7488-B8EB-F6E4C554623A}"/>
                </a:ext>
              </a:extLst>
            </p:cNvPr>
            <p:cNvSpPr/>
            <p:nvPr/>
          </p:nvSpPr>
          <p:spPr>
            <a:xfrm>
              <a:off x="2889570" y="1949241"/>
              <a:ext cx="1260000" cy="360000"/>
            </a:xfrm>
            <a:prstGeom prst="flowChartTerminator">
              <a:avLst/>
            </a:prstGeom>
            <a:solidFill>
              <a:srgbClr val="A6A6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r>
                <a:rPr lang="ar-MA" sz="2000" b="1" noProof="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الدرس 1</a:t>
              </a:r>
            </a:p>
          </p:txBody>
        </p:sp>
        <p:sp>
          <p:nvSpPr>
            <p:cNvPr id="49" name="Espace réservé du texte 5">
              <a:extLst>
                <a:ext uri="{FF2B5EF4-FFF2-40B4-BE49-F238E27FC236}">
                  <a16:creationId xmlns:a16="http://schemas.microsoft.com/office/drawing/2014/main" id="{EDE181A3-932A-3778-1FB6-F43D88CA1B84}"/>
                </a:ext>
              </a:extLst>
            </p:cNvPr>
            <p:cNvSpPr txBox="1">
              <a:spLocks/>
            </p:cNvSpPr>
            <p:nvPr/>
          </p:nvSpPr>
          <p:spPr>
            <a:xfrm>
              <a:off x="828000" y="2331465"/>
              <a:ext cx="3420000" cy="631140"/>
            </a:xfrm>
            <a:prstGeom prst="roundRect">
              <a:avLst/>
            </a:prstGeom>
            <a:solidFill>
              <a:srgbClr val="F2F2F2"/>
            </a:solidFill>
            <a:ln>
              <a:solidFill>
                <a:schemeClr val="bg1">
                  <a:lumMod val="75000"/>
                </a:schemeClr>
              </a:solidFill>
            </a:ln>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09630" rtl="1">
                <a:buNone/>
                <a:defRPr/>
              </a:pPr>
              <a:r>
                <a:rPr lang="ar-MA" sz="2000" b="1" noProof="0" dirty="0">
                  <a:latin typeface="Calibri" panose="020F0502020204030204" pitchFamily="34" charset="0"/>
                  <a:ea typeface="Calibri" panose="020F0502020204030204" pitchFamily="34" charset="0"/>
                  <a:cs typeface="Calibri" panose="020F0502020204030204" pitchFamily="34" charset="0"/>
                </a:rPr>
                <a:t>كَيْفَ تَتِمُّ عَمَلِيَّةُ هَضْمِ الطَّعامِ داخِلَ جِسْمي؟</a:t>
              </a:r>
            </a:p>
          </p:txBody>
        </p:sp>
      </p:grpSp>
      <p:pic>
        <p:nvPicPr>
          <p:cNvPr id="2" name="Image 1">
            <a:extLst>
              <a:ext uri="{FF2B5EF4-FFF2-40B4-BE49-F238E27FC236}">
                <a16:creationId xmlns:a16="http://schemas.microsoft.com/office/drawing/2014/main" id="{E1EAC048-258A-6E96-D3BD-1266D593A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3197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11FF8F-2992-4DF2-0077-053DA9A7170A}"/>
              </a:ext>
            </a:extLst>
          </p:cNvPr>
          <p:cNvSpPr txBox="1"/>
          <p:nvPr/>
        </p:nvSpPr>
        <p:spPr>
          <a:xfrm>
            <a:off x="2080690" y="634210"/>
            <a:ext cx="4597120" cy="729687"/>
          </a:xfrm>
          <a:prstGeom prst="rect">
            <a:avLst/>
          </a:prstGeom>
          <a:noFill/>
        </p:spPr>
        <p:txBody>
          <a:bodyPr wrap="square">
            <a:spAutoFit/>
          </a:bodyPr>
          <a:lstStyle/>
          <a:p>
            <a:pPr algn="ctr">
              <a:lnSpc>
                <a:spcPts val="5486"/>
              </a:lnSpc>
            </a:pPr>
            <a:r>
              <a:rPr lang="ar-MA" sz="3200" b="1" noProof="0" dirty="0">
                <a:solidFill>
                  <a:srgbClr val="F6BB00"/>
                </a:solidFill>
                <a:latin typeface="Dosis" pitchFamily="2" charset="0"/>
                <a:cs typeface="Calibri" panose="020F0502020204030204" pitchFamily="34" charset="0"/>
              </a:rPr>
              <a:t>درس اليوم</a:t>
            </a:r>
          </a:p>
        </p:txBody>
      </p:sp>
      <p:sp>
        <p:nvSpPr>
          <p:cNvPr id="2" name="Rectangle : coins arrondis 1">
            <a:extLst>
              <a:ext uri="{FF2B5EF4-FFF2-40B4-BE49-F238E27FC236}">
                <a16:creationId xmlns:a16="http://schemas.microsoft.com/office/drawing/2014/main" id="{CA0ECB05-77EA-3A1C-6E2C-672140076EFA}"/>
              </a:ext>
            </a:extLst>
          </p:cNvPr>
          <p:cNvSpPr/>
          <p:nvPr/>
        </p:nvSpPr>
        <p:spPr>
          <a:xfrm>
            <a:off x="645160" y="2047239"/>
            <a:ext cx="2473960" cy="4045469"/>
          </a:xfrm>
          <a:prstGeom prst="roundRect">
            <a:avLst>
              <a:gd name="adj" fmla="val 6604"/>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ar-MA" noProof="0" dirty="0"/>
          </a:p>
        </p:txBody>
      </p:sp>
      <p:sp>
        <p:nvSpPr>
          <p:cNvPr id="5" name="Rectangle : coins arrondis 4">
            <a:extLst>
              <a:ext uri="{FF2B5EF4-FFF2-40B4-BE49-F238E27FC236}">
                <a16:creationId xmlns:a16="http://schemas.microsoft.com/office/drawing/2014/main" id="{EBF209F9-29BD-7BEE-77CC-674C75799DFA}"/>
              </a:ext>
            </a:extLst>
          </p:cNvPr>
          <p:cNvSpPr/>
          <p:nvPr/>
        </p:nvSpPr>
        <p:spPr>
          <a:xfrm>
            <a:off x="6090920" y="2047238"/>
            <a:ext cx="2473960" cy="4045469"/>
          </a:xfrm>
          <a:prstGeom prst="roundRect">
            <a:avLst>
              <a:gd name="adj" fmla="val 6604"/>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ar-MA" noProof="0" dirty="0"/>
          </a:p>
        </p:txBody>
      </p:sp>
      <p:sp>
        <p:nvSpPr>
          <p:cNvPr id="7" name="Rectangle : coins arrondis 6">
            <a:extLst>
              <a:ext uri="{FF2B5EF4-FFF2-40B4-BE49-F238E27FC236}">
                <a16:creationId xmlns:a16="http://schemas.microsoft.com/office/drawing/2014/main" id="{E477E222-8A88-8173-AC9A-CB78EDDB1310}"/>
              </a:ext>
            </a:extLst>
          </p:cNvPr>
          <p:cNvSpPr/>
          <p:nvPr/>
        </p:nvSpPr>
        <p:spPr>
          <a:xfrm>
            <a:off x="3368040" y="2047238"/>
            <a:ext cx="2473960" cy="4045469"/>
          </a:xfrm>
          <a:prstGeom prst="roundRect">
            <a:avLst>
              <a:gd name="adj" fmla="val 6604"/>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ar-MA" noProof="0" dirty="0"/>
          </a:p>
        </p:txBody>
      </p:sp>
      <p:sp>
        <p:nvSpPr>
          <p:cNvPr id="3" name="ZoneTexte 2">
            <a:extLst>
              <a:ext uri="{FF2B5EF4-FFF2-40B4-BE49-F238E27FC236}">
                <a16:creationId xmlns:a16="http://schemas.microsoft.com/office/drawing/2014/main" id="{D1903B4E-7523-0D2A-60C9-5F8F648C7A30}"/>
              </a:ext>
            </a:extLst>
          </p:cNvPr>
          <p:cNvSpPr txBox="1"/>
          <p:nvPr/>
        </p:nvSpPr>
        <p:spPr>
          <a:xfrm>
            <a:off x="2979171" y="1603226"/>
            <a:ext cx="2933816" cy="369332"/>
          </a:xfrm>
          <a:prstGeom prst="rect">
            <a:avLst/>
          </a:prstGeom>
          <a:noFill/>
        </p:spPr>
        <p:txBody>
          <a:bodyPr wrap="none" rtlCol="0">
            <a:spAutoFit/>
          </a:bodyPr>
          <a:lstStyle/>
          <a:p>
            <a:r>
              <a:rPr lang="ar-MA" b="1" dirty="0">
                <a:latin typeface="Albertus Extra Bold" panose="020B0604020202020204" charset="0"/>
                <a:cs typeface="Albertus Extra Bold" panose="020B0604020202020204" charset="0"/>
              </a:rPr>
              <a:t>كَيْفَ تَتِمُّ التَّبادُلاتُ الْغازِيَّةُ في جِسْمي؟</a:t>
            </a:r>
          </a:p>
        </p:txBody>
      </p:sp>
      <p:pic>
        <p:nvPicPr>
          <p:cNvPr id="9" name="Image 8">
            <a:extLst>
              <a:ext uri="{FF2B5EF4-FFF2-40B4-BE49-F238E27FC236}">
                <a16:creationId xmlns:a16="http://schemas.microsoft.com/office/drawing/2014/main" id="{27B6ED8B-EFCD-C38C-2ED0-C3DD7304EC03}"/>
              </a:ext>
            </a:extLst>
          </p:cNvPr>
          <p:cNvPicPr>
            <a:picLocks noChangeAspect="1"/>
          </p:cNvPicPr>
          <p:nvPr/>
        </p:nvPicPr>
        <p:blipFill>
          <a:blip r:embed="rId2"/>
          <a:stretch>
            <a:fillRect/>
          </a:stretch>
        </p:blipFill>
        <p:spPr>
          <a:xfrm>
            <a:off x="6156251" y="2120254"/>
            <a:ext cx="2353222" cy="3897774"/>
          </a:xfrm>
          <a:prstGeom prst="rect">
            <a:avLst/>
          </a:prstGeom>
        </p:spPr>
      </p:pic>
      <p:pic>
        <p:nvPicPr>
          <p:cNvPr id="12" name="Image 11">
            <a:extLst>
              <a:ext uri="{FF2B5EF4-FFF2-40B4-BE49-F238E27FC236}">
                <a16:creationId xmlns:a16="http://schemas.microsoft.com/office/drawing/2014/main" id="{9D302A9F-CE2C-E8AD-9CF0-4373BEC70C46}"/>
              </a:ext>
            </a:extLst>
          </p:cNvPr>
          <p:cNvPicPr>
            <a:picLocks noChangeAspect="1"/>
          </p:cNvPicPr>
          <p:nvPr/>
        </p:nvPicPr>
        <p:blipFill>
          <a:blip r:embed="rId3"/>
          <a:stretch>
            <a:fillRect/>
          </a:stretch>
        </p:blipFill>
        <p:spPr>
          <a:xfrm>
            <a:off x="3444949" y="2107775"/>
            <a:ext cx="2332748" cy="3910253"/>
          </a:xfrm>
          <a:prstGeom prst="rect">
            <a:avLst/>
          </a:prstGeom>
        </p:spPr>
      </p:pic>
      <p:pic>
        <p:nvPicPr>
          <p:cNvPr id="15" name="Image 14">
            <a:extLst>
              <a:ext uri="{FF2B5EF4-FFF2-40B4-BE49-F238E27FC236}">
                <a16:creationId xmlns:a16="http://schemas.microsoft.com/office/drawing/2014/main" id="{6BDC0B73-1A6A-EFA1-BA13-D040FB587DC2}"/>
              </a:ext>
            </a:extLst>
          </p:cNvPr>
          <p:cNvPicPr>
            <a:picLocks noChangeAspect="1"/>
          </p:cNvPicPr>
          <p:nvPr/>
        </p:nvPicPr>
        <p:blipFill>
          <a:blip r:embed="rId4"/>
          <a:stretch>
            <a:fillRect/>
          </a:stretch>
        </p:blipFill>
        <p:spPr>
          <a:xfrm>
            <a:off x="744279" y="2120254"/>
            <a:ext cx="2308802" cy="3897774"/>
          </a:xfrm>
          <a:prstGeom prst="rect">
            <a:avLst/>
          </a:prstGeom>
        </p:spPr>
      </p:pic>
      <p:pic>
        <p:nvPicPr>
          <p:cNvPr id="6" name="Image 5">
            <a:extLst>
              <a:ext uri="{FF2B5EF4-FFF2-40B4-BE49-F238E27FC236}">
                <a16:creationId xmlns:a16="http://schemas.microsoft.com/office/drawing/2014/main" id="{ED52FC50-A7DC-3B89-1637-6A55726A8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2107687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CB7D-8C4A-A26E-BA2B-482EE22FCCCB}"/>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9F1E1EB5-A3CF-9C33-72E2-D018A6412902}"/>
              </a:ext>
            </a:extLst>
          </p:cNvPr>
          <p:cNvSpPr txBox="1"/>
          <p:nvPr/>
        </p:nvSpPr>
        <p:spPr>
          <a:xfrm>
            <a:off x="1089966" y="1594395"/>
            <a:ext cx="7132233" cy="323871"/>
          </a:xfrm>
          <a:prstGeom prst="rect">
            <a:avLst/>
          </a:prstGeom>
        </p:spPr>
        <p:txBody>
          <a:bodyPr wrap="square" lIns="0" tIns="0" rIns="0" bIns="0" rtlCol="0" anchor="t">
            <a:spAutoFit/>
          </a:bodyPr>
          <a:lstStyle/>
          <a:p>
            <a:pPr algn="ctr">
              <a:lnSpc>
                <a:spcPts val="2075"/>
              </a:lnSpc>
            </a:pPr>
            <a:r>
              <a:rPr lang="ar-MA" sz="3600" b="1" kern="0" noProof="0" dirty="0">
                <a:solidFill>
                  <a:schemeClr val="accent1">
                    <a:lumMod val="60000"/>
                    <a:lumOff val="40000"/>
                  </a:schemeClr>
                </a:solidFill>
                <a:latin typeface="Calibri" panose="020F0502020204030204" pitchFamily="34" charset="0"/>
                <a:cs typeface="Calibri" panose="020F0502020204030204" pitchFamily="34" charset="0"/>
              </a:rPr>
              <a:t>مراحل الدرس</a:t>
            </a:r>
          </a:p>
        </p:txBody>
      </p:sp>
      <p:pic>
        <p:nvPicPr>
          <p:cNvPr id="4" name="Image 3" descr="Une image contenant texte, capture d’écran, Police, nombre&#10;&#10;Description générée automatiquement">
            <a:extLst>
              <a:ext uri="{FF2B5EF4-FFF2-40B4-BE49-F238E27FC236}">
                <a16:creationId xmlns:a16="http://schemas.microsoft.com/office/drawing/2014/main" id="{8DFD3EB6-306C-FBF6-5296-1E5847654E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447" y="1918266"/>
            <a:ext cx="6968752" cy="3986581"/>
          </a:xfrm>
          <a:prstGeom prst="rect">
            <a:avLst/>
          </a:prstGeom>
        </p:spPr>
      </p:pic>
      <p:pic>
        <p:nvPicPr>
          <p:cNvPr id="3" name="Image 2">
            <a:extLst>
              <a:ext uri="{FF2B5EF4-FFF2-40B4-BE49-F238E27FC236}">
                <a16:creationId xmlns:a16="http://schemas.microsoft.com/office/drawing/2014/main" id="{2F556DC6-A237-2DB1-EF60-88078D544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4256011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1">
            <a:extLst>
              <a:ext uri="{FF2B5EF4-FFF2-40B4-BE49-F238E27FC236}">
                <a16:creationId xmlns:a16="http://schemas.microsoft.com/office/drawing/2014/main" id="{D5C464C3-FDBA-A4ED-AFAB-8A79EEB47C90}"/>
              </a:ext>
            </a:extLst>
          </p:cNvPr>
          <p:cNvGrpSpPr/>
          <p:nvPr/>
        </p:nvGrpSpPr>
        <p:grpSpPr>
          <a:xfrm>
            <a:off x="7504886" y="2503057"/>
            <a:ext cx="981709" cy="894619"/>
            <a:chOff x="7018463" y="3270490"/>
            <a:chExt cx="1287441" cy="1174803"/>
          </a:xfrm>
        </p:grpSpPr>
        <p:grpSp>
          <p:nvGrpSpPr>
            <p:cNvPr id="11" name="Groupe 2">
              <a:extLst>
                <a:ext uri="{FF2B5EF4-FFF2-40B4-BE49-F238E27FC236}">
                  <a16:creationId xmlns:a16="http://schemas.microsoft.com/office/drawing/2014/main" id="{7B1D3277-6AC5-13F3-ADD7-1D32F94B3DF0}"/>
                </a:ext>
              </a:extLst>
            </p:cNvPr>
            <p:cNvGrpSpPr/>
            <p:nvPr/>
          </p:nvGrpSpPr>
          <p:grpSpPr>
            <a:xfrm>
              <a:off x="7018463" y="3537379"/>
              <a:ext cx="907914" cy="907914"/>
              <a:chOff x="3664086" y="1245255"/>
              <a:chExt cx="907914" cy="907914"/>
            </a:xfrm>
          </p:grpSpPr>
          <p:sp>
            <p:nvSpPr>
              <p:cNvPr id="15" name="Ellipse 7">
                <a:extLst>
                  <a:ext uri="{FF2B5EF4-FFF2-40B4-BE49-F238E27FC236}">
                    <a16:creationId xmlns:a16="http://schemas.microsoft.com/office/drawing/2014/main" id="{9E22E2D2-93E1-2780-F802-F54DFDEA62AE}"/>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MA"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Ellipse 8">
                <a:extLst>
                  <a:ext uri="{FF2B5EF4-FFF2-40B4-BE49-F238E27FC236}">
                    <a16:creationId xmlns:a16="http://schemas.microsoft.com/office/drawing/2014/main" id="{DBB4FF5C-C284-427A-A0F9-3E2A78D0F300}"/>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MA"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 name="Groupe 4">
              <a:extLst>
                <a:ext uri="{FF2B5EF4-FFF2-40B4-BE49-F238E27FC236}">
                  <a16:creationId xmlns:a16="http://schemas.microsoft.com/office/drawing/2014/main" id="{82302E35-1361-EB6D-23A0-FB6FEF4488CB}"/>
                </a:ext>
              </a:extLst>
            </p:cNvPr>
            <p:cNvGrpSpPr/>
            <p:nvPr/>
          </p:nvGrpSpPr>
          <p:grpSpPr>
            <a:xfrm rot="692408">
              <a:off x="7488791" y="3270490"/>
              <a:ext cx="817113" cy="732479"/>
              <a:chOff x="6497223" y="1779515"/>
              <a:chExt cx="817113" cy="732479"/>
            </a:xfrm>
          </p:grpSpPr>
          <p:sp>
            <p:nvSpPr>
              <p:cNvPr id="13" name="Chevron 5">
                <a:extLst>
                  <a:ext uri="{FF2B5EF4-FFF2-40B4-BE49-F238E27FC236}">
                    <a16:creationId xmlns:a16="http://schemas.microsoft.com/office/drawing/2014/main" id="{FDEB5BFC-5C5E-172D-B7FD-C79A71FA52A6}"/>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noProof="0" dirty="0">
                  <a:solidFill>
                    <a:schemeClr val="tx1"/>
                  </a:solidFill>
                  <a:latin typeface="Calibri" panose="020F0502020204030204" pitchFamily="34" charset="0"/>
                </a:endParaRPr>
              </a:p>
            </p:txBody>
          </p:sp>
          <p:cxnSp>
            <p:nvCxnSpPr>
              <p:cNvPr id="14" name="Connecteur droit 6">
                <a:extLst>
                  <a:ext uri="{FF2B5EF4-FFF2-40B4-BE49-F238E27FC236}">
                    <a16:creationId xmlns:a16="http://schemas.microsoft.com/office/drawing/2014/main" id="{6952ED0F-19B2-9CC1-854C-9357B9CD4F11}"/>
                  </a:ext>
                </a:extLst>
              </p:cNvPr>
              <p:cNvCxnSpPr>
                <a:cxnSpLocks/>
                <a:stCxn id="13" idx="1"/>
              </p:cNvCxnSpPr>
              <p:nvPr/>
            </p:nvCxnSpPr>
            <p:spPr>
              <a:xfrm rot="20907592" flipH="1">
                <a:off x="6497223" y="1947485"/>
                <a:ext cx="817113" cy="564509"/>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sp>
        <p:nvSpPr>
          <p:cNvPr id="4" name="ZoneTexte 3">
            <a:extLst>
              <a:ext uri="{FF2B5EF4-FFF2-40B4-BE49-F238E27FC236}">
                <a16:creationId xmlns:a16="http://schemas.microsoft.com/office/drawing/2014/main" id="{11B453C2-3BB7-3EB8-E081-97DFC748D09A}"/>
              </a:ext>
            </a:extLst>
          </p:cNvPr>
          <p:cNvSpPr txBox="1"/>
          <p:nvPr/>
        </p:nvSpPr>
        <p:spPr>
          <a:xfrm>
            <a:off x="395850" y="3673538"/>
            <a:ext cx="8352300" cy="1143070"/>
          </a:xfrm>
          <a:prstGeom prst="rect">
            <a:avLst/>
          </a:prstGeom>
          <a:noFill/>
        </p:spPr>
        <p:txBody>
          <a:bodyPr wrap="square" rtlCol="0">
            <a:spAutoFit/>
          </a:bodyPr>
          <a:lstStyle/>
          <a:p>
            <a:pPr algn="just" rtl="1">
              <a:lnSpc>
                <a:spcPct val="150000"/>
              </a:lnSpc>
            </a:pPr>
            <a:r>
              <a:rPr lang="ar-MA" sz="2400" b="1" dirty="0">
                <a:latin typeface="Calibri" panose="020F0502020204030204" pitchFamily="34" charset="0"/>
                <a:cs typeface="Calibri" panose="020F0502020204030204" pitchFamily="34" charset="0"/>
              </a:rPr>
              <a:t>-</a:t>
            </a:r>
            <a:r>
              <a:rPr lang="ar-MA" sz="2400" b="1" dirty="0">
                <a:solidFill>
                  <a:srgbClr val="00B0F0"/>
                </a:solidFill>
                <a:latin typeface="Calibri" panose="020F0502020204030204" pitchFamily="34" charset="0"/>
                <a:cs typeface="Calibri" panose="020F0502020204030204" pitchFamily="34" charset="0"/>
              </a:rPr>
              <a:t> تَعَرُّفِ </a:t>
            </a:r>
            <a:r>
              <a:rPr lang="ar-MA" sz="2400" b="1" dirty="0">
                <a:latin typeface="Calibri" panose="020F0502020204030204" pitchFamily="34" charset="0"/>
                <a:cs typeface="Calibri" panose="020F0502020204030204" pitchFamily="34" charset="0"/>
              </a:rPr>
              <a:t>أَعْضاءِ الْجِهازِ التَّنَفُّسِيِّ، وَ</a:t>
            </a:r>
            <a:r>
              <a:rPr lang="ar-MA" sz="2400" b="1" dirty="0">
                <a:solidFill>
                  <a:srgbClr val="00B0F0"/>
                </a:solidFill>
                <a:latin typeface="Calibri" panose="020F0502020204030204" pitchFamily="34" charset="0"/>
                <a:cs typeface="Calibri" panose="020F0502020204030204" pitchFamily="34" charset="0"/>
              </a:rPr>
              <a:t>تَحْديدِ</a:t>
            </a:r>
            <a:r>
              <a:rPr lang="ar-MA" sz="2400" b="1" dirty="0">
                <a:latin typeface="Calibri" panose="020F0502020204030204" pitchFamily="34" charset="0"/>
                <a:cs typeface="Calibri" panose="020F0502020204030204" pitchFamily="34" charset="0"/>
              </a:rPr>
              <a:t> مَسارِ الأُكْسِجينِ داخِلَ الْجِسْمِ؛</a:t>
            </a:r>
          </a:p>
          <a:p>
            <a:pPr algn="just" rtl="1">
              <a:lnSpc>
                <a:spcPct val="150000"/>
              </a:lnSpc>
            </a:pPr>
            <a:r>
              <a:rPr lang="ar-MA" sz="2400" b="1" dirty="0">
                <a:latin typeface="Calibri" panose="020F0502020204030204" pitchFamily="34" charset="0"/>
                <a:cs typeface="Calibri" panose="020F0502020204030204" pitchFamily="34" charset="0"/>
              </a:rPr>
              <a:t>- </a:t>
            </a:r>
            <a:r>
              <a:rPr lang="ar-SA" sz="2400" b="1" dirty="0">
                <a:solidFill>
                  <a:srgbClr val="00B0F0"/>
                </a:solidFill>
                <a:latin typeface="Calibri" panose="020F0502020204030204" pitchFamily="34" charset="0"/>
                <a:cs typeface="Calibri" panose="020F0502020204030204" pitchFamily="34" charset="0"/>
              </a:rPr>
              <a:t>تَفْسيرِ</a:t>
            </a:r>
            <a:r>
              <a:rPr lang="ar-SA" sz="2400" b="1" dirty="0">
                <a:latin typeface="Calibri" panose="020F0502020204030204" pitchFamily="34" charset="0"/>
                <a:cs typeface="Calibri" panose="020F0502020204030204" pitchFamily="34" charset="0"/>
              </a:rPr>
              <a:t> التَّبادُلاتِ الْغَازِيَّةِ بَيْنَ الْهَواءِ وَالدَّمِ </a:t>
            </a:r>
            <a:r>
              <a:rPr lang="ar-SA" sz="2400" b="1" dirty="0">
                <a:solidFill>
                  <a:srgbClr val="00B0F0"/>
                </a:solidFill>
                <a:latin typeface="Calibri" panose="020F0502020204030204" pitchFamily="34" charset="0"/>
                <a:cs typeface="Calibri" panose="020F0502020204030204" pitchFamily="34" charset="0"/>
              </a:rPr>
              <a:t>اعْتِمادًا عَلى رَسْمٍ تَخْطيطِيٍّ</a:t>
            </a:r>
            <a:r>
              <a:rPr lang="fr-MA" sz="2400" b="1" dirty="0">
                <a:solidFill>
                  <a:srgbClr val="00B0F0"/>
                </a:solidFill>
                <a:latin typeface="Calibri" panose="020F0502020204030204" pitchFamily="34" charset="0"/>
                <a:cs typeface="Calibri" panose="020F0502020204030204" pitchFamily="34" charset="0"/>
              </a:rPr>
              <a:t> </a:t>
            </a:r>
            <a:r>
              <a:rPr lang="ar-MA" sz="2400" b="1" dirty="0">
                <a:latin typeface="Calibri" panose="020F0502020204030204" pitchFamily="34" charset="0"/>
                <a:cs typeface="Calibri" panose="020F0502020204030204" pitchFamily="34" charset="0"/>
              </a:rPr>
              <a:t>.</a:t>
            </a:r>
          </a:p>
        </p:txBody>
      </p:sp>
      <p:sp>
        <p:nvSpPr>
          <p:cNvPr id="3" name="ZoneTexte 2">
            <a:extLst>
              <a:ext uri="{FF2B5EF4-FFF2-40B4-BE49-F238E27FC236}">
                <a16:creationId xmlns:a16="http://schemas.microsoft.com/office/drawing/2014/main" id="{C342DBB7-5833-C914-32F2-0C6B71782059}"/>
              </a:ext>
            </a:extLst>
          </p:cNvPr>
          <p:cNvSpPr txBox="1"/>
          <p:nvPr/>
        </p:nvSpPr>
        <p:spPr>
          <a:xfrm>
            <a:off x="1232332" y="1580903"/>
            <a:ext cx="6272554" cy="1015663"/>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a:t>
            </a:r>
            <a:r>
              <a:rPr kumimoji="0" lang="ar-MA" sz="2800" b="1" i="0" u="none" strike="noStrike" kern="0" cap="none" spc="0" normalizeH="0" baseline="0" noProof="0" dirty="0">
                <a:ln>
                  <a:noFill/>
                </a:ln>
                <a:solidFill>
                  <a:srgbClr val="156082">
                    <a:lumMod val="75000"/>
                  </a:srgbClr>
                </a:solidFill>
                <a:effectLst/>
                <a:uLnTx/>
                <a:uFillTx/>
                <a:latin typeface="Calibri" panose="020F0502020204030204" pitchFamily="34" charset="0"/>
                <a:ea typeface="+mn-ea"/>
                <a:cs typeface="Calibri" panose="020F0502020204030204" pitchFamily="34" charset="0"/>
              </a:rPr>
              <a:t>عند نهاية الدرس، </a:t>
            </a:r>
            <a:r>
              <a:rPr kumimoji="0" lang="ar-MA" sz="2800" b="1" i="0" u="none" strike="noStrike" kern="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على الأقل </a:t>
            </a:r>
            <a:r>
              <a:rPr kumimoji="0" lang="ar-MA" sz="2800" b="1" i="0" u="none" strike="noStrike" kern="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80%</a:t>
            </a:r>
            <a:r>
              <a:rPr kumimoji="0" lang="ar-MA" sz="2800" b="1" i="0" u="none" strike="noStrike" kern="0" cap="none" spc="0" normalizeH="0" baseline="0" noProof="0" dirty="0">
                <a:ln>
                  <a:noFill/>
                </a:ln>
                <a:solidFill>
                  <a:srgbClr val="156082">
                    <a:lumMod val="75000"/>
                  </a:srgbClr>
                </a:solidFill>
                <a:effectLst/>
                <a:uLnTx/>
                <a:uFillTx/>
                <a:latin typeface="Calibri" panose="020F0502020204030204" pitchFamily="34" charset="0"/>
                <a:ea typeface="+mn-ea"/>
                <a:cs typeface="Calibri" panose="020F0502020204030204" pitchFamily="34" charset="0"/>
              </a:rPr>
              <a:t> </a:t>
            </a:r>
            <a:r>
              <a:rPr kumimoji="0" lang="ar-MA" sz="2800" b="1" i="0" u="none" strike="noStrike" kern="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من المتعلمات والمتعلمين سيكونون متمكنين من </a:t>
            </a:r>
            <a:r>
              <a:rPr kumimoji="0" lang="ar-MA" sz="2800" b="1" i="0" u="none" strike="noStrike" kern="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a:t>
            </a:r>
            <a:endParaRPr kumimoji="0" lang="ar-MA" sz="2800" b="1" i="0" u="none" strike="noStrike" kern="1200" cap="none" spc="0" normalizeH="0" baseline="0" noProof="0" dirty="0">
              <a:ln>
                <a:noFill/>
              </a:ln>
              <a:solidFill>
                <a:prstClr val="white">
                  <a:lumMod val="50000"/>
                </a:prstClr>
              </a:solidFill>
              <a:effectLst/>
              <a:uLnTx/>
              <a:uFillTx/>
              <a:latin typeface="Aptos" panose="02110004020202020204"/>
              <a:ea typeface="+mn-ea"/>
              <a:cs typeface="+mn-cs"/>
            </a:endParaRPr>
          </a:p>
        </p:txBody>
      </p:sp>
      <p:pic>
        <p:nvPicPr>
          <p:cNvPr id="2" name="Image 1">
            <a:extLst>
              <a:ext uri="{FF2B5EF4-FFF2-40B4-BE49-F238E27FC236}">
                <a16:creationId xmlns:a16="http://schemas.microsoft.com/office/drawing/2014/main" id="{59BF1C6F-EE35-F586-3F29-E36F2FC32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913118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AA2F8-C845-DE48-3437-0B6D30B3071E}"/>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1D7D99DD-1FAA-9000-BAFF-CC98AF393E6F}"/>
              </a:ext>
            </a:extLst>
          </p:cNvPr>
          <p:cNvSpPr txBox="1"/>
          <p:nvPr/>
        </p:nvSpPr>
        <p:spPr>
          <a:xfrm>
            <a:off x="939410" y="1251879"/>
            <a:ext cx="6515550" cy="338554"/>
          </a:xfrm>
          <a:prstGeom prst="rect">
            <a:avLst/>
          </a:prstGeom>
          <a:noFill/>
        </p:spPr>
        <p:txBody>
          <a:bodyPr wrap="square" rtlCol="0">
            <a:spAutoFit/>
          </a:bodyPr>
          <a:lstStyle/>
          <a:p>
            <a:pPr algn="r" rtl="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مَرْحَبًا، سَنَرَى دَرْسًا جَديدًا مَعَ كَجْمولَةَ وَأَكْسيلَ</a:t>
            </a:r>
            <a:r>
              <a:rPr lang="ar-MA" sz="1600" b="1" i="0" u="none" strike="noStrike" noProof="0" dirty="0">
                <a:solidFill>
                  <a:schemeClr val="bg2">
                    <a:lumMod val="50000"/>
                  </a:schemeClr>
                </a:solidFill>
                <a:effectLst/>
                <a:latin typeface="Calibri" panose="020F0502020204030204" pitchFamily="34" charset="0"/>
                <a:cs typeface="Calibri" panose="020F0502020204030204" pitchFamily="34" charset="0"/>
              </a:rPr>
              <a:t>.</a:t>
            </a:r>
            <a:endParaRPr lang="ar-MA" sz="1600" b="1" noProof="0" dirty="0">
              <a:solidFill>
                <a:schemeClr val="bg2">
                  <a:lumMod val="50000"/>
                </a:schemeClr>
              </a:solidFill>
              <a:latin typeface="Calibri" panose="020F0502020204030204" pitchFamily="34" charset="0"/>
              <a:ea typeface="Calibri"/>
              <a:cs typeface="Calibri" panose="020F0502020204030204" pitchFamily="34" charset="0"/>
            </a:endParaRPr>
          </a:p>
        </p:txBody>
      </p:sp>
      <p:pic>
        <p:nvPicPr>
          <p:cNvPr id="4" name="Image 3" descr="Une image contenant habits, personne, Pantalons, sourire&#10;&#10;Description générée automatiquement">
            <a:extLst>
              <a:ext uri="{FF2B5EF4-FFF2-40B4-BE49-F238E27FC236}">
                <a16:creationId xmlns:a16="http://schemas.microsoft.com/office/drawing/2014/main" id="{B8EA28DB-96AE-0DF4-6CD1-716B664BF1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671" y="2141306"/>
            <a:ext cx="5470989" cy="3647326"/>
          </a:xfrm>
          <a:prstGeom prst="rect">
            <a:avLst/>
          </a:prstGeom>
        </p:spPr>
      </p:pic>
    </p:spTree>
    <p:extLst>
      <p:ext uri="{BB962C8B-B14F-4D97-AF65-F5344CB8AC3E}">
        <p14:creationId xmlns:p14="http://schemas.microsoft.com/office/powerpoint/2010/main" val="105326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ECE21-432F-4EA8-B5F0-9B27BE873467}"/>
            </a:ext>
          </a:extLst>
        </p:cNvPr>
        <p:cNvGrpSpPr/>
        <p:nvPr/>
      </p:nvGrpSpPr>
      <p:grpSpPr>
        <a:xfrm>
          <a:off x="0" y="0"/>
          <a:ext cx="0" cy="0"/>
          <a:chOff x="0" y="0"/>
          <a:chExt cx="0" cy="0"/>
        </a:xfrm>
      </p:grpSpPr>
      <p:grpSp>
        <p:nvGrpSpPr>
          <p:cNvPr id="10" name="Groupe 1">
            <a:extLst>
              <a:ext uri="{FF2B5EF4-FFF2-40B4-BE49-F238E27FC236}">
                <a16:creationId xmlns:a16="http://schemas.microsoft.com/office/drawing/2014/main" id="{6A2D0B1D-7ABB-43A9-8E30-DC3EA50581F0}"/>
              </a:ext>
            </a:extLst>
          </p:cNvPr>
          <p:cNvGrpSpPr/>
          <p:nvPr/>
        </p:nvGrpSpPr>
        <p:grpSpPr>
          <a:xfrm>
            <a:off x="7504886" y="1784734"/>
            <a:ext cx="981709" cy="894619"/>
            <a:chOff x="7018463" y="3270490"/>
            <a:chExt cx="1287441" cy="1174803"/>
          </a:xfrm>
        </p:grpSpPr>
        <p:grpSp>
          <p:nvGrpSpPr>
            <p:cNvPr id="11" name="Groupe 2">
              <a:extLst>
                <a:ext uri="{FF2B5EF4-FFF2-40B4-BE49-F238E27FC236}">
                  <a16:creationId xmlns:a16="http://schemas.microsoft.com/office/drawing/2014/main" id="{CC957E0F-6D84-CB2B-86FF-5A3FD2111F80}"/>
                </a:ext>
              </a:extLst>
            </p:cNvPr>
            <p:cNvGrpSpPr/>
            <p:nvPr/>
          </p:nvGrpSpPr>
          <p:grpSpPr>
            <a:xfrm>
              <a:off x="7018463" y="3537379"/>
              <a:ext cx="907914" cy="907914"/>
              <a:chOff x="3664086" y="1245255"/>
              <a:chExt cx="907914" cy="907914"/>
            </a:xfrm>
          </p:grpSpPr>
          <p:sp>
            <p:nvSpPr>
              <p:cNvPr id="15" name="Ellipse 7">
                <a:extLst>
                  <a:ext uri="{FF2B5EF4-FFF2-40B4-BE49-F238E27FC236}">
                    <a16:creationId xmlns:a16="http://schemas.microsoft.com/office/drawing/2014/main" id="{5E8EE251-95DC-3DF9-970D-E1FCF2D87F6D}"/>
                  </a:ext>
                </a:extLst>
              </p:cNvPr>
              <p:cNvSpPr/>
              <p:nvPr/>
            </p:nvSpPr>
            <p:spPr>
              <a:xfrm>
                <a:off x="3664086" y="1245255"/>
                <a:ext cx="907914" cy="907914"/>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MA"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Ellipse 8">
                <a:extLst>
                  <a:ext uri="{FF2B5EF4-FFF2-40B4-BE49-F238E27FC236}">
                    <a16:creationId xmlns:a16="http://schemas.microsoft.com/office/drawing/2014/main" id="{A75ED39B-2D00-D56D-ADAB-6152B3B778F4}"/>
                  </a:ext>
                </a:extLst>
              </p:cNvPr>
              <p:cNvSpPr/>
              <p:nvPr/>
            </p:nvSpPr>
            <p:spPr>
              <a:xfrm>
                <a:off x="3893891" y="1484074"/>
                <a:ext cx="448304" cy="430276"/>
              </a:xfrm>
              <a:prstGeom prst="ellipse">
                <a:avLst/>
              </a:prstGeom>
              <a:noFill/>
              <a:ln w="120650" cap="flat" cmpd="sng" algn="ctr">
                <a:solidFill>
                  <a:srgbClr val="00E4C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r-MA"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 name="Groupe 4">
              <a:extLst>
                <a:ext uri="{FF2B5EF4-FFF2-40B4-BE49-F238E27FC236}">
                  <a16:creationId xmlns:a16="http://schemas.microsoft.com/office/drawing/2014/main" id="{59A755BB-E7A4-9A09-786A-8E9923CBC0FD}"/>
                </a:ext>
              </a:extLst>
            </p:cNvPr>
            <p:cNvGrpSpPr/>
            <p:nvPr/>
          </p:nvGrpSpPr>
          <p:grpSpPr>
            <a:xfrm rot="692408">
              <a:off x="7488791" y="3270490"/>
              <a:ext cx="817113" cy="732479"/>
              <a:chOff x="6497223" y="1779515"/>
              <a:chExt cx="817113" cy="732479"/>
            </a:xfrm>
          </p:grpSpPr>
          <p:sp>
            <p:nvSpPr>
              <p:cNvPr id="13" name="Chevron 5">
                <a:extLst>
                  <a:ext uri="{FF2B5EF4-FFF2-40B4-BE49-F238E27FC236}">
                    <a16:creationId xmlns:a16="http://schemas.microsoft.com/office/drawing/2014/main" id="{53D8F56F-8B11-9D48-7C0F-9446CB240279}"/>
                  </a:ext>
                </a:extLst>
              </p:cNvPr>
              <p:cNvSpPr/>
              <p:nvPr/>
            </p:nvSpPr>
            <p:spPr>
              <a:xfrm rot="8014795">
                <a:off x="7022818" y="1840050"/>
                <a:ext cx="322140" cy="201070"/>
              </a:xfrm>
              <a:prstGeom prst="chevron">
                <a:avLst>
                  <a:gd name="adj" fmla="val 32529"/>
                </a:avLst>
              </a:prstGeom>
              <a:solidFill>
                <a:schemeClr val="tx1">
                  <a:lumMod val="65000"/>
                  <a:lumOff val="35000"/>
                </a:schemeClr>
              </a:solidFill>
              <a:ln>
                <a:solidFill>
                  <a:srgbClr val="4B5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noProof="0" dirty="0">
                  <a:solidFill>
                    <a:schemeClr val="tx1"/>
                  </a:solidFill>
                  <a:latin typeface="Calibri" panose="020F0502020204030204" pitchFamily="34" charset="0"/>
                </a:endParaRPr>
              </a:p>
            </p:txBody>
          </p:sp>
          <p:cxnSp>
            <p:nvCxnSpPr>
              <p:cNvPr id="14" name="Connecteur droit 6">
                <a:extLst>
                  <a:ext uri="{FF2B5EF4-FFF2-40B4-BE49-F238E27FC236}">
                    <a16:creationId xmlns:a16="http://schemas.microsoft.com/office/drawing/2014/main" id="{E673D43D-D923-838B-C10D-70F3CA96103B}"/>
                  </a:ext>
                </a:extLst>
              </p:cNvPr>
              <p:cNvCxnSpPr>
                <a:cxnSpLocks/>
                <a:stCxn id="13" idx="1"/>
              </p:cNvCxnSpPr>
              <p:nvPr/>
            </p:nvCxnSpPr>
            <p:spPr>
              <a:xfrm rot="20907592" flipH="1">
                <a:off x="6497223" y="1947485"/>
                <a:ext cx="817113" cy="564509"/>
              </a:xfrm>
              <a:prstGeom prst="line">
                <a:avLst/>
              </a:prstGeom>
              <a:ln w="38100">
                <a:solidFill>
                  <a:srgbClr val="4B5050"/>
                </a:solidFill>
              </a:ln>
            </p:spPr>
            <p:style>
              <a:lnRef idx="2">
                <a:schemeClr val="accent1"/>
              </a:lnRef>
              <a:fillRef idx="0">
                <a:schemeClr val="accent1"/>
              </a:fillRef>
              <a:effectRef idx="1">
                <a:schemeClr val="accent1"/>
              </a:effectRef>
              <a:fontRef idx="minor">
                <a:schemeClr val="tx1"/>
              </a:fontRef>
            </p:style>
          </p:cxnSp>
        </p:grpSp>
      </p:grpSp>
      <p:sp>
        <p:nvSpPr>
          <p:cNvPr id="4" name="ZoneTexte 3">
            <a:extLst>
              <a:ext uri="{FF2B5EF4-FFF2-40B4-BE49-F238E27FC236}">
                <a16:creationId xmlns:a16="http://schemas.microsoft.com/office/drawing/2014/main" id="{1B535034-38CB-8FF1-E41B-1DE6F93FAD82}"/>
              </a:ext>
            </a:extLst>
          </p:cNvPr>
          <p:cNvSpPr txBox="1"/>
          <p:nvPr/>
        </p:nvSpPr>
        <p:spPr>
          <a:xfrm>
            <a:off x="349475" y="3373703"/>
            <a:ext cx="8445049" cy="1143070"/>
          </a:xfrm>
          <a:prstGeom prst="rect">
            <a:avLst/>
          </a:prstGeom>
          <a:noFill/>
        </p:spPr>
        <p:txBody>
          <a:bodyPr wrap="square" rtlCol="0">
            <a:spAutoFit/>
          </a:bodyPr>
          <a:lstStyle/>
          <a:p>
            <a:pPr algn="just" rtl="1">
              <a:lnSpc>
                <a:spcPct val="150000"/>
              </a:lnSpc>
            </a:pPr>
            <a:r>
              <a:rPr lang="ar-MA" sz="2000" b="1" noProof="0" dirty="0">
                <a:latin typeface="Calibri" panose="020F0502020204030204" pitchFamily="34" charset="0"/>
                <a:ea typeface="Calibri" panose="020F0502020204030204" pitchFamily="34" charset="0"/>
                <a:cs typeface="Calibri" panose="020F0502020204030204" pitchFamily="34" charset="0"/>
              </a:rPr>
              <a:t>- </a:t>
            </a:r>
            <a:r>
              <a:rPr lang="ar-MA" sz="2400" b="1" dirty="0">
                <a:latin typeface="Calibri" panose="020F0502020204030204" pitchFamily="34" charset="0"/>
                <a:cs typeface="Calibri" panose="020F0502020204030204" pitchFamily="34" charset="0"/>
              </a:rPr>
              <a:t>سَأَتَعَرَّفُ عَلى أَعْضاءِ الْجِهازِ التَّنَفُّسِيِّ، وَسَأُحَدِّدُ مَسارَ الأُكْسِجينِ داخِلَ الْجِسْمِ؛</a:t>
            </a:r>
          </a:p>
          <a:p>
            <a:pPr algn="just" rtl="1">
              <a:lnSpc>
                <a:spcPct val="150000"/>
              </a:lnSpc>
            </a:pPr>
            <a:r>
              <a:rPr lang="ar-MA" sz="2400" b="1" dirty="0">
                <a:latin typeface="Calibri" panose="020F0502020204030204" pitchFamily="34" charset="0"/>
                <a:cs typeface="Calibri" panose="020F0502020204030204" pitchFamily="34" charset="0"/>
              </a:rPr>
              <a:t>- سَأُفَسِّرُ </a:t>
            </a:r>
            <a:r>
              <a:rPr lang="ar-SA" sz="2400" b="1" dirty="0">
                <a:latin typeface="Calibri" panose="020F0502020204030204" pitchFamily="34" charset="0"/>
                <a:cs typeface="Calibri" panose="020F0502020204030204" pitchFamily="34" charset="0"/>
              </a:rPr>
              <a:t>التَّبادُلاتِ الْغَازِيَّةِ بَيْنَ الْهَواءِ وَالدَّمِ اعْتِمادًا عَلى رَسْمٍ تَخْطيطِيٍّ</a:t>
            </a:r>
            <a:r>
              <a:rPr lang="ar-MA" sz="2400" b="1" dirty="0">
                <a:latin typeface="Calibri" panose="020F0502020204030204" pitchFamily="34" charset="0"/>
                <a:cs typeface="Calibri" panose="020F0502020204030204" pitchFamily="34" charset="0"/>
              </a:rPr>
              <a:t>.</a:t>
            </a:r>
          </a:p>
        </p:txBody>
      </p:sp>
      <p:sp>
        <p:nvSpPr>
          <p:cNvPr id="7" name="ZoneTexte 6">
            <a:extLst>
              <a:ext uri="{FF2B5EF4-FFF2-40B4-BE49-F238E27FC236}">
                <a16:creationId xmlns:a16="http://schemas.microsoft.com/office/drawing/2014/main" id="{3EF1D389-C917-4D8C-184C-7CEE1E78F6BC}"/>
              </a:ext>
            </a:extLst>
          </p:cNvPr>
          <p:cNvSpPr txBox="1"/>
          <p:nvPr/>
        </p:nvSpPr>
        <p:spPr>
          <a:xfrm>
            <a:off x="3278730" y="1939657"/>
            <a:ext cx="4572000" cy="584775"/>
          </a:xfrm>
          <a:prstGeom prst="rect">
            <a:avLst/>
          </a:prstGeom>
          <a:noFill/>
        </p:spPr>
        <p:txBody>
          <a:bodyPr wrap="square">
            <a:sp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r>
              <a:rPr kumimoji="0" lang="ar-MA" sz="3200" b="1"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 </a:t>
            </a:r>
            <a:r>
              <a:rPr kumimoji="0" lang="ar-MA" sz="2800" b="1" i="0" u="none" strike="noStrike" kern="0" cap="none" spc="0" normalizeH="0" baseline="0" noProof="0" dirty="0">
                <a:ln>
                  <a:noFill/>
                </a:ln>
                <a:solidFill>
                  <a:srgbClr val="156082">
                    <a:lumMod val="75000"/>
                  </a:srgbClr>
                </a:solidFill>
                <a:effectLst/>
                <a:uLnTx/>
                <a:uFillTx/>
                <a:latin typeface="Calibri" panose="020F0502020204030204" pitchFamily="34" charset="0"/>
                <a:ea typeface="+mn-ea"/>
                <a:cs typeface="Calibri" panose="020F0502020204030204" pitchFamily="34" charset="0"/>
              </a:rPr>
              <a:t>عِنْدَ نِهايَةِ الدَّرْسِ</a:t>
            </a:r>
            <a:r>
              <a:rPr kumimoji="0" lang="ar-MA" sz="2800" b="1" i="0" u="none" strike="noStrike" kern="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a:t>
            </a:r>
            <a:endParaRPr kumimoji="0" lang="ar-MA" sz="2800" b="1" i="0" u="none" strike="noStrike" kern="1200" cap="none" spc="0" normalizeH="0" baseline="0" noProof="0" dirty="0">
              <a:ln>
                <a:noFill/>
              </a:ln>
              <a:solidFill>
                <a:prstClr val="white">
                  <a:lumMod val="50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22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9139F645-6AF6-D76C-3950-23A6E10DEEBF}"/>
              </a:ext>
            </a:extLst>
          </p:cNvPr>
          <p:cNvSpPr/>
          <p:nvPr/>
        </p:nvSpPr>
        <p:spPr>
          <a:xfrm>
            <a:off x="1720931" y="2610517"/>
            <a:ext cx="5884432" cy="2370557"/>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anose="020F0502020204030204" pitchFamily="34" charset="0"/>
            </a:endParaRPr>
          </a:p>
        </p:txBody>
      </p:sp>
      <p:sp>
        <p:nvSpPr>
          <p:cNvPr id="3" name="Flowchart: Alternate Process 54">
            <a:extLst>
              <a:ext uri="{FF2B5EF4-FFF2-40B4-BE49-F238E27FC236}">
                <a16:creationId xmlns:a16="http://schemas.microsoft.com/office/drawing/2014/main" id="{221A3EE0-E9C1-E8E0-053A-19385537EBD8}"/>
              </a:ext>
            </a:extLst>
          </p:cNvPr>
          <p:cNvSpPr/>
          <p:nvPr/>
        </p:nvSpPr>
        <p:spPr>
          <a:xfrm>
            <a:off x="2474259" y="2209308"/>
            <a:ext cx="419997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en-US" sz="4000" b="1" dirty="0">
                <a:solidFill>
                  <a:schemeClr val="bg1"/>
                </a:solidFill>
                <a:latin typeface="Calibri" panose="020F0502020204030204" pitchFamily="34" charset="0"/>
                <a:cs typeface="Calibri" panose="020F0502020204030204" pitchFamily="34" charset="0"/>
              </a:rPr>
              <a:t> </a:t>
            </a:r>
            <a:r>
              <a:rPr lang="ar-MA" sz="4000" b="1" dirty="0">
                <a:solidFill>
                  <a:schemeClr val="bg1"/>
                </a:solidFill>
                <a:latin typeface="Calibri" panose="020F0502020204030204" pitchFamily="34" charset="0"/>
                <a:cs typeface="Calibri" panose="020F0502020204030204" pitchFamily="34" charset="0"/>
              </a:rPr>
              <a:t>افتتاح الدرس</a:t>
            </a:r>
            <a:endParaRPr lang="en-US" sz="3200" dirty="0">
              <a:solidFill>
                <a:schemeClr val="bg1"/>
              </a:solidFill>
              <a:latin typeface="Calibri" panose="020F0502020204030204" pitchFamily="34" charset="0"/>
              <a:cs typeface="Calibri" panose="020F0502020204030204" pitchFamily="34" charset="0"/>
            </a:endParaRPr>
          </a:p>
        </p:txBody>
      </p:sp>
      <p:sp>
        <p:nvSpPr>
          <p:cNvPr id="4" name="Oval 80">
            <a:extLst>
              <a:ext uri="{FF2B5EF4-FFF2-40B4-BE49-F238E27FC236}">
                <a16:creationId xmlns:a16="http://schemas.microsoft.com/office/drawing/2014/main" id="{CEF7E973-88DF-E9E7-9F6A-E07B235E3B0A}"/>
              </a:ext>
            </a:extLst>
          </p:cNvPr>
          <p:cNvSpPr>
            <a:spLocks noChangeAspect="1"/>
          </p:cNvSpPr>
          <p:nvPr/>
        </p:nvSpPr>
        <p:spPr>
          <a:xfrm>
            <a:off x="6232304" y="2261495"/>
            <a:ext cx="698043" cy="698043"/>
          </a:xfrm>
          <a:prstGeom prst="ellipse">
            <a:avLst/>
          </a:prstGeom>
          <a:solidFill>
            <a:srgbClr val="009E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MA" sz="3200" b="1" dirty="0"/>
              <a:t>1</a:t>
            </a:r>
          </a:p>
        </p:txBody>
      </p:sp>
      <p:pic>
        <p:nvPicPr>
          <p:cNvPr id="5" name="Image 4" descr="Une image contenant symbole, Graphique, conception&#10;&#10;Le contenu généré par l’IA peut être incorrect.">
            <a:extLst>
              <a:ext uri="{FF2B5EF4-FFF2-40B4-BE49-F238E27FC236}">
                <a16:creationId xmlns:a16="http://schemas.microsoft.com/office/drawing/2014/main" id="{FD8D94C9-33EC-97D2-E452-C86B0AAB1BA0}"/>
              </a:ext>
            </a:extLst>
          </p:cNvPr>
          <p:cNvPicPr>
            <a:picLocks noChangeAspect="1"/>
          </p:cNvPicPr>
          <p:nvPr/>
        </p:nvPicPr>
        <p:blipFill>
          <a:blip r:embed="rId2">
            <a:duotone>
              <a:schemeClr val="accent1">
                <a:shade val="45000"/>
                <a:satMod val="135000"/>
              </a:schemeClr>
              <a:prstClr val="white"/>
            </a:duotone>
          </a:blip>
          <a:stretch>
            <a:fillRect/>
          </a:stretch>
        </p:blipFill>
        <p:spPr>
          <a:xfrm rot="10800000">
            <a:off x="6581325" y="3154658"/>
            <a:ext cx="841742" cy="841742"/>
          </a:xfrm>
          <a:prstGeom prst="rect">
            <a:avLst/>
          </a:prstGeom>
        </p:spPr>
      </p:pic>
      <p:grpSp>
        <p:nvGrpSpPr>
          <p:cNvPr id="6" name="Groupe 5">
            <a:extLst>
              <a:ext uri="{FF2B5EF4-FFF2-40B4-BE49-F238E27FC236}">
                <a16:creationId xmlns:a16="http://schemas.microsoft.com/office/drawing/2014/main" id="{79607537-C655-2BCB-9208-5936ED3B79F1}"/>
              </a:ext>
            </a:extLst>
          </p:cNvPr>
          <p:cNvGrpSpPr/>
          <p:nvPr/>
        </p:nvGrpSpPr>
        <p:grpSpPr>
          <a:xfrm>
            <a:off x="1852603" y="3235721"/>
            <a:ext cx="4597052" cy="1451721"/>
            <a:chOff x="1852603" y="3070584"/>
            <a:chExt cx="4597052" cy="1451721"/>
          </a:xfrm>
        </p:grpSpPr>
        <p:sp>
          <p:nvSpPr>
            <p:cNvPr id="8" name="ZoneTexte 7">
              <a:extLst>
                <a:ext uri="{FF2B5EF4-FFF2-40B4-BE49-F238E27FC236}">
                  <a16:creationId xmlns:a16="http://schemas.microsoft.com/office/drawing/2014/main" id="{1FFEF689-E2D4-5D12-182C-41AFC71FEBE6}"/>
                </a:ext>
              </a:extLst>
            </p:cNvPr>
            <p:cNvSpPr txBox="1"/>
            <p:nvPr/>
          </p:nvSpPr>
          <p:spPr>
            <a:xfrm>
              <a:off x="1852603" y="3070584"/>
              <a:ext cx="4597052" cy="646331"/>
            </a:xfrm>
            <a:prstGeom prst="rect">
              <a:avLst/>
            </a:prstGeom>
            <a:noFill/>
          </p:spPr>
          <p:txBody>
            <a:bodyPr wrap="square">
              <a:spAutoFit/>
            </a:bodyPr>
            <a:lstStyle>
              <a:defPPr>
                <a:defRPr lang="fr-FR"/>
              </a:defPPr>
              <a:lvl1pPr algn="r" defTabSz="685834" rtl="1">
                <a:defRPr sz="3600" b="1">
                  <a:solidFill>
                    <a:srgbClr val="FC8D00"/>
                  </a:solidFill>
                  <a:latin typeface="Dosis" pitchFamily="2" charset="0"/>
                  <a:cs typeface="Calibri" panose="020F0502020204030204" pitchFamily="34" charset="0"/>
                </a:defRPr>
              </a:lvl1pPr>
            </a:lstStyle>
            <a:p>
              <a:r>
                <a:rPr lang="ar-MA" dirty="0">
                  <a:solidFill>
                    <a:schemeClr val="accent1">
                      <a:lumMod val="60000"/>
                      <a:lumOff val="40000"/>
                    </a:schemeClr>
                  </a:solidFill>
                </a:rPr>
                <a:t>تصحيح الأنشطة المنزلية</a:t>
              </a:r>
            </a:p>
          </p:txBody>
        </p:sp>
        <p:sp>
          <p:nvSpPr>
            <p:cNvPr id="9" name="ZoneTexte 8">
              <a:extLst>
                <a:ext uri="{FF2B5EF4-FFF2-40B4-BE49-F238E27FC236}">
                  <a16:creationId xmlns:a16="http://schemas.microsoft.com/office/drawing/2014/main" id="{FAB88350-78BE-D846-23C6-D42A3CCB3EF8}"/>
                </a:ext>
              </a:extLst>
            </p:cNvPr>
            <p:cNvSpPr txBox="1"/>
            <p:nvPr/>
          </p:nvSpPr>
          <p:spPr>
            <a:xfrm>
              <a:off x="1852603" y="3875974"/>
              <a:ext cx="4597052" cy="646331"/>
            </a:xfrm>
            <a:prstGeom prst="rect">
              <a:avLst/>
            </a:prstGeom>
            <a:noFill/>
          </p:spPr>
          <p:txBody>
            <a:bodyPr wrap="square">
              <a:spAutoFit/>
            </a:bodyPr>
            <a:lstStyle/>
            <a:p>
              <a:pPr algn="r" defTabSz="685834" rtl="1">
                <a:defRPr/>
              </a:pPr>
              <a:r>
                <a:rPr lang="ar-MA" sz="3600" b="1" dirty="0">
                  <a:solidFill>
                    <a:schemeClr val="bg1">
                      <a:lumMod val="65000"/>
                    </a:schemeClr>
                  </a:solidFill>
                  <a:latin typeface="Dosis" pitchFamily="2" charset="0"/>
                  <a:cs typeface="Calibri" panose="020F0502020204030204" pitchFamily="34" charset="0"/>
                </a:rPr>
                <a:t>أنشطة تمهيدية</a:t>
              </a:r>
            </a:p>
          </p:txBody>
        </p:sp>
      </p:grpSp>
      <p:pic>
        <p:nvPicPr>
          <p:cNvPr id="7" name="Image 6">
            <a:extLst>
              <a:ext uri="{FF2B5EF4-FFF2-40B4-BE49-F238E27FC236}">
                <a16:creationId xmlns:a16="http://schemas.microsoft.com/office/drawing/2014/main" id="{955F6DFF-F35C-7AF2-4D00-09E443363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1370602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E850B-6C03-82BC-ECDA-D8112A5526AB}"/>
            </a:ext>
          </a:extLst>
        </p:cNvPr>
        <p:cNvGrpSpPr/>
        <p:nvPr/>
      </p:nvGrpSpPr>
      <p:grpSpPr>
        <a:xfrm>
          <a:off x="0" y="0"/>
          <a:ext cx="0" cy="0"/>
          <a:chOff x="0" y="0"/>
          <a:chExt cx="0" cy="0"/>
        </a:xfrm>
      </p:grpSpPr>
      <p:sp>
        <p:nvSpPr>
          <p:cNvPr id="3" name="Google Shape;140;p7">
            <a:extLst>
              <a:ext uri="{FF2B5EF4-FFF2-40B4-BE49-F238E27FC236}">
                <a16:creationId xmlns:a16="http://schemas.microsoft.com/office/drawing/2014/main" id="{26D06700-11F5-1CDD-BB11-498EBD00FCC0}"/>
              </a:ext>
            </a:extLst>
          </p:cNvPr>
          <p:cNvSpPr txBox="1"/>
          <p:nvPr/>
        </p:nvSpPr>
        <p:spPr>
          <a:xfrm>
            <a:off x="255717" y="1226620"/>
            <a:ext cx="7192829" cy="338514"/>
          </a:xfrm>
          <a:prstGeom prst="rect">
            <a:avLst/>
          </a:prstGeom>
          <a:noFill/>
          <a:ln>
            <a:noFill/>
          </a:ln>
        </p:spPr>
        <p:txBody>
          <a:bodyPr spcFirstLastPara="1" wrap="square" lIns="91425" tIns="45700" rIns="91425" bIns="45700" anchor="t" anchorCtr="0">
            <a:spAutoFit/>
          </a:bodyPr>
          <a:lstStyle/>
          <a:p>
            <a:pPr algn="r" defTabSz="609630" rtl="1">
              <a:defRPr/>
            </a:pPr>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الآنَ، سَنُصَحِّحُ الأَنْشِطَةَ الْمَنْزِلِيَّةَ. خُذوا كُرَّاساتِكُمْ، الصَّفحة </a:t>
            </a:r>
            <a:r>
              <a:rPr lang="fr-FR" sz="1600" b="1" i="0" u="none" strike="noStrike" dirty="0">
                <a:solidFill>
                  <a:schemeClr val="bg2">
                    <a:lumMod val="50000"/>
                  </a:schemeClr>
                </a:solidFill>
                <a:effectLst/>
                <a:latin typeface="Calibri" panose="020F0502020204030204" pitchFamily="34" charset="0"/>
                <a:cs typeface="Calibri" panose="020F0502020204030204" pitchFamily="34" charset="0"/>
              </a:rPr>
              <a:t>4</a:t>
            </a:r>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 النّشاط رَقم </a:t>
            </a:r>
            <a:r>
              <a:rPr lang="fr-FR" sz="1600" b="1" dirty="0">
                <a:solidFill>
                  <a:schemeClr val="bg2">
                    <a:lumMod val="50000"/>
                  </a:schemeClr>
                </a:solidFill>
                <a:latin typeface="Calibri" panose="020F0502020204030204" pitchFamily="34" charset="0"/>
              </a:rPr>
              <a:t>2</a:t>
            </a:r>
            <a:endParaRPr lang="en-US" sz="1600" b="1" dirty="0">
              <a:solidFill>
                <a:schemeClr val="bg2">
                  <a:lumMod val="50000"/>
                </a:schemeClr>
              </a:solidFill>
              <a:latin typeface="Calibri"/>
              <a:ea typeface="Calibri"/>
              <a:cs typeface="Calibri"/>
            </a:endParaRPr>
          </a:p>
        </p:txBody>
      </p:sp>
      <p:pic>
        <p:nvPicPr>
          <p:cNvPr id="2" name="Image 1">
            <a:extLst>
              <a:ext uri="{FF2B5EF4-FFF2-40B4-BE49-F238E27FC236}">
                <a16:creationId xmlns:a16="http://schemas.microsoft.com/office/drawing/2014/main" id="{35FDC7E5-6484-C14C-1F21-2011D247CE6A}"/>
              </a:ext>
            </a:extLst>
          </p:cNvPr>
          <p:cNvPicPr>
            <a:picLocks noChangeAspect="1"/>
          </p:cNvPicPr>
          <p:nvPr/>
        </p:nvPicPr>
        <p:blipFill>
          <a:blip r:embed="rId2"/>
          <a:stretch>
            <a:fillRect/>
          </a:stretch>
        </p:blipFill>
        <p:spPr>
          <a:xfrm>
            <a:off x="2239766" y="1781779"/>
            <a:ext cx="3883632" cy="4705764"/>
          </a:xfrm>
          <a:prstGeom prst="rect">
            <a:avLst/>
          </a:prstGeom>
        </p:spPr>
      </p:pic>
      <p:sp>
        <p:nvSpPr>
          <p:cNvPr id="4" name="Rectangle 3">
            <a:extLst>
              <a:ext uri="{FF2B5EF4-FFF2-40B4-BE49-F238E27FC236}">
                <a16:creationId xmlns:a16="http://schemas.microsoft.com/office/drawing/2014/main" id="{CBFE79D9-E74D-E088-B0F6-AD3002AA30AC}"/>
              </a:ext>
            </a:extLst>
          </p:cNvPr>
          <p:cNvSpPr/>
          <p:nvPr/>
        </p:nvSpPr>
        <p:spPr>
          <a:xfrm>
            <a:off x="2367362" y="4157329"/>
            <a:ext cx="3756036" cy="1996269"/>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grpSp>
        <p:nvGrpSpPr>
          <p:cNvPr id="6" name="Groupe 5">
            <a:extLst>
              <a:ext uri="{FF2B5EF4-FFF2-40B4-BE49-F238E27FC236}">
                <a16:creationId xmlns:a16="http://schemas.microsoft.com/office/drawing/2014/main" id="{4A155AF9-D73B-DDB3-9D39-10D3BC8A8102}"/>
              </a:ext>
            </a:extLst>
          </p:cNvPr>
          <p:cNvGrpSpPr/>
          <p:nvPr/>
        </p:nvGrpSpPr>
        <p:grpSpPr>
          <a:xfrm>
            <a:off x="7837713" y="721972"/>
            <a:ext cx="979716" cy="1079390"/>
            <a:chOff x="7837713" y="721972"/>
            <a:chExt cx="979716" cy="1079390"/>
          </a:xfrm>
        </p:grpSpPr>
        <p:sp>
          <p:nvSpPr>
            <p:cNvPr id="7" name="Ellipse 6">
              <a:extLst>
                <a:ext uri="{FF2B5EF4-FFF2-40B4-BE49-F238E27FC236}">
                  <a16:creationId xmlns:a16="http://schemas.microsoft.com/office/drawing/2014/main" id="{CE0ADE36-3DAC-F452-A53D-E56807F84E03}"/>
                </a:ext>
              </a:extLst>
            </p:cNvPr>
            <p:cNvSpPr/>
            <p:nvPr/>
          </p:nvSpPr>
          <p:spPr>
            <a:xfrm>
              <a:off x="7837714" y="808264"/>
              <a:ext cx="979715" cy="99309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8" name="Image 3" descr="Une image contenant Dessin d’enfant&#10;&#10;Le contenu généré par l’IA peut être incorrect.">
              <a:extLst>
                <a:ext uri="{FF2B5EF4-FFF2-40B4-BE49-F238E27FC236}">
                  <a16:creationId xmlns:a16="http://schemas.microsoft.com/office/drawing/2014/main" id="{66DF73A0-6711-16C1-59D2-DF8A80CF1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837713" y="721972"/>
              <a:ext cx="979715" cy="1009295"/>
            </a:xfrm>
            <a:prstGeom prst="rect">
              <a:avLst/>
            </a:prstGeom>
          </p:spPr>
        </p:pic>
      </p:grpSp>
    </p:spTree>
    <p:extLst>
      <p:ext uri="{BB962C8B-B14F-4D97-AF65-F5344CB8AC3E}">
        <p14:creationId xmlns:p14="http://schemas.microsoft.com/office/powerpoint/2010/main" val="381415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48916-7B5F-0F0F-3D65-E70FEE818605}"/>
            </a:ext>
          </a:extLst>
        </p:cNvPr>
        <p:cNvGrpSpPr/>
        <p:nvPr/>
      </p:nvGrpSpPr>
      <p:grpSpPr>
        <a:xfrm>
          <a:off x="0" y="0"/>
          <a:ext cx="0" cy="0"/>
          <a:chOff x="0" y="0"/>
          <a:chExt cx="0" cy="0"/>
        </a:xfrm>
      </p:grpSpPr>
      <p:sp>
        <p:nvSpPr>
          <p:cNvPr id="14" name="Google Shape;140;p7">
            <a:extLst>
              <a:ext uri="{FF2B5EF4-FFF2-40B4-BE49-F238E27FC236}">
                <a16:creationId xmlns:a16="http://schemas.microsoft.com/office/drawing/2014/main" id="{F0A4BB3E-18FE-4483-68A7-60F7DCE0562A}"/>
              </a:ext>
            </a:extLst>
          </p:cNvPr>
          <p:cNvSpPr txBox="1"/>
          <p:nvPr/>
        </p:nvSpPr>
        <p:spPr>
          <a:xfrm>
            <a:off x="255717" y="1265979"/>
            <a:ext cx="7192829" cy="369291"/>
          </a:xfrm>
          <a:prstGeom prst="rect">
            <a:avLst/>
          </a:prstGeom>
          <a:noFill/>
          <a:ln>
            <a:noFill/>
          </a:ln>
        </p:spPr>
        <p:txBody>
          <a:bodyPr spcFirstLastPara="1" wrap="square" lIns="91425" tIns="45700" rIns="91425" bIns="45700" anchor="t" anchorCtr="0">
            <a:spAutoFit/>
          </a:bodyPr>
          <a:lstStyle/>
          <a:p>
            <a:pPr algn="r" defTabSz="609630" rtl="1">
              <a:defRPr/>
            </a:pP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صَحِّحوا</a:t>
            </a: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 أَمامَكُمْ دَقيقَةٌ واحِدَةٌ</a:t>
            </a:r>
            <a:r>
              <a:rPr lang="ar-MA"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a:t>
            </a:r>
            <a:endParaRPr lang="en-US"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Image 15" descr="Une image contenant symbole, horloge, cercle, logo&#10;&#10;Description générée automatiquement">
            <a:extLst>
              <a:ext uri="{FF2B5EF4-FFF2-40B4-BE49-F238E27FC236}">
                <a16:creationId xmlns:a16="http://schemas.microsoft.com/office/drawing/2014/main" id="{AF2A44BD-06D1-2C2B-6D0A-DF08F74506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28" y="1172093"/>
            <a:ext cx="654693" cy="630104"/>
          </a:xfrm>
          <a:prstGeom prst="rect">
            <a:avLst/>
          </a:prstGeom>
        </p:spPr>
      </p:pic>
      <p:pic>
        <p:nvPicPr>
          <p:cNvPr id="2" name="Image 1">
            <a:extLst>
              <a:ext uri="{FF2B5EF4-FFF2-40B4-BE49-F238E27FC236}">
                <a16:creationId xmlns:a16="http://schemas.microsoft.com/office/drawing/2014/main" id="{39564906-53DE-7E0E-1450-DF95A0B3772F}"/>
              </a:ext>
            </a:extLst>
          </p:cNvPr>
          <p:cNvPicPr>
            <a:picLocks noChangeAspect="1"/>
          </p:cNvPicPr>
          <p:nvPr/>
        </p:nvPicPr>
        <p:blipFill>
          <a:blip r:embed="rId3"/>
          <a:srcRect l="13364" t="17426" r="18988"/>
          <a:stretch>
            <a:fillRect/>
          </a:stretch>
        </p:blipFill>
        <p:spPr>
          <a:xfrm>
            <a:off x="1802021" y="1967029"/>
            <a:ext cx="5539958" cy="4465675"/>
          </a:xfrm>
          <a:prstGeom prst="rect">
            <a:avLst/>
          </a:prstGeom>
        </p:spPr>
      </p:pic>
      <p:sp>
        <p:nvSpPr>
          <p:cNvPr id="4" name="Rectangle : coins arrondis 3">
            <a:extLst>
              <a:ext uri="{FF2B5EF4-FFF2-40B4-BE49-F238E27FC236}">
                <a16:creationId xmlns:a16="http://schemas.microsoft.com/office/drawing/2014/main" id="{D61CDE6A-3F35-F893-77BA-D083E017568C}"/>
              </a:ext>
            </a:extLst>
          </p:cNvPr>
          <p:cNvSpPr/>
          <p:nvPr/>
        </p:nvSpPr>
        <p:spPr>
          <a:xfrm>
            <a:off x="2020186" y="2971800"/>
            <a:ext cx="978196"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الْفَمُ</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 coins arrondis 4">
            <a:extLst>
              <a:ext uri="{FF2B5EF4-FFF2-40B4-BE49-F238E27FC236}">
                <a16:creationId xmlns:a16="http://schemas.microsoft.com/office/drawing/2014/main" id="{B22C035D-20F2-4628-9226-8E1A5C620E1D}"/>
              </a:ext>
            </a:extLst>
          </p:cNvPr>
          <p:cNvSpPr/>
          <p:nvPr/>
        </p:nvSpPr>
        <p:spPr>
          <a:xfrm>
            <a:off x="2043124" y="4199866"/>
            <a:ext cx="978196"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الْكَبِدُ</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 coins arrondis 5">
            <a:extLst>
              <a:ext uri="{FF2B5EF4-FFF2-40B4-BE49-F238E27FC236}">
                <a16:creationId xmlns:a16="http://schemas.microsoft.com/office/drawing/2014/main" id="{D08EEDC7-546F-1EAB-A6B1-940B20D81B52}"/>
              </a:ext>
            </a:extLst>
          </p:cNvPr>
          <p:cNvSpPr/>
          <p:nvPr/>
        </p:nvSpPr>
        <p:spPr>
          <a:xfrm>
            <a:off x="6122682" y="3556749"/>
            <a:ext cx="978196"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الْمَريءُ</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 coins arrondis 6">
            <a:extLst>
              <a:ext uri="{FF2B5EF4-FFF2-40B4-BE49-F238E27FC236}">
                <a16:creationId xmlns:a16="http://schemas.microsoft.com/office/drawing/2014/main" id="{834B8C93-2321-CB20-6CBE-CD07D1104C05}"/>
              </a:ext>
            </a:extLst>
          </p:cNvPr>
          <p:cNvSpPr/>
          <p:nvPr/>
        </p:nvSpPr>
        <p:spPr>
          <a:xfrm>
            <a:off x="6122680" y="4314930"/>
            <a:ext cx="978196"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الْمَعِدَةُ</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 coins arrondis 7">
            <a:extLst>
              <a:ext uri="{FF2B5EF4-FFF2-40B4-BE49-F238E27FC236}">
                <a16:creationId xmlns:a16="http://schemas.microsoft.com/office/drawing/2014/main" id="{EDEDE174-0ED8-04D4-2D67-2C2233B86F1D}"/>
              </a:ext>
            </a:extLst>
          </p:cNvPr>
          <p:cNvSpPr/>
          <p:nvPr/>
        </p:nvSpPr>
        <p:spPr>
          <a:xfrm>
            <a:off x="5876876" y="5020248"/>
            <a:ext cx="1224000"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b="1" dirty="0">
                <a:solidFill>
                  <a:srgbClr val="FF0000"/>
                </a:solidFill>
                <a:latin typeface="Calibri" panose="020F0502020204030204" pitchFamily="34" charset="0"/>
                <a:ea typeface="Calibri" panose="020F0502020204030204" pitchFamily="34" charset="0"/>
                <a:cs typeface="Calibri" panose="020F0502020204030204" pitchFamily="34" charset="0"/>
              </a:rPr>
              <a:t>اَلْمَعي الدَّقيقُ</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9" name="Connecteur droit avec flèche 8">
            <a:extLst>
              <a:ext uri="{FF2B5EF4-FFF2-40B4-BE49-F238E27FC236}">
                <a16:creationId xmlns:a16="http://schemas.microsoft.com/office/drawing/2014/main" id="{0DE042DC-767C-BF69-F669-CBD802FA1164}"/>
              </a:ext>
            </a:extLst>
          </p:cNvPr>
          <p:cNvCxnSpPr/>
          <p:nvPr/>
        </p:nvCxnSpPr>
        <p:spPr>
          <a:xfrm flipH="1">
            <a:off x="4614532" y="3848988"/>
            <a:ext cx="143539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 coins arrondis 9">
            <a:extLst>
              <a:ext uri="{FF2B5EF4-FFF2-40B4-BE49-F238E27FC236}">
                <a16:creationId xmlns:a16="http://schemas.microsoft.com/office/drawing/2014/main" id="{5589E418-C053-6F6F-939C-EE22412E0C1C}"/>
              </a:ext>
            </a:extLst>
          </p:cNvPr>
          <p:cNvSpPr/>
          <p:nvPr/>
        </p:nvSpPr>
        <p:spPr>
          <a:xfrm>
            <a:off x="6102090" y="5752224"/>
            <a:ext cx="978196" cy="457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b="1" dirty="0">
                <a:solidFill>
                  <a:srgbClr val="FF0000"/>
                </a:solidFill>
                <a:latin typeface="Calibri" panose="020F0502020204030204" pitchFamily="34" charset="0"/>
                <a:ea typeface="Calibri" panose="020F0502020204030204" pitchFamily="34" charset="0"/>
                <a:cs typeface="Calibri" panose="020F0502020204030204" pitchFamily="34" charset="0"/>
              </a:rPr>
              <a:t>اَلشَّرْجُ</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 coins arrondis 2">
            <a:extLst>
              <a:ext uri="{FF2B5EF4-FFF2-40B4-BE49-F238E27FC236}">
                <a16:creationId xmlns:a16="http://schemas.microsoft.com/office/drawing/2014/main" id="{B4E2F186-F569-2153-B795-97069BDFD6B2}"/>
              </a:ext>
            </a:extLst>
          </p:cNvPr>
          <p:cNvSpPr/>
          <p:nvPr/>
        </p:nvSpPr>
        <p:spPr>
          <a:xfrm>
            <a:off x="2044699" y="4710015"/>
            <a:ext cx="1086884" cy="4300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الْبَنْكَرْياسُ</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 coins arrondis 10">
            <a:extLst>
              <a:ext uri="{FF2B5EF4-FFF2-40B4-BE49-F238E27FC236}">
                <a16:creationId xmlns:a16="http://schemas.microsoft.com/office/drawing/2014/main" id="{35AAA525-9F54-22C7-611B-6DE86C25D97C}"/>
              </a:ext>
            </a:extLst>
          </p:cNvPr>
          <p:cNvSpPr/>
          <p:nvPr/>
        </p:nvSpPr>
        <p:spPr>
          <a:xfrm>
            <a:off x="2045980" y="5248848"/>
            <a:ext cx="1224000" cy="4300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MA" b="1" dirty="0">
                <a:solidFill>
                  <a:srgbClr val="FF0000"/>
                </a:solidFill>
                <a:latin typeface="Calibri" panose="020F0502020204030204" pitchFamily="34" charset="0"/>
                <a:ea typeface="Calibri" panose="020F0502020204030204" pitchFamily="34" charset="0"/>
                <a:cs typeface="Calibri" panose="020F0502020204030204" pitchFamily="34" charset="0"/>
              </a:rPr>
              <a:t>الْمعي الغليظُ</a:t>
            </a:r>
            <a:endParaRPr lang="fr-MA"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887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E21FB-5F79-FF50-6CEC-840BAAE3631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83F31C7E-B86E-EE4B-07A3-6EF3D6F05A5D}"/>
              </a:ext>
            </a:extLst>
          </p:cNvPr>
          <p:cNvPicPr>
            <a:picLocks noChangeAspect="1"/>
          </p:cNvPicPr>
          <p:nvPr/>
        </p:nvPicPr>
        <p:blipFill>
          <a:blip r:embed="rId2"/>
          <a:srcRect t="4646"/>
          <a:stretch>
            <a:fillRect/>
          </a:stretch>
        </p:blipFill>
        <p:spPr>
          <a:xfrm>
            <a:off x="2527443" y="1786266"/>
            <a:ext cx="4089113" cy="4720859"/>
          </a:xfrm>
          <a:prstGeom prst="rect">
            <a:avLst/>
          </a:prstGeom>
        </p:spPr>
      </p:pic>
      <p:sp>
        <p:nvSpPr>
          <p:cNvPr id="3" name="Google Shape;140;p7">
            <a:extLst>
              <a:ext uri="{FF2B5EF4-FFF2-40B4-BE49-F238E27FC236}">
                <a16:creationId xmlns:a16="http://schemas.microsoft.com/office/drawing/2014/main" id="{176F396C-CF96-2384-A9DF-C6FEC9792584}"/>
              </a:ext>
            </a:extLst>
          </p:cNvPr>
          <p:cNvSpPr txBox="1"/>
          <p:nvPr/>
        </p:nvSpPr>
        <p:spPr>
          <a:xfrm>
            <a:off x="2252216" y="1247886"/>
            <a:ext cx="5233104" cy="338514"/>
          </a:xfrm>
          <a:prstGeom prst="rect">
            <a:avLst/>
          </a:prstGeom>
          <a:noFill/>
          <a:ln>
            <a:noFill/>
          </a:ln>
        </p:spPr>
        <p:txBody>
          <a:bodyPr spcFirstLastPara="1" wrap="square" lIns="91425" tIns="45700" rIns="91425" bIns="45700" anchor="t" anchorCtr="0">
            <a:spAutoFit/>
          </a:bodyPr>
          <a:lstStyle/>
          <a:p>
            <a:pPr algn="r" defTabSz="609630" rtl="1">
              <a:defRPr/>
            </a:pP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الآنَ، سَنُصَحِّحُ ا</a:t>
            </a:r>
            <a:r>
              <a:rPr lang="ar-S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لنَّشاط 6</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ص 6</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a:t>
            </a:r>
            <a:endParaRPr lang="en-US"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CF66C8E-E2EA-F835-A965-8CB74E44F764}"/>
              </a:ext>
            </a:extLst>
          </p:cNvPr>
          <p:cNvSpPr/>
          <p:nvPr/>
        </p:nvSpPr>
        <p:spPr>
          <a:xfrm>
            <a:off x="2509639" y="4853345"/>
            <a:ext cx="4099389" cy="1376737"/>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41205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E21FB-5F79-FF50-6CEC-840BAAE36316}"/>
            </a:ext>
          </a:extLst>
        </p:cNvPr>
        <p:cNvGrpSpPr/>
        <p:nvPr/>
      </p:nvGrpSpPr>
      <p:grpSpPr>
        <a:xfrm>
          <a:off x="0" y="0"/>
          <a:ext cx="0" cy="0"/>
          <a:chOff x="0" y="0"/>
          <a:chExt cx="0" cy="0"/>
        </a:xfrm>
      </p:grpSpPr>
      <p:sp>
        <p:nvSpPr>
          <p:cNvPr id="14" name="Google Shape;140;p7">
            <a:extLst>
              <a:ext uri="{FF2B5EF4-FFF2-40B4-BE49-F238E27FC236}">
                <a16:creationId xmlns:a16="http://schemas.microsoft.com/office/drawing/2014/main" id="{176F396C-CF96-2384-A9DF-C6FEC9792584}"/>
              </a:ext>
            </a:extLst>
          </p:cNvPr>
          <p:cNvSpPr txBox="1"/>
          <p:nvPr/>
        </p:nvSpPr>
        <p:spPr>
          <a:xfrm>
            <a:off x="349731" y="1274808"/>
            <a:ext cx="7192829" cy="338514"/>
          </a:xfrm>
          <a:prstGeom prst="rect">
            <a:avLst/>
          </a:prstGeom>
          <a:noFill/>
          <a:ln>
            <a:noFill/>
          </a:ln>
        </p:spPr>
        <p:txBody>
          <a:bodyPr spcFirstLastPara="1" wrap="square" lIns="91425" tIns="45700" rIns="91425" bIns="45700" anchor="t" anchorCtr="0">
            <a:spAutoFit/>
          </a:bodyPr>
          <a:lstStyle/>
          <a:p>
            <a:pPr algn="r" defTabSz="609630" rtl="1">
              <a:defRPr/>
            </a:pP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صَحِّحوا</a:t>
            </a: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 أَمامَكُمْ دَقيقَةٌ واحِدَةٌ.</a:t>
            </a:r>
            <a:endParaRPr lang="en-US"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7BCEED96-A83C-0594-67F3-71C5FEB76809}"/>
              </a:ext>
            </a:extLst>
          </p:cNvPr>
          <p:cNvSpPr txBox="1"/>
          <p:nvPr/>
        </p:nvSpPr>
        <p:spPr>
          <a:xfrm>
            <a:off x="349731" y="1879031"/>
            <a:ext cx="8444538" cy="967957"/>
          </a:xfrm>
          <a:prstGeom prst="rect">
            <a:avLst/>
          </a:prstGeom>
          <a:noFill/>
        </p:spPr>
        <p:txBody>
          <a:bodyPr wrap="square" rtlCol="0">
            <a:spAutoFit/>
          </a:bodyPr>
          <a:lstStyle/>
          <a:p>
            <a:pPr indent="265113" algn="r" rtl="1">
              <a:lnSpc>
                <a:spcPct val="150000"/>
              </a:lnSpc>
            </a:pPr>
            <a:r>
              <a:rPr lang="ar-SA" sz="2000" dirty="0">
                <a:latin typeface="Calibri" panose="020F0502020204030204" pitchFamily="34" charset="0"/>
                <a:ea typeface="Calibri" panose="020F0502020204030204" pitchFamily="34" charset="0"/>
                <a:cs typeface="Calibri" panose="020F0502020204030204" pitchFamily="34" charset="0"/>
              </a:rPr>
              <a:t>بَعْدَ خُروجِهِ مِنَ الْمَدْرَسَةِ</a:t>
            </a:r>
            <a:r>
              <a:rPr lang="ar-MA" sz="2000" dirty="0">
                <a:latin typeface="Calibri" panose="020F0502020204030204" pitchFamily="34" charset="0"/>
                <a:ea typeface="Calibri" panose="020F0502020204030204" pitchFamily="34" charset="0"/>
                <a:cs typeface="Calibri" panose="020F0502020204030204" pitchFamily="34" charset="0"/>
              </a:rPr>
              <a:t>،</a:t>
            </a:r>
            <a:r>
              <a:rPr lang="ar-SA" sz="2000" dirty="0">
                <a:latin typeface="Calibri" panose="020F0502020204030204" pitchFamily="34" charset="0"/>
                <a:ea typeface="Calibri" panose="020F0502020204030204" pitchFamily="34" charset="0"/>
                <a:cs typeface="Calibri" panose="020F0502020204030204" pitchFamily="34" charset="0"/>
              </a:rPr>
              <a:t> </a:t>
            </a:r>
            <a:r>
              <a:rPr lang="ar-MA" sz="2000" dirty="0">
                <a:latin typeface="Calibri" panose="020F0502020204030204" pitchFamily="34" charset="0"/>
                <a:ea typeface="Calibri" panose="020F0502020204030204" pitchFamily="34" charset="0"/>
                <a:cs typeface="Calibri" panose="020F0502020204030204" pitchFamily="34" charset="0"/>
              </a:rPr>
              <a:t>شَرِبَ</a:t>
            </a:r>
            <a:r>
              <a:rPr lang="ar-SA" sz="2000" dirty="0">
                <a:latin typeface="Calibri" panose="020F0502020204030204" pitchFamily="34" charset="0"/>
                <a:ea typeface="Calibri" panose="020F0502020204030204" pitchFamily="34" charset="0"/>
                <a:cs typeface="Calibri" panose="020F0502020204030204" pitchFamily="34" charset="0"/>
              </a:rPr>
              <a:t> مَجْدٌ </a:t>
            </a:r>
            <a:r>
              <a:rPr lang="ar-MA" sz="2000" dirty="0">
                <a:latin typeface="Calibri" panose="020F0502020204030204" pitchFamily="34" charset="0"/>
                <a:ea typeface="Calibri" panose="020F0502020204030204" pitchFamily="34" charset="0"/>
                <a:cs typeface="Calibri" panose="020F0502020204030204" pitchFamily="34" charset="0"/>
              </a:rPr>
              <a:t>عَصيرَ</a:t>
            </a:r>
            <a:r>
              <a:rPr lang="ar-SA" sz="2000" dirty="0">
                <a:latin typeface="Calibri" panose="020F0502020204030204" pitchFamily="34" charset="0"/>
                <a:ea typeface="Calibri" panose="020F0502020204030204" pitchFamily="34" charset="0"/>
                <a:cs typeface="Calibri" panose="020F0502020204030204" pitchFamily="34" charset="0"/>
              </a:rPr>
              <a:t> </a:t>
            </a:r>
            <a:r>
              <a:rPr lang="ar-MA" sz="2000" dirty="0">
                <a:latin typeface="Calibri" panose="020F0502020204030204" pitchFamily="34" charset="0"/>
                <a:ea typeface="Calibri" panose="020F0502020204030204" pitchFamily="34" charset="0"/>
                <a:cs typeface="Calibri" panose="020F0502020204030204" pitchFamily="34" charset="0"/>
              </a:rPr>
              <a:t>فَواكِهَ</a:t>
            </a:r>
            <a:r>
              <a:rPr lang="ar-SA" sz="2000" dirty="0">
                <a:latin typeface="Calibri" panose="020F0502020204030204" pitchFamily="34" charset="0"/>
                <a:ea typeface="Calibri" panose="020F0502020204030204" pitchFamily="34" charset="0"/>
                <a:cs typeface="Calibri" panose="020F0502020204030204" pitchFamily="34" charset="0"/>
              </a:rPr>
              <a:t> عِنْدَ بائِعٍ مُتَجَوِّلٍ، وَلَمّا رَجَعَ إِلى الْبَيْتِ أَحَسَّ بِأَلَمٍ في مَعِدَتِه، وَبَدَأَ يَتَقَيَّأُ، ثُمَّ أُصيبَ بِالْإِسْهالِ. وَعِنْدَما زارَ الطَّبيبَ قالَ لَهُ: "لَقَدْ أُصِبْتَ بِتَسَمُّمٍ غِذا</a:t>
            </a:r>
            <a:r>
              <a:rPr lang="ar-MA" sz="2000" dirty="0">
                <a:latin typeface="Calibri" panose="020F0502020204030204" pitchFamily="34" charset="0"/>
                <a:ea typeface="Calibri" panose="020F0502020204030204" pitchFamily="34" charset="0"/>
                <a:cs typeface="Calibri" panose="020F0502020204030204" pitchFamily="34" charset="0"/>
              </a:rPr>
              <a:t>ئىٍّ</a:t>
            </a:r>
            <a:r>
              <a:rPr lang="ar-SA" sz="2000" dirty="0">
                <a:latin typeface="Calibri" panose="020F0502020204030204" pitchFamily="34" charset="0"/>
                <a:ea typeface="Calibri" panose="020F0502020204030204" pitchFamily="34" charset="0"/>
                <a:cs typeface="Calibri" panose="020F0502020204030204" pitchFamily="34" charset="0"/>
              </a:rPr>
              <a:t>"</a:t>
            </a:r>
            <a:endParaRPr lang="fr-MA" sz="2000" dirty="0">
              <a:latin typeface="Calibri" panose="020F0502020204030204" pitchFamily="34" charset="0"/>
              <a:ea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C7F677CB-C8D1-26D2-1F35-2AFDEBE954EE}"/>
              </a:ext>
            </a:extLst>
          </p:cNvPr>
          <p:cNvSpPr txBox="1"/>
          <p:nvPr/>
        </p:nvSpPr>
        <p:spPr>
          <a:xfrm>
            <a:off x="442749" y="2900083"/>
            <a:ext cx="8258502" cy="3061736"/>
          </a:xfrm>
          <a:prstGeom prst="rect">
            <a:avLst/>
          </a:prstGeom>
          <a:noFill/>
        </p:spPr>
        <p:txBody>
          <a:bodyPr wrap="square" rtlCol="0">
            <a:spAutoFit/>
          </a:bodyPr>
          <a:lstStyle/>
          <a:p>
            <a:pPr lvl="0" algn="r" rtl="1">
              <a:lnSpc>
                <a:spcPct val="120000"/>
              </a:lnSpc>
            </a:pPr>
            <a:r>
              <a:rPr lang="ar-MA" noProof="0" dirty="0">
                <a:latin typeface="Calibri" panose="020F0502020204030204" pitchFamily="34" charset="0"/>
                <a:ea typeface="Calibri" panose="020F0502020204030204" pitchFamily="34" charset="0"/>
                <a:cs typeface="Calibri" panose="020F0502020204030204" pitchFamily="34" charset="0"/>
              </a:rPr>
              <a:t>1- ما الأَعْضاءُ الَّتي تَأَثَّرَتْ في الْجِهازِ الْهَضْمِيِّ عِنْد مَجْدٍ؟</a:t>
            </a:r>
          </a:p>
          <a:p>
            <a:pPr lvl="0" algn="r" rtl="1">
              <a:lnSpc>
                <a:spcPct val="12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الأَعْضاءُ الَّتي تَأَثَّرَتْ في الْجِهازِ الْهَضْمِيِّ عِنْدَ مَجْدٍ هي الْمَعِدَةُ وَالأَمْعاءُ.</a:t>
            </a:r>
          </a:p>
          <a:p>
            <a:pPr lvl="0" algn="r" rtl="1">
              <a:lnSpc>
                <a:spcPct val="120000"/>
              </a:lnSpc>
            </a:pPr>
            <a:r>
              <a:rPr lang="ar-MA" noProof="0" dirty="0">
                <a:latin typeface="Calibri" panose="020F0502020204030204" pitchFamily="34" charset="0"/>
                <a:ea typeface="Calibri" panose="020F0502020204030204" pitchFamily="34" charset="0"/>
                <a:cs typeface="Calibri" panose="020F0502020204030204" pitchFamily="34" charset="0"/>
              </a:rPr>
              <a:t>2- ما أَعْراضُ التَّسَمُّمِ الْغِذائِيِّ؟</a:t>
            </a:r>
          </a:p>
          <a:p>
            <a:pPr algn="r" rtl="1">
              <a:lnSpc>
                <a:spcPct val="120000"/>
              </a:lnSpc>
            </a:pP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أَعْراضُ التَّسَمُّمِ الْغِذائِيِّ الَّتي ظَهَرَتْ عِنْدَ مَجْدٍ هِيَ: أَلَمٌ في الْمَعِدَةِ (مَغَصٌ وَتَقَلُّصاتٌ)، التَّقَيُّؤُ (اسْتِفْراغُ ما في الْمَعِدَةِ) والإِسْهالُ.</a:t>
            </a:r>
          </a:p>
          <a:p>
            <a:pPr lvl="0" algn="r" rtl="1">
              <a:lnSpc>
                <a:spcPct val="120000"/>
              </a:lnSpc>
            </a:pPr>
            <a:r>
              <a:rPr lang="ar-MA" noProof="0" dirty="0">
                <a:latin typeface="Calibri" panose="020F0502020204030204" pitchFamily="34" charset="0"/>
                <a:ea typeface="Calibri" panose="020F0502020204030204" pitchFamily="34" charset="0"/>
                <a:cs typeface="Calibri" panose="020F0502020204030204" pitchFamily="34" charset="0"/>
              </a:rPr>
              <a:t>3- بِماذا تَنْصَحُ زَمِيلاتِكَ وَزُمَلاءَكَ لِتَجَنُّبِ الْإِصابَةِ بِالتَّسَمُّمِ الْغِذائِيِّ؟</a:t>
            </a:r>
          </a:p>
          <a:p>
            <a:pPr algn="r" rtl="1">
              <a:lnSpc>
                <a:spcPct val="120000"/>
              </a:lnSpc>
            </a:pP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أَنْصَحُ زَميلاتي وَزُمَلائي بِتَجَنُّبِ الأَطْعِمَةِ الْمَكْشوفَةِ:  عَدَمُ الشِّراءِ مِنَ الْباعَةِ الْمُتَجَوِّلينَ غَيْرِ الْمُرَخَّصينَ، لِأَنَّ أَطْعِمَتَهُمْ قَدْ تَكونُ مُعَرَّضَةً لِلْغُبارِ وَالذُّباب.</a:t>
            </a:r>
          </a:p>
          <a:p>
            <a:pPr algn="r" rtl="1">
              <a:lnSpc>
                <a:spcPct val="120000"/>
              </a:lnSpc>
            </a:pP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التَّأَكُّدُ مِنْ صَلاحِيَّةِ الأَكْلِ: الِانْتِباهُ إِلى رائِحَةِ الطَّعامِ، شَكْلِهِ، وَتاريخِ انْتِهاءِ الصَّلاحِيَّةِ الْمَكْتوبِ عَلى الْمُعَلَّباتِ.</a:t>
            </a:r>
          </a:p>
        </p:txBody>
      </p:sp>
      <p:pic>
        <p:nvPicPr>
          <p:cNvPr id="16" name="Image 15" descr="Une image contenant symbole, horloge, cercle, logo&#10;&#10;Description générée automatiquement">
            <a:extLst>
              <a:ext uri="{FF2B5EF4-FFF2-40B4-BE49-F238E27FC236}">
                <a16:creationId xmlns:a16="http://schemas.microsoft.com/office/drawing/2014/main" id="{A0C6E16F-6106-993F-BE74-9F731F166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28" y="1172093"/>
            <a:ext cx="654693" cy="630104"/>
          </a:xfrm>
          <a:prstGeom prst="rect">
            <a:avLst/>
          </a:prstGeom>
        </p:spPr>
      </p:pic>
    </p:spTree>
    <p:extLst>
      <p:ext uri="{BB962C8B-B14F-4D97-AF65-F5344CB8AC3E}">
        <p14:creationId xmlns:p14="http://schemas.microsoft.com/office/powerpoint/2010/main" val="316418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6E14-5A94-43DB-E066-EB4DF2863493}"/>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2EC78519-2004-5917-D30B-94A662C71CD6}"/>
              </a:ext>
            </a:extLst>
          </p:cNvPr>
          <p:cNvSpPr/>
          <p:nvPr/>
        </p:nvSpPr>
        <p:spPr>
          <a:xfrm>
            <a:off x="1720931" y="2914594"/>
            <a:ext cx="5884432" cy="1645831"/>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noProof="0" dirty="0">
              <a:latin typeface="Calibri" panose="020F0502020204030204" pitchFamily="34" charset="0"/>
            </a:endParaRPr>
          </a:p>
        </p:txBody>
      </p:sp>
      <p:sp>
        <p:nvSpPr>
          <p:cNvPr id="3" name="Flowchart: Alternate Process 54">
            <a:extLst>
              <a:ext uri="{FF2B5EF4-FFF2-40B4-BE49-F238E27FC236}">
                <a16:creationId xmlns:a16="http://schemas.microsoft.com/office/drawing/2014/main" id="{866E25E1-BF75-2E5E-7AA9-223B57757361}"/>
              </a:ext>
            </a:extLst>
          </p:cNvPr>
          <p:cNvSpPr/>
          <p:nvPr/>
        </p:nvSpPr>
        <p:spPr>
          <a:xfrm>
            <a:off x="2474259" y="2209308"/>
            <a:ext cx="419997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4000" b="1" noProof="0" dirty="0">
                <a:solidFill>
                  <a:schemeClr val="bg1"/>
                </a:solidFill>
                <a:latin typeface="Calibri" panose="020F0502020204030204" pitchFamily="34" charset="0"/>
                <a:cs typeface="Calibri" panose="020F0502020204030204" pitchFamily="34" charset="0"/>
              </a:rPr>
              <a:t> افتتاح الدرس</a:t>
            </a:r>
            <a:endParaRPr lang="ar-MA" sz="3200" noProof="0" dirty="0">
              <a:solidFill>
                <a:schemeClr val="bg1"/>
              </a:solidFill>
              <a:latin typeface="Calibri" panose="020F0502020204030204" pitchFamily="34" charset="0"/>
              <a:cs typeface="Calibri" panose="020F0502020204030204" pitchFamily="34" charset="0"/>
            </a:endParaRPr>
          </a:p>
        </p:txBody>
      </p:sp>
      <p:sp>
        <p:nvSpPr>
          <p:cNvPr id="4" name="Oval 80">
            <a:extLst>
              <a:ext uri="{FF2B5EF4-FFF2-40B4-BE49-F238E27FC236}">
                <a16:creationId xmlns:a16="http://schemas.microsoft.com/office/drawing/2014/main" id="{7F2F748D-44FB-4B56-04E5-9D394D751BE2}"/>
              </a:ext>
            </a:extLst>
          </p:cNvPr>
          <p:cNvSpPr>
            <a:spLocks noChangeAspect="1"/>
          </p:cNvSpPr>
          <p:nvPr/>
        </p:nvSpPr>
        <p:spPr>
          <a:xfrm>
            <a:off x="6232304" y="2261495"/>
            <a:ext cx="698043" cy="698043"/>
          </a:xfrm>
          <a:prstGeom prst="ellipse">
            <a:avLst/>
          </a:prstGeom>
          <a:solidFill>
            <a:srgbClr val="009E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1</a:t>
            </a:r>
          </a:p>
        </p:txBody>
      </p:sp>
      <p:pic>
        <p:nvPicPr>
          <p:cNvPr id="5" name="Image 4" descr="Une image contenant symbole, Graphique, conception&#10;&#10;Le contenu généré par l’IA peut être incorrect.">
            <a:extLst>
              <a:ext uri="{FF2B5EF4-FFF2-40B4-BE49-F238E27FC236}">
                <a16:creationId xmlns:a16="http://schemas.microsoft.com/office/drawing/2014/main" id="{3BF086E5-77F7-D0DB-792D-BC9922D16020}"/>
              </a:ext>
            </a:extLst>
          </p:cNvPr>
          <p:cNvPicPr>
            <a:picLocks noChangeAspect="1"/>
          </p:cNvPicPr>
          <p:nvPr/>
        </p:nvPicPr>
        <p:blipFill>
          <a:blip r:embed="rId2">
            <a:duotone>
              <a:schemeClr val="accent1">
                <a:shade val="45000"/>
                <a:satMod val="135000"/>
              </a:schemeClr>
              <a:prstClr val="white"/>
            </a:duotone>
          </a:blip>
          <a:stretch>
            <a:fillRect/>
          </a:stretch>
        </p:blipFill>
        <p:spPr>
          <a:xfrm rot="10800000">
            <a:off x="6606638" y="3477592"/>
            <a:ext cx="841742" cy="841742"/>
          </a:xfrm>
          <a:prstGeom prst="rect">
            <a:avLst/>
          </a:prstGeom>
        </p:spPr>
      </p:pic>
      <p:sp>
        <p:nvSpPr>
          <p:cNvPr id="9" name="ZoneTexte 8">
            <a:extLst>
              <a:ext uri="{FF2B5EF4-FFF2-40B4-BE49-F238E27FC236}">
                <a16:creationId xmlns:a16="http://schemas.microsoft.com/office/drawing/2014/main" id="{4C527634-D09D-1B05-1CA8-59A8D90D743B}"/>
              </a:ext>
            </a:extLst>
          </p:cNvPr>
          <p:cNvSpPr txBox="1"/>
          <p:nvPr/>
        </p:nvSpPr>
        <p:spPr>
          <a:xfrm>
            <a:off x="1865258" y="3575297"/>
            <a:ext cx="4597052" cy="646331"/>
          </a:xfrm>
          <a:prstGeom prst="rect">
            <a:avLst/>
          </a:prstGeom>
          <a:noFill/>
        </p:spPr>
        <p:txBody>
          <a:bodyPr wrap="square">
            <a:spAutoFit/>
          </a:bodyPr>
          <a:lstStyle/>
          <a:p>
            <a:pPr algn="r" defTabSz="685834" rtl="1">
              <a:defRPr/>
            </a:pPr>
            <a:r>
              <a:rPr lang="ar-MA" sz="3600" b="1" noProof="0" dirty="0">
                <a:solidFill>
                  <a:schemeClr val="accent1">
                    <a:lumMod val="60000"/>
                    <a:lumOff val="40000"/>
                  </a:schemeClr>
                </a:solidFill>
                <a:latin typeface="Dosis" pitchFamily="2" charset="0"/>
                <a:cs typeface="Calibri" panose="020F0502020204030204" pitchFamily="34" charset="0"/>
              </a:rPr>
              <a:t>أنشطة تمهيدية</a:t>
            </a:r>
          </a:p>
        </p:txBody>
      </p:sp>
      <p:pic>
        <p:nvPicPr>
          <p:cNvPr id="6" name="Image 5">
            <a:extLst>
              <a:ext uri="{FF2B5EF4-FFF2-40B4-BE49-F238E27FC236}">
                <a16:creationId xmlns:a16="http://schemas.microsoft.com/office/drawing/2014/main" id="{B2A3B190-D849-3CAA-C68B-D3760B59F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394885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E844C-644B-0872-2765-E3D79F2912EA}"/>
            </a:ext>
          </a:extLst>
        </p:cNvPr>
        <p:cNvGrpSpPr/>
        <p:nvPr/>
      </p:nvGrpSpPr>
      <p:grpSpPr>
        <a:xfrm>
          <a:off x="0" y="0"/>
          <a:ext cx="0" cy="0"/>
          <a:chOff x="0" y="0"/>
          <a:chExt cx="0" cy="0"/>
        </a:xfrm>
      </p:grpSpPr>
      <p:sp>
        <p:nvSpPr>
          <p:cNvPr id="17" name="ZoneTexte 16">
            <a:extLst>
              <a:ext uri="{FF2B5EF4-FFF2-40B4-BE49-F238E27FC236}">
                <a16:creationId xmlns:a16="http://schemas.microsoft.com/office/drawing/2014/main" id="{4173A4B3-E0DC-AE1D-F609-2E2630480B7D}"/>
              </a:ext>
            </a:extLst>
          </p:cNvPr>
          <p:cNvSpPr txBox="1"/>
          <p:nvPr/>
        </p:nvSpPr>
        <p:spPr>
          <a:xfrm>
            <a:off x="3540642" y="1254645"/>
            <a:ext cx="3892797" cy="338554"/>
          </a:xfrm>
          <a:prstGeom prst="rect">
            <a:avLst/>
          </a:prstGeom>
          <a:noFill/>
        </p:spPr>
        <p:txBody>
          <a:bodyPr wrap="square" rtlCol="0">
            <a:spAutoFit/>
          </a:bodyPr>
          <a:lstStyle/>
          <a:p>
            <a:pPr algn="r" rtl="1"/>
            <a:r>
              <a:rPr lang="ar-MA" sz="1600" b="1" noProof="0" dirty="0">
                <a:solidFill>
                  <a:schemeClr val="bg2">
                    <a:lumMod val="50000"/>
                  </a:schemeClr>
                </a:solidFill>
                <a:latin typeface="Calibri" panose="020F0502020204030204" pitchFamily="34" charset="0"/>
                <a:cs typeface="Calibri" panose="020F0502020204030204" pitchFamily="34" charset="0"/>
              </a:rPr>
              <a:t>لاحِظوا الصّورَةَ ثُمَّ اقْرَأوا الْوَضْعِيَّةَ:</a:t>
            </a:r>
          </a:p>
        </p:txBody>
      </p:sp>
      <p:sp>
        <p:nvSpPr>
          <p:cNvPr id="6" name="ZoneTexte 5">
            <a:extLst>
              <a:ext uri="{FF2B5EF4-FFF2-40B4-BE49-F238E27FC236}">
                <a16:creationId xmlns:a16="http://schemas.microsoft.com/office/drawing/2014/main" id="{B1231EF6-4F14-DC7D-5414-87FE5571E19A}"/>
              </a:ext>
            </a:extLst>
          </p:cNvPr>
          <p:cNvSpPr txBox="1"/>
          <p:nvPr/>
        </p:nvSpPr>
        <p:spPr>
          <a:xfrm>
            <a:off x="1928964" y="5426800"/>
            <a:ext cx="5801092" cy="369332"/>
          </a:xfrm>
          <a:prstGeom prst="rect">
            <a:avLst/>
          </a:prstGeom>
          <a:noFill/>
        </p:spPr>
        <p:txBody>
          <a:bodyPr wrap="square">
            <a:spAutoFit/>
          </a:bodyPr>
          <a:lstStyle/>
          <a:p>
            <a:pPr indent="180975" algn="just" rtl="1"/>
            <a:r>
              <a:rPr lang="ar-MA" sz="1800" noProof="0" dirty="0">
                <a:latin typeface="Calibri" panose="020F0502020204030204" pitchFamily="34" charset="0"/>
                <a:ea typeface="Calibri" panose="020F0502020204030204" pitchFamily="34" charset="0"/>
                <a:cs typeface="Calibri" panose="020F0502020204030204" pitchFamily="34" charset="0"/>
              </a:rPr>
              <a:t>هَلْ أَنْتُمْ مُسْتَعِدّونَ لِمُساعَدَةِ أَحْمَدَ عَلى الْإِجابَةِ عَنْ هَذا التَّساؤُلِ؟</a:t>
            </a:r>
          </a:p>
        </p:txBody>
      </p:sp>
      <p:grpSp>
        <p:nvGrpSpPr>
          <p:cNvPr id="4" name="Groupe 3">
            <a:extLst>
              <a:ext uri="{FF2B5EF4-FFF2-40B4-BE49-F238E27FC236}">
                <a16:creationId xmlns:a16="http://schemas.microsoft.com/office/drawing/2014/main" id="{8CD77563-38BC-ED9F-AD2B-99B4EA6EF291}"/>
              </a:ext>
            </a:extLst>
          </p:cNvPr>
          <p:cNvGrpSpPr/>
          <p:nvPr/>
        </p:nvGrpSpPr>
        <p:grpSpPr>
          <a:xfrm>
            <a:off x="1413943" y="2140518"/>
            <a:ext cx="6316113" cy="3154496"/>
            <a:chOff x="1413943" y="2140518"/>
            <a:chExt cx="6316113" cy="3154496"/>
          </a:xfrm>
        </p:grpSpPr>
        <p:pic>
          <p:nvPicPr>
            <p:cNvPr id="3" name="Image 2" descr="Une image contenant texte, écriture manuscrite, dessin humoristique, Visage humain&#10;&#10;Description générée automatiquement">
              <a:extLst>
                <a:ext uri="{FF2B5EF4-FFF2-40B4-BE49-F238E27FC236}">
                  <a16:creationId xmlns:a16="http://schemas.microsoft.com/office/drawing/2014/main" id="{1045C17F-1705-3380-4695-856431EAF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3943" y="2140518"/>
              <a:ext cx="6316113" cy="3154496"/>
            </a:xfrm>
            <a:prstGeom prst="rect">
              <a:avLst/>
            </a:prstGeom>
          </p:spPr>
        </p:pic>
        <p:sp>
          <p:nvSpPr>
            <p:cNvPr id="2" name="Ellipse 1">
              <a:extLst>
                <a:ext uri="{FF2B5EF4-FFF2-40B4-BE49-F238E27FC236}">
                  <a16:creationId xmlns:a16="http://schemas.microsoft.com/office/drawing/2014/main" id="{28799E2D-2997-9425-A6C6-43F83AF1F400}"/>
                </a:ext>
              </a:extLst>
            </p:cNvPr>
            <p:cNvSpPr/>
            <p:nvPr/>
          </p:nvSpPr>
          <p:spPr>
            <a:xfrm>
              <a:off x="6023293" y="4254502"/>
              <a:ext cx="45719" cy="45719"/>
            </a:xfrm>
            <a:prstGeom prst="ellipse">
              <a:avLst/>
            </a:prstGeom>
            <a:solidFill>
              <a:srgbClr val="FEF3C1"/>
            </a:solidFill>
            <a:ln>
              <a:solidFill>
                <a:srgbClr val="FEF3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2167020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4758F98-B1E6-7B6F-07E8-AC91D651A2F3}"/>
              </a:ext>
            </a:extLst>
          </p:cNvPr>
          <p:cNvSpPr txBox="1"/>
          <p:nvPr/>
        </p:nvSpPr>
        <p:spPr>
          <a:xfrm>
            <a:off x="718457" y="1254645"/>
            <a:ext cx="6714983" cy="338554"/>
          </a:xfrm>
          <a:prstGeom prst="rect">
            <a:avLst/>
          </a:prstGeom>
          <a:noFill/>
        </p:spPr>
        <p:txBody>
          <a:bodyPr wrap="square" rtlCol="0">
            <a:spAutoFit/>
          </a:bodyPr>
          <a:lstStyle/>
          <a:p>
            <a:pPr algn="r" rtl="1"/>
            <a:r>
              <a:rPr lang="ar-MA" sz="1600" b="1" noProof="0" dirty="0">
                <a:solidFill>
                  <a:schemeClr val="bg2">
                    <a:lumMod val="50000"/>
                  </a:schemeClr>
                </a:solidFill>
                <a:latin typeface="Calibri" panose="020F0502020204030204" pitchFamily="34" charset="0"/>
                <a:cs typeface="Calibri" panose="020F0502020204030204" pitchFamily="34" charset="0"/>
              </a:rPr>
              <a:t>لاحِظوا الرَّسْمَ التّخْطيطيَّ لِلْجِهازِ التَّنَفُسيِّ، ثُمَّ سَمّوا الْأَعْضاءَ واحِداً تِلْوَ الْآخَرَ:</a:t>
            </a:r>
          </a:p>
        </p:txBody>
      </p:sp>
      <p:pic>
        <p:nvPicPr>
          <p:cNvPr id="7" name="Image 6" descr="Une image contenant Visage humain, dessin humoristique, dessin, illustration&#10;&#10;Description générée automatiquement">
            <a:extLst>
              <a:ext uri="{FF2B5EF4-FFF2-40B4-BE49-F238E27FC236}">
                <a16:creationId xmlns:a16="http://schemas.microsoft.com/office/drawing/2014/main" id="{D907AAD4-6E1A-0A27-07D1-EDD10258B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751" y="2090791"/>
            <a:ext cx="5039474" cy="3779606"/>
          </a:xfrm>
          <a:prstGeom prst="rect">
            <a:avLst/>
          </a:prstGeom>
        </p:spPr>
      </p:pic>
      <p:cxnSp>
        <p:nvCxnSpPr>
          <p:cNvPr id="8" name="Connecteur droit 7">
            <a:extLst>
              <a:ext uri="{FF2B5EF4-FFF2-40B4-BE49-F238E27FC236}">
                <a16:creationId xmlns:a16="http://schemas.microsoft.com/office/drawing/2014/main" id="{9FD5692C-C743-8BD2-1B77-4941817D7AB0}"/>
              </a:ext>
            </a:extLst>
          </p:cNvPr>
          <p:cNvCxnSpPr/>
          <p:nvPr/>
        </p:nvCxnSpPr>
        <p:spPr>
          <a:xfrm flipH="1">
            <a:off x="4310743" y="4794069"/>
            <a:ext cx="1606731" cy="32657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980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78924189-3E81-12F0-A5FF-CC74412396B0}"/>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31396AB5-38F3-DED5-CD54-7AA0BD67478B}"/>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8D377652-CDB1-C6AB-0676-21F43D62F320}"/>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B7C0DBC3-F157-7ACB-CA15-A33FAE0AD25E}"/>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2CB940B1-218E-947A-0307-27ED43BEA1E1}"/>
              </a:ext>
            </a:extLst>
          </p:cNvPr>
          <p:cNvSpPr txBox="1"/>
          <p:nvPr/>
        </p:nvSpPr>
        <p:spPr>
          <a:xfrm>
            <a:off x="6039100" y="1326714"/>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Image 5" descr="Une image contenant Visage humain, dessin humoristique&#10;&#10;Description générée automatiquement">
            <a:extLst>
              <a:ext uri="{FF2B5EF4-FFF2-40B4-BE49-F238E27FC236}">
                <a16:creationId xmlns:a16="http://schemas.microsoft.com/office/drawing/2014/main" id="{409F4663-4366-D07E-CBAB-252521D504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7" name="Rectangle 6">
            <a:extLst>
              <a:ext uri="{FF2B5EF4-FFF2-40B4-BE49-F238E27FC236}">
                <a16:creationId xmlns:a16="http://schemas.microsoft.com/office/drawing/2014/main" id="{533566BA-A159-222F-5599-107A2E024CB7}"/>
              </a:ext>
            </a:extLst>
          </p:cNvPr>
          <p:cNvSpPr/>
          <p:nvPr/>
        </p:nvSpPr>
        <p:spPr>
          <a:xfrm>
            <a:off x="2125079" y="2452176"/>
            <a:ext cx="1245688" cy="3682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b="1" dirty="0">
                <a:solidFill>
                  <a:srgbClr val="FF0000"/>
                </a:solidFill>
              </a:rPr>
              <a:t>.............</a:t>
            </a:r>
            <a:endParaRPr lang="fr-FR" b="1" dirty="0">
              <a:solidFill>
                <a:srgbClr val="FF0000"/>
              </a:solidFill>
            </a:endParaRPr>
          </a:p>
        </p:txBody>
      </p:sp>
      <p:sp>
        <p:nvSpPr>
          <p:cNvPr id="8" name="Rectangle 7">
            <a:extLst>
              <a:ext uri="{FF2B5EF4-FFF2-40B4-BE49-F238E27FC236}">
                <a16:creationId xmlns:a16="http://schemas.microsoft.com/office/drawing/2014/main" id="{C5821C09-B411-2AD0-AAC4-12A3BD088BAD}"/>
              </a:ext>
            </a:extLst>
          </p:cNvPr>
          <p:cNvSpPr/>
          <p:nvPr/>
        </p:nvSpPr>
        <p:spPr>
          <a:xfrm>
            <a:off x="5604934" y="2556933"/>
            <a:ext cx="1413988" cy="3132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9" name="Rectangle 8">
            <a:extLst>
              <a:ext uri="{FF2B5EF4-FFF2-40B4-BE49-F238E27FC236}">
                <a16:creationId xmlns:a16="http://schemas.microsoft.com/office/drawing/2014/main" id="{B27DA66C-01A9-1894-6668-C85B893494AB}"/>
              </a:ext>
            </a:extLst>
          </p:cNvPr>
          <p:cNvSpPr/>
          <p:nvPr/>
        </p:nvSpPr>
        <p:spPr>
          <a:xfrm>
            <a:off x="2561241" y="3391406"/>
            <a:ext cx="1265691" cy="3132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0" name="Rectangle 9">
            <a:extLst>
              <a:ext uri="{FF2B5EF4-FFF2-40B4-BE49-F238E27FC236}">
                <a16:creationId xmlns:a16="http://schemas.microsoft.com/office/drawing/2014/main" id="{7F1CAA00-202D-D8E2-E343-5ED59C4A25CD}"/>
              </a:ext>
            </a:extLst>
          </p:cNvPr>
          <p:cNvSpPr/>
          <p:nvPr/>
        </p:nvSpPr>
        <p:spPr>
          <a:xfrm>
            <a:off x="5604934" y="3010709"/>
            <a:ext cx="1413988" cy="3132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1" name="Rectangle 10">
            <a:extLst>
              <a:ext uri="{FF2B5EF4-FFF2-40B4-BE49-F238E27FC236}">
                <a16:creationId xmlns:a16="http://schemas.microsoft.com/office/drawing/2014/main" id="{7BE92759-BEDC-8A70-ED99-F4197345C54B}"/>
              </a:ext>
            </a:extLst>
          </p:cNvPr>
          <p:cNvSpPr/>
          <p:nvPr/>
        </p:nvSpPr>
        <p:spPr>
          <a:xfrm>
            <a:off x="1846660" y="4703168"/>
            <a:ext cx="1429161" cy="43684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2" name="Rectangle 11">
            <a:extLst>
              <a:ext uri="{FF2B5EF4-FFF2-40B4-BE49-F238E27FC236}">
                <a16:creationId xmlns:a16="http://schemas.microsoft.com/office/drawing/2014/main" id="{5CBC7DEF-7C71-FC6C-EF98-B756D3B190E7}"/>
              </a:ext>
            </a:extLst>
          </p:cNvPr>
          <p:cNvSpPr/>
          <p:nvPr/>
        </p:nvSpPr>
        <p:spPr>
          <a:xfrm>
            <a:off x="5772785" y="3987802"/>
            <a:ext cx="1413988" cy="3470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3" name="Rectangle 12">
            <a:extLst>
              <a:ext uri="{FF2B5EF4-FFF2-40B4-BE49-F238E27FC236}">
                <a16:creationId xmlns:a16="http://schemas.microsoft.com/office/drawing/2014/main" id="{C637399A-9895-70D7-70FC-91B506F1FF18}"/>
              </a:ext>
            </a:extLst>
          </p:cNvPr>
          <p:cNvSpPr/>
          <p:nvPr/>
        </p:nvSpPr>
        <p:spPr>
          <a:xfrm>
            <a:off x="5868181" y="4546535"/>
            <a:ext cx="1413988" cy="39916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Ellipse 13">
            <a:extLst>
              <a:ext uri="{FF2B5EF4-FFF2-40B4-BE49-F238E27FC236}">
                <a16:creationId xmlns:a16="http://schemas.microsoft.com/office/drawing/2014/main" id="{92761F0C-C3CB-7767-98D1-644990EDC907}"/>
              </a:ext>
            </a:extLst>
          </p:cNvPr>
          <p:cNvSpPr/>
          <p:nvPr/>
        </p:nvSpPr>
        <p:spPr>
          <a:xfrm>
            <a:off x="3585109" y="2354794"/>
            <a:ext cx="358802" cy="465634"/>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grpSp>
        <p:nvGrpSpPr>
          <p:cNvPr id="3" name="Groupe 2">
            <a:extLst>
              <a:ext uri="{FF2B5EF4-FFF2-40B4-BE49-F238E27FC236}">
                <a16:creationId xmlns:a16="http://schemas.microsoft.com/office/drawing/2014/main" id="{0D541033-CE44-BE1B-C152-FCD79CC3DD27}"/>
              </a:ext>
            </a:extLst>
          </p:cNvPr>
          <p:cNvGrpSpPr/>
          <p:nvPr/>
        </p:nvGrpSpPr>
        <p:grpSpPr>
          <a:xfrm>
            <a:off x="7466968" y="218802"/>
            <a:ext cx="1679652" cy="1530518"/>
            <a:chOff x="3571624" y="1949334"/>
            <a:chExt cx="1679652" cy="1530518"/>
          </a:xfrm>
        </p:grpSpPr>
        <p:sp>
          <p:nvSpPr>
            <p:cNvPr id="4" name="Rectangle : coins arrondis 3">
              <a:extLst>
                <a:ext uri="{FF2B5EF4-FFF2-40B4-BE49-F238E27FC236}">
                  <a16:creationId xmlns:a16="http://schemas.microsoft.com/office/drawing/2014/main" id="{96183B07-3974-8AE0-164A-7867446161C6}"/>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5" name="Image 4" descr="Une image contenant habits, sourire, dessin humoristique, personne&#10;&#10;Le contenu généré par l’IA peut être incorrect.">
              <a:extLst>
                <a:ext uri="{FF2B5EF4-FFF2-40B4-BE49-F238E27FC236}">
                  <a16:creationId xmlns:a16="http://schemas.microsoft.com/office/drawing/2014/main" id="{EF00DDD0-74C5-F7C4-3A03-5456FBA01069}"/>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cxnSp>
        <p:nvCxnSpPr>
          <p:cNvPr id="16" name="Connecteur droit 15">
            <a:extLst>
              <a:ext uri="{FF2B5EF4-FFF2-40B4-BE49-F238E27FC236}">
                <a16:creationId xmlns:a16="http://schemas.microsoft.com/office/drawing/2014/main" id="{B27ED879-591D-2016-C2EC-FCF67146E3D5}"/>
              </a:ext>
            </a:extLst>
          </p:cNvPr>
          <p:cNvCxnSpPr>
            <a:stCxn id="13" idx="1"/>
          </p:cNvCxnSpPr>
          <p:nvPr/>
        </p:nvCxnSpPr>
        <p:spPr>
          <a:xfrm flipH="1">
            <a:off x="4284617" y="4746118"/>
            <a:ext cx="1583564" cy="393898"/>
          </a:xfrm>
          <a:prstGeom prst="line">
            <a:avLst/>
          </a:prstGeom>
          <a:ln w="28575">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707162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F37DA-109C-9FCA-73A4-81FBD9E47387}"/>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56FBC422-1263-E61C-6110-03A3AB6418F9}"/>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6CE85E00-5C79-6470-5584-CF4379DDA4BE}"/>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11D88AFF-9A0F-D634-D024-3FFBD79153B6}"/>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6183DA2A-92B4-95B2-8573-0AE7EAAC11AF}"/>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3718FC6E-B75F-26B2-31C5-F77A6FF521A7}"/>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CB92007F-C9AA-0941-94C3-EFB8201A5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1" name="Rectangle 10">
            <a:extLst>
              <a:ext uri="{FF2B5EF4-FFF2-40B4-BE49-F238E27FC236}">
                <a16:creationId xmlns:a16="http://schemas.microsoft.com/office/drawing/2014/main" id="{4A3DC7EB-222C-A376-6538-817C30B61B0E}"/>
              </a:ext>
            </a:extLst>
          </p:cNvPr>
          <p:cNvSpPr/>
          <p:nvPr/>
        </p:nvSpPr>
        <p:spPr>
          <a:xfrm>
            <a:off x="5609690" y="255445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2" name="Rectangle 11">
            <a:extLst>
              <a:ext uri="{FF2B5EF4-FFF2-40B4-BE49-F238E27FC236}">
                <a16:creationId xmlns:a16="http://schemas.microsoft.com/office/drawing/2014/main" id="{8EDB1C5C-D479-9BDB-A91A-3BAB4533C862}"/>
              </a:ext>
            </a:extLst>
          </p:cNvPr>
          <p:cNvSpPr/>
          <p:nvPr/>
        </p:nvSpPr>
        <p:spPr>
          <a:xfrm>
            <a:off x="5609690" y="2982042"/>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3" name="Rectangle 12">
            <a:extLst>
              <a:ext uri="{FF2B5EF4-FFF2-40B4-BE49-F238E27FC236}">
                <a16:creationId xmlns:a16="http://schemas.microsoft.com/office/drawing/2014/main" id="{0DAF4FB6-BD89-B6DD-49E8-CF9104E2B08E}"/>
              </a:ext>
            </a:extLst>
          </p:cNvPr>
          <p:cNvSpPr/>
          <p:nvPr/>
        </p:nvSpPr>
        <p:spPr>
          <a:xfrm>
            <a:off x="5777542" y="400232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FEB55114-14B7-6B20-5F0F-B6949851CB6C}"/>
              </a:ext>
            </a:extLst>
          </p:cNvPr>
          <p:cNvSpPr/>
          <p:nvPr/>
        </p:nvSpPr>
        <p:spPr>
          <a:xfrm>
            <a:off x="5926888" y="4533565"/>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62C92142-EA8B-6571-723F-A3A01F895E13}"/>
              </a:ext>
            </a:extLst>
          </p:cNvPr>
          <p:cNvSpPr/>
          <p:nvPr/>
        </p:nvSpPr>
        <p:spPr>
          <a:xfrm>
            <a:off x="2484634" y="339140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B05F4830-4887-7D3F-9267-C576AEBA3EB5}"/>
              </a:ext>
            </a:extLst>
          </p:cNvPr>
          <p:cNvSpPr/>
          <p:nvPr/>
        </p:nvSpPr>
        <p:spPr>
          <a:xfrm>
            <a:off x="1807881" y="4725538"/>
            <a:ext cx="1454977"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cxnSp>
        <p:nvCxnSpPr>
          <p:cNvPr id="7" name="Connecteur droit 6">
            <a:extLst>
              <a:ext uri="{FF2B5EF4-FFF2-40B4-BE49-F238E27FC236}">
                <a16:creationId xmlns:a16="http://schemas.microsoft.com/office/drawing/2014/main" id="{6F2E9D3E-F67E-CBAD-3134-5E1AAF59319E}"/>
              </a:ext>
            </a:extLst>
          </p:cNvPr>
          <p:cNvCxnSpPr/>
          <p:nvPr/>
        </p:nvCxnSpPr>
        <p:spPr>
          <a:xfrm flipH="1">
            <a:off x="4271554" y="4725538"/>
            <a:ext cx="1655334" cy="36340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0629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43AD9-F203-E0A0-DF15-68DFB332F02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6BFD5351-C59C-4333-EFAF-1975F2F83EFB}"/>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3F3B28BA-C800-318B-664A-C8169F65B678}"/>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86063C4C-D0BF-3275-FF62-46188BE1B7E7}"/>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60D69212-BA69-C82E-33FA-321D34B74F59}"/>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C306FF71-A51F-8AC2-E616-6B67170F4D79}"/>
              </a:ext>
            </a:extLst>
          </p:cNvPr>
          <p:cNvSpPr txBox="1"/>
          <p:nvPr/>
        </p:nvSpPr>
        <p:spPr>
          <a:xfrm>
            <a:off x="6039100" y="1326714"/>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2924D7B1-846F-98D3-9152-275F2801F8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1" name="Rectangle 10">
            <a:extLst>
              <a:ext uri="{FF2B5EF4-FFF2-40B4-BE49-F238E27FC236}">
                <a16:creationId xmlns:a16="http://schemas.microsoft.com/office/drawing/2014/main" id="{F1CD3700-B65D-7426-0780-0DE47E8F6D68}"/>
              </a:ext>
            </a:extLst>
          </p:cNvPr>
          <p:cNvSpPr/>
          <p:nvPr/>
        </p:nvSpPr>
        <p:spPr>
          <a:xfrm>
            <a:off x="5609690" y="255445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b="1" dirty="0">
                <a:solidFill>
                  <a:srgbClr val="FF0000"/>
                </a:solidFill>
              </a:rPr>
              <a:t>..............</a:t>
            </a:r>
            <a:endParaRPr lang="fr-FR" b="1" dirty="0">
              <a:solidFill>
                <a:srgbClr val="FF0000"/>
              </a:solidFill>
            </a:endParaRPr>
          </a:p>
        </p:txBody>
      </p:sp>
      <p:sp>
        <p:nvSpPr>
          <p:cNvPr id="12" name="Rectangle 11">
            <a:extLst>
              <a:ext uri="{FF2B5EF4-FFF2-40B4-BE49-F238E27FC236}">
                <a16:creationId xmlns:a16="http://schemas.microsoft.com/office/drawing/2014/main" id="{993FFCC0-BE8A-790B-B719-7827E16EA320}"/>
              </a:ext>
            </a:extLst>
          </p:cNvPr>
          <p:cNvSpPr/>
          <p:nvPr/>
        </p:nvSpPr>
        <p:spPr>
          <a:xfrm>
            <a:off x="5609690" y="2982042"/>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3" name="Rectangle 12">
            <a:extLst>
              <a:ext uri="{FF2B5EF4-FFF2-40B4-BE49-F238E27FC236}">
                <a16:creationId xmlns:a16="http://schemas.microsoft.com/office/drawing/2014/main" id="{4B5E051F-CAC1-0A13-E112-21E9BFE091D1}"/>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9CA9BF8C-E3F5-5143-A8D5-738336E304A0}"/>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20528CB1-4316-31B5-8B48-65454F28C665}"/>
              </a:ext>
            </a:extLst>
          </p:cNvPr>
          <p:cNvSpPr/>
          <p:nvPr/>
        </p:nvSpPr>
        <p:spPr>
          <a:xfrm>
            <a:off x="2556553" y="334512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176BC704-ECF7-1EA8-C63C-EEA94056612B}"/>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8" name="Ellipse 17">
            <a:extLst>
              <a:ext uri="{FF2B5EF4-FFF2-40B4-BE49-F238E27FC236}">
                <a16:creationId xmlns:a16="http://schemas.microsoft.com/office/drawing/2014/main" id="{FE778FB3-7352-87FA-DFFB-7767AAA578ED}"/>
              </a:ext>
            </a:extLst>
          </p:cNvPr>
          <p:cNvSpPr/>
          <p:nvPr/>
        </p:nvSpPr>
        <p:spPr>
          <a:xfrm>
            <a:off x="4325419" y="2554459"/>
            <a:ext cx="513013" cy="42758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grpSp>
        <p:nvGrpSpPr>
          <p:cNvPr id="3" name="Groupe 2">
            <a:extLst>
              <a:ext uri="{FF2B5EF4-FFF2-40B4-BE49-F238E27FC236}">
                <a16:creationId xmlns:a16="http://schemas.microsoft.com/office/drawing/2014/main" id="{630016C6-BF23-9F2F-3613-742481F4906C}"/>
              </a:ext>
            </a:extLst>
          </p:cNvPr>
          <p:cNvGrpSpPr/>
          <p:nvPr/>
        </p:nvGrpSpPr>
        <p:grpSpPr>
          <a:xfrm>
            <a:off x="7464348" y="342602"/>
            <a:ext cx="1679652" cy="1530518"/>
            <a:chOff x="3571624" y="1949334"/>
            <a:chExt cx="1679652" cy="1530518"/>
          </a:xfrm>
        </p:grpSpPr>
        <p:sp>
          <p:nvSpPr>
            <p:cNvPr id="4" name="Rectangle : coins arrondis 3">
              <a:extLst>
                <a:ext uri="{FF2B5EF4-FFF2-40B4-BE49-F238E27FC236}">
                  <a16:creationId xmlns:a16="http://schemas.microsoft.com/office/drawing/2014/main" id="{8FFB4A28-39AC-FE1E-9C5C-D3DD9BF3E2FC}"/>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5" name="Image 4" descr="Une image contenant habits, sourire, dessin humoristique, personne&#10;&#10;Le contenu généré par l’IA peut être incorrect.">
              <a:extLst>
                <a:ext uri="{FF2B5EF4-FFF2-40B4-BE49-F238E27FC236}">
                  <a16:creationId xmlns:a16="http://schemas.microsoft.com/office/drawing/2014/main" id="{641A7DE0-96DB-6E2C-366C-FCE2D0D08541}"/>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cxnSp>
        <p:nvCxnSpPr>
          <p:cNvPr id="7" name="Connecteur droit 6">
            <a:extLst>
              <a:ext uri="{FF2B5EF4-FFF2-40B4-BE49-F238E27FC236}">
                <a16:creationId xmlns:a16="http://schemas.microsoft.com/office/drawing/2014/main" id="{6890A055-6ECC-8215-ACAE-24EAC1763A17}"/>
              </a:ext>
            </a:extLst>
          </p:cNvPr>
          <p:cNvCxnSpPr>
            <a:stCxn id="14" idx="1"/>
          </p:cNvCxnSpPr>
          <p:nvPr/>
        </p:nvCxnSpPr>
        <p:spPr>
          <a:xfrm flipH="1">
            <a:off x="4325419" y="4746365"/>
            <a:ext cx="1601469" cy="3615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004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0DD55-73D5-494F-B1DC-627B3348585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8981CAE7-4C14-69E1-F8BB-6505C1427D72}"/>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DA2F49F7-73BF-C394-18FB-8A6336E1C667}"/>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33465116-4A42-6D2A-0E2C-E6E9F6EF3F6E}"/>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ACC0D510-2E75-732B-77E9-295CB377D85C}"/>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pic>
        <p:nvPicPr>
          <p:cNvPr id="10" name="Image 9" descr="Une image contenant Visage humain, dessin humoristique&#10;&#10;Description générée automatiquement">
            <a:extLst>
              <a:ext uri="{FF2B5EF4-FFF2-40B4-BE49-F238E27FC236}">
                <a16:creationId xmlns:a16="http://schemas.microsoft.com/office/drawing/2014/main" id="{20D03B08-7376-B831-99BC-1EAED42A7FA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2" name="Rectangle 11">
            <a:extLst>
              <a:ext uri="{FF2B5EF4-FFF2-40B4-BE49-F238E27FC236}">
                <a16:creationId xmlns:a16="http://schemas.microsoft.com/office/drawing/2014/main" id="{CD38987C-F6C7-7E4F-7410-3F0A0520B9D1}"/>
              </a:ext>
            </a:extLst>
          </p:cNvPr>
          <p:cNvSpPr/>
          <p:nvPr/>
        </p:nvSpPr>
        <p:spPr>
          <a:xfrm>
            <a:off x="5609690" y="2982042"/>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3" name="Rectangle 12">
            <a:extLst>
              <a:ext uri="{FF2B5EF4-FFF2-40B4-BE49-F238E27FC236}">
                <a16:creationId xmlns:a16="http://schemas.microsoft.com/office/drawing/2014/main" id="{9BD4E96B-166C-474A-80B3-B99D135DA24B}"/>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8CC5A13F-5CBA-97C3-E93C-9282EEDCBF19}"/>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AD1D78BF-C2FD-2AD0-14B6-1EEE630E8278}"/>
              </a:ext>
            </a:extLst>
          </p:cNvPr>
          <p:cNvSpPr/>
          <p:nvPr/>
        </p:nvSpPr>
        <p:spPr>
          <a:xfrm>
            <a:off x="2556553" y="334512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45E9ABF9-6B7E-0EF9-3821-A4DB54B8D4F3}"/>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4" name="ZoneTexte 3">
            <a:extLst>
              <a:ext uri="{FF2B5EF4-FFF2-40B4-BE49-F238E27FC236}">
                <a16:creationId xmlns:a16="http://schemas.microsoft.com/office/drawing/2014/main" id="{4882BD2C-3809-4EC6-E2AF-2B03E299C86E}"/>
              </a:ext>
            </a:extLst>
          </p:cNvPr>
          <p:cNvSpPr txBox="1"/>
          <p:nvPr/>
        </p:nvSpPr>
        <p:spPr>
          <a:xfrm>
            <a:off x="2932612" y="1246573"/>
            <a:ext cx="4585062" cy="338554"/>
          </a:xfrm>
          <a:prstGeom prst="rect">
            <a:avLst/>
          </a:prstGeom>
          <a:noFill/>
        </p:spPr>
        <p:txBody>
          <a:bodyPr wrap="square">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cxnSp>
        <p:nvCxnSpPr>
          <p:cNvPr id="6" name="Connecteur droit 5">
            <a:extLst>
              <a:ext uri="{FF2B5EF4-FFF2-40B4-BE49-F238E27FC236}">
                <a16:creationId xmlns:a16="http://schemas.microsoft.com/office/drawing/2014/main" id="{E437B383-AFE3-83F0-BA31-DCBCFDD4D8DD}"/>
              </a:ext>
            </a:extLst>
          </p:cNvPr>
          <p:cNvCxnSpPr/>
          <p:nvPr/>
        </p:nvCxnSpPr>
        <p:spPr>
          <a:xfrm flipH="1">
            <a:off x="4284617" y="4744487"/>
            <a:ext cx="1642271" cy="36340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27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8E39F-B1B2-E258-FC00-2E5BFCC42EF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682519B5-E606-D8AA-2CCD-F82881A32A4E}"/>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E6A3788F-837E-8F87-0D49-942B3837350D}"/>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D9153E59-B861-ABA8-0285-AD4AFFF5671B}"/>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68A90FAF-7853-EB95-98F0-83C8E93FA323}"/>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0A46388D-1E3D-307F-6EC9-8A481C273D3C}"/>
              </a:ext>
            </a:extLst>
          </p:cNvPr>
          <p:cNvSpPr txBox="1"/>
          <p:nvPr/>
        </p:nvSpPr>
        <p:spPr>
          <a:xfrm>
            <a:off x="6039100" y="1326714"/>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62A9780A-8527-6DD3-25D9-40C8C1C559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2" name="Rectangle 11">
            <a:extLst>
              <a:ext uri="{FF2B5EF4-FFF2-40B4-BE49-F238E27FC236}">
                <a16:creationId xmlns:a16="http://schemas.microsoft.com/office/drawing/2014/main" id="{CB8860B3-ED0C-94FB-A1E7-302F489ECB6A}"/>
              </a:ext>
            </a:extLst>
          </p:cNvPr>
          <p:cNvSpPr/>
          <p:nvPr/>
        </p:nvSpPr>
        <p:spPr>
          <a:xfrm>
            <a:off x="5609690" y="2982042"/>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dirty="0">
                <a:solidFill>
                  <a:srgbClr val="FF0000"/>
                </a:solidFill>
              </a:rPr>
              <a:t>...............</a:t>
            </a:r>
            <a:endParaRPr lang="fr-FR" dirty="0">
              <a:solidFill>
                <a:srgbClr val="FF0000"/>
              </a:solidFill>
            </a:endParaRPr>
          </a:p>
        </p:txBody>
      </p:sp>
      <p:sp>
        <p:nvSpPr>
          <p:cNvPr id="13" name="Rectangle 12">
            <a:extLst>
              <a:ext uri="{FF2B5EF4-FFF2-40B4-BE49-F238E27FC236}">
                <a16:creationId xmlns:a16="http://schemas.microsoft.com/office/drawing/2014/main" id="{F8578CD2-B47D-4EAE-978D-6D473B217B30}"/>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C95C65E2-C713-B5B2-9201-F3D032477544}"/>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6CBC63C2-B823-06C2-BEC1-81C241B497AE}"/>
              </a:ext>
            </a:extLst>
          </p:cNvPr>
          <p:cNvSpPr/>
          <p:nvPr/>
        </p:nvSpPr>
        <p:spPr>
          <a:xfrm>
            <a:off x="2556553" y="334512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1A3168A9-6C8B-1D40-FA54-5209F6E5731B}"/>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3" name="Ellipse 2">
            <a:extLst>
              <a:ext uri="{FF2B5EF4-FFF2-40B4-BE49-F238E27FC236}">
                <a16:creationId xmlns:a16="http://schemas.microsoft.com/office/drawing/2014/main" id="{7319CC50-6CF6-DA0B-41D1-5CF28B7FA238}"/>
              </a:ext>
            </a:extLst>
          </p:cNvPr>
          <p:cNvSpPr/>
          <p:nvPr/>
        </p:nvSpPr>
        <p:spPr>
          <a:xfrm>
            <a:off x="4436533" y="2982042"/>
            <a:ext cx="558800" cy="599358"/>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grpSp>
        <p:nvGrpSpPr>
          <p:cNvPr id="5" name="Groupe 4">
            <a:extLst>
              <a:ext uri="{FF2B5EF4-FFF2-40B4-BE49-F238E27FC236}">
                <a16:creationId xmlns:a16="http://schemas.microsoft.com/office/drawing/2014/main" id="{9FC89D93-9FA3-3BC2-61B8-2CCA9E096D03}"/>
              </a:ext>
            </a:extLst>
          </p:cNvPr>
          <p:cNvGrpSpPr/>
          <p:nvPr/>
        </p:nvGrpSpPr>
        <p:grpSpPr>
          <a:xfrm>
            <a:off x="7464348" y="264226"/>
            <a:ext cx="1679652" cy="1530518"/>
            <a:chOff x="3571624" y="1949334"/>
            <a:chExt cx="1679652" cy="1530518"/>
          </a:xfrm>
        </p:grpSpPr>
        <p:sp>
          <p:nvSpPr>
            <p:cNvPr id="6" name="Rectangle : coins arrondis 5">
              <a:extLst>
                <a:ext uri="{FF2B5EF4-FFF2-40B4-BE49-F238E27FC236}">
                  <a16:creationId xmlns:a16="http://schemas.microsoft.com/office/drawing/2014/main" id="{879C890A-D1C7-EFEC-ABFE-3F9CFD0B1E1E}"/>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7" name="Image 6" descr="Une image contenant habits, sourire, dessin humoristique, personne&#10;&#10;Le contenu généré par l’IA peut être incorrect.">
              <a:extLst>
                <a:ext uri="{FF2B5EF4-FFF2-40B4-BE49-F238E27FC236}">
                  <a16:creationId xmlns:a16="http://schemas.microsoft.com/office/drawing/2014/main" id="{5E5AD48C-5828-5558-4489-658C300FAAF2}"/>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cxnSp>
        <p:nvCxnSpPr>
          <p:cNvPr id="9" name="Connecteur droit 8">
            <a:extLst>
              <a:ext uri="{FF2B5EF4-FFF2-40B4-BE49-F238E27FC236}">
                <a16:creationId xmlns:a16="http://schemas.microsoft.com/office/drawing/2014/main" id="{303B803B-0DD9-5523-1CE0-9FE33068E4B2}"/>
              </a:ext>
            </a:extLst>
          </p:cNvPr>
          <p:cNvCxnSpPr>
            <a:stCxn id="14" idx="1"/>
          </p:cNvCxnSpPr>
          <p:nvPr/>
        </p:nvCxnSpPr>
        <p:spPr>
          <a:xfrm flipH="1">
            <a:off x="4436533" y="4746365"/>
            <a:ext cx="1490355" cy="3615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2392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22324-0B8E-7E90-1D68-F369101B7BC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E8A1D752-C4B5-A298-9798-B0802FD2FE87}"/>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20484907-F34F-12F2-DF1B-38583A1F72C4}"/>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BD04C146-9437-4434-EB6B-24D88ECF6EE8}"/>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AC1BE2B6-98D5-4519-912E-480FB5FCD812}"/>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9A5EC548-D5BA-BBDA-C8F9-271E2953D585}"/>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20A6A479-FAFD-53B7-04FC-FD4176596B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3" name="Rectangle 12">
            <a:extLst>
              <a:ext uri="{FF2B5EF4-FFF2-40B4-BE49-F238E27FC236}">
                <a16:creationId xmlns:a16="http://schemas.microsoft.com/office/drawing/2014/main" id="{DA3F1492-3578-7FC7-44FB-F19BD5409719}"/>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2A4C163A-66F9-876E-E790-DF16E326463D}"/>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4F13FFAF-C19C-ED15-C7B1-CF20F14A92FA}"/>
              </a:ext>
            </a:extLst>
          </p:cNvPr>
          <p:cNvSpPr/>
          <p:nvPr/>
        </p:nvSpPr>
        <p:spPr>
          <a:xfrm>
            <a:off x="2556553" y="334512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57D9E851-20C8-A7CC-A8EC-11008672C63A}"/>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cxnSp>
        <p:nvCxnSpPr>
          <p:cNvPr id="4" name="Connecteur droit 3">
            <a:extLst>
              <a:ext uri="{FF2B5EF4-FFF2-40B4-BE49-F238E27FC236}">
                <a16:creationId xmlns:a16="http://schemas.microsoft.com/office/drawing/2014/main" id="{187CB187-B143-22BF-50BA-1F29F6483485}"/>
              </a:ext>
            </a:extLst>
          </p:cNvPr>
          <p:cNvCxnSpPr>
            <a:stCxn id="14" idx="1"/>
          </p:cNvCxnSpPr>
          <p:nvPr/>
        </p:nvCxnSpPr>
        <p:spPr>
          <a:xfrm flipH="1">
            <a:off x="4389120" y="4746365"/>
            <a:ext cx="1537768" cy="3615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2983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721CB-0F15-8A94-3E1B-4FA08ACEF38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50ADBDDD-D5CB-6B70-E332-EF9CF61EF66C}"/>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FFBDD440-5A3E-B0D7-C00B-83FC320180B3}"/>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DE38D420-ECCC-9A63-28D6-50D0E88BD74E}"/>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0C4D01AF-9EBA-C260-8FDD-ADB5FD7671F4}"/>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pic>
        <p:nvPicPr>
          <p:cNvPr id="10" name="Image 9" descr="Une image contenant Visage humain, dessin humoristique&#10;&#10;Description générée automatiquement">
            <a:extLst>
              <a:ext uri="{FF2B5EF4-FFF2-40B4-BE49-F238E27FC236}">
                <a16:creationId xmlns:a16="http://schemas.microsoft.com/office/drawing/2014/main" id="{8F281AA4-2B3F-AAC5-702F-012CDAE516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3" name="Rectangle 12">
            <a:extLst>
              <a:ext uri="{FF2B5EF4-FFF2-40B4-BE49-F238E27FC236}">
                <a16:creationId xmlns:a16="http://schemas.microsoft.com/office/drawing/2014/main" id="{680C34F0-B147-E287-7C60-156751A0E5CE}"/>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0F34D510-E226-30ED-A11D-21EB2BF5320C}"/>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5" name="Rectangle 14">
            <a:extLst>
              <a:ext uri="{FF2B5EF4-FFF2-40B4-BE49-F238E27FC236}">
                <a16:creationId xmlns:a16="http://schemas.microsoft.com/office/drawing/2014/main" id="{1BE0A6BD-225A-98DE-AD1D-CCC0722F6A22}"/>
              </a:ext>
            </a:extLst>
          </p:cNvPr>
          <p:cNvSpPr/>
          <p:nvPr/>
        </p:nvSpPr>
        <p:spPr>
          <a:xfrm>
            <a:off x="2556553" y="3345129"/>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dirty="0">
                <a:solidFill>
                  <a:srgbClr val="FF0000"/>
                </a:solidFill>
              </a:rPr>
              <a:t>..............</a:t>
            </a:r>
            <a:endParaRPr lang="fr-FR" dirty="0">
              <a:solidFill>
                <a:srgbClr val="FF0000"/>
              </a:solidFill>
            </a:endParaRPr>
          </a:p>
        </p:txBody>
      </p:sp>
      <p:sp>
        <p:nvSpPr>
          <p:cNvPr id="16" name="Rectangle 15">
            <a:extLst>
              <a:ext uri="{FF2B5EF4-FFF2-40B4-BE49-F238E27FC236}">
                <a16:creationId xmlns:a16="http://schemas.microsoft.com/office/drawing/2014/main" id="{3D6E1C19-47EA-B7A2-9173-6E1BDFC04EB1}"/>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3" name="Ellipse 2">
            <a:extLst>
              <a:ext uri="{FF2B5EF4-FFF2-40B4-BE49-F238E27FC236}">
                <a16:creationId xmlns:a16="http://schemas.microsoft.com/office/drawing/2014/main" id="{DA629874-D5EA-98E9-A34D-BD3C0B227E46}"/>
              </a:ext>
            </a:extLst>
          </p:cNvPr>
          <p:cNvSpPr/>
          <p:nvPr/>
        </p:nvSpPr>
        <p:spPr>
          <a:xfrm>
            <a:off x="4371858" y="3428333"/>
            <a:ext cx="567267" cy="49953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grpSp>
        <p:nvGrpSpPr>
          <p:cNvPr id="4" name="Groupe 3">
            <a:extLst>
              <a:ext uri="{FF2B5EF4-FFF2-40B4-BE49-F238E27FC236}">
                <a16:creationId xmlns:a16="http://schemas.microsoft.com/office/drawing/2014/main" id="{71A8D2FD-C6BF-B5F8-8B0F-ADC15603137A}"/>
              </a:ext>
            </a:extLst>
          </p:cNvPr>
          <p:cNvGrpSpPr/>
          <p:nvPr/>
        </p:nvGrpSpPr>
        <p:grpSpPr>
          <a:xfrm>
            <a:off x="7531338" y="281160"/>
            <a:ext cx="1679652" cy="1530518"/>
            <a:chOff x="3571624" y="1949334"/>
            <a:chExt cx="1679652" cy="1530518"/>
          </a:xfrm>
        </p:grpSpPr>
        <p:sp>
          <p:nvSpPr>
            <p:cNvPr id="5" name="Rectangle : coins arrondis 4">
              <a:extLst>
                <a:ext uri="{FF2B5EF4-FFF2-40B4-BE49-F238E27FC236}">
                  <a16:creationId xmlns:a16="http://schemas.microsoft.com/office/drawing/2014/main" id="{194A86A4-013D-71E6-DB5B-6249BBFA3ADA}"/>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6" name="Image 5" descr="Une image contenant habits, sourire, dessin humoristique, personne&#10;&#10;Le contenu généré par l’IA peut être incorrect.">
              <a:extLst>
                <a:ext uri="{FF2B5EF4-FFF2-40B4-BE49-F238E27FC236}">
                  <a16:creationId xmlns:a16="http://schemas.microsoft.com/office/drawing/2014/main" id="{938863EF-D5CD-9261-57CA-CF523BFCA38B}"/>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
        <p:nvSpPr>
          <p:cNvPr id="8" name="ZoneTexte 7">
            <a:extLst>
              <a:ext uri="{FF2B5EF4-FFF2-40B4-BE49-F238E27FC236}">
                <a16:creationId xmlns:a16="http://schemas.microsoft.com/office/drawing/2014/main" id="{D7D89418-E39E-543A-0B71-BCCBE890FDBF}"/>
              </a:ext>
            </a:extLst>
          </p:cNvPr>
          <p:cNvSpPr txBox="1"/>
          <p:nvPr/>
        </p:nvSpPr>
        <p:spPr>
          <a:xfrm>
            <a:off x="2998412" y="1289117"/>
            <a:ext cx="4604656" cy="338554"/>
          </a:xfrm>
          <a:prstGeom prst="rect">
            <a:avLst/>
          </a:prstGeom>
          <a:noFill/>
        </p:spPr>
        <p:txBody>
          <a:bodyPr wrap="square">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1" name="Connecteur droit 10">
            <a:extLst>
              <a:ext uri="{FF2B5EF4-FFF2-40B4-BE49-F238E27FC236}">
                <a16:creationId xmlns:a16="http://schemas.microsoft.com/office/drawing/2014/main" id="{C393FEA2-942D-F2B6-A965-F23067E89DE2}"/>
              </a:ext>
            </a:extLst>
          </p:cNvPr>
          <p:cNvCxnSpPr>
            <a:stCxn id="14" idx="1"/>
          </p:cNvCxnSpPr>
          <p:nvPr/>
        </p:nvCxnSpPr>
        <p:spPr>
          <a:xfrm flipH="1">
            <a:off x="4371858" y="4746365"/>
            <a:ext cx="1555030" cy="3615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327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49FC-595B-C7BD-54EE-ED8ED220633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B794BD12-0451-3518-6904-883B555ACFC8}"/>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8D1C8B6B-942A-C6D0-8F79-8BE86657A86E}"/>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D4EDAE41-8147-5472-9D59-1CDE06FC625B}"/>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13217CE5-025F-BBD6-DE75-C4486FB09E31}"/>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5EB8F676-C39C-D260-ADD4-B987E5C736FA}"/>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FB33B0CD-CC85-F770-D75E-601461EE95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56139"/>
            <a:ext cx="5061694" cy="3784052"/>
          </a:xfrm>
          <a:prstGeom prst="rect">
            <a:avLst/>
          </a:prstGeom>
        </p:spPr>
      </p:pic>
      <p:sp>
        <p:nvSpPr>
          <p:cNvPr id="13" name="Rectangle 12">
            <a:extLst>
              <a:ext uri="{FF2B5EF4-FFF2-40B4-BE49-F238E27FC236}">
                <a16:creationId xmlns:a16="http://schemas.microsoft.com/office/drawing/2014/main" id="{213E2A79-1682-00A6-05B7-B5D020D5AEA7}"/>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4" name="Rectangle 13">
            <a:extLst>
              <a:ext uri="{FF2B5EF4-FFF2-40B4-BE49-F238E27FC236}">
                <a16:creationId xmlns:a16="http://schemas.microsoft.com/office/drawing/2014/main" id="{2CE2C85A-138D-1595-A027-2CCDBFE2C3BF}"/>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F823D422-CBBE-7096-CA74-BCD5B61F796C}"/>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cxnSp>
        <p:nvCxnSpPr>
          <p:cNvPr id="4" name="Connecteur droit 3">
            <a:extLst>
              <a:ext uri="{FF2B5EF4-FFF2-40B4-BE49-F238E27FC236}">
                <a16:creationId xmlns:a16="http://schemas.microsoft.com/office/drawing/2014/main" id="{136C1AA1-E4DA-986D-4510-D110A2DC3427}"/>
              </a:ext>
            </a:extLst>
          </p:cNvPr>
          <p:cNvCxnSpPr/>
          <p:nvPr/>
        </p:nvCxnSpPr>
        <p:spPr>
          <a:xfrm flipH="1">
            <a:off x="4336869" y="4744487"/>
            <a:ext cx="1590019" cy="36340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0011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7FCD-723A-D525-C6C3-FBE32D565D11}"/>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D86FF249-8D34-D3BE-0DBA-C7997FB318D7}"/>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BC513E29-AAC5-26E7-DF17-008BD55A911A}"/>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AB344C00-8D75-72D0-D4B2-3E7BFFB6D0BF}"/>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AA6A2980-5300-E970-6A6A-5A222C846F60}"/>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9C029674-D0EA-31BD-5C0B-B8144A0E06D8}"/>
              </a:ext>
            </a:extLst>
          </p:cNvPr>
          <p:cNvSpPr txBox="1"/>
          <p:nvPr/>
        </p:nvSpPr>
        <p:spPr>
          <a:xfrm>
            <a:off x="6039100" y="1326714"/>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58E35066-737E-11A0-10B8-D2D3E1EDEC8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3" name="Rectangle 12">
            <a:extLst>
              <a:ext uri="{FF2B5EF4-FFF2-40B4-BE49-F238E27FC236}">
                <a16:creationId xmlns:a16="http://schemas.microsoft.com/office/drawing/2014/main" id="{D27DF929-9AC0-907A-91E1-4DB007A8B32E}"/>
              </a:ext>
            </a:extLst>
          </p:cNvPr>
          <p:cNvSpPr/>
          <p:nvPr/>
        </p:nvSpPr>
        <p:spPr>
          <a:xfrm>
            <a:off x="5785248" y="4002876"/>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dirty="0">
                <a:solidFill>
                  <a:srgbClr val="FF0000"/>
                </a:solidFill>
              </a:rPr>
              <a:t>.............</a:t>
            </a:r>
            <a:endParaRPr lang="fr-FR" dirty="0">
              <a:solidFill>
                <a:srgbClr val="FF0000"/>
              </a:solidFill>
            </a:endParaRPr>
          </a:p>
        </p:txBody>
      </p:sp>
      <p:sp>
        <p:nvSpPr>
          <p:cNvPr id="14" name="Rectangle 13">
            <a:extLst>
              <a:ext uri="{FF2B5EF4-FFF2-40B4-BE49-F238E27FC236}">
                <a16:creationId xmlns:a16="http://schemas.microsoft.com/office/drawing/2014/main" id="{F7731EE3-DD38-4924-1FB9-9DEB186F2902}"/>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A0B7301A-BBE9-F450-8569-9EC50F382F92}"/>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3" name="Ellipse 2">
            <a:extLst>
              <a:ext uri="{FF2B5EF4-FFF2-40B4-BE49-F238E27FC236}">
                <a16:creationId xmlns:a16="http://schemas.microsoft.com/office/drawing/2014/main" id="{E77AA932-B195-2216-2051-591FF971A07B}"/>
              </a:ext>
            </a:extLst>
          </p:cNvPr>
          <p:cNvSpPr/>
          <p:nvPr/>
        </p:nvSpPr>
        <p:spPr>
          <a:xfrm>
            <a:off x="4504267" y="4140200"/>
            <a:ext cx="509724" cy="424464"/>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cxnSp>
        <p:nvCxnSpPr>
          <p:cNvPr id="5" name="Connecteur droit 4">
            <a:extLst>
              <a:ext uri="{FF2B5EF4-FFF2-40B4-BE49-F238E27FC236}">
                <a16:creationId xmlns:a16="http://schemas.microsoft.com/office/drawing/2014/main" id="{9BC1FB54-0D1D-E5D0-C1CB-6839CEDD480F}"/>
              </a:ext>
            </a:extLst>
          </p:cNvPr>
          <p:cNvCxnSpPr/>
          <p:nvPr/>
        </p:nvCxnSpPr>
        <p:spPr>
          <a:xfrm flipH="1">
            <a:off x="4284617" y="4744487"/>
            <a:ext cx="1642271" cy="36340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4" name="Groupe 3">
            <a:extLst>
              <a:ext uri="{FF2B5EF4-FFF2-40B4-BE49-F238E27FC236}">
                <a16:creationId xmlns:a16="http://schemas.microsoft.com/office/drawing/2014/main" id="{95D26896-41E7-00DF-7C7A-5347E0FFFB50}"/>
              </a:ext>
            </a:extLst>
          </p:cNvPr>
          <p:cNvGrpSpPr/>
          <p:nvPr/>
        </p:nvGrpSpPr>
        <p:grpSpPr>
          <a:xfrm>
            <a:off x="7531338" y="264226"/>
            <a:ext cx="1679652" cy="1530518"/>
            <a:chOff x="3571624" y="1949334"/>
            <a:chExt cx="1679652" cy="1530518"/>
          </a:xfrm>
        </p:grpSpPr>
        <p:sp>
          <p:nvSpPr>
            <p:cNvPr id="6" name="Rectangle : coins arrondis 5">
              <a:extLst>
                <a:ext uri="{FF2B5EF4-FFF2-40B4-BE49-F238E27FC236}">
                  <a16:creationId xmlns:a16="http://schemas.microsoft.com/office/drawing/2014/main" id="{195C92E3-C2E5-049C-6615-561693ECB329}"/>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7" name="Image 6" descr="Une image contenant habits, sourire, dessin humoristique, personne&#10;&#10;Le contenu généré par l’IA peut être incorrect.">
              <a:extLst>
                <a:ext uri="{FF2B5EF4-FFF2-40B4-BE49-F238E27FC236}">
                  <a16:creationId xmlns:a16="http://schemas.microsoft.com/office/drawing/2014/main" id="{23A5363D-2866-14EB-13CA-F70F5BCB2924}"/>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1911327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898F4-5D6C-EBB5-92EC-C8BCE9F3B619}"/>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D8B7E0C1-F6EC-6B53-DD63-FD5CAF0C9129}"/>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D3ECBC24-2B10-5205-58BB-692AD15EC1FE}"/>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2798C4C1-A90B-C69A-EFA1-CA778BDC0C02}"/>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7BB2A652-3611-7DB4-77AB-22F646A37F67}"/>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186C900B-C87F-3E9E-8289-0618439549B8}"/>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BC2D045E-FF81-79F6-DA06-6E95E77B9F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4" name="Rectangle 13">
            <a:extLst>
              <a:ext uri="{FF2B5EF4-FFF2-40B4-BE49-F238E27FC236}">
                <a16:creationId xmlns:a16="http://schemas.microsoft.com/office/drawing/2014/main" id="{63B17B84-D1FF-8FCC-A49B-334C081E3229}"/>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16" name="Rectangle 15">
            <a:extLst>
              <a:ext uri="{FF2B5EF4-FFF2-40B4-BE49-F238E27FC236}">
                <a16:creationId xmlns:a16="http://schemas.microsoft.com/office/drawing/2014/main" id="{4E053F71-5F59-D9B2-EED9-C81E37E0B206}"/>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cxnSp>
        <p:nvCxnSpPr>
          <p:cNvPr id="4" name="Connecteur droit 3">
            <a:extLst>
              <a:ext uri="{FF2B5EF4-FFF2-40B4-BE49-F238E27FC236}">
                <a16:creationId xmlns:a16="http://schemas.microsoft.com/office/drawing/2014/main" id="{B3B956C7-FB6A-B5A3-6220-BCE1718308F3}"/>
              </a:ext>
            </a:extLst>
          </p:cNvPr>
          <p:cNvCxnSpPr>
            <a:stCxn id="14" idx="1"/>
          </p:cNvCxnSpPr>
          <p:nvPr/>
        </p:nvCxnSpPr>
        <p:spPr>
          <a:xfrm flipH="1">
            <a:off x="4284617" y="4746365"/>
            <a:ext cx="1642271" cy="361523"/>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6553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71D0-0929-B198-0B6B-EFBD5088667A}"/>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20A31087-2080-0C51-270A-C11D217B60FA}"/>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821EDAD0-192A-FAD1-69FD-719BBA618F5E}"/>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7553650E-0349-0261-3AD1-09B3FE8487E3}"/>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834CC217-BA10-0A52-A901-8EC36C69C9C3}"/>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6BCF8A7D-9998-76AB-6E49-1B2C9B5D764E}"/>
              </a:ext>
            </a:extLst>
          </p:cNvPr>
          <p:cNvSpPr txBox="1"/>
          <p:nvPr/>
        </p:nvSpPr>
        <p:spPr>
          <a:xfrm>
            <a:off x="6039100" y="1326714"/>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61B027D1-BDA2-4569-1E4A-9B7B944B0E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4" name="Rectangle 13">
            <a:extLst>
              <a:ext uri="{FF2B5EF4-FFF2-40B4-BE49-F238E27FC236}">
                <a16:creationId xmlns:a16="http://schemas.microsoft.com/office/drawing/2014/main" id="{B05EFBDD-3298-8799-0496-947657D90A6E}"/>
              </a:ext>
            </a:extLst>
          </p:cNvPr>
          <p:cNvSpPr/>
          <p:nvPr/>
        </p:nvSpPr>
        <p:spPr>
          <a:xfrm>
            <a:off x="5926888" y="45646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dirty="0">
                <a:solidFill>
                  <a:srgbClr val="FF0000"/>
                </a:solidFill>
              </a:rPr>
              <a:t>..............</a:t>
            </a:r>
            <a:endParaRPr lang="fr-FR" dirty="0">
              <a:solidFill>
                <a:srgbClr val="FF0000"/>
              </a:solidFill>
            </a:endParaRPr>
          </a:p>
        </p:txBody>
      </p:sp>
      <p:sp>
        <p:nvSpPr>
          <p:cNvPr id="16" name="Rectangle 15">
            <a:extLst>
              <a:ext uri="{FF2B5EF4-FFF2-40B4-BE49-F238E27FC236}">
                <a16:creationId xmlns:a16="http://schemas.microsoft.com/office/drawing/2014/main" id="{BD8833FC-5741-762B-304F-A3821AF27E84}"/>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3" name="Ellipse 2">
            <a:extLst>
              <a:ext uri="{FF2B5EF4-FFF2-40B4-BE49-F238E27FC236}">
                <a16:creationId xmlns:a16="http://schemas.microsoft.com/office/drawing/2014/main" id="{E8FE9251-A432-B02E-DF69-E316613C20C9}"/>
              </a:ext>
            </a:extLst>
          </p:cNvPr>
          <p:cNvSpPr/>
          <p:nvPr/>
        </p:nvSpPr>
        <p:spPr>
          <a:xfrm>
            <a:off x="5151444" y="4493518"/>
            <a:ext cx="401447" cy="50193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a:p>
        </p:txBody>
      </p:sp>
      <p:cxnSp>
        <p:nvCxnSpPr>
          <p:cNvPr id="5" name="Connecteur droit 4">
            <a:extLst>
              <a:ext uri="{FF2B5EF4-FFF2-40B4-BE49-F238E27FC236}">
                <a16:creationId xmlns:a16="http://schemas.microsoft.com/office/drawing/2014/main" id="{9F14F29A-B862-90D0-8805-E64445C8FA14}"/>
              </a:ext>
            </a:extLst>
          </p:cNvPr>
          <p:cNvCxnSpPr>
            <a:cxnSpLocks/>
            <a:stCxn id="14" idx="1"/>
          </p:cNvCxnSpPr>
          <p:nvPr/>
        </p:nvCxnSpPr>
        <p:spPr>
          <a:xfrm flipH="1">
            <a:off x="4376057" y="4746365"/>
            <a:ext cx="1550831" cy="361523"/>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grpSp>
        <p:nvGrpSpPr>
          <p:cNvPr id="4" name="Groupe 3">
            <a:extLst>
              <a:ext uri="{FF2B5EF4-FFF2-40B4-BE49-F238E27FC236}">
                <a16:creationId xmlns:a16="http://schemas.microsoft.com/office/drawing/2014/main" id="{A4955AA3-B15B-972E-6BD9-A5C00AD13767}"/>
              </a:ext>
            </a:extLst>
          </p:cNvPr>
          <p:cNvGrpSpPr/>
          <p:nvPr/>
        </p:nvGrpSpPr>
        <p:grpSpPr>
          <a:xfrm>
            <a:off x="7531338" y="264226"/>
            <a:ext cx="1679652" cy="1530518"/>
            <a:chOff x="3571624" y="1949334"/>
            <a:chExt cx="1679652" cy="1530518"/>
          </a:xfrm>
        </p:grpSpPr>
        <p:sp>
          <p:nvSpPr>
            <p:cNvPr id="6" name="Rectangle : coins arrondis 5">
              <a:extLst>
                <a:ext uri="{FF2B5EF4-FFF2-40B4-BE49-F238E27FC236}">
                  <a16:creationId xmlns:a16="http://schemas.microsoft.com/office/drawing/2014/main" id="{BA518BA0-0993-7D2E-D29B-1D7E23838514}"/>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7" name="Image 6" descr="Une image contenant habits, sourire, dessin humoristique, personne&#10;&#10;Le contenu généré par l’IA peut être incorrect.">
              <a:extLst>
                <a:ext uri="{FF2B5EF4-FFF2-40B4-BE49-F238E27FC236}">
                  <a16:creationId xmlns:a16="http://schemas.microsoft.com/office/drawing/2014/main" id="{FDA34600-1B30-A6CE-13A8-BFE9C9AF1ADF}"/>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2111082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0920C-9DE0-849A-285F-9544DC95B425}"/>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F9A013CD-6530-FDD9-B5E0-C4BB26926FDE}"/>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CBAC2746-12C3-DDBC-7F0D-41D19E71420E}"/>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1F19C916-8CA1-3739-D333-9AF5EEE49F93}"/>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386E5373-AE0A-C0F2-F9E6-5B6FCBC8DF70}"/>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5FCF2D3C-19F4-C6B9-2E83-C3694C1A11FF}"/>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89671F49-CEA4-CDF7-B0D7-376C192060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6" name="Rectangle 15">
            <a:extLst>
              <a:ext uri="{FF2B5EF4-FFF2-40B4-BE49-F238E27FC236}">
                <a16:creationId xmlns:a16="http://schemas.microsoft.com/office/drawing/2014/main" id="{49671FB9-171C-6425-8331-54A8EB55F4DB}"/>
              </a:ext>
            </a:extLst>
          </p:cNvPr>
          <p:cNvSpPr/>
          <p:nvPr/>
        </p:nvSpPr>
        <p:spPr>
          <a:xfrm>
            <a:off x="1807881" y="4744487"/>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endParaRPr lang="fr-FR" dirty="0"/>
          </a:p>
        </p:txBody>
      </p:sp>
      <p:sp>
        <p:nvSpPr>
          <p:cNvPr id="3" name="Ellipse 2">
            <a:extLst>
              <a:ext uri="{FF2B5EF4-FFF2-40B4-BE49-F238E27FC236}">
                <a16:creationId xmlns:a16="http://schemas.microsoft.com/office/drawing/2014/main" id="{2093EEDF-3178-E368-1379-5048D9D86AEA}"/>
              </a:ext>
            </a:extLst>
          </p:cNvPr>
          <p:cNvSpPr/>
          <p:nvPr/>
        </p:nvSpPr>
        <p:spPr>
          <a:xfrm>
            <a:off x="5151444" y="4493518"/>
            <a:ext cx="401447" cy="50193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a:p>
        </p:txBody>
      </p:sp>
      <p:cxnSp>
        <p:nvCxnSpPr>
          <p:cNvPr id="5" name="Connecteur droit 4">
            <a:extLst>
              <a:ext uri="{FF2B5EF4-FFF2-40B4-BE49-F238E27FC236}">
                <a16:creationId xmlns:a16="http://schemas.microsoft.com/office/drawing/2014/main" id="{5347942F-EA99-2B1D-A80A-A953748F8F11}"/>
              </a:ext>
            </a:extLst>
          </p:cNvPr>
          <p:cNvCxnSpPr/>
          <p:nvPr/>
        </p:nvCxnSpPr>
        <p:spPr>
          <a:xfrm flipH="1">
            <a:off x="4349931" y="4744487"/>
            <a:ext cx="1580606" cy="363401"/>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0883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1F278-ABE4-9E39-F05C-0CAF4B828918}"/>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209F53E7-0875-0816-D297-4638B5703FB3}"/>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7EB71701-01DC-E613-0FDD-6E6B507F9123}"/>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9B92E48B-1943-0EEC-9379-0E81177F5148}"/>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CDF3DA06-B0D7-F72F-DA94-A4CF95960AD3}"/>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7C6B233E-DF2F-1EBB-1594-C302011B9132}"/>
              </a:ext>
            </a:extLst>
          </p:cNvPr>
          <p:cNvSpPr txBox="1"/>
          <p:nvPr/>
        </p:nvSpPr>
        <p:spPr>
          <a:xfrm>
            <a:off x="6039100" y="1258980"/>
            <a:ext cx="1518364"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ما اسْمُ هَذا الْعُضْوِ؟</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Image 9" descr="Une image contenant Visage humain, dessin humoristique&#10;&#10;Description générée automatiquement">
            <a:extLst>
              <a:ext uri="{FF2B5EF4-FFF2-40B4-BE49-F238E27FC236}">
                <a16:creationId xmlns:a16="http://schemas.microsoft.com/office/drawing/2014/main" id="{0236FF0D-1647-5514-8B22-239074292A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5079" y="2069202"/>
            <a:ext cx="5061694" cy="3784052"/>
          </a:xfrm>
          <a:prstGeom prst="rect">
            <a:avLst/>
          </a:prstGeom>
        </p:spPr>
      </p:pic>
      <p:sp>
        <p:nvSpPr>
          <p:cNvPr id="16" name="Rectangle 15">
            <a:extLst>
              <a:ext uri="{FF2B5EF4-FFF2-40B4-BE49-F238E27FC236}">
                <a16:creationId xmlns:a16="http://schemas.microsoft.com/office/drawing/2014/main" id="{7E27596B-9AC1-9FA7-6282-DAB0AC3B7158}"/>
              </a:ext>
            </a:extLst>
          </p:cNvPr>
          <p:cNvSpPr/>
          <p:nvPr/>
        </p:nvSpPr>
        <p:spPr>
          <a:xfrm>
            <a:off x="1807881" y="4746364"/>
            <a:ext cx="1409231" cy="3634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algn="ctr" defTabSz="457200" rtl="1" eaLnBrk="1" latinLnBrk="0" hangingPunct="1"/>
            <a:r>
              <a:rPr lang="ar-SA" dirty="0">
                <a:solidFill>
                  <a:srgbClr val="FF0000"/>
                </a:solidFill>
              </a:rPr>
              <a:t>.............</a:t>
            </a:r>
            <a:endParaRPr lang="fr-FR" dirty="0">
              <a:solidFill>
                <a:srgbClr val="FF0000"/>
              </a:solidFill>
            </a:endParaRPr>
          </a:p>
        </p:txBody>
      </p:sp>
      <p:sp>
        <p:nvSpPr>
          <p:cNvPr id="3" name="Ellipse 2">
            <a:extLst>
              <a:ext uri="{FF2B5EF4-FFF2-40B4-BE49-F238E27FC236}">
                <a16:creationId xmlns:a16="http://schemas.microsoft.com/office/drawing/2014/main" id="{CEADA14A-4FA0-EA0E-0AD3-E5B08A6D98E0}"/>
              </a:ext>
            </a:extLst>
          </p:cNvPr>
          <p:cNvSpPr/>
          <p:nvPr/>
        </p:nvSpPr>
        <p:spPr>
          <a:xfrm>
            <a:off x="3285067" y="4770565"/>
            <a:ext cx="444425" cy="462943"/>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marL="0" algn="ctr" defTabSz="457200" rtl="1" eaLnBrk="1" latinLnBrk="0" hangingPunct="1"/>
            <a:endParaRPr lang="fr-FR" dirty="0"/>
          </a:p>
        </p:txBody>
      </p:sp>
      <p:cxnSp>
        <p:nvCxnSpPr>
          <p:cNvPr id="6" name="Connecteur droit 5">
            <a:extLst>
              <a:ext uri="{FF2B5EF4-FFF2-40B4-BE49-F238E27FC236}">
                <a16:creationId xmlns:a16="http://schemas.microsoft.com/office/drawing/2014/main" id="{780A0607-557D-69F7-0F06-C0B04BF5FB82}"/>
              </a:ext>
            </a:extLst>
          </p:cNvPr>
          <p:cNvCxnSpPr/>
          <p:nvPr/>
        </p:nvCxnSpPr>
        <p:spPr>
          <a:xfrm flipH="1">
            <a:off x="4349931" y="4770565"/>
            <a:ext cx="1576957" cy="33920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4" name="Groupe 3">
            <a:extLst>
              <a:ext uri="{FF2B5EF4-FFF2-40B4-BE49-F238E27FC236}">
                <a16:creationId xmlns:a16="http://schemas.microsoft.com/office/drawing/2014/main" id="{25370EC8-E311-3E38-6B49-8BF6C3816369}"/>
              </a:ext>
            </a:extLst>
          </p:cNvPr>
          <p:cNvGrpSpPr/>
          <p:nvPr/>
        </p:nvGrpSpPr>
        <p:grpSpPr>
          <a:xfrm>
            <a:off x="7531338" y="264226"/>
            <a:ext cx="1679652" cy="1530518"/>
            <a:chOff x="3571624" y="1949334"/>
            <a:chExt cx="1679652" cy="1530518"/>
          </a:xfrm>
        </p:grpSpPr>
        <p:sp>
          <p:nvSpPr>
            <p:cNvPr id="5" name="Rectangle : coins arrondis 4">
              <a:extLst>
                <a:ext uri="{FF2B5EF4-FFF2-40B4-BE49-F238E27FC236}">
                  <a16:creationId xmlns:a16="http://schemas.microsoft.com/office/drawing/2014/main" id="{845BDD9B-55CA-27A0-573F-B30AF756BE9D}"/>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7" name="Image 6" descr="Une image contenant habits, sourire, dessin humoristique, personne&#10;&#10;Le contenu généré par l’IA peut être incorrect.">
              <a:extLst>
                <a:ext uri="{FF2B5EF4-FFF2-40B4-BE49-F238E27FC236}">
                  <a16:creationId xmlns:a16="http://schemas.microsoft.com/office/drawing/2014/main" id="{862975C6-A122-E99E-D68E-910C39EC40EA}"/>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3427740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CCA2-4B53-DDE0-66EC-7E40B42C589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732B1DA4-85B5-AC8F-7E62-E9BCFA6D009E}"/>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CFDE8FE9-6F64-28FA-D29D-A26FAE85399A}"/>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F774EEB1-AFE3-A3C4-4251-376CE03A98F0}"/>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22588CDF-DFA0-8C62-C63B-26C992C3655D}"/>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D1770889-E50A-4246-8D83-9CCBFE1EE133}"/>
              </a:ext>
            </a:extLst>
          </p:cNvPr>
          <p:cNvSpPr txBox="1"/>
          <p:nvPr/>
        </p:nvSpPr>
        <p:spPr>
          <a:xfrm>
            <a:off x="6707551" y="1326714"/>
            <a:ext cx="84991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مَن يُعيدُ؟</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Image 3" descr="Une image contenant Visage humain, dessin humoristique, dessin&#10;&#10;Description générée automatiquement">
            <a:extLst>
              <a:ext uri="{FF2B5EF4-FFF2-40B4-BE49-F238E27FC236}">
                <a16:creationId xmlns:a16="http://schemas.microsoft.com/office/drawing/2014/main" id="{4C65CBF7-B2C5-645E-42EE-DB8B8BE326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4912" y="2022136"/>
            <a:ext cx="5583980" cy="4161065"/>
          </a:xfrm>
          <a:prstGeom prst="rect">
            <a:avLst/>
          </a:prstGeom>
        </p:spPr>
      </p:pic>
      <p:cxnSp>
        <p:nvCxnSpPr>
          <p:cNvPr id="6" name="Connecteur droit 5">
            <a:extLst>
              <a:ext uri="{FF2B5EF4-FFF2-40B4-BE49-F238E27FC236}">
                <a16:creationId xmlns:a16="http://schemas.microsoft.com/office/drawing/2014/main" id="{70FD28AE-985D-4077-240D-C54A0EF67C3B}"/>
              </a:ext>
            </a:extLst>
          </p:cNvPr>
          <p:cNvCxnSpPr/>
          <p:nvPr/>
        </p:nvCxnSpPr>
        <p:spPr>
          <a:xfrm flipH="1">
            <a:off x="4402183" y="4963886"/>
            <a:ext cx="1606731" cy="36576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0622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4B851-0867-2109-583C-4209FF6378D2}"/>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FDED635D-23D9-9501-B141-4DE60FBF82BF}"/>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9F75D03E-6F85-7370-F905-7FDC269E557F}"/>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11E2AC0C-CE7C-97DE-F07B-364E2E8749F9}"/>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54A3032A-CAA3-1FF1-86C0-32F770C89B2A}"/>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910FC223-4A2B-DFC3-0B90-53345843B8D6}"/>
              </a:ext>
            </a:extLst>
          </p:cNvPr>
          <p:cNvSpPr txBox="1"/>
          <p:nvPr/>
        </p:nvSpPr>
        <p:spPr>
          <a:xfrm>
            <a:off x="3788483" y="1326714"/>
            <a:ext cx="3768981"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cs typeface="Calibri" panose="020F0502020204030204" pitchFamily="34" charset="0"/>
              </a:rPr>
              <a:t>الآن، </a:t>
            </a: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خُذوا أَلْواحَكُمْ</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وَاكْتبوا رَقْمَ كُلِّ عُضْوٍ أَمامَ اسْمِهِ</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ounded Rectangle 38">
            <a:extLst>
              <a:ext uri="{FF2B5EF4-FFF2-40B4-BE49-F238E27FC236}">
                <a16:creationId xmlns:a16="http://schemas.microsoft.com/office/drawing/2014/main" id="{4B52CB4E-F295-5BDF-8F6E-D5AB03B33BE8}"/>
              </a:ext>
            </a:extLst>
          </p:cNvPr>
          <p:cNvSpPr/>
          <p:nvPr/>
        </p:nvSpPr>
        <p:spPr>
          <a:xfrm>
            <a:off x="6760418" y="2080191"/>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الْحَنْجَرَةُ</a:t>
            </a:r>
          </a:p>
        </p:txBody>
      </p:sp>
      <p:pic>
        <p:nvPicPr>
          <p:cNvPr id="8" name="Image 7" descr="Une image contenant Visage humain, dessin humoristique, illustration&#10;&#10;Description générée automatiquement">
            <a:extLst>
              <a:ext uri="{FF2B5EF4-FFF2-40B4-BE49-F238E27FC236}">
                <a16:creationId xmlns:a16="http://schemas.microsoft.com/office/drawing/2014/main" id="{C57D0A4E-245A-2557-1656-1FC8F497352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027" y="2187919"/>
            <a:ext cx="4601822" cy="3429181"/>
          </a:xfrm>
          <a:prstGeom prst="rect">
            <a:avLst/>
          </a:prstGeom>
        </p:spPr>
      </p:pic>
      <p:sp>
        <p:nvSpPr>
          <p:cNvPr id="9" name="Rounded Rectangle 38">
            <a:extLst>
              <a:ext uri="{FF2B5EF4-FFF2-40B4-BE49-F238E27FC236}">
                <a16:creationId xmlns:a16="http://schemas.microsoft.com/office/drawing/2014/main" id="{9D159705-B2F9-15EA-A3F5-4C1DEE583639}"/>
              </a:ext>
            </a:extLst>
          </p:cNvPr>
          <p:cNvSpPr/>
          <p:nvPr/>
        </p:nvSpPr>
        <p:spPr>
          <a:xfrm>
            <a:off x="6533390" y="3469677"/>
            <a:ext cx="2083379" cy="60580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الْأَسْناخُ الرِّئَوِيَّةُ</a:t>
            </a:r>
          </a:p>
        </p:txBody>
      </p:sp>
      <p:sp>
        <p:nvSpPr>
          <p:cNvPr id="10" name="Rounded Rectangle 38">
            <a:extLst>
              <a:ext uri="{FF2B5EF4-FFF2-40B4-BE49-F238E27FC236}">
                <a16:creationId xmlns:a16="http://schemas.microsoft.com/office/drawing/2014/main" id="{B8FCF5C9-035C-449D-19D3-DD5B417E5BB3}"/>
              </a:ext>
            </a:extLst>
          </p:cNvPr>
          <p:cNvSpPr/>
          <p:nvPr/>
        </p:nvSpPr>
        <p:spPr>
          <a:xfrm>
            <a:off x="6778033" y="4789683"/>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الرِّئتانِ</a:t>
            </a:r>
          </a:p>
        </p:txBody>
      </p:sp>
      <p:pic>
        <p:nvPicPr>
          <p:cNvPr id="11" name="Espace réservé pour une image  22" descr="Une image contenant capture d’écran, Rectangle, carré&#10;&#10;Le contenu généré par l’IA peut être incorrect.">
            <a:extLst>
              <a:ext uri="{FF2B5EF4-FFF2-40B4-BE49-F238E27FC236}">
                <a16:creationId xmlns:a16="http://schemas.microsoft.com/office/drawing/2014/main" id="{A027A49D-8660-0376-AA82-F66A147C244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rot="20977335">
            <a:off x="460984" y="945657"/>
            <a:ext cx="1587889" cy="1500778"/>
          </a:xfrm>
          <a:prstGeom prst="rect">
            <a:avLst/>
          </a:prstGeom>
        </p:spPr>
      </p:pic>
      <p:cxnSp>
        <p:nvCxnSpPr>
          <p:cNvPr id="4" name="Connecteur droit 3">
            <a:extLst>
              <a:ext uri="{FF2B5EF4-FFF2-40B4-BE49-F238E27FC236}">
                <a16:creationId xmlns:a16="http://schemas.microsoft.com/office/drawing/2014/main" id="{98D4A3A4-78F0-4E61-EFC7-F4D739A1EF81}"/>
              </a:ext>
            </a:extLst>
          </p:cNvPr>
          <p:cNvCxnSpPr/>
          <p:nvPr/>
        </p:nvCxnSpPr>
        <p:spPr>
          <a:xfrm flipH="1">
            <a:off x="2873829" y="4638710"/>
            <a:ext cx="1463040" cy="325176"/>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1749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ADB6D-5E97-4B5D-41AF-4F8C92AC100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803785E5-BB1F-9765-956E-EC2F96652BD1}"/>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F2E6402B-6291-73C7-D024-7DD18290B8E1}"/>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3D4ED9A4-3D2E-691D-FF4A-F7F2856745DD}"/>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31094004-B3FB-6BC3-1711-F9E9D46A3EA5}"/>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08403BD8-5060-B94A-6E97-D2F5CDE575F1}"/>
              </a:ext>
            </a:extLst>
          </p:cNvPr>
          <p:cNvSpPr txBox="1"/>
          <p:nvPr/>
        </p:nvSpPr>
        <p:spPr>
          <a:xfrm>
            <a:off x="6747626" y="1326714"/>
            <a:ext cx="809838"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صَحِّحوا!</a:t>
            </a:r>
            <a:endParaRPr lang="fr-MA" sz="16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ounded Rectangle 38">
            <a:extLst>
              <a:ext uri="{FF2B5EF4-FFF2-40B4-BE49-F238E27FC236}">
                <a16:creationId xmlns:a16="http://schemas.microsoft.com/office/drawing/2014/main" id="{B9206487-BD45-9E2C-706F-C46E9564A6CA}"/>
              </a:ext>
            </a:extLst>
          </p:cNvPr>
          <p:cNvSpPr/>
          <p:nvPr/>
        </p:nvSpPr>
        <p:spPr>
          <a:xfrm>
            <a:off x="6760418" y="2080191"/>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الْحَنْجَرَةُ</a:t>
            </a:r>
          </a:p>
        </p:txBody>
      </p:sp>
      <p:pic>
        <p:nvPicPr>
          <p:cNvPr id="8" name="Image 7" descr="Une image contenant Visage humain, dessin humoristique, illustration&#10;&#10;Description générée automatiquement">
            <a:extLst>
              <a:ext uri="{FF2B5EF4-FFF2-40B4-BE49-F238E27FC236}">
                <a16:creationId xmlns:a16="http://schemas.microsoft.com/office/drawing/2014/main" id="{86943E2D-1D1D-E7D8-0897-12B9BD11E8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027" y="2187919"/>
            <a:ext cx="4601822" cy="3429181"/>
          </a:xfrm>
          <a:prstGeom prst="rect">
            <a:avLst/>
          </a:prstGeom>
        </p:spPr>
      </p:pic>
      <p:sp>
        <p:nvSpPr>
          <p:cNvPr id="9" name="Rounded Rectangle 38">
            <a:extLst>
              <a:ext uri="{FF2B5EF4-FFF2-40B4-BE49-F238E27FC236}">
                <a16:creationId xmlns:a16="http://schemas.microsoft.com/office/drawing/2014/main" id="{D2D5C259-F1A3-0927-BA12-F7FB0E8B232E}"/>
              </a:ext>
            </a:extLst>
          </p:cNvPr>
          <p:cNvSpPr/>
          <p:nvPr/>
        </p:nvSpPr>
        <p:spPr>
          <a:xfrm>
            <a:off x="6533390" y="3469677"/>
            <a:ext cx="2083379" cy="60580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الْأَسْناخُ الرِّئَوِيَّةُ</a:t>
            </a:r>
          </a:p>
        </p:txBody>
      </p:sp>
      <p:sp>
        <p:nvSpPr>
          <p:cNvPr id="10" name="Rounded Rectangle 38">
            <a:extLst>
              <a:ext uri="{FF2B5EF4-FFF2-40B4-BE49-F238E27FC236}">
                <a16:creationId xmlns:a16="http://schemas.microsoft.com/office/drawing/2014/main" id="{184C33DB-9595-EF05-AC0B-F93D3AC10180}"/>
              </a:ext>
            </a:extLst>
          </p:cNvPr>
          <p:cNvSpPr/>
          <p:nvPr/>
        </p:nvSpPr>
        <p:spPr>
          <a:xfrm>
            <a:off x="6778033" y="4789683"/>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الرَّئتانِ</a:t>
            </a:r>
          </a:p>
        </p:txBody>
      </p:sp>
      <p:sp>
        <p:nvSpPr>
          <p:cNvPr id="3" name="Oval 11">
            <a:extLst>
              <a:ext uri="{FF2B5EF4-FFF2-40B4-BE49-F238E27FC236}">
                <a16:creationId xmlns:a16="http://schemas.microsoft.com/office/drawing/2014/main" id="{3720F697-B4F7-58DD-5D2B-86823480B004}"/>
              </a:ext>
            </a:extLst>
          </p:cNvPr>
          <p:cNvSpPr/>
          <p:nvPr/>
        </p:nvSpPr>
        <p:spPr>
          <a:xfrm>
            <a:off x="8022513" y="3473779"/>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7</a:t>
            </a:r>
            <a:endParaRPr sz="2000" b="1" dirty="0">
              <a:solidFill>
                <a:srgbClr val="FFFFFF"/>
              </a:solidFill>
              <a:latin typeface="Abadi" panose="020B0604020104020204" pitchFamily="34" charset="0"/>
            </a:endParaRPr>
          </a:p>
        </p:txBody>
      </p:sp>
      <p:sp>
        <p:nvSpPr>
          <p:cNvPr id="4" name="Oval 11">
            <a:extLst>
              <a:ext uri="{FF2B5EF4-FFF2-40B4-BE49-F238E27FC236}">
                <a16:creationId xmlns:a16="http://schemas.microsoft.com/office/drawing/2014/main" id="{4FED5419-5BD5-2A95-1049-8CEB377670E8}"/>
              </a:ext>
            </a:extLst>
          </p:cNvPr>
          <p:cNvSpPr/>
          <p:nvPr/>
        </p:nvSpPr>
        <p:spPr>
          <a:xfrm>
            <a:off x="7771053" y="2166371"/>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3</a:t>
            </a:r>
            <a:endParaRPr sz="2000" b="1" dirty="0">
              <a:solidFill>
                <a:srgbClr val="FFFFFF"/>
              </a:solidFill>
              <a:latin typeface="Abadi" panose="020B0604020104020204" pitchFamily="34" charset="0"/>
            </a:endParaRPr>
          </a:p>
        </p:txBody>
      </p:sp>
      <p:sp>
        <p:nvSpPr>
          <p:cNvPr id="5" name="Oval 11">
            <a:extLst>
              <a:ext uri="{FF2B5EF4-FFF2-40B4-BE49-F238E27FC236}">
                <a16:creationId xmlns:a16="http://schemas.microsoft.com/office/drawing/2014/main" id="{14982A59-D73C-D1A6-E83D-EBA8FAB925B3}"/>
              </a:ext>
            </a:extLst>
          </p:cNvPr>
          <p:cNvSpPr/>
          <p:nvPr/>
        </p:nvSpPr>
        <p:spPr>
          <a:xfrm>
            <a:off x="7771053" y="4834943"/>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6</a:t>
            </a:r>
            <a:endParaRPr sz="2000" b="1" dirty="0">
              <a:solidFill>
                <a:srgbClr val="FFFFFF"/>
              </a:solidFill>
              <a:latin typeface="Abadi" panose="020B0604020104020204" pitchFamily="34" charset="0"/>
            </a:endParaRPr>
          </a:p>
        </p:txBody>
      </p:sp>
      <p:pic>
        <p:nvPicPr>
          <p:cNvPr id="7" name="Espace réservé pour une image  22" descr="Une image contenant capture d’écran, Rectangle, carré&#10;&#10;Le contenu généré par l’IA peut être incorrect.">
            <a:extLst>
              <a:ext uri="{FF2B5EF4-FFF2-40B4-BE49-F238E27FC236}">
                <a16:creationId xmlns:a16="http://schemas.microsoft.com/office/drawing/2014/main" id="{F1E4E70D-58C2-8BB4-9725-CE27B422D23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rot="20977335">
            <a:off x="556809" y="1046093"/>
            <a:ext cx="1587889" cy="1500778"/>
          </a:xfrm>
          <a:prstGeom prst="rect">
            <a:avLst/>
          </a:prstGeom>
        </p:spPr>
      </p:pic>
    </p:spTree>
    <p:extLst>
      <p:ext uri="{BB962C8B-B14F-4D97-AF65-F5344CB8AC3E}">
        <p14:creationId xmlns:p14="http://schemas.microsoft.com/office/powerpoint/2010/main" val="3730238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B049-085C-2A58-538A-B7B19FDEF27E}"/>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A1DBF964-A00C-A04A-B03B-76CF2468B61D}"/>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529AA402-59D0-50D9-48D2-0D42BA01F90C}"/>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6A7EB202-D6BF-00E5-75DF-C7653D54D7B3}"/>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41A2F75F-4681-280C-3B7E-40960E8476E1}"/>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EF38AD34-582E-1810-1BF0-B318AA1F1BF8}"/>
              </a:ext>
            </a:extLst>
          </p:cNvPr>
          <p:cNvSpPr txBox="1"/>
          <p:nvPr/>
        </p:nvSpPr>
        <p:spPr>
          <a:xfrm>
            <a:off x="2185981" y="1329725"/>
            <a:ext cx="5402441" cy="338554"/>
          </a:xfrm>
          <a:prstGeom prst="rect">
            <a:avLst/>
          </a:prstGeom>
          <a:noFill/>
        </p:spPr>
        <p:txBody>
          <a:bodyPr wrap="none" rtlCol="0">
            <a:spAutoFit/>
          </a:bodyPr>
          <a:lstStyle/>
          <a:p>
            <a:pPr algn="r" rtl="1"/>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خُذوا أَلْواحَكُمْ مِنْ جَديدٍ، وَاكْتبوا رَقْمَ كُلِّ عُضْوٍ مِنَ الأَعْضاءِ الْباقِيَةِ أَمامَ اسْمِهِ</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ounded Rectangle 38">
            <a:extLst>
              <a:ext uri="{FF2B5EF4-FFF2-40B4-BE49-F238E27FC236}">
                <a16:creationId xmlns:a16="http://schemas.microsoft.com/office/drawing/2014/main" id="{523BFE8E-B627-8B62-03F4-FE3897B4ACB0}"/>
              </a:ext>
            </a:extLst>
          </p:cNvPr>
          <p:cNvSpPr/>
          <p:nvPr/>
        </p:nvSpPr>
        <p:spPr>
          <a:xfrm>
            <a:off x="6223000" y="2080191"/>
            <a:ext cx="2131509"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الْقَصَبَةُ الْهَوائَيَّةُ</a:t>
            </a:r>
          </a:p>
        </p:txBody>
      </p:sp>
      <p:pic>
        <p:nvPicPr>
          <p:cNvPr id="8" name="Image 7" descr="Une image contenant Visage humain, dessin humoristique, illustration&#10;&#10;Description générée automatiquement">
            <a:extLst>
              <a:ext uri="{FF2B5EF4-FFF2-40B4-BE49-F238E27FC236}">
                <a16:creationId xmlns:a16="http://schemas.microsoft.com/office/drawing/2014/main" id="{82DF84B9-E6D2-0DBD-E61A-09D794B0A2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491" y="2303666"/>
            <a:ext cx="4601822" cy="3429181"/>
          </a:xfrm>
          <a:prstGeom prst="rect">
            <a:avLst/>
          </a:prstGeom>
        </p:spPr>
      </p:pic>
      <p:sp>
        <p:nvSpPr>
          <p:cNvPr id="10" name="Rounded Rectangle 38">
            <a:extLst>
              <a:ext uri="{FF2B5EF4-FFF2-40B4-BE49-F238E27FC236}">
                <a16:creationId xmlns:a16="http://schemas.microsoft.com/office/drawing/2014/main" id="{1AEA7E7A-9111-6496-1283-2B1DDC5458B8}"/>
              </a:ext>
            </a:extLst>
          </p:cNvPr>
          <p:cNvSpPr/>
          <p:nvPr/>
        </p:nvSpPr>
        <p:spPr>
          <a:xfrm>
            <a:off x="6222999" y="4102529"/>
            <a:ext cx="2131509"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الشُّعَبُ الهوائيِّةُ</a:t>
            </a:r>
          </a:p>
        </p:txBody>
      </p:sp>
      <p:sp>
        <p:nvSpPr>
          <p:cNvPr id="4" name="Rounded Rectangle 38">
            <a:extLst>
              <a:ext uri="{FF2B5EF4-FFF2-40B4-BE49-F238E27FC236}">
                <a16:creationId xmlns:a16="http://schemas.microsoft.com/office/drawing/2014/main" id="{6C1EB2CC-1F96-D75A-49BD-F9FE1485D736}"/>
              </a:ext>
            </a:extLst>
          </p:cNvPr>
          <p:cNvSpPr/>
          <p:nvPr/>
        </p:nvSpPr>
        <p:spPr>
          <a:xfrm>
            <a:off x="6642746" y="3098231"/>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الْأَنْفُ</a:t>
            </a:r>
          </a:p>
        </p:txBody>
      </p:sp>
      <p:sp>
        <p:nvSpPr>
          <p:cNvPr id="5" name="Rounded Rectangle 38">
            <a:extLst>
              <a:ext uri="{FF2B5EF4-FFF2-40B4-BE49-F238E27FC236}">
                <a16:creationId xmlns:a16="http://schemas.microsoft.com/office/drawing/2014/main" id="{C1678F10-3F72-988D-13E1-771DD914928A}"/>
              </a:ext>
            </a:extLst>
          </p:cNvPr>
          <p:cNvSpPr/>
          <p:nvPr/>
        </p:nvSpPr>
        <p:spPr>
          <a:xfrm>
            <a:off x="6642745" y="5148722"/>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الْبُلْعومُ</a:t>
            </a:r>
          </a:p>
        </p:txBody>
      </p:sp>
      <p:pic>
        <p:nvPicPr>
          <p:cNvPr id="12" name="Espace réservé pour une image  22" descr="Une image contenant capture d’écran, Rectangle, carré&#10;&#10;Le contenu généré par l’IA peut être incorrect.">
            <a:extLst>
              <a:ext uri="{FF2B5EF4-FFF2-40B4-BE49-F238E27FC236}">
                <a16:creationId xmlns:a16="http://schemas.microsoft.com/office/drawing/2014/main" id="{B8E6AE8C-B601-C870-A968-2AA391A5BCB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rot="20977335">
            <a:off x="255867" y="786309"/>
            <a:ext cx="1587889" cy="1500778"/>
          </a:xfrm>
          <a:prstGeom prst="rect">
            <a:avLst/>
          </a:prstGeom>
        </p:spPr>
      </p:pic>
      <p:cxnSp>
        <p:nvCxnSpPr>
          <p:cNvPr id="7" name="Connecteur droit 6">
            <a:extLst>
              <a:ext uri="{FF2B5EF4-FFF2-40B4-BE49-F238E27FC236}">
                <a16:creationId xmlns:a16="http://schemas.microsoft.com/office/drawing/2014/main" id="{B50BA65A-7B55-AE92-62CE-FDD27E0932A5}"/>
              </a:ext>
            </a:extLst>
          </p:cNvPr>
          <p:cNvCxnSpPr/>
          <p:nvPr/>
        </p:nvCxnSpPr>
        <p:spPr>
          <a:xfrm flipH="1">
            <a:off x="2730137" y="4777810"/>
            <a:ext cx="1528354" cy="25139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4816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4488-036D-6F33-954E-7BB73E77BB1D}"/>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Encre 16">
                <a:extLst>
                  <a:ext uri="{FF2B5EF4-FFF2-40B4-BE49-F238E27FC236}">
                    <a16:creationId xmlns:a16="http://schemas.microsoft.com/office/drawing/2014/main" id="{34E79B4B-B607-5D99-162E-DF8A66662F12}"/>
                  </a:ext>
                </a:extLst>
              </p14:cNvPr>
              <p14:cNvContentPartPr/>
              <p14:nvPr/>
            </p14:nvContentPartPr>
            <p14:xfrm>
              <a:off x="7958030" y="4440168"/>
              <a:ext cx="360" cy="360"/>
            </p14:xfrm>
          </p:contentPart>
        </mc:Choice>
        <mc:Fallback xmlns="">
          <p:pic>
            <p:nvPicPr>
              <p:cNvPr id="17" name="Encre 16">
                <a:extLst>
                  <a:ext uri="{FF2B5EF4-FFF2-40B4-BE49-F238E27FC236}">
                    <a16:creationId xmlns:a16="http://schemas.microsoft.com/office/drawing/2014/main" id="{78924189-3E81-12F0-A5FF-CC74412396B0}"/>
                  </a:ext>
                </a:extLst>
              </p:cNvPr>
              <p:cNvPicPr/>
              <p:nvPr/>
            </p:nvPicPr>
            <p:blipFill>
              <a:blip r:embed="rId3"/>
              <a:stretch>
                <a:fillRect/>
              </a:stretch>
            </p:blipFill>
            <p:spPr>
              <a:xfrm>
                <a:off x="7940030" y="4422168"/>
                <a:ext cx="36000" cy="36000"/>
              </a:xfrm>
              <a:prstGeom prst="rect">
                <a:avLst/>
              </a:prstGeom>
            </p:spPr>
          </p:pic>
        </mc:Fallback>
      </mc:AlternateContent>
      <p:grpSp>
        <p:nvGrpSpPr>
          <p:cNvPr id="22" name="Groupe 21">
            <a:extLst>
              <a:ext uri="{FF2B5EF4-FFF2-40B4-BE49-F238E27FC236}">
                <a16:creationId xmlns:a16="http://schemas.microsoft.com/office/drawing/2014/main" id="{5B2F778D-8E00-0C54-1CCA-76026F96723A}"/>
              </a:ext>
            </a:extLst>
          </p:cNvPr>
          <p:cNvGrpSpPr/>
          <p:nvPr/>
        </p:nvGrpSpPr>
        <p:grpSpPr>
          <a:xfrm>
            <a:off x="3471980" y="4303186"/>
            <a:ext cx="4516877" cy="335524"/>
            <a:chOff x="3471980" y="4402246"/>
            <a:chExt cx="4516877" cy="335524"/>
          </a:xfrm>
        </p:grpSpPr>
        <mc:AlternateContent xmlns:mc="http://schemas.openxmlformats.org/markup-compatibility/2006" xmlns:p14="http://schemas.microsoft.com/office/powerpoint/2010/main">
          <mc:Choice Requires="p14">
            <p:contentPart p14:bwMode="auto" r:id="rId4">
              <p14:nvContentPartPr>
                <p14:cNvPr id="19" name="Encre 18">
                  <a:extLst>
                    <a:ext uri="{FF2B5EF4-FFF2-40B4-BE49-F238E27FC236}">
                      <a16:creationId xmlns:a16="http://schemas.microsoft.com/office/drawing/2014/main" id="{A6B4B354-7AD6-5FE4-2CAF-68B4872CFC26}"/>
                    </a:ext>
                  </a:extLst>
                </p14:cNvPr>
                <p14:cNvContentPartPr/>
                <p14:nvPr/>
              </p14:nvContentPartPr>
              <p14:xfrm>
                <a:off x="3471980" y="4705010"/>
                <a:ext cx="21240" cy="32760"/>
              </p14:xfrm>
            </p:contentPart>
          </mc:Choice>
          <mc:Fallback xmlns="">
            <p:pic>
              <p:nvPicPr>
                <p:cNvPr id="19" name="Encre 18">
                  <a:extLst>
                    <a:ext uri="{FF2B5EF4-FFF2-40B4-BE49-F238E27FC236}">
                      <a16:creationId xmlns:a16="http://schemas.microsoft.com/office/drawing/2014/main" id="{8D377652-CDB1-C6AB-0676-21F43D62F320}"/>
                    </a:ext>
                  </a:extLst>
                </p:cNvPr>
                <p:cNvPicPr/>
                <p:nvPr/>
              </p:nvPicPr>
              <p:blipFill>
                <a:blip r:embed="rId5"/>
                <a:stretch>
                  <a:fillRect/>
                </a:stretch>
              </p:blipFill>
              <p:spPr>
                <a:xfrm>
                  <a:off x="3454280" y="4686810"/>
                  <a:ext cx="56286" cy="6879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Encre 20">
                  <a:extLst>
                    <a:ext uri="{FF2B5EF4-FFF2-40B4-BE49-F238E27FC236}">
                      <a16:creationId xmlns:a16="http://schemas.microsoft.com/office/drawing/2014/main" id="{9545CE40-26CE-485C-FDC6-D9ABA4652B35}"/>
                    </a:ext>
                  </a:extLst>
                </p14:cNvPr>
                <p14:cNvContentPartPr/>
                <p14:nvPr/>
              </p14:nvContentPartPr>
              <p14:xfrm>
                <a:off x="7962217" y="4402246"/>
                <a:ext cx="26640" cy="31680"/>
              </p14:xfrm>
            </p:contentPart>
          </mc:Choice>
          <mc:Fallback xmlns="">
            <p:pic>
              <p:nvPicPr>
                <p:cNvPr id="21" name="Encre 20">
                  <a:extLst>
                    <a:ext uri="{FF2B5EF4-FFF2-40B4-BE49-F238E27FC236}">
                      <a16:creationId xmlns:a16="http://schemas.microsoft.com/office/drawing/2014/main" id="{B7C0DBC3-F157-7ACB-CA15-A33FAE0AD25E}"/>
                    </a:ext>
                  </a:extLst>
                </p:cNvPr>
                <p:cNvPicPr/>
                <p:nvPr/>
              </p:nvPicPr>
              <p:blipFill>
                <a:blip r:embed="rId8"/>
                <a:stretch>
                  <a:fillRect/>
                </a:stretch>
              </p:blipFill>
              <p:spPr>
                <a:xfrm>
                  <a:off x="7944217" y="4384246"/>
                  <a:ext cx="62280" cy="67320"/>
                </a:xfrm>
                <a:prstGeom prst="rect">
                  <a:avLst/>
                </a:prstGeom>
              </p:spPr>
            </p:pic>
          </mc:Fallback>
        </mc:AlternateContent>
      </p:grpSp>
      <p:sp>
        <p:nvSpPr>
          <p:cNvPr id="2" name="ZoneTexte 1">
            <a:extLst>
              <a:ext uri="{FF2B5EF4-FFF2-40B4-BE49-F238E27FC236}">
                <a16:creationId xmlns:a16="http://schemas.microsoft.com/office/drawing/2014/main" id="{884DC1C4-978D-A3AA-E1CC-7A74B24DB8CA}"/>
              </a:ext>
            </a:extLst>
          </p:cNvPr>
          <p:cNvSpPr txBox="1"/>
          <p:nvPr/>
        </p:nvSpPr>
        <p:spPr>
          <a:xfrm>
            <a:off x="6739611" y="1326714"/>
            <a:ext cx="817853"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cs typeface="Calibri" panose="020F0502020204030204" pitchFamily="34" charset="0"/>
              </a:rPr>
              <a:t>صحِّحوا!</a:t>
            </a:r>
            <a:endParaRPr lang="fr-MA" sz="16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Rounded Rectangle 38">
            <a:extLst>
              <a:ext uri="{FF2B5EF4-FFF2-40B4-BE49-F238E27FC236}">
                <a16:creationId xmlns:a16="http://schemas.microsoft.com/office/drawing/2014/main" id="{11E0AA72-7D0E-6950-E83F-DA7ADC6F7608}"/>
              </a:ext>
            </a:extLst>
          </p:cNvPr>
          <p:cNvSpPr/>
          <p:nvPr/>
        </p:nvSpPr>
        <p:spPr>
          <a:xfrm>
            <a:off x="6223000" y="2080191"/>
            <a:ext cx="2131509"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الْقَصَبَةُ الْهَوائَيَّةُ</a:t>
            </a:r>
          </a:p>
        </p:txBody>
      </p:sp>
      <p:pic>
        <p:nvPicPr>
          <p:cNvPr id="8" name="Image 7" descr="Une image contenant Visage humain, dessin humoristique, illustration&#10;&#10;Description générée automatiquement">
            <a:extLst>
              <a:ext uri="{FF2B5EF4-FFF2-40B4-BE49-F238E27FC236}">
                <a16:creationId xmlns:a16="http://schemas.microsoft.com/office/drawing/2014/main" id="{4A42DBFD-BD89-BE73-D462-9852315D5A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027" y="2187919"/>
            <a:ext cx="4601822" cy="3429181"/>
          </a:xfrm>
          <a:prstGeom prst="rect">
            <a:avLst/>
          </a:prstGeom>
        </p:spPr>
      </p:pic>
      <p:sp>
        <p:nvSpPr>
          <p:cNvPr id="10" name="Rounded Rectangle 38">
            <a:extLst>
              <a:ext uri="{FF2B5EF4-FFF2-40B4-BE49-F238E27FC236}">
                <a16:creationId xmlns:a16="http://schemas.microsoft.com/office/drawing/2014/main" id="{5D8195CF-9FC0-D607-B3A5-937BAB299261}"/>
              </a:ext>
            </a:extLst>
          </p:cNvPr>
          <p:cNvSpPr/>
          <p:nvPr/>
        </p:nvSpPr>
        <p:spPr>
          <a:xfrm>
            <a:off x="6222999" y="4102529"/>
            <a:ext cx="2131509"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الشُّعَبُ الهوائيِّةُ</a:t>
            </a:r>
          </a:p>
        </p:txBody>
      </p:sp>
      <p:sp>
        <p:nvSpPr>
          <p:cNvPr id="4" name="Rounded Rectangle 38">
            <a:extLst>
              <a:ext uri="{FF2B5EF4-FFF2-40B4-BE49-F238E27FC236}">
                <a16:creationId xmlns:a16="http://schemas.microsoft.com/office/drawing/2014/main" id="{CB516E33-C1EE-DFDC-8EA0-F662FA92226C}"/>
              </a:ext>
            </a:extLst>
          </p:cNvPr>
          <p:cNvSpPr/>
          <p:nvPr/>
        </p:nvSpPr>
        <p:spPr>
          <a:xfrm>
            <a:off x="6642746" y="3098231"/>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الْأَنْفُ</a:t>
            </a:r>
          </a:p>
        </p:txBody>
      </p:sp>
      <p:sp>
        <p:nvSpPr>
          <p:cNvPr id="5" name="Rounded Rectangle 38">
            <a:extLst>
              <a:ext uri="{FF2B5EF4-FFF2-40B4-BE49-F238E27FC236}">
                <a16:creationId xmlns:a16="http://schemas.microsoft.com/office/drawing/2014/main" id="{B17836F1-311F-ED96-7DA8-F5E5A75172EC}"/>
              </a:ext>
            </a:extLst>
          </p:cNvPr>
          <p:cNvSpPr/>
          <p:nvPr/>
        </p:nvSpPr>
        <p:spPr>
          <a:xfrm>
            <a:off x="6642745" y="5148722"/>
            <a:ext cx="1594091" cy="675281"/>
          </a:xfrm>
          <a:prstGeom prst="roundRect">
            <a:avLst>
              <a:gd name="adj" fmla="val 16000"/>
            </a:avLst>
          </a:prstGeom>
          <a:solidFill>
            <a:srgbClr val="FFF8E6"/>
          </a:solidFill>
          <a:ln w="15875">
            <a:solidFill>
              <a:srgbClr val="B886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1"/>
            <a:r>
              <a:rPr lang="ar-SA" b="1" dirty="0">
                <a:solidFill>
                  <a:srgbClr val="1F2A37"/>
                </a:solidFill>
                <a:latin typeface="Abadi" panose="020B0604020104020204" pitchFamily="34" charset="0"/>
                <a:ea typeface="Scheherazade New"/>
                <a:cs typeface="Scheherazade New"/>
              </a:rPr>
              <a:t>        الْبُلْعومُ</a:t>
            </a:r>
          </a:p>
        </p:txBody>
      </p:sp>
      <p:sp>
        <p:nvSpPr>
          <p:cNvPr id="3" name="Oval 11">
            <a:extLst>
              <a:ext uri="{FF2B5EF4-FFF2-40B4-BE49-F238E27FC236}">
                <a16:creationId xmlns:a16="http://schemas.microsoft.com/office/drawing/2014/main" id="{411D5719-F946-01FF-D74F-EBA03E55CC00}"/>
              </a:ext>
            </a:extLst>
          </p:cNvPr>
          <p:cNvSpPr/>
          <p:nvPr/>
        </p:nvSpPr>
        <p:spPr>
          <a:xfrm>
            <a:off x="7771053" y="2154113"/>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4</a:t>
            </a:r>
            <a:endParaRPr sz="2000" b="1" dirty="0">
              <a:solidFill>
                <a:srgbClr val="FFFFFF"/>
              </a:solidFill>
              <a:latin typeface="Abadi" panose="020B0604020104020204" pitchFamily="34" charset="0"/>
            </a:endParaRPr>
          </a:p>
        </p:txBody>
      </p:sp>
      <p:sp>
        <p:nvSpPr>
          <p:cNvPr id="7" name="Oval 11">
            <a:extLst>
              <a:ext uri="{FF2B5EF4-FFF2-40B4-BE49-F238E27FC236}">
                <a16:creationId xmlns:a16="http://schemas.microsoft.com/office/drawing/2014/main" id="{1AB86D9D-CB88-C0D7-97E4-5769A4182246}"/>
              </a:ext>
            </a:extLst>
          </p:cNvPr>
          <p:cNvSpPr/>
          <p:nvPr/>
        </p:nvSpPr>
        <p:spPr>
          <a:xfrm>
            <a:off x="7706570" y="3139617"/>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1</a:t>
            </a:r>
            <a:endParaRPr sz="2000" b="1" dirty="0">
              <a:solidFill>
                <a:srgbClr val="FFFFFF"/>
              </a:solidFill>
              <a:latin typeface="Abadi" panose="020B0604020104020204" pitchFamily="34" charset="0"/>
            </a:endParaRPr>
          </a:p>
        </p:txBody>
      </p:sp>
      <p:sp>
        <p:nvSpPr>
          <p:cNvPr id="9" name="Oval 11">
            <a:extLst>
              <a:ext uri="{FF2B5EF4-FFF2-40B4-BE49-F238E27FC236}">
                <a16:creationId xmlns:a16="http://schemas.microsoft.com/office/drawing/2014/main" id="{86E57DB8-9AF1-54D6-0F33-F6B336E7EBD1}"/>
              </a:ext>
            </a:extLst>
          </p:cNvPr>
          <p:cNvSpPr/>
          <p:nvPr/>
        </p:nvSpPr>
        <p:spPr>
          <a:xfrm>
            <a:off x="7724077" y="4208886"/>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5</a:t>
            </a:r>
            <a:endParaRPr sz="2000" b="1" dirty="0">
              <a:solidFill>
                <a:srgbClr val="FFFFFF"/>
              </a:solidFill>
              <a:latin typeface="Abadi" panose="020B0604020104020204" pitchFamily="34" charset="0"/>
            </a:endParaRPr>
          </a:p>
        </p:txBody>
      </p:sp>
      <p:sp>
        <p:nvSpPr>
          <p:cNvPr id="11" name="Oval 11">
            <a:extLst>
              <a:ext uri="{FF2B5EF4-FFF2-40B4-BE49-F238E27FC236}">
                <a16:creationId xmlns:a16="http://schemas.microsoft.com/office/drawing/2014/main" id="{48721C12-ED9C-3102-B1EA-3B63F2E187F4}"/>
              </a:ext>
            </a:extLst>
          </p:cNvPr>
          <p:cNvSpPr/>
          <p:nvPr/>
        </p:nvSpPr>
        <p:spPr>
          <a:xfrm>
            <a:off x="7644053" y="5234902"/>
            <a:ext cx="502920" cy="50292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ar-SA" sz="2000" b="1" dirty="0">
                <a:solidFill>
                  <a:srgbClr val="FFFFFF"/>
                </a:solidFill>
                <a:latin typeface="Abadi" panose="020B0604020104020204" pitchFamily="34" charset="0"/>
              </a:rPr>
              <a:t>2</a:t>
            </a:r>
            <a:endParaRPr sz="2000" b="1" dirty="0">
              <a:solidFill>
                <a:srgbClr val="FFFFFF"/>
              </a:solidFill>
              <a:latin typeface="Abadi" panose="020B0604020104020204" pitchFamily="34" charset="0"/>
            </a:endParaRPr>
          </a:p>
        </p:txBody>
      </p:sp>
      <p:pic>
        <p:nvPicPr>
          <p:cNvPr id="12" name="Espace réservé pour une image  22" descr="Une image contenant capture d’écran, Rectangle, carré&#10;&#10;Le contenu généré par l’IA peut être incorrect.">
            <a:extLst>
              <a:ext uri="{FF2B5EF4-FFF2-40B4-BE49-F238E27FC236}">
                <a16:creationId xmlns:a16="http://schemas.microsoft.com/office/drawing/2014/main" id="{7906C740-B7E1-5EBD-7DF3-C363C2DA93D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rot="20977335">
            <a:off x="429487" y="945656"/>
            <a:ext cx="1587889" cy="1500778"/>
          </a:xfrm>
          <a:prstGeom prst="rect">
            <a:avLst/>
          </a:prstGeom>
        </p:spPr>
      </p:pic>
    </p:spTree>
    <p:extLst>
      <p:ext uri="{BB962C8B-B14F-4D97-AF65-F5344CB8AC3E}">
        <p14:creationId xmlns:p14="http://schemas.microsoft.com/office/powerpoint/2010/main" val="807203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EBE5E-3302-C937-A0DD-24C91B9DA836}"/>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BBADD8B7-22CA-EFA7-3986-47F4B9CB1716}"/>
              </a:ext>
            </a:extLst>
          </p:cNvPr>
          <p:cNvSpPr/>
          <p:nvPr/>
        </p:nvSpPr>
        <p:spPr>
          <a:xfrm>
            <a:off x="1720931" y="2610517"/>
            <a:ext cx="5884432" cy="2370557"/>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noProof="0" dirty="0">
              <a:latin typeface="Calibri" panose="020F0502020204030204" pitchFamily="34" charset="0"/>
            </a:endParaRPr>
          </a:p>
        </p:txBody>
      </p:sp>
      <p:sp>
        <p:nvSpPr>
          <p:cNvPr id="3" name="Flowchart: Alternate Process 54">
            <a:extLst>
              <a:ext uri="{FF2B5EF4-FFF2-40B4-BE49-F238E27FC236}">
                <a16:creationId xmlns:a16="http://schemas.microsoft.com/office/drawing/2014/main" id="{D816C7BE-22BC-3EB0-56A6-7CC9B1A67F24}"/>
              </a:ext>
            </a:extLst>
          </p:cNvPr>
          <p:cNvSpPr/>
          <p:nvPr/>
        </p:nvSpPr>
        <p:spPr>
          <a:xfrm>
            <a:off x="2474259" y="2209308"/>
            <a:ext cx="419997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4000" b="1" noProof="0" dirty="0">
                <a:solidFill>
                  <a:schemeClr val="bg1"/>
                </a:solidFill>
                <a:latin typeface="Calibri" panose="020F0502020204030204" pitchFamily="34" charset="0"/>
                <a:cs typeface="Calibri" panose="020F0502020204030204" pitchFamily="34" charset="0"/>
              </a:rPr>
              <a:t>النشاط الرئيسي</a:t>
            </a:r>
          </a:p>
        </p:txBody>
      </p:sp>
      <p:sp>
        <p:nvSpPr>
          <p:cNvPr id="4" name="Oval 80">
            <a:extLst>
              <a:ext uri="{FF2B5EF4-FFF2-40B4-BE49-F238E27FC236}">
                <a16:creationId xmlns:a16="http://schemas.microsoft.com/office/drawing/2014/main" id="{5C34B839-7605-9CDF-C1C1-10EE08986A76}"/>
              </a:ext>
            </a:extLst>
          </p:cNvPr>
          <p:cNvSpPr>
            <a:spLocks noChangeAspect="1"/>
          </p:cNvSpPr>
          <p:nvPr/>
        </p:nvSpPr>
        <p:spPr>
          <a:xfrm>
            <a:off x="6232304" y="2261495"/>
            <a:ext cx="698043" cy="698043"/>
          </a:xfrm>
          <a:prstGeom prst="ellipse">
            <a:avLst/>
          </a:prstGeom>
          <a:solidFill>
            <a:srgbClr val="009E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1</a:t>
            </a:r>
          </a:p>
        </p:txBody>
      </p:sp>
      <p:pic>
        <p:nvPicPr>
          <p:cNvPr id="5" name="Image 4" descr="Une image contenant symbole, Graphique, conception&#10;&#10;Le contenu généré par l’IA peut être incorrect.">
            <a:extLst>
              <a:ext uri="{FF2B5EF4-FFF2-40B4-BE49-F238E27FC236}">
                <a16:creationId xmlns:a16="http://schemas.microsoft.com/office/drawing/2014/main" id="{39865BC4-1BD0-78B9-B952-CC3CD2341974}"/>
              </a:ext>
            </a:extLst>
          </p:cNvPr>
          <p:cNvPicPr>
            <a:picLocks noChangeAspect="1"/>
          </p:cNvPicPr>
          <p:nvPr/>
        </p:nvPicPr>
        <p:blipFill>
          <a:blip r:embed="rId2">
            <a:duotone>
              <a:schemeClr val="accent1">
                <a:shade val="45000"/>
                <a:satMod val="135000"/>
              </a:schemeClr>
              <a:prstClr val="white"/>
            </a:duotone>
          </a:blip>
          <a:stretch>
            <a:fillRect/>
          </a:stretch>
        </p:blipFill>
        <p:spPr>
          <a:xfrm rot="10800000">
            <a:off x="6449655" y="3170786"/>
            <a:ext cx="841742" cy="841742"/>
          </a:xfrm>
          <a:prstGeom prst="rect">
            <a:avLst/>
          </a:prstGeom>
        </p:spPr>
      </p:pic>
      <p:grpSp>
        <p:nvGrpSpPr>
          <p:cNvPr id="6" name="Groupe 5">
            <a:extLst>
              <a:ext uri="{FF2B5EF4-FFF2-40B4-BE49-F238E27FC236}">
                <a16:creationId xmlns:a16="http://schemas.microsoft.com/office/drawing/2014/main" id="{08F4E1BC-9604-76A6-4F08-D07131D60FDE}"/>
              </a:ext>
            </a:extLst>
          </p:cNvPr>
          <p:cNvGrpSpPr/>
          <p:nvPr/>
        </p:nvGrpSpPr>
        <p:grpSpPr>
          <a:xfrm>
            <a:off x="1852603" y="3235721"/>
            <a:ext cx="4597052" cy="1451721"/>
            <a:chOff x="1852603" y="3070584"/>
            <a:chExt cx="4597052" cy="1451721"/>
          </a:xfrm>
        </p:grpSpPr>
        <p:sp>
          <p:nvSpPr>
            <p:cNvPr id="8" name="ZoneTexte 7">
              <a:extLst>
                <a:ext uri="{FF2B5EF4-FFF2-40B4-BE49-F238E27FC236}">
                  <a16:creationId xmlns:a16="http://schemas.microsoft.com/office/drawing/2014/main" id="{4E94CF13-2D3C-49A3-444F-869ADA6B8B37}"/>
                </a:ext>
              </a:extLst>
            </p:cNvPr>
            <p:cNvSpPr txBox="1"/>
            <p:nvPr/>
          </p:nvSpPr>
          <p:spPr>
            <a:xfrm>
              <a:off x="1852603" y="3070584"/>
              <a:ext cx="4597052" cy="646331"/>
            </a:xfrm>
            <a:prstGeom prst="rect">
              <a:avLst/>
            </a:prstGeom>
            <a:noFill/>
          </p:spPr>
          <p:txBody>
            <a:bodyPr wrap="square">
              <a:spAutoFit/>
            </a:bodyPr>
            <a:lstStyle>
              <a:defPPr>
                <a:defRPr lang="fr-FR"/>
              </a:defPPr>
              <a:lvl1pPr algn="r" defTabSz="685834" rtl="1">
                <a:defRPr sz="3600" b="1">
                  <a:solidFill>
                    <a:srgbClr val="FC8D00"/>
                  </a:solidFill>
                  <a:latin typeface="Dosis" pitchFamily="2" charset="0"/>
                  <a:cs typeface="Calibri" panose="020F0502020204030204" pitchFamily="34" charset="0"/>
                </a:defRPr>
              </a:lvl1pPr>
            </a:lstStyle>
            <a:p>
              <a:r>
                <a:rPr lang="ar-MA" noProof="0" dirty="0"/>
                <a:t>النمذجة</a:t>
              </a:r>
              <a:endParaRPr lang="ar-MA" noProof="0" dirty="0">
                <a:solidFill>
                  <a:schemeClr val="bg1">
                    <a:lumMod val="75000"/>
                  </a:schemeClr>
                </a:solidFill>
              </a:endParaRPr>
            </a:p>
          </p:txBody>
        </p:sp>
        <p:sp>
          <p:nvSpPr>
            <p:cNvPr id="9" name="ZoneTexte 8">
              <a:extLst>
                <a:ext uri="{FF2B5EF4-FFF2-40B4-BE49-F238E27FC236}">
                  <a16:creationId xmlns:a16="http://schemas.microsoft.com/office/drawing/2014/main" id="{1245C821-7948-B40C-C133-9D25786DC318}"/>
                </a:ext>
              </a:extLst>
            </p:cNvPr>
            <p:cNvSpPr txBox="1"/>
            <p:nvPr/>
          </p:nvSpPr>
          <p:spPr>
            <a:xfrm>
              <a:off x="1852603" y="3875974"/>
              <a:ext cx="4597052" cy="646331"/>
            </a:xfrm>
            <a:prstGeom prst="rect">
              <a:avLst/>
            </a:prstGeom>
            <a:noFill/>
          </p:spPr>
          <p:txBody>
            <a:bodyPr wrap="square">
              <a:spAutoFit/>
            </a:bodyPr>
            <a:lstStyle/>
            <a:p>
              <a:pPr algn="r" defTabSz="685834" rtl="1">
                <a:defRPr/>
              </a:pPr>
              <a:r>
                <a:rPr lang="ar-MA" sz="3600" b="1" noProof="0" dirty="0">
                  <a:solidFill>
                    <a:schemeClr val="bg1"/>
                  </a:solidFill>
                  <a:latin typeface="Dosis" pitchFamily="2" charset="0"/>
                  <a:cs typeface="Calibri" panose="020F0502020204030204" pitchFamily="34" charset="0"/>
                  <a:sym typeface="Calibri"/>
                </a:rPr>
                <a:t>الممارسة الموجهة</a:t>
              </a:r>
              <a:endParaRPr lang="ar-MA" sz="3600" b="1" noProof="0" dirty="0">
                <a:solidFill>
                  <a:schemeClr val="bg1"/>
                </a:solidFill>
                <a:latin typeface="Dosis" pitchFamily="2" charset="0"/>
                <a:cs typeface="Calibri" panose="020F0502020204030204" pitchFamily="34" charset="0"/>
              </a:endParaRPr>
            </a:p>
          </p:txBody>
        </p:sp>
      </p:grpSp>
      <p:pic>
        <p:nvPicPr>
          <p:cNvPr id="7" name="Image 6">
            <a:extLst>
              <a:ext uri="{FF2B5EF4-FFF2-40B4-BE49-F238E27FC236}">
                <a16:creationId xmlns:a16="http://schemas.microsoft.com/office/drawing/2014/main" id="{591CF645-B0B9-8849-7AAE-B9961E525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4079199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C7F9D-3339-B742-B32B-ADF85841DF1E}"/>
            </a:ext>
          </a:extLst>
        </p:cNvPr>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9F78CA17-CA10-48B6-334A-B66249FC1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sp>
        <p:nvSpPr>
          <p:cNvPr id="13" name="ZoneTexte 12">
            <a:extLst>
              <a:ext uri="{FF2B5EF4-FFF2-40B4-BE49-F238E27FC236}">
                <a16:creationId xmlns:a16="http://schemas.microsoft.com/office/drawing/2014/main" id="{73DC74B9-8D93-8B1B-03C8-CCB5B9032386}"/>
              </a:ext>
            </a:extLst>
          </p:cNvPr>
          <p:cNvSpPr txBox="1"/>
          <p:nvPr/>
        </p:nvSpPr>
        <p:spPr>
          <a:xfrm>
            <a:off x="423333" y="1208187"/>
            <a:ext cx="7117006" cy="584775"/>
          </a:xfrm>
          <a:prstGeom prst="rect">
            <a:avLst/>
          </a:prstGeom>
          <a:noFill/>
        </p:spPr>
        <p:txBody>
          <a:bodyPr wrap="square">
            <a:spAutoFit/>
          </a:bodyPr>
          <a:lstStyle/>
          <a:p>
            <a:pPr lvl="0" algn="r" rtl="1"/>
            <a:r>
              <a:rPr lang="ar-MA" sz="1600" b="1" dirty="0">
                <a:solidFill>
                  <a:schemeClr val="bg2">
                    <a:lumMod val="50000"/>
                  </a:schemeClr>
                </a:solidFill>
                <a:latin typeface="Calibri"/>
                <a:cs typeface="Calibri"/>
              </a:rPr>
              <a:t>سَنَتَعَرَّفُ خِلالَ الحِصَّةِ عَلى أَعْضاءِ الْجِهازِ التَّنَفُّسِيِّ، وَنَتَتَبَّعُ مَسارَ الْأُكْسِجينِ، وَنُفَسِّرُ التَّبادُلاتِ الْغازِيَّةَ</a:t>
            </a:r>
            <a:r>
              <a:rPr lang="ar-SA" sz="1600" b="1" dirty="0">
                <a:solidFill>
                  <a:schemeClr val="bg2">
                    <a:lumMod val="50000"/>
                  </a:schemeClr>
                </a:solidFill>
                <a:latin typeface="Calibri"/>
                <a:cs typeface="Calibri"/>
              </a:rPr>
              <a:t>، </a:t>
            </a:r>
            <a:r>
              <a:rPr lang="ar-SA" sz="1600" b="1" dirty="0">
                <a:solidFill>
                  <a:schemeClr val="bg2">
                    <a:lumMod val="50000"/>
                  </a:schemeClr>
                </a:solidFill>
                <a:latin typeface="Calibri"/>
                <a:ea typeface="Calibri"/>
                <a:cs typeface="Calibri"/>
              </a:rPr>
              <a:t>خُطْوَةً خُطْوَةً</a:t>
            </a:r>
            <a:r>
              <a:rPr lang="ar-MA" sz="1600" b="1" dirty="0">
                <a:solidFill>
                  <a:schemeClr val="bg2">
                    <a:lumMod val="50000"/>
                  </a:schemeClr>
                </a:solidFill>
                <a:latin typeface="Calibri"/>
                <a:ea typeface="Calibri"/>
                <a:cs typeface="Calibri"/>
              </a:rPr>
              <a:t>.</a:t>
            </a:r>
            <a:endParaRPr lang="en-US" sz="1600" b="1" dirty="0">
              <a:solidFill>
                <a:schemeClr val="bg2">
                  <a:lumMod val="50000"/>
                </a:schemeClr>
              </a:solidFill>
              <a:latin typeface="Calibri"/>
              <a:ea typeface="Calibri"/>
              <a:cs typeface="Calibri"/>
            </a:endParaRPr>
          </a:p>
        </p:txBody>
      </p:sp>
      <p:pic>
        <p:nvPicPr>
          <p:cNvPr id="6" name="Image 5" descr="Une image contenant habits, personne, Pantalons, sourire&#10;&#10;Description générée automatiquement">
            <a:extLst>
              <a:ext uri="{FF2B5EF4-FFF2-40B4-BE49-F238E27FC236}">
                <a16:creationId xmlns:a16="http://schemas.microsoft.com/office/drawing/2014/main" id="{1B24FA20-33CE-117A-B447-9E261153F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255" y="1980034"/>
            <a:ext cx="6498404" cy="4332269"/>
          </a:xfrm>
          <a:prstGeom prst="rect">
            <a:avLst/>
          </a:prstGeom>
        </p:spPr>
      </p:pic>
    </p:spTree>
    <p:extLst>
      <p:ext uri="{BB962C8B-B14F-4D97-AF65-F5344CB8AC3E}">
        <p14:creationId xmlns:p14="http://schemas.microsoft.com/office/powerpoint/2010/main" val="198405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77772703-AEA7-32C5-14B4-CB62BA216F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sp>
        <p:nvSpPr>
          <p:cNvPr id="13" name="ZoneTexte 12">
            <a:extLst>
              <a:ext uri="{FF2B5EF4-FFF2-40B4-BE49-F238E27FC236}">
                <a16:creationId xmlns:a16="http://schemas.microsoft.com/office/drawing/2014/main" id="{AFA36623-0C83-228C-E0D5-BA1261A99ADF}"/>
              </a:ext>
            </a:extLst>
          </p:cNvPr>
          <p:cNvSpPr txBox="1"/>
          <p:nvPr/>
        </p:nvSpPr>
        <p:spPr>
          <a:xfrm>
            <a:off x="2327423" y="1250520"/>
            <a:ext cx="4659282" cy="338554"/>
          </a:xfrm>
          <a:prstGeom prst="rect">
            <a:avLst/>
          </a:prstGeom>
          <a:noFill/>
        </p:spPr>
        <p:txBody>
          <a:bodyPr wrap="square">
            <a:spAutoFit/>
          </a:bodyPr>
          <a:lstStyle/>
          <a:p>
            <a:pPr algn="r" rtl="1"/>
            <a:r>
              <a:rPr lang="ar-MA" sz="1600" b="1" noProof="0" dirty="0">
                <a:solidFill>
                  <a:schemeClr val="bg2">
                    <a:lumMod val="50000"/>
                  </a:schemeClr>
                </a:solidFill>
                <a:latin typeface="Calibri"/>
                <a:cs typeface="Calibri"/>
              </a:rPr>
              <a:t>هَيَّا نُشاهِدُ فيدْيو النَّمْذَجَةِ!</a:t>
            </a:r>
          </a:p>
        </p:txBody>
      </p:sp>
      <p:sp>
        <p:nvSpPr>
          <p:cNvPr id="2" name="ZoneTexte 1">
            <a:extLst>
              <a:ext uri="{FF2B5EF4-FFF2-40B4-BE49-F238E27FC236}">
                <a16:creationId xmlns:a16="http://schemas.microsoft.com/office/drawing/2014/main" id="{6CCAD808-CCEB-6C68-4C8B-62E87C06D3D2}"/>
              </a:ext>
            </a:extLst>
          </p:cNvPr>
          <p:cNvSpPr txBox="1"/>
          <p:nvPr/>
        </p:nvSpPr>
        <p:spPr>
          <a:xfrm>
            <a:off x="3810352" y="3429000"/>
            <a:ext cx="1813317" cy="369332"/>
          </a:xfrm>
          <a:prstGeom prst="rect">
            <a:avLst/>
          </a:prstGeom>
          <a:noFill/>
        </p:spPr>
        <p:txBody>
          <a:bodyPr wrap="none" rtlCol="0">
            <a:spAutoFit/>
          </a:bodyPr>
          <a:lstStyle/>
          <a:p>
            <a:r>
              <a:rPr lang="ar-MA" b="1" noProof="0" dirty="0">
                <a:solidFill>
                  <a:schemeClr val="bg2">
                    <a:lumMod val="50000"/>
                  </a:schemeClr>
                </a:solidFill>
                <a:latin typeface="Calibri"/>
                <a:ea typeface="Calibri"/>
                <a:cs typeface="Calibri"/>
              </a:rPr>
              <a:t>عرض فيديو النمذجة</a:t>
            </a:r>
          </a:p>
        </p:txBody>
      </p:sp>
      <p:pic>
        <p:nvPicPr>
          <p:cNvPr id="5" name="VIDEO_N5_U1_S1_L2 FINAL.mp4">
            <a:hlinkClick r:id="" action="ppaction://media"/>
            <a:extLst>
              <a:ext uri="{FF2B5EF4-FFF2-40B4-BE49-F238E27FC236}">
                <a16:creationId xmlns:a16="http://schemas.microsoft.com/office/drawing/2014/main" id="{0F3F86A0-E9EC-EF6B-DA2D-3D9C0169344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0504" y="1864302"/>
            <a:ext cx="7355131" cy="3982316"/>
          </a:xfrm>
          <a:prstGeom prst="rect">
            <a:avLst/>
          </a:prstGeom>
        </p:spPr>
      </p:pic>
    </p:spTree>
    <p:extLst>
      <p:ext uri="{BB962C8B-B14F-4D97-AF65-F5344CB8AC3E}">
        <p14:creationId xmlns:p14="http://schemas.microsoft.com/office/powerpoint/2010/main" val="262648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3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2" descr="Une image contenant capture d’écran, Rectangle, carré&#10;&#10;Le contenu généré par l’IA peut être incorrect.">
            <a:extLst>
              <a:ext uri="{FF2B5EF4-FFF2-40B4-BE49-F238E27FC236}">
                <a16:creationId xmlns:a16="http://schemas.microsoft.com/office/drawing/2014/main" id="{4FE166C7-8423-0AE1-50AD-11935B7AA2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20977335">
            <a:off x="516300" y="1046093"/>
            <a:ext cx="1587889" cy="1500778"/>
          </a:xfrm>
          <a:prstGeom prst="rect">
            <a:avLst/>
          </a:prstGeom>
        </p:spPr>
      </p:pic>
      <p:sp>
        <p:nvSpPr>
          <p:cNvPr id="5" name="ZoneTexte 4">
            <a:extLst>
              <a:ext uri="{FF2B5EF4-FFF2-40B4-BE49-F238E27FC236}">
                <a16:creationId xmlns:a16="http://schemas.microsoft.com/office/drawing/2014/main" id="{6B8B5C2C-029A-B959-C6EB-08718154D1F9}"/>
              </a:ext>
            </a:extLst>
          </p:cNvPr>
          <p:cNvSpPr txBox="1"/>
          <p:nvPr/>
        </p:nvSpPr>
        <p:spPr>
          <a:xfrm>
            <a:off x="1932971" y="1304030"/>
            <a:ext cx="5693243" cy="369332"/>
          </a:xfrm>
          <a:prstGeom prst="rect">
            <a:avLst/>
          </a:prstGeom>
          <a:noFill/>
        </p:spPr>
        <p:txBody>
          <a:bodyPr wrap="square">
            <a:spAutoFit/>
          </a:bodyPr>
          <a:lstStyle/>
          <a:p>
            <a:pPr algn="r" rtl="1"/>
            <a:r>
              <a:rPr lang="ar-MA" sz="1600" b="1" noProof="0" dirty="0">
                <a:solidFill>
                  <a:schemeClr val="bg2">
                    <a:lumMod val="50000"/>
                  </a:schemeClr>
                </a:solidFill>
                <a:latin typeface="Calibri"/>
                <a:cs typeface="Calibri"/>
              </a:rPr>
              <a:t>لِنَتَحَقَّقْ مِنْ فَهْمِنا، خُذوا أَلْواحَكُمْ</a:t>
            </a:r>
            <a:r>
              <a:rPr lang="ar-MA" sz="1600" b="1" dirty="0">
                <a:solidFill>
                  <a:schemeClr val="bg2">
                    <a:lumMod val="50000"/>
                  </a:schemeClr>
                </a:solidFill>
                <a:latin typeface="Calibri"/>
                <a:cs typeface="Calibri"/>
              </a:rPr>
              <a:t>، واكْتُبوا رَقْمَ مَسارِ الْهَواءِ الصَّحيحِ </a:t>
            </a:r>
            <a:r>
              <a:rPr lang="ar-MA" sz="1600" b="1" i="0" u="none" strike="noStrike" dirty="0">
                <a:solidFill>
                  <a:schemeClr val="bg2">
                    <a:lumMod val="50000"/>
                  </a:schemeClr>
                </a:solidFill>
                <a:effectLst/>
                <a:latin typeface="Calibri" panose="020F0502020204030204" pitchFamily="34" charset="0"/>
              </a:rPr>
              <a:t>:</a:t>
            </a:r>
            <a:r>
              <a:rPr lang="ar-MA" i="0" u="none" strike="noStrike" dirty="0">
                <a:solidFill>
                  <a:schemeClr val="bg2">
                    <a:lumMod val="50000"/>
                  </a:schemeClr>
                </a:solidFill>
                <a:effectLst/>
                <a:latin typeface="Calibri" panose="020F0502020204030204" pitchFamily="34" charset="0"/>
              </a:rPr>
              <a:t> </a:t>
            </a:r>
            <a:endParaRPr lang="ar-MA" noProof="0" dirty="0">
              <a:solidFill>
                <a:schemeClr val="bg2">
                  <a:lumMod val="50000"/>
                </a:schemeClr>
              </a:solidFill>
              <a:latin typeface="Amiri" panose="00000500000000000000" pitchFamily="2" charset="-78"/>
              <a:cs typeface="Amiri" panose="00000500000000000000" pitchFamily="2" charset="-78"/>
            </a:endParaRPr>
          </a:p>
        </p:txBody>
      </p:sp>
      <p:sp>
        <p:nvSpPr>
          <p:cNvPr id="7" name="ZoneTexte 6">
            <a:extLst>
              <a:ext uri="{FF2B5EF4-FFF2-40B4-BE49-F238E27FC236}">
                <a16:creationId xmlns:a16="http://schemas.microsoft.com/office/drawing/2014/main" id="{88B0701D-C46A-B7AD-4A48-0C77ED039F15}"/>
              </a:ext>
            </a:extLst>
          </p:cNvPr>
          <p:cNvSpPr txBox="1"/>
          <p:nvPr/>
        </p:nvSpPr>
        <p:spPr>
          <a:xfrm>
            <a:off x="434623" y="2847432"/>
            <a:ext cx="8206457" cy="2246769"/>
          </a:xfrm>
          <a:prstGeom prst="rect">
            <a:avLst/>
          </a:prstGeom>
          <a:noFill/>
        </p:spPr>
        <p:txBody>
          <a:bodyPr wrap="square">
            <a:spAutoFit/>
          </a:bodyPr>
          <a:lstStyle/>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①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الْقَصَبَةُ الْهَوَائِيَّةُ ← الشُّعَبُ الْهَوَائِيَّةُ ← الرِّئَتانِ ← الأَسْناخُ الرِّئَوِيَّةُ</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②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الْقَصَبَةُ الْهَوَائِيَّةُ ← الْحَنْجَرَةُ ← الشُّعَبُ الْهَوَائِيَّةُ ← الرِّئَتانِ ← الأَسْناخُ الرِّئَوِيَّةُ</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③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الْمَرِيءُ ← الْمَعِدَةُ ← الأَمْعاءُ</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④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الشُّعَبُ الْهَوَائِيَّةُ ← الْقَصَبَةُ الْهَوَائِيَّةُ ← الرِّئَتانِ ← الأَسْناخُ الرِّئَوِيَّةُ</a:t>
            </a:r>
            <a:endParaRPr lang="ar-MA" sz="2000" b="0" i="0"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533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828B3-8B3E-5262-8381-3D00E442E6B7}"/>
            </a:ext>
          </a:extLst>
        </p:cNvPr>
        <p:cNvGrpSpPr/>
        <p:nvPr/>
      </p:nvGrpSpPr>
      <p:grpSpPr>
        <a:xfrm>
          <a:off x="0" y="0"/>
          <a:ext cx="0" cy="0"/>
          <a:chOff x="0" y="0"/>
          <a:chExt cx="0" cy="0"/>
        </a:xfrm>
      </p:grpSpPr>
      <p:pic>
        <p:nvPicPr>
          <p:cNvPr id="3" name="Espace réservé pour une image  22" descr="Une image contenant capture d’écran, Rectangle, carré&#10;&#10;Le contenu généré par l’IA peut être incorrect.">
            <a:extLst>
              <a:ext uri="{FF2B5EF4-FFF2-40B4-BE49-F238E27FC236}">
                <a16:creationId xmlns:a16="http://schemas.microsoft.com/office/drawing/2014/main" id="{79811939-66C2-19D8-F28C-D220D4AC32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20977335">
            <a:off x="556809" y="1046093"/>
            <a:ext cx="1587889" cy="1500778"/>
          </a:xfrm>
          <a:prstGeom prst="rect">
            <a:avLst/>
          </a:prstGeom>
        </p:spPr>
      </p:pic>
      <p:sp>
        <p:nvSpPr>
          <p:cNvPr id="5" name="ZoneTexte 4">
            <a:extLst>
              <a:ext uri="{FF2B5EF4-FFF2-40B4-BE49-F238E27FC236}">
                <a16:creationId xmlns:a16="http://schemas.microsoft.com/office/drawing/2014/main" id="{9516704B-4187-8ED7-5FF6-B034B60F63FB}"/>
              </a:ext>
            </a:extLst>
          </p:cNvPr>
          <p:cNvSpPr txBox="1"/>
          <p:nvPr/>
        </p:nvSpPr>
        <p:spPr>
          <a:xfrm>
            <a:off x="2125133" y="1304030"/>
            <a:ext cx="5477933" cy="338554"/>
          </a:xfrm>
          <a:prstGeom prst="rect">
            <a:avLst/>
          </a:prstGeom>
          <a:noFill/>
        </p:spPr>
        <p:txBody>
          <a:bodyPr wrap="square">
            <a:spAutoFit/>
          </a:bodyPr>
          <a:lstStyle/>
          <a:p>
            <a:pPr algn="r" rtl="1"/>
            <a:r>
              <a:rPr lang="ar-MA" sz="1600" b="1" dirty="0">
                <a:solidFill>
                  <a:schemeClr val="bg2">
                    <a:lumMod val="50000"/>
                  </a:schemeClr>
                </a:solidFill>
                <a:latin typeface="Calibri"/>
                <a:cs typeface="Calibri"/>
              </a:rPr>
              <a:t>الآن، صَحِّحُوا إِجَابَاتِكُمْ. </a:t>
            </a:r>
            <a:endParaRPr lang="fr-MA" sz="1600" b="1" dirty="0">
              <a:solidFill>
                <a:schemeClr val="bg2">
                  <a:lumMod val="50000"/>
                </a:schemeClr>
              </a:solidFill>
              <a:latin typeface="Calibri"/>
              <a:cs typeface="Calibri"/>
            </a:endParaRPr>
          </a:p>
        </p:txBody>
      </p:sp>
      <p:sp>
        <p:nvSpPr>
          <p:cNvPr id="9" name="ZoneTexte 8">
            <a:extLst>
              <a:ext uri="{FF2B5EF4-FFF2-40B4-BE49-F238E27FC236}">
                <a16:creationId xmlns:a16="http://schemas.microsoft.com/office/drawing/2014/main" id="{6CE0EB78-5D8C-6E0A-14AA-E4801C8C766A}"/>
              </a:ext>
            </a:extLst>
          </p:cNvPr>
          <p:cNvSpPr txBox="1"/>
          <p:nvPr/>
        </p:nvSpPr>
        <p:spPr>
          <a:xfrm>
            <a:off x="434623" y="2943129"/>
            <a:ext cx="8206457" cy="2246769"/>
          </a:xfrm>
          <a:prstGeom prst="rect">
            <a:avLst/>
          </a:prstGeom>
          <a:noFill/>
        </p:spPr>
        <p:txBody>
          <a:bodyPr wrap="square">
            <a:spAutoFit/>
          </a:bodyPr>
          <a:lstStyle/>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①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الْقَصَبَةُ الْهَوَائِيَّةُ ← الشُّعَبُ الْهَوَائِيَّةُ ← الرِّئَتانِ ← الأَسْناخُ الرِّئَوِيَّةُ</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②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الْقَصَبَةُ الْهَوَائِيَّةُ ← الْحَنْجَرَةُ ← الشُّعَبُ الْهَوَائِيَّةُ ← الرِّئَتانِ ← الأَسْناخُ الرِّئَوِيَّةُ</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③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الْمَرِيءُ ← الْمَعِدَةُ ← الأَمْعاءُ</a:t>
            </a:r>
          </a:p>
          <a:p>
            <a:pPr algn="r" rtl="1"/>
            <a:endParaRPr lang="ar-MA" sz="2000" b="0" i="0" u="none" strike="noStrike" dirty="0">
              <a:solidFill>
                <a:srgbClr val="000000"/>
              </a:solidFill>
              <a:effectLst/>
              <a:latin typeface="Calibri" panose="020F0502020204030204" pitchFamily="34" charset="0"/>
              <a:cs typeface="Calibri" panose="020F0502020204030204" pitchFamily="34" charset="0"/>
            </a:endParaRPr>
          </a:p>
          <a:p>
            <a:pPr algn="r" rtl="1"/>
            <a:r>
              <a:rPr lang="ar-MA" sz="2000" b="0" i="0" u="none" strike="noStrike" dirty="0">
                <a:solidFill>
                  <a:srgbClr val="000000"/>
                </a:solidFill>
                <a:effectLst/>
                <a:latin typeface="Calibri" panose="020F0502020204030204" pitchFamily="34" charset="0"/>
                <a:cs typeface="Calibri" panose="020F0502020204030204" pitchFamily="34" charset="0"/>
              </a:rPr>
              <a:t>④ </a:t>
            </a:r>
            <a:r>
              <a:rPr lang="ar-MA" sz="2000" b="1" i="0" u="none" strike="noStrike" dirty="0">
                <a:solidFill>
                  <a:srgbClr val="000000"/>
                </a:solidFill>
                <a:effectLst/>
                <a:latin typeface="Calibri" panose="020F0502020204030204" pitchFamily="34" charset="0"/>
                <a:cs typeface="Calibri" panose="020F0502020204030204" pitchFamily="34" charset="0"/>
              </a:rPr>
              <a:t>الْأَنْفُ ← الْحَنْجَرَةُ ← الشُّعَبُ الْهَوَائِيَّةُ ← الْقَصَبَةُ الْهَوَائِيَّةُ ← الرِّئَتانِ ← الأَسْناخُ الرِّئَوِيَّةُ</a:t>
            </a:r>
            <a:endParaRPr lang="ar-MA" sz="2000" b="0" i="0" u="none" strike="noStrike" dirty="0">
              <a:solidFill>
                <a:srgbClr val="000000"/>
              </a:solidFill>
              <a:effectLst/>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E6D0EBBE-C722-E186-0ACE-E2B660041271}"/>
              </a:ext>
            </a:extLst>
          </p:cNvPr>
          <p:cNvSpPr/>
          <p:nvPr/>
        </p:nvSpPr>
        <p:spPr>
          <a:xfrm>
            <a:off x="711200" y="2785533"/>
            <a:ext cx="7929880" cy="643467"/>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grpSp>
        <p:nvGrpSpPr>
          <p:cNvPr id="6" name="Groupe 5">
            <a:extLst>
              <a:ext uri="{FF2B5EF4-FFF2-40B4-BE49-F238E27FC236}">
                <a16:creationId xmlns:a16="http://schemas.microsoft.com/office/drawing/2014/main" id="{F3D40675-BD49-7BED-5497-F19C7AFC1C28}"/>
              </a:ext>
            </a:extLst>
          </p:cNvPr>
          <p:cNvGrpSpPr/>
          <p:nvPr/>
        </p:nvGrpSpPr>
        <p:grpSpPr>
          <a:xfrm>
            <a:off x="7464348" y="433194"/>
            <a:ext cx="1679652" cy="1530518"/>
            <a:chOff x="7464348" y="433194"/>
            <a:chExt cx="1679652" cy="1530518"/>
          </a:xfrm>
        </p:grpSpPr>
        <p:sp>
          <p:nvSpPr>
            <p:cNvPr id="7" name="Ellipse 6">
              <a:extLst>
                <a:ext uri="{FF2B5EF4-FFF2-40B4-BE49-F238E27FC236}">
                  <a16:creationId xmlns:a16="http://schemas.microsoft.com/office/drawing/2014/main" id="{CF19FF12-ECA1-D893-1826-8017571B7CE4}"/>
                </a:ext>
              </a:extLst>
            </p:cNvPr>
            <p:cNvSpPr/>
            <p:nvPr/>
          </p:nvSpPr>
          <p:spPr>
            <a:xfrm>
              <a:off x="7815292" y="745269"/>
              <a:ext cx="1052261" cy="1044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8" name="Groupe 7">
              <a:extLst>
                <a:ext uri="{FF2B5EF4-FFF2-40B4-BE49-F238E27FC236}">
                  <a16:creationId xmlns:a16="http://schemas.microsoft.com/office/drawing/2014/main" id="{D8D26951-BC86-E3C2-B55E-6F4E1B12AC12}"/>
                </a:ext>
              </a:extLst>
            </p:cNvPr>
            <p:cNvGrpSpPr/>
            <p:nvPr/>
          </p:nvGrpSpPr>
          <p:grpSpPr>
            <a:xfrm>
              <a:off x="7464348" y="433194"/>
              <a:ext cx="1679652" cy="1530518"/>
              <a:chOff x="3571624" y="1949334"/>
              <a:chExt cx="1679652" cy="1530518"/>
            </a:xfrm>
          </p:grpSpPr>
          <p:sp>
            <p:nvSpPr>
              <p:cNvPr id="10" name="Rectangle : coins arrondis 9">
                <a:extLst>
                  <a:ext uri="{FF2B5EF4-FFF2-40B4-BE49-F238E27FC236}">
                    <a16:creationId xmlns:a16="http://schemas.microsoft.com/office/drawing/2014/main" id="{1130A573-706B-3707-0BB0-7E9579A01B2A}"/>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2" name="Image 11" descr="Une image contenant habits, sourire, dessin humoristique, personne&#10;&#10;Le contenu généré par l’IA peut être incorrect.">
                <a:extLst>
                  <a:ext uri="{FF2B5EF4-FFF2-40B4-BE49-F238E27FC236}">
                    <a16:creationId xmlns:a16="http://schemas.microsoft.com/office/drawing/2014/main" id="{FADB0DC6-AF21-31DD-365C-B7EA0CB69AAB}"/>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Tree>
    <p:extLst>
      <p:ext uri="{BB962C8B-B14F-4D97-AF65-F5344CB8AC3E}">
        <p14:creationId xmlns:p14="http://schemas.microsoft.com/office/powerpoint/2010/main" val="1193032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D763E-0858-EB6D-00FE-4B1E83CD80BF}"/>
            </a:ext>
          </a:extLst>
        </p:cNvPr>
        <p:cNvGrpSpPr/>
        <p:nvPr/>
      </p:nvGrpSpPr>
      <p:grpSpPr>
        <a:xfrm>
          <a:off x="0" y="0"/>
          <a:ext cx="0" cy="0"/>
          <a:chOff x="0" y="0"/>
          <a:chExt cx="0" cy="0"/>
        </a:xfrm>
      </p:grpSpPr>
      <p:pic>
        <p:nvPicPr>
          <p:cNvPr id="3" name="Espace réservé pour une image  22" descr="Une image contenant capture d’écran, Rectangle, carré&#10;&#10;Le contenu généré par l’IA peut être incorrect.">
            <a:extLst>
              <a:ext uri="{FF2B5EF4-FFF2-40B4-BE49-F238E27FC236}">
                <a16:creationId xmlns:a16="http://schemas.microsoft.com/office/drawing/2014/main" id="{E8F226FA-0F95-5939-14F8-F14F4A4F32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20977335">
            <a:off x="314669" y="1046093"/>
            <a:ext cx="1587889" cy="1500778"/>
          </a:xfrm>
          <a:prstGeom prst="rect">
            <a:avLst/>
          </a:prstGeom>
        </p:spPr>
      </p:pic>
      <p:sp>
        <p:nvSpPr>
          <p:cNvPr id="5" name="ZoneTexte 4">
            <a:extLst>
              <a:ext uri="{FF2B5EF4-FFF2-40B4-BE49-F238E27FC236}">
                <a16:creationId xmlns:a16="http://schemas.microsoft.com/office/drawing/2014/main" id="{FDB02FD3-EB1B-6E1C-408E-0115EC0BC524}"/>
              </a:ext>
            </a:extLst>
          </p:cNvPr>
          <p:cNvSpPr txBox="1"/>
          <p:nvPr/>
        </p:nvSpPr>
        <p:spPr>
          <a:xfrm>
            <a:off x="1338916" y="1269341"/>
            <a:ext cx="6359837" cy="338554"/>
          </a:xfrm>
          <a:prstGeom prst="rect">
            <a:avLst/>
          </a:prstGeom>
          <a:noFill/>
        </p:spPr>
        <p:txBody>
          <a:bodyPr wrap="square" rtlCol="0">
            <a:spAutoFit/>
          </a:bodyPr>
          <a:lstStyle/>
          <a:p>
            <a:pPr algn="r" rtl="1"/>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اِنْتَبِهوا، نُجيبُ عَنِ السُّؤالِ الثّاني: كَيْفَ </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تَتِمُّ </a:t>
            </a:r>
            <a:r>
              <a:rPr lang="ar-S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التَّبادُلات</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a:t>
            </a:r>
            <a:r>
              <a:rPr lang="ar-S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الْغَازِيَّة</a:t>
            </a:r>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a:t>
            </a:r>
            <a:r>
              <a:rPr lang="ar-S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MA" sz="1600" b="1" i="0"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عَلى مُسْتَوى الْأَسْناخِ؟</a:t>
            </a:r>
            <a:endParaRPr lang="ar-MA" sz="1600" b="1" noProof="0"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7DA999C0-0F78-F1B6-AF70-14C35787A241}"/>
              </a:ext>
            </a:extLst>
          </p:cNvPr>
          <p:cNvSpPr txBox="1"/>
          <p:nvPr/>
        </p:nvSpPr>
        <p:spPr>
          <a:xfrm>
            <a:off x="467830" y="3031607"/>
            <a:ext cx="8179045" cy="2308324"/>
          </a:xfrm>
          <a:prstGeom prst="rect">
            <a:avLst/>
          </a:prstGeom>
          <a:noFill/>
        </p:spPr>
        <p:txBody>
          <a:bodyPr wrap="square">
            <a:spAutoFit/>
          </a:bodyPr>
          <a:lstStyle/>
          <a:p>
            <a:pPr algn="r" rtl="1"/>
            <a:r>
              <a:rPr lang="ar-MA" sz="2000" b="1" dirty="0">
                <a:solidFill>
                  <a:srgbClr val="000000"/>
                </a:solidFill>
                <a:latin typeface="Calibri" panose="020F0502020204030204" pitchFamily="34" charset="0"/>
                <a:cs typeface="Calibri" panose="020F0502020204030204" pitchFamily="34" charset="0"/>
              </a:rPr>
              <a:t>①</a:t>
            </a:r>
            <a:r>
              <a:rPr lang="ar-MA" sz="2400" b="1" dirty="0">
                <a:solidFill>
                  <a:srgbClr val="000000"/>
                </a:solidFill>
                <a:latin typeface="Calibri" panose="020F0502020204030204" pitchFamily="34" charset="0"/>
                <a:cs typeface="Calibri" panose="020F0502020204030204" pitchFamily="34" charset="0"/>
              </a:rPr>
              <a:t> </a:t>
            </a:r>
            <a:r>
              <a:rPr lang="ar-MA" sz="2000" b="1" dirty="0">
                <a:solidFill>
                  <a:srgbClr val="000000"/>
                </a:solidFill>
                <a:latin typeface="Calibri" panose="020F0502020204030204" pitchFamily="34" charset="0"/>
                <a:cs typeface="Calibri" panose="020F0502020204030204" pitchFamily="34" charset="0"/>
              </a:rPr>
              <a:t>يَنْتَقِلُ الْأُكْسِجينُ مِنَ الدَّمِ إِلَى الْأَسْناخِ، وَيَنْتَقِلُ ثاني أُكْسيدِ الْكَرْبونِ مِنَ الْأَسْناخِ إِلى الدَّمِ.</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② يَنْتَقِلُ الْأُكْسِجينُ مِنْ الْأَسْناخِ إِلَى الدَّمِ، وَيَنْتَقِلُ ثاني أُكْسيدِ الْكَرْبونِ مِنَ الدَّمِ إِلى الْأَسْناخِ.</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③ يَنْتَقِلُ الْأُكْسِجينُ وَثانِي أُكْسيدِ الْكَرْبونِ مَعًا مِنَ الْأَسْناخِ إِلى الدَّمِ.</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④ يَنْتَقِلُ الْأُكْسِجينُ وَثاني أُكْسيدِ الْكَرْبونِ مَعًا مِنَ الدَّمِ إِلى الْأَسْناخِ</a:t>
            </a:r>
            <a:r>
              <a:rPr lang="ar-MA" sz="2000" b="1" i="0" u="none" strike="noStrike" dirty="0">
                <a:solidFill>
                  <a:srgbClr val="000000"/>
                </a:solidFill>
                <a:effectLst/>
              </a:rPr>
              <a:t>.</a:t>
            </a:r>
            <a:endParaRPr lang="ar-MA" sz="2000" b="0" i="0" u="none" strike="noStrike" dirty="0">
              <a:solidFill>
                <a:srgbClr val="000000"/>
              </a:solidFill>
              <a:effectLst/>
            </a:endParaRPr>
          </a:p>
        </p:txBody>
      </p:sp>
      <p:grpSp>
        <p:nvGrpSpPr>
          <p:cNvPr id="2" name="Groupe 1">
            <a:extLst>
              <a:ext uri="{FF2B5EF4-FFF2-40B4-BE49-F238E27FC236}">
                <a16:creationId xmlns:a16="http://schemas.microsoft.com/office/drawing/2014/main" id="{D72B7A1D-E65C-09B5-C0CE-946506E07612}"/>
              </a:ext>
            </a:extLst>
          </p:cNvPr>
          <p:cNvGrpSpPr/>
          <p:nvPr/>
        </p:nvGrpSpPr>
        <p:grpSpPr>
          <a:xfrm>
            <a:off x="7464348" y="433194"/>
            <a:ext cx="1679652" cy="1530518"/>
            <a:chOff x="7464348" y="433194"/>
            <a:chExt cx="1679652" cy="1530518"/>
          </a:xfrm>
        </p:grpSpPr>
        <p:sp>
          <p:nvSpPr>
            <p:cNvPr id="7" name="Ellipse 6">
              <a:extLst>
                <a:ext uri="{FF2B5EF4-FFF2-40B4-BE49-F238E27FC236}">
                  <a16:creationId xmlns:a16="http://schemas.microsoft.com/office/drawing/2014/main" id="{808DAD5C-9EA9-0454-16FC-AA0D3A9948C0}"/>
                </a:ext>
              </a:extLst>
            </p:cNvPr>
            <p:cNvSpPr/>
            <p:nvPr/>
          </p:nvSpPr>
          <p:spPr>
            <a:xfrm>
              <a:off x="7815292" y="745269"/>
              <a:ext cx="1052261" cy="1044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8" name="Groupe 7">
              <a:extLst>
                <a:ext uri="{FF2B5EF4-FFF2-40B4-BE49-F238E27FC236}">
                  <a16:creationId xmlns:a16="http://schemas.microsoft.com/office/drawing/2014/main" id="{F3DA2259-75AD-5746-FADE-F8E97EE059FE}"/>
                </a:ext>
              </a:extLst>
            </p:cNvPr>
            <p:cNvGrpSpPr/>
            <p:nvPr/>
          </p:nvGrpSpPr>
          <p:grpSpPr>
            <a:xfrm>
              <a:off x="7464348" y="433194"/>
              <a:ext cx="1679652" cy="1530518"/>
              <a:chOff x="3571624" y="1949334"/>
              <a:chExt cx="1679652" cy="1530518"/>
            </a:xfrm>
          </p:grpSpPr>
          <p:sp>
            <p:nvSpPr>
              <p:cNvPr id="9" name="Rectangle : coins arrondis 8">
                <a:extLst>
                  <a:ext uri="{FF2B5EF4-FFF2-40B4-BE49-F238E27FC236}">
                    <a16:creationId xmlns:a16="http://schemas.microsoft.com/office/drawing/2014/main" id="{E85D42E1-7794-C7C8-EB8B-5629D82EED9D}"/>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0" name="Image 9" descr="Une image contenant habits, sourire, dessin humoristique, personne&#10;&#10;Le contenu généré par l’IA peut être incorrect.">
                <a:extLst>
                  <a:ext uri="{FF2B5EF4-FFF2-40B4-BE49-F238E27FC236}">
                    <a16:creationId xmlns:a16="http://schemas.microsoft.com/office/drawing/2014/main" id="{945C8A04-094E-AC0E-9956-CE6B8096B45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Tree>
    <p:extLst>
      <p:ext uri="{BB962C8B-B14F-4D97-AF65-F5344CB8AC3E}">
        <p14:creationId xmlns:p14="http://schemas.microsoft.com/office/powerpoint/2010/main" val="425447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2224A-D0B1-9E7A-33BA-B3DA471195D8}"/>
            </a:ext>
          </a:extLst>
        </p:cNvPr>
        <p:cNvGrpSpPr/>
        <p:nvPr/>
      </p:nvGrpSpPr>
      <p:grpSpPr>
        <a:xfrm>
          <a:off x="0" y="0"/>
          <a:ext cx="0" cy="0"/>
          <a:chOff x="0" y="0"/>
          <a:chExt cx="0" cy="0"/>
        </a:xfrm>
      </p:grpSpPr>
      <p:pic>
        <p:nvPicPr>
          <p:cNvPr id="4" name="Image 3" descr="Une image contenant logo, Graphique, Police, symbole&#10;&#10;Le contenu généré par l’IA peut être incorrect.">
            <a:extLst>
              <a:ext uri="{FF2B5EF4-FFF2-40B4-BE49-F238E27FC236}">
                <a16:creationId xmlns:a16="http://schemas.microsoft.com/office/drawing/2014/main" id="{B49E9E63-4424-D258-04CB-8FA45D868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0020" y="6407095"/>
            <a:ext cx="524227" cy="378821"/>
          </a:xfrm>
          <a:prstGeom prst="rect">
            <a:avLst/>
          </a:prstGeom>
        </p:spPr>
      </p:pic>
      <p:pic>
        <p:nvPicPr>
          <p:cNvPr id="3" name="Espace réservé pour une image  22" descr="Une image contenant capture d’écran, Rectangle, carré&#10;&#10;Le contenu généré par l’IA peut être incorrect.">
            <a:extLst>
              <a:ext uri="{FF2B5EF4-FFF2-40B4-BE49-F238E27FC236}">
                <a16:creationId xmlns:a16="http://schemas.microsoft.com/office/drawing/2014/main" id="{87749093-FB9A-A820-B46F-599126938C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20977335">
            <a:off x="314669" y="1046093"/>
            <a:ext cx="1587889" cy="1500778"/>
          </a:xfrm>
          <a:prstGeom prst="rect">
            <a:avLst/>
          </a:prstGeom>
        </p:spPr>
      </p:pic>
      <p:sp>
        <p:nvSpPr>
          <p:cNvPr id="5" name="ZoneTexte 4">
            <a:extLst>
              <a:ext uri="{FF2B5EF4-FFF2-40B4-BE49-F238E27FC236}">
                <a16:creationId xmlns:a16="http://schemas.microsoft.com/office/drawing/2014/main" id="{E899F839-707F-2219-30C7-9D6F3D3D7E60}"/>
              </a:ext>
            </a:extLst>
          </p:cNvPr>
          <p:cNvSpPr txBox="1"/>
          <p:nvPr/>
        </p:nvSpPr>
        <p:spPr>
          <a:xfrm>
            <a:off x="1108613" y="1339999"/>
            <a:ext cx="6359837" cy="338554"/>
          </a:xfrm>
          <a:prstGeom prst="rect">
            <a:avLst/>
          </a:prstGeom>
          <a:noFill/>
        </p:spPr>
        <p:txBody>
          <a:bodyPr wrap="square" rtlCol="0">
            <a:spAutoFit/>
          </a:bodyPr>
          <a:lstStyle/>
          <a:p>
            <a:pPr algn="r" rtl="1"/>
            <a:r>
              <a:rPr lang="ar-MA" sz="1600" b="1" dirty="0">
                <a:solidFill>
                  <a:schemeClr val="bg2">
                    <a:lumMod val="50000"/>
                  </a:schemeClr>
                </a:solidFill>
                <a:latin typeface="Calibri"/>
                <a:cs typeface="Calibri"/>
              </a:rPr>
              <a:t>الآن، صَحِّحُوا إِجَابَاتِكُمْ. </a:t>
            </a:r>
            <a:endParaRPr lang="fr-MA" sz="1600" b="1" dirty="0">
              <a:solidFill>
                <a:schemeClr val="bg2">
                  <a:lumMod val="50000"/>
                </a:schemeClr>
              </a:solidFill>
              <a:latin typeface="Calibri"/>
              <a:cs typeface="Calibri"/>
            </a:endParaRPr>
          </a:p>
        </p:txBody>
      </p:sp>
      <p:sp>
        <p:nvSpPr>
          <p:cNvPr id="6" name="ZoneTexte 5">
            <a:extLst>
              <a:ext uri="{FF2B5EF4-FFF2-40B4-BE49-F238E27FC236}">
                <a16:creationId xmlns:a16="http://schemas.microsoft.com/office/drawing/2014/main" id="{F4294CB6-6CEC-4D21-C337-6A6E50E5D029}"/>
              </a:ext>
            </a:extLst>
          </p:cNvPr>
          <p:cNvSpPr txBox="1"/>
          <p:nvPr/>
        </p:nvSpPr>
        <p:spPr>
          <a:xfrm>
            <a:off x="414670" y="3031241"/>
            <a:ext cx="8190784" cy="2308324"/>
          </a:xfrm>
          <a:prstGeom prst="rect">
            <a:avLst/>
          </a:prstGeom>
          <a:noFill/>
        </p:spPr>
        <p:txBody>
          <a:bodyPr wrap="square">
            <a:spAutoFit/>
          </a:bodyPr>
          <a:lstStyle/>
          <a:p>
            <a:pPr algn="r" rtl="1"/>
            <a:r>
              <a:rPr lang="ar-MA" sz="2000" b="1" dirty="0">
                <a:solidFill>
                  <a:srgbClr val="000000"/>
                </a:solidFill>
                <a:latin typeface="Calibri" panose="020F0502020204030204" pitchFamily="34" charset="0"/>
                <a:cs typeface="Calibri" panose="020F0502020204030204" pitchFamily="34" charset="0"/>
              </a:rPr>
              <a:t>①</a:t>
            </a:r>
            <a:r>
              <a:rPr lang="ar-MA" sz="2400" b="1" dirty="0">
                <a:solidFill>
                  <a:srgbClr val="000000"/>
                </a:solidFill>
                <a:latin typeface="Calibri" panose="020F0502020204030204" pitchFamily="34" charset="0"/>
                <a:cs typeface="Calibri" panose="020F0502020204030204" pitchFamily="34" charset="0"/>
              </a:rPr>
              <a:t> </a:t>
            </a:r>
            <a:r>
              <a:rPr lang="ar-MA" sz="2000" b="1" dirty="0">
                <a:solidFill>
                  <a:srgbClr val="000000"/>
                </a:solidFill>
                <a:latin typeface="Calibri" panose="020F0502020204030204" pitchFamily="34" charset="0"/>
                <a:cs typeface="Calibri" panose="020F0502020204030204" pitchFamily="34" charset="0"/>
              </a:rPr>
              <a:t>يَنْتَقِلُ الْأُكْسِجينُ مِنَ الدَّمِ إِلى الْأَسْناخِ، وَيَنْتَقِلُ ثاني أُكْسيدِ الْكَرْبونِ مِنَ الْأَسْناخِ إِلى الدَّمِ.</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② يَنْتَقِلُ الْأُكْسِجينُ مِنْ الْأَسْناخِ إِلى الدَّمِ، وَيَنْتَقِلُ ثاني أُكْسيدِ الْكَرْبونِ مِنَ الدَّمِ إِلى الْأَسْناخِ.</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③ يَنْتَقِلُ الْأُكْسِجينُ وَثاني أُكْسيدِ الْكَرْبونِ مَعًا مِنَ الْأَسْناخِ إِلى الدَّمِ.</a:t>
            </a:r>
          </a:p>
          <a:p>
            <a:pPr algn="r" rtl="1"/>
            <a:endParaRPr lang="ar-MA" sz="2000" b="1" dirty="0">
              <a:solidFill>
                <a:srgbClr val="000000"/>
              </a:solidFill>
              <a:latin typeface="Calibri" panose="020F0502020204030204" pitchFamily="34" charset="0"/>
              <a:cs typeface="Calibri" panose="020F0502020204030204" pitchFamily="34" charset="0"/>
            </a:endParaRPr>
          </a:p>
          <a:p>
            <a:pPr algn="r" rtl="1"/>
            <a:r>
              <a:rPr lang="ar-MA" sz="2000" b="1" dirty="0">
                <a:solidFill>
                  <a:srgbClr val="000000"/>
                </a:solidFill>
                <a:latin typeface="Calibri" panose="020F0502020204030204" pitchFamily="34" charset="0"/>
                <a:cs typeface="Calibri" panose="020F0502020204030204" pitchFamily="34" charset="0"/>
              </a:rPr>
              <a:t>④ يَنْتَقِلُ الْأُكْسِجينُ وَثاني أُكْسيدِ الْكَرْبونِ مَعًا مِنَ الدَّمِ إِلى الْأَسْناخِ</a:t>
            </a:r>
            <a:r>
              <a:rPr lang="ar-MA" sz="2000" b="1" i="0" u="none" strike="noStrike" dirty="0">
                <a:solidFill>
                  <a:srgbClr val="000000"/>
                </a:solidFill>
                <a:effectLst/>
              </a:rPr>
              <a:t>.</a:t>
            </a:r>
            <a:endParaRPr lang="ar-MA" sz="2000" b="0" i="0" u="none" strike="noStrike" dirty="0">
              <a:solidFill>
                <a:srgbClr val="000000"/>
              </a:solidFill>
              <a:effectLst/>
            </a:endParaRPr>
          </a:p>
        </p:txBody>
      </p:sp>
      <p:sp>
        <p:nvSpPr>
          <p:cNvPr id="2" name="Rectangle 1">
            <a:extLst>
              <a:ext uri="{FF2B5EF4-FFF2-40B4-BE49-F238E27FC236}">
                <a16:creationId xmlns:a16="http://schemas.microsoft.com/office/drawing/2014/main" id="{19FE2A8D-F7D1-5019-4F99-D148E50CCC88}"/>
              </a:ext>
            </a:extLst>
          </p:cNvPr>
          <p:cNvSpPr/>
          <p:nvPr/>
        </p:nvSpPr>
        <p:spPr>
          <a:xfrm>
            <a:off x="508964" y="3478300"/>
            <a:ext cx="8190784" cy="66620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fr-FR" sz="2000"/>
          </a:p>
        </p:txBody>
      </p:sp>
      <p:grpSp>
        <p:nvGrpSpPr>
          <p:cNvPr id="7" name="Groupe 6">
            <a:extLst>
              <a:ext uri="{FF2B5EF4-FFF2-40B4-BE49-F238E27FC236}">
                <a16:creationId xmlns:a16="http://schemas.microsoft.com/office/drawing/2014/main" id="{EE5FB840-CD43-EAC6-8276-9F8E262808C5}"/>
              </a:ext>
            </a:extLst>
          </p:cNvPr>
          <p:cNvGrpSpPr/>
          <p:nvPr/>
        </p:nvGrpSpPr>
        <p:grpSpPr>
          <a:xfrm>
            <a:off x="7464348" y="433194"/>
            <a:ext cx="1679652" cy="1530518"/>
            <a:chOff x="7464348" y="433194"/>
            <a:chExt cx="1679652" cy="1530518"/>
          </a:xfrm>
        </p:grpSpPr>
        <p:sp>
          <p:nvSpPr>
            <p:cNvPr id="8" name="Ellipse 7">
              <a:extLst>
                <a:ext uri="{FF2B5EF4-FFF2-40B4-BE49-F238E27FC236}">
                  <a16:creationId xmlns:a16="http://schemas.microsoft.com/office/drawing/2014/main" id="{867FAAA9-8EF7-C4AE-23DB-D44ED5A3ECC6}"/>
                </a:ext>
              </a:extLst>
            </p:cNvPr>
            <p:cNvSpPr/>
            <p:nvPr/>
          </p:nvSpPr>
          <p:spPr>
            <a:xfrm>
              <a:off x="7815292" y="745269"/>
              <a:ext cx="1052261" cy="1044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9" name="Groupe 8">
              <a:extLst>
                <a:ext uri="{FF2B5EF4-FFF2-40B4-BE49-F238E27FC236}">
                  <a16:creationId xmlns:a16="http://schemas.microsoft.com/office/drawing/2014/main" id="{5DFE4B1D-7483-927E-C2E2-69100B5420D1}"/>
                </a:ext>
              </a:extLst>
            </p:cNvPr>
            <p:cNvGrpSpPr/>
            <p:nvPr/>
          </p:nvGrpSpPr>
          <p:grpSpPr>
            <a:xfrm>
              <a:off x="7464348" y="433194"/>
              <a:ext cx="1679652" cy="1530518"/>
              <a:chOff x="3571624" y="1949334"/>
              <a:chExt cx="1679652" cy="1530518"/>
            </a:xfrm>
          </p:grpSpPr>
          <p:sp>
            <p:nvSpPr>
              <p:cNvPr id="10" name="Rectangle : coins arrondis 9">
                <a:extLst>
                  <a:ext uri="{FF2B5EF4-FFF2-40B4-BE49-F238E27FC236}">
                    <a16:creationId xmlns:a16="http://schemas.microsoft.com/office/drawing/2014/main" id="{69C6B3E0-6D0E-D39B-66DA-FB9BCBDFEDC3}"/>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1" name="Image 10" descr="Une image contenant habits, sourire, dessin humoristique, personne&#10;&#10;Le contenu généré par l’IA peut être incorrect.">
                <a:extLst>
                  <a:ext uri="{FF2B5EF4-FFF2-40B4-BE49-F238E27FC236}">
                    <a16:creationId xmlns:a16="http://schemas.microsoft.com/office/drawing/2014/main" id="{14D75495-B001-3985-B390-B0CAC93DFA09}"/>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Tree>
    <p:extLst>
      <p:ext uri="{BB962C8B-B14F-4D97-AF65-F5344CB8AC3E}">
        <p14:creationId xmlns:p14="http://schemas.microsoft.com/office/powerpoint/2010/main" val="191258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35430-811B-3EF5-693F-A5D221B4474B}"/>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FA8C003-62F3-932F-A624-4DB515FEE881}"/>
              </a:ext>
            </a:extLst>
          </p:cNvPr>
          <p:cNvSpPr txBox="1"/>
          <p:nvPr/>
        </p:nvSpPr>
        <p:spPr>
          <a:xfrm>
            <a:off x="5664073" y="1387895"/>
            <a:ext cx="1402948" cy="338554"/>
          </a:xfrm>
          <a:prstGeom prst="rect">
            <a:avLst/>
          </a:prstGeom>
          <a:noFill/>
        </p:spPr>
        <p:txBody>
          <a:bodyPr wrap="none" rtlCol="0">
            <a:spAutoFit/>
          </a:bodyPr>
          <a:lstStyle/>
          <a:p>
            <a:pPr algn="r" rtl="1"/>
            <a:r>
              <a:rPr lang="ar-MA" sz="1600" b="1" noProof="0" dirty="0">
                <a:solidFill>
                  <a:schemeClr val="bg2">
                    <a:lumMod val="50000"/>
                  </a:schemeClr>
                </a:solidFill>
                <a:latin typeface="Calibri"/>
                <a:cs typeface="Calibri"/>
              </a:rPr>
              <a:t>لِنَتَذَكَّرْ ما تَعَلَّمْناهُ!</a:t>
            </a:r>
          </a:p>
        </p:txBody>
      </p:sp>
      <p:sp>
        <p:nvSpPr>
          <p:cNvPr id="6" name="ZoneTexte 5">
            <a:extLst>
              <a:ext uri="{FF2B5EF4-FFF2-40B4-BE49-F238E27FC236}">
                <a16:creationId xmlns:a16="http://schemas.microsoft.com/office/drawing/2014/main" id="{7FA97057-2357-5037-E03E-6F42BCE92418}"/>
              </a:ext>
            </a:extLst>
          </p:cNvPr>
          <p:cNvSpPr txBox="1"/>
          <p:nvPr/>
        </p:nvSpPr>
        <p:spPr>
          <a:xfrm>
            <a:off x="1212112" y="1948276"/>
            <a:ext cx="6991022" cy="506292"/>
          </a:xfrm>
          <a:prstGeom prst="rect">
            <a:avLst/>
          </a:prstGeom>
          <a:noFill/>
        </p:spPr>
        <p:txBody>
          <a:bodyPr wrap="square" rtlCol="0">
            <a:spAutoFit/>
          </a:bodyPr>
          <a:lstStyle/>
          <a:p>
            <a:pPr algn="just" rtl="1">
              <a:lnSpc>
                <a:spcPct val="150000"/>
              </a:lnSpc>
            </a:pPr>
            <a:r>
              <a:rPr lang="ar-MA" sz="20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لِتَفْسيرِ التَّبادُلاتِ الْغازِيَّةِ اعْتِمادًا عَلى الرَّسْمِ التَّخْطيطِيِّ، أَتَّبِعُ الْخُطُواتِ التّالِيَةَ</a:t>
            </a:r>
            <a:r>
              <a:rPr lang="ar-MA"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r-MA" sz="2000" noProof="0" dirty="0">
              <a:latin typeface="Calibri" panose="020F0502020204030204" pitchFamily="34" charset="0"/>
              <a:ea typeface="Calibri" panose="020F0502020204030204" pitchFamily="34" charset="0"/>
              <a:cs typeface="Calibri" panose="020F0502020204030204" pitchFamily="34" charset="0"/>
            </a:endParaRPr>
          </a:p>
        </p:txBody>
      </p:sp>
      <p:grpSp>
        <p:nvGrpSpPr>
          <p:cNvPr id="2" name="Groupe 1">
            <a:extLst>
              <a:ext uri="{FF2B5EF4-FFF2-40B4-BE49-F238E27FC236}">
                <a16:creationId xmlns:a16="http://schemas.microsoft.com/office/drawing/2014/main" id="{B70C82E1-48F5-CE3C-8723-2E87C0F6AABC}"/>
              </a:ext>
            </a:extLst>
          </p:cNvPr>
          <p:cNvGrpSpPr/>
          <p:nvPr/>
        </p:nvGrpSpPr>
        <p:grpSpPr>
          <a:xfrm>
            <a:off x="1127051" y="2645617"/>
            <a:ext cx="7214629" cy="3128356"/>
            <a:chOff x="2451183" y="2581080"/>
            <a:chExt cx="6370788" cy="3128356"/>
          </a:xfrm>
        </p:grpSpPr>
        <p:sp>
          <p:nvSpPr>
            <p:cNvPr id="4" name="Shape 2">
              <a:extLst>
                <a:ext uri="{FF2B5EF4-FFF2-40B4-BE49-F238E27FC236}">
                  <a16:creationId xmlns:a16="http://schemas.microsoft.com/office/drawing/2014/main" id="{A3B77A5E-F9E5-3BF5-CDFE-592A663E69E5}"/>
                </a:ext>
              </a:extLst>
            </p:cNvPr>
            <p:cNvSpPr/>
            <p:nvPr/>
          </p:nvSpPr>
          <p:spPr>
            <a:xfrm>
              <a:off x="2451183" y="2581080"/>
              <a:ext cx="6370788" cy="3128356"/>
            </a:xfrm>
            <a:prstGeom prst="roundRect">
              <a:avLst>
                <a:gd name="adj" fmla="val 2174"/>
              </a:avLst>
            </a:prstGeom>
            <a:solidFill>
              <a:srgbClr val="DCEBF7"/>
            </a:solidFill>
            <a:ln w="19050">
              <a:solidFill>
                <a:srgbClr val="1F6FB2"/>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r" defTabSz="914400" rtl="1" eaLnBrk="1" latinLnBrk="0" hangingPunct="1"/>
              <a:endParaRPr lang="fr-FR" sz="2000">
                <a:latin typeface="Calibri" panose="020F0502020204030204" pitchFamily="34" charset="0"/>
                <a:ea typeface="Calibri" panose="020F0502020204030204" pitchFamily="34" charset="0"/>
                <a:cs typeface="Calibri" panose="020F0502020204030204" pitchFamily="34" charset="0"/>
              </a:endParaRPr>
            </a:p>
          </p:txBody>
        </p:sp>
        <p:grpSp>
          <p:nvGrpSpPr>
            <p:cNvPr id="5" name="Groupe 4">
              <a:extLst>
                <a:ext uri="{FF2B5EF4-FFF2-40B4-BE49-F238E27FC236}">
                  <a16:creationId xmlns:a16="http://schemas.microsoft.com/office/drawing/2014/main" id="{8B5E46EC-7C3C-48AB-AE4B-7CE4E3B4DBD9}"/>
                </a:ext>
              </a:extLst>
            </p:cNvPr>
            <p:cNvGrpSpPr/>
            <p:nvPr/>
          </p:nvGrpSpPr>
          <p:grpSpPr>
            <a:xfrm>
              <a:off x="7961745" y="2946400"/>
              <a:ext cx="501392" cy="2573529"/>
              <a:chOff x="1188720" y="1874520"/>
              <a:chExt cx="640080" cy="3520440"/>
            </a:xfrm>
          </p:grpSpPr>
          <p:sp>
            <p:nvSpPr>
              <p:cNvPr id="12" name="Shape 3">
                <a:extLst>
                  <a:ext uri="{FF2B5EF4-FFF2-40B4-BE49-F238E27FC236}">
                    <a16:creationId xmlns:a16="http://schemas.microsoft.com/office/drawing/2014/main" id="{B43D025F-09F1-DAC8-7E53-DD72EA3EAF97}"/>
                  </a:ext>
                </a:extLst>
              </p:cNvPr>
              <p:cNvSpPr/>
              <p:nvPr/>
            </p:nvSpPr>
            <p:spPr>
              <a:xfrm>
                <a:off x="1188720" y="1874520"/>
                <a:ext cx="640080" cy="640080"/>
              </a:xfrm>
              <a:prstGeom prst="ellipse">
                <a:avLst/>
              </a:prstGeom>
              <a:solidFill>
                <a:srgbClr val="1F6FB2"/>
              </a:solidFill>
              <a:ln w="19050">
                <a:solidFill>
                  <a:srgbClr val="FFFFFF"/>
                </a:solidFill>
                <a:prstDash val="solid"/>
              </a:ln>
            </p:spPr>
            <p:txBody>
              <a:bodyPr/>
              <a:lstStyle/>
              <a:p>
                <a:endParaRPr lang="fr-FR" sz="2000">
                  <a:latin typeface="Calibri" panose="020F0502020204030204" pitchFamily="34" charset="0"/>
                  <a:ea typeface="Calibri" panose="020F0502020204030204" pitchFamily="34" charset="0"/>
                  <a:cs typeface="Calibri" panose="020F0502020204030204" pitchFamily="34" charset="0"/>
                </a:endParaRPr>
              </a:p>
            </p:txBody>
          </p:sp>
          <p:sp>
            <p:nvSpPr>
              <p:cNvPr id="13" name="Text 4">
                <a:extLst>
                  <a:ext uri="{FF2B5EF4-FFF2-40B4-BE49-F238E27FC236}">
                    <a16:creationId xmlns:a16="http://schemas.microsoft.com/office/drawing/2014/main" id="{DA24E2BB-1C83-324D-1F27-586A339A04A9}"/>
                  </a:ext>
                </a:extLst>
              </p:cNvPr>
              <p:cNvSpPr txBox="1"/>
              <p:nvPr/>
            </p:nvSpPr>
            <p:spPr>
              <a:xfrm>
                <a:off x="1188720" y="18745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1</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4" name="Shape 6">
                <a:extLst>
                  <a:ext uri="{FF2B5EF4-FFF2-40B4-BE49-F238E27FC236}">
                    <a16:creationId xmlns:a16="http://schemas.microsoft.com/office/drawing/2014/main" id="{98F28678-0132-9FDF-A39B-46AAF5712DD8}"/>
                  </a:ext>
                </a:extLst>
              </p:cNvPr>
              <p:cNvSpPr/>
              <p:nvPr/>
            </p:nvSpPr>
            <p:spPr>
              <a:xfrm>
                <a:off x="1188720" y="2834640"/>
                <a:ext cx="640080" cy="640080"/>
              </a:xfrm>
              <a:prstGeom prst="ellipse">
                <a:avLst/>
              </a:prstGeom>
              <a:solidFill>
                <a:srgbClr val="1F6FB2"/>
              </a:solidFill>
              <a:ln w="19050">
                <a:solidFill>
                  <a:srgbClr val="FFFFFF"/>
                </a:solidFill>
                <a:prstDash val="solid"/>
              </a:ln>
            </p:spPr>
            <p:txBody>
              <a:bodyPr/>
              <a:lstStyle/>
              <a:p>
                <a:endParaRPr lang="fr-FR" sz="2000">
                  <a:latin typeface="Calibri" panose="020F0502020204030204" pitchFamily="34" charset="0"/>
                  <a:ea typeface="Calibri" panose="020F0502020204030204" pitchFamily="34" charset="0"/>
                  <a:cs typeface="Calibri" panose="020F0502020204030204" pitchFamily="34" charset="0"/>
                </a:endParaRPr>
              </a:p>
            </p:txBody>
          </p:sp>
          <p:sp>
            <p:nvSpPr>
              <p:cNvPr id="15" name="Text 7">
                <a:extLst>
                  <a:ext uri="{FF2B5EF4-FFF2-40B4-BE49-F238E27FC236}">
                    <a16:creationId xmlns:a16="http://schemas.microsoft.com/office/drawing/2014/main" id="{0F653049-64A7-97E9-A328-F468B50E2ACB}"/>
                  </a:ext>
                </a:extLst>
              </p:cNvPr>
              <p:cNvSpPr txBox="1"/>
              <p:nvPr/>
            </p:nvSpPr>
            <p:spPr>
              <a:xfrm>
                <a:off x="1188720" y="283464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2</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6" name="Shape 9">
                <a:extLst>
                  <a:ext uri="{FF2B5EF4-FFF2-40B4-BE49-F238E27FC236}">
                    <a16:creationId xmlns:a16="http://schemas.microsoft.com/office/drawing/2014/main" id="{18D3F2A3-308D-ACFC-E912-7D048BF5B96C}"/>
                  </a:ext>
                </a:extLst>
              </p:cNvPr>
              <p:cNvSpPr/>
              <p:nvPr/>
            </p:nvSpPr>
            <p:spPr>
              <a:xfrm>
                <a:off x="1188720" y="3794760"/>
                <a:ext cx="640080" cy="640080"/>
              </a:xfrm>
              <a:prstGeom prst="ellipse">
                <a:avLst/>
              </a:prstGeom>
              <a:solidFill>
                <a:srgbClr val="1F6FB2"/>
              </a:solidFill>
              <a:ln w="19050">
                <a:solidFill>
                  <a:srgbClr val="FFFFFF"/>
                </a:solidFill>
                <a:prstDash val="solid"/>
              </a:ln>
            </p:spPr>
            <p:txBody>
              <a:bodyPr/>
              <a:lstStyle/>
              <a:p>
                <a:endParaRPr lang="fr-FR" sz="2000">
                  <a:latin typeface="Calibri" panose="020F0502020204030204" pitchFamily="34" charset="0"/>
                  <a:ea typeface="Calibri" panose="020F0502020204030204" pitchFamily="34" charset="0"/>
                  <a:cs typeface="Calibri" panose="020F0502020204030204" pitchFamily="34" charset="0"/>
                </a:endParaRPr>
              </a:p>
            </p:txBody>
          </p:sp>
          <p:sp>
            <p:nvSpPr>
              <p:cNvPr id="17" name="Text 10">
                <a:extLst>
                  <a:ext uri="{FF2B5EF4-FFF2-40B4-BE49-F238E27FC236}">
                    <a16:creationId xmlns:a16="http://schemas.microsoft.com/office/drawing/2014/main" id="{E7C929B9-EBD4-CBCE-6415-F65912C8B4F4}"/>
                  </a:ext>
                </a:extLst>
              </p:cNvPr>
              <p:cNvSpPr txBox="1"/>
              <p:nvPr/>
            </p:nvSpPr>
            <p:spPr>
              <a:xfrm>
                <a:off x="1188720" y="379476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3</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8" name="Shape 12">
                <a:extLst>
                  <a:ext uri="{FF2B5EF4-FFF2-40B4-BE49-F238E27FC236}">
                    <a16:creationId xmlns:a16="http://schemas.microsoft.com/office/drawing/2014/main" id="{6A976C14-19E6-7B32-8CDD-938AE0A6D399}"/>
                  </a:ext>
                </a:extLst>
              </p:cNvPr>
              <p:cNvSpPr/>
              <p:nvPr/>
            </p:nvSpPr>
            <p:spPr>
              <a:xfrm>
                <a:off x="1188720" y="4754880"/>
                <a:ext cx="640080" cy="640080"/>
              </a:xfrm>
              <a:prstGeom prst="ellipse">
                <a:avLst/>
              </a:prstGeom>
              <a:solidFill>
                <a:srgbClr val="1F6FB2"/>
              </a:solidFill>
              <a:ln w="19050">
                <a:solidFill>
                  <a:srgbClr val="FFFFFF"/>
                </a:solidFill>
                <a:prstDash val="solid"/>
              </a:ln>
            </p:spPr>
            <p:txBody>
              <a:bodyPr/>
              <a:lstStyle/>
              <a:p>
                <a:endParaRPr lang="fr-FR" sz="2000">
                  <a:latin typeface="Calibri" panose="020F0502020204030204" pitchFamily="34" charset="0"/>
                  <a:ea typeface="Calibri" panose="020F0502020204030204" pitchFamily="34" charset="0"/>
                  <a:cs typeface="Calibri" panose="020F0502020204030204" pitchFamily="34" charset="0"/>
                </a:endParaRPr>
              </a:p>
            </p:txBody>
          </p:sp>
          <p:sp>
            <p:nvSpPr>
              <p:cNvPr id="19" name="Text 13">
                <a:extLst>
                  <a:ext uri="{FF2B5EF4-FFF2-40B4-BE49-F238E27FC236}">
                    <a16:creationId xmlns:a16="http://schemas.microsoft.com/office/drawing/2014/main" id="{46E1A353-AC1F-3AD7-B8FF-D7FCD094C60D}"/>
                  </a:ext>
                </a:extLst>
              </p:cNvPr>
              <p:cNvSpPr txBox="1"/>
              <p:nvPr/>
            </p:nvSpPr>
            <p:spPr>
              <a:xfrm>
                <a:off x="1188720" y="475488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rPr>
                  <a:t>4</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7" name="Groupe 6">
              <a:extLst>
                <a:ext uri="{FF2B5EF4-FFF2-40B4-BE49-F238E27FC236}">
                  <a16:creationId xmlns:a16="http://schemas.microsoft.com/office/drawing/2014/main" id="{6F34F86A-610C-0429-25BC-92BD5A761692}"/>
                </a:ext>
              </a:extLst>
            </p:cNvPr>
            <p:cNvGrpSpPr/>
            <p:nvPr/>
          </p:nvGrpSpPr>
          <p:grpSpPr>
            <a:xfrm>
              <a:off x="3221077" y="2920756"/>
              <a:ext cx="4493391" cy="2615726"/>
              <a:chOff x="4146109" y="2271919"/>
              <a:chExt cx="4493391" cy="2615726"/>
            </a:xfrm>
          </p:grpSpPr>
          <p:sp>
            <p:nvSpPr>
              <p:cNvPr id="8" name="Text 5">
                <a:extLst>
                  <a:ext uri="{FF2B5EF4-FFF2-40B4-BE49-F238E27FC236}">
                    <a16:creationId xmlns:a16="http://schemas.microsoft.com/office/drawing/2014/main" id="{307397D4-C07D-6DA1-CDDF-AC327752DD5C}"/>
                  </a:ext>
                </a:extLst>
              </p:cNvPr>
              <p:cNvSpPr txBox="1"/>
              <p:nvPr/>
            </p:nvSpPr>
            <p:spPr>
              <a:xfrm>
                <a:off x="4775685" y="2271919"/>
                <a:ext cx="3863814" cy="640080"/>
              </a:xfrm>
              <a:prstGeom prst="rect">
                <a:avLst/>
              </a:prstGeom>
              <a:noFill/>
              <a:ln/>
            </p:spPr>
            <p:txBody>
              <a:bodyPr wrap="square" lIns="0" tIns="0" rIns="0" bIns="0" rtlCol="0" anchor="ctr"/>
              <a:lstStyle/>
              <a:p>
                <a:pPr marL="0" indent="0" algn="r" rtl="1">
                  <a:buNone/>
                </a:pPr>
                <a:r>
                  <a:rPr lang="ar-MA" sz="2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أُحَدِّدُ عَناصِرَ </a:t>
                </a:r>
                <a:r>
                  <a:rPr lang="ar-MA" sz="2400" b="1" dirty="0">
                    <a:solidFill>
                      <a:srgbClr val="000000"/>
                    </a:solidFill>
                    <a:latin typeface="Calibri" panose="020F0502020204030204" pitchFamily="34" charset="0"/>
                    <a:ea typeface="Calibri" panose="020F0502020204030204" pitchFamily="34" charset="0"/>
                    <a:cs typeface="Calibri" panose="020F0502020204030204" pitchFamily="34" charset="0"/>
                  </a:rPr>
                  <a:t>الرَّسْمِ</a:t>
                </a:r>
                <a:r>
                  <a:rPr lang="en-US" sz="2400" b="1" dirty="0">
                    <a:solidFill>
                      <a:srgbClr val="222222"/>
                    </a:solidFill>
                    <a:latin typeface="Calibri" panose="020F0502020204030204" pitchFamily="34" charset="0"/>
                    <a:ea typeface="Calibri" panose="020F0502020204030204" pitchFamily="34" charset="0"/>
                    <a:cs typeface="Calibri" panose="020F0502020204030204" pitchFamily="34" charset="0"/>
                  </a:rPr>
                  <a: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8">
                <a:extLst>
                  <a:ext uri="{FF2B5EF4-FFF2-40B4-BE49-F238E27FC236}">
                    <a16:creationId xmlns:a16="http://schemas.microsoft.com/office/drawing/2014/main" id="{063B3056-AB28-F5EC-B1BD-3AEB7C78890B}"/>
                  </a:ext>
                </a:extLst>
              </p:cNvPr>
              <p:cNvSpPr txBox="1"/>
              <p:nvPr/>
            </p:nvSpPr>
            <p:spPr>
              <a:xfrm>
                <a:off x="4775686" y="2949520"/>
                <a:ext cx="3863814" cy="640080"/>
              </a:xfrm>
              <a:prstGeom prst="rect">
                <a:avLst/>
              </a:prstGeom>
              <a:noFill/>
              <a:ln/>
            </p:spPr>
            <p:txBody>
              <a:bodyPr wrap="square" lIns="0" tIns="0" rIns="0" bIns="0" rtlCol="0" anchor="ctr"/>
              <a:lstStyle/>
              <a:p>
                <a:pPr marL="0" indent="0" algn="r" rtl="1">
                  <a:buNone/>
                </a:pPr>
                <a:r>
                  <a:rPr lang="ar-MA" sz="2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أَتَتَبَّعُ مَسارَ الْأُكْسِجينِ</a:t>
                </a:r>
                <a:r>
                  <a:rPr lang="en-US" sz="2400" b="1" dirty="0">
                    <a:solidFill>
                      <a:srgbClr val="222222"/>
                    </a:solidFill>
                    <a:latin typeface="Calibri" panose="020F0502020204030204" pitchFamily="34" charset="0"/>
                    <a:ea typeface="Calibri" panose="020F0502020204030204" pitchFamily="34" charset="0"/>
                    <a:cs typeface="Calibri" panose="020F0502020204030204" pitchFamily="34" charset="0"/>
                  </a:rPr>
                  <a: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 11">
                <a:extLst>
                  <a:ext uri="{FF2B5EF4-FFF2-40B4-BE49-F238E27FC236}">
                    <a16:creationId xmlns:a16="http://schemas.microsoft.com/office/drawing/2014/main" id="{A3988A40-8645-1B89-2E59-5D62AE236A3D}"/>
                  </a:ext>
                </a:extLst>
              </p:cNvPr>
              <p:cNvSpPr txBox="1"/>
              <p:nvPr/>
            </p:nvSpPr>
            <p:spPr>
              <a:xfrm>
                <a:off x="4626023" y="3610987"/>
                <a:ext cx="4013477" cy="640080"/>
              </a:xfrm>
              <a:prstGeom prst="rect">
                <a:avLst/>
              </a:prstGeom>
              <a:noFill/>
              <a:ln/>
            </p:spPr>
            <p:txBody>
              <a:bodyPr wrap="square" lIns="0" tIns="0" rIns="0" bIns="0" rtlCol="0" anchor="ctr"/>
              <a:lstStyle/>
              <a:p>
                <a:pPr marL="0" indent="0" algn="r" rtl="1">
                  <a:buNone/>
                </a:pPr>
                <a:r>
                  <a:rPr lang="ar-MA" sz="2400" b="1" noProof="0" dirty="0">
                    <a:solidFill>
                      <a:srgbClr val="222222"/>
                    </a:solidFill>
                    <a:latin typeface="Calibri" panose="020F0502020204030204" pitchFamily="34" charset="0"/>
                    <a:ea typeface="Calibri" panose="020F0502020204030204" pitchFamily="34" charset="0"/>
                    <a:cs typeface="Calibri" panose="020F0502020204030204" pitchFamily="34" charset="0"/>
                  </a:rPr>
                  <a:t>أ</a:t>
                </a:r>
                <a:r>
                  <a:rPr lang="ar-MA" sz="2400" b="1" dirty="0">
                    <a:solidFill>
                      <a:srgbClr val="000000"/>
                    </a:solidFill>
                    <a:latin typeface="Calibri" panose="020F0502020204030204" pitchFamily="34" charset="0"/>
                    <a:ea typeface="Calibri" panose="020F0502020204030204" pitchFamily="34" charset="0"/>
                    <a:cs typeface="Calibri" panose="020F0502020204030204" pitchFamily="34" charset="0"/>
                  </a:rPr>
                  <a:t>َتَتَبَّعُ مَسارَ ثاني أُكْسيدِ الْكَرْبونِ</a:t>
                </a:r>
                <a:r>
                  <a:rPr lang="en-US" sz="2400" b="1" dirty="0">
                    <a:solidFill>
                      <a:srgbClr val="222222"/>
                    </a:solidFill>
                    <a:latin typeface="Calibri" panose="020F0502020204030204" pitchFamily="34" charset="0"/>
                    <a:ea typeface="Calibri" panose="020F0502020204030204" pitchFamily="34" charset="0"/>
                    <a:cs typeface="Calibri" panose="020F0502020204030204" pitchFamily="34" charset="0"/>
                  </a:rPr>
                  <a: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14">
                <a:extLst>
                  <a:ext uri="{FF2B5EF4-FFF2-40B4-BE49-F238E27FC236}">
                    <a16:creationId xmlns:a16="http://schemas.microsoft.com/office/drawing/2014/main" id="{CDB93926-9A92-4D24-3273-FAE72A5AEA70}"/>
                  </a:ext>
                </a:extLst>
              </p:cNvPr>
              <p:cNvSpPr txBox="1"/>
              <p:nvPr/>
            </p:nvSpPr>
            <p:spPr>
              <a:xfrm>
                <a:off x="4146109" y="4326109"/>
                <a:ext cx="4493390" cy="561536"/>
              </a:xfrm>
              <a:prstGeom prst="rect">
                <a:avLst/>
              </a:prstGeom>
              <a:noFill/>
              <a:ln/>
            </p:spPr>
            <p:txBody>
              <a:bodyPr wrap="square" lIns="0" tIns="0" rIns="0" bIns="0" rtlCol="0" anchor="ctr"/>
              <a:lstStyle/>
              <a:p>
                <a:pPr marL="0" indent="0" algn="r" rtl="1">
                  <a:buNone/>
                </a:pPr>
                <a:r>
                  <a:rPr lang="ar-MA" sz="2400" dirty="0">
                    <a:solidFill>
                      <a:srgbClr val="000000"/>
                    </a:solidFill>
                    <a:latin typeface="Calibri" panose="020F0502020204030204" pitchFamily="34" charset="0"/>
                    <a:ea typeface="Calibri" panose="020F0502020204030204" pitchFamily="34" charset="0"/>
                    <a:cs typeface="Calibri" panose="020F0502020204030204" pitchFamily="34" charset="0"/>
                  </a:rPr>
                  <a:t>أُ</a:t>
                </a:r>
                <a:r>
                  <a:rPr lang="ar-MA" sz="2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فَسِّرُ التَّبادُلاتِ الْغازِيَّةَ وَأَتَحَقَّقُ مِنْ تَفْسيري.</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1153512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756E-2CC6-E5C8-B589-C1733C66E7BC}"/>
            </a:ext>
          </a:extLst>
        </p:cNvPr>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7BED0DF4-9509-2C6C-6A71-DD3413B470D7}"/>
              </a:ext>
            </a:extLst>
          </p:cNvPr>
          <p:cNvSpPr/>
          <p:nvPr/>
        </p:nvSpPr>
        <p:spPr>
          <a:xfrm>
            <a:off x="1629784" y="2610516"/>
            <a:ext cx="5884432" cy="2370557"/>
          </a:xfrm>
          <a:prstGeom prst="round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noProof="0" dirty="0">
              <a:latin typeface="Calibri" panose="020F0502020204030204" pitchFamily="34" charset="0"/>
            </a:endParaRPr>
          </a:p>
        </p:txBody>
      </p:sp>
      <p:sp>
        <p:nvSpPr>
          <p:cNvPr id="3" name="Flowchart: Alternate Process 54">
            <a:extLst>
              <a:ext uri="{FF2B5EF4-FFF2-40B4-BE49-F238E27FC236}">
                <a16:creationId xmlns:a16="http://schemas.microsoft.com/office/drawing/2014/main" id="{7BE1A21E-6C2A-2EF8-9176-412A12097E08}"/>
              </a:ext>
            </a:extLst>
          </p:cNvPr>
          <p:cNvSpPr/>
          <p:nvPr/>
        </p:nvSpPr>
        <p:spPr>
          <a:xfrm>
            <a:off x="2474259" y="2209308"/>
            <a:ext cx="4199979"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4000" b="1" noProof="0" dirty="0">
                <a:solidFill>
                  <a:schemeClr val="bg1"/>
                </a:solidFill>
                <a:latin typeface="Calibri" panose="020F0502020204030204" pitchFamily="34" charset="0"/>
                <a:cs typeface="Calibri" panose="020F0502020204030204" pitchFamily="34" charset="0"/>
              </a:rPr>
              <a:t>النشاط الرئيسي</a:t>
            </a:r>
          </a:p>
        </p:txBody>
      </p:sp>
      <p:sp>
        <p:nvSpPr>
          <p:cNvPr id="4" name="Oval 80">
            <a:extLst>
              <a:ext uri="{FF2B5EF4-FFF2-40B4-BE49-F238E27FC236}">
                <a16:creationId xmlns:a16="http://schemas.microsoft.com/office/drawing/2014/main" id="{0A43BC3E-B98C-F975-D5D5-AF0E21346C29}"/>
              </a:ext>
            </a:extLst>
          </p:cNvPr>
          <p:cNvSpPr>
            <a:spLocks noChangeAspect="1"/>
          </p:cNvSpPr>
          <p:nvPr/>
        </p:nvSpPr>
        <p:spPr>
          <a:xfrm>
            <a:off x="6232304" y="2261495"/>
            <a:ext cx="698043" cy="698043"/>
          </a:xfrm>
          <a:prstGeom prst="ellipse">
            <a:avLst/>
          </a:prstGeom>
          <a:solidFill>
            <a:srgbClr val="009E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1</a:t>
            </a:r>
          </a:p>
        </p:txBody>
      </p:sp>
      <p:pic>
        <p:nvPicPr>
          <p:cNvPr id="5" name="Image 4" descr="Une image contenant symbole, Graphique, conception&#10;&#10;Le contenu généré par l’IA peut être incorrect.">
            <a:extLst>
              <a:ext uri="{FF2B5EF4-FFF2-40B4-BE49-F238E27FC236}">
                <a16:creationId xmlns:a16="http://schemas.microsoft.com/office/drawing/2014/main" id="{2908923A-5095-C4A9-7CA1-EC14C453511B}"/>
              </a:ext>
            </a:extLst>
          </p:cNvPr>
          <p:cNvPicPr>
            <a:picLocks noChangeAspect="1"/>
          </p:cNvPicPr>
          <p:nvPr/>
        </p:nvPicPr>
        <p:blipFill>
          <a:blip r:embed="rId2">
            <a:duotone>
              <a:schemeClr val="accent1">
                <a:shade val="45000"/>
                <a:satMod val="135000"/>
              </a:schemeClr>
              <a:prstClr val="white"/>
            </a:duotone>
          </a:blip>
          <a:stretch>
            <a:fillRect/>
          </a:stretch>
        </p:blipFill>
        <p:spPr>
          <a:xfrm rot="10800000">
            <a:off x="6449654" y="3978223"/>
            <a:ext cx="841742" cy="841742"/>
          </a:xfrm>
          <a:prstGeom prst="rect">
            <a:avLst/>
          </a:prstGeom>
        </p:spPr>
      </p:pic>
      <p:grpSp>
        <p:nvGrpSpPr>
          <p:cNvPr id="7" name="Groupe 6">
            <a:extLst>
              <a:ext uri="{FF2B5EF4-FFF2-40B4-BE49-F238E27FC236}">
                <a16:creationId xmlns:a16="http://schemas.microsoft.com/office/drawing/2014/main" id="{48FE1A8C-8045-3C1A-AD7C-6821335F2C38}"/>
              </a:ext>
            </a:extLst>
          </p:cNvPr>
          <p:cNvGrpSpPr/>
          <p:nvPr/>
        </p:nvGrpSpPr>
        <p:grpSpPr>
          <a:xfrm>
            <a:off x="1629783" y="3270539"/>
            <a:ext cx="4597052" cy="1451721"/>
            <a:chOff x="1852603" y="3070584"/>
            <a:chExt cx="4597052" cy="1451721"/>
          </a:xfrm>
        </p:grpSpPr>
        <p:sp>
          <p:nvSpPr>
            <p:cNvPr id="10" name="ZoneTexte 9">
              <a:extLst>
                <a:ext uri="{FF2B5EF4-FFF2-40B4-BE49-F238E27FC236}">
                  <a16:creationId xmlns:a16="http://schemas.microsoft.com/office/drawing/2014/main" id="{D7DDE4A7-0D76-7DF0-2005-E18B25E19EC9}"/>
                </a:ext>
              </a:extLst>
            </p:cNvPr>
            <p:cNvSpPr txBox="1"/>
            <p:nvPr/>
          </p:nvSpPr>
          <p:spPr>
            <a:xfrm>
              <a:off x="1852603" y="3070584"/>
              <a:ext cx="4597052" cy="646331"/>
            </a:xfrm>
            <a:prstGeom prst="rect">
              <a:avLst/>
            </a:prstGeom>
            <a:noFill/>
          </p:spPr>
          <p:txBody>
            <a:bodyPr wrap="square">
              <a:spAutoFit/>
            </a:bodyPr>
            <a:lstStyle>
              <a:defPPr>
                <a:defRPr lang="fr-FR"/>
              </a:defPPr>
              <a:lvl1pPr algn="r" defTabSz="685834" rtl="1">
                <a:defRPr sz="3600" b="1">
                  <a:solidFill>
                    <a:srgbClr val="FC8D00"/>
                  </a:solidFill>
                  <a:latin typeface="Dosis" pitchFamily="2" charset="0"/>
                  <a:cs typeface="Calibri" panose="020F0502020204030204" pitchFamily="34" charset="0"/>
                </a:defRPr>
              </a:lvl1pPr>
            </a:lstStyle>
            <a:p>
              <a:r>
                <a:rPr lang="ar-MA" noProof="0" dirty="0">
                  <a:solidFill>
                    <a:schemeClr val="bg1"/>
                  </a:solidFill>
                </a:rPr>
                <a:t>النمذجة</a:t>
              </a:r>
            </a:p>
          </p:txBody>
        </p:sp>
        <p:sp>
          <p:nvSpPr>
            <p:cNvPr id="11" name="ZoneTexte 10">
              <a:extLst>
                <a:ext uri="{FF2B5EF4-FFF2-40B4-BE49-F238E27FC236}">
                  <a16:creationId xmlns:a16="http://schemas.microsoft.com/office/drawing/2014/main" id="{C6A7F099-32AA-41C7-9A39-429FF8FEE115}"/>
                </a:ext>
              </a:extLst>
            </p:cNvPr>
            <p:cNvSpPr txBox="1"/>
            <p:nvPr/>
          </p:nvSpPr>
          <p:spPr>
            <a:xfrm>
              <a:off x="1852603" y="3875974"/>
              <a:ext cx="4597052" cy="646331"/>
            </a:xfrm>
            <a:prstGeom prst="rect">
              <a:avLst/>
            </a:prstGeom>
            <a:noFill/>
          </p:spPr>
          <p:txBody>
            <a:bodyPr wrap="square">
              <a:spAutoFit/>
            </a:bodyPr>
            <a:lstStyle/>
            <a:p>
              <a:pPr algn="r" defTabSz="685834" rtl="1">
                <a:defRPr/>
              </a:pPr>
              <a:r>
                <a:rPr lang="ar-MA" sz="3600" b="1" noProof="0" dirty="0">
                  <a:solidFill>
                    <a:schemeClr val="accent2"/>
                  </a:solidFill>
                  <a:latin typeface="Dosis" pitchFamily="2" charset="0"/>
                  <a:cs typeface="Calibri" panose="020F0502020204030204" pitchFamily="34" charset="0"/>
                  <a:sym typeface="Calibri"/>
                </a:rPr>
                <a:t>الممارسة الموجهة</a:t>
              </a:r>
              <a:endParaRPr lang="ar-MA" sz="3600" b="1" noProof="0" dirty="0">
                <a:solidFill>
                  <a:schemeClr val="accent2"/>
                </a:solidFill>
                <a:latin typeface="Dosis" pitchFamily="2" charset="0"/>
                <a:cs typeface="Calibri" panose="020F0502020204030204" pitchFamily="34" charset="0"/>
              </a:endParaRPr>
            </a:p>
          </p:txBody>
        </p:sp>
      </p:grpSp>
      <p:pic>
        <p:nvPicPr>
          <p:cNvPr id="6" name="Image 5">
            <a:extLst>
              <a:ext uri="{FF2B5EF4-FFF2-40B4-BE49-F238E27FC236}">
                <a16:creationId xmlns:a16="http://schemas.microsoft.com/office/drawing/2014/main" id="{D4786C2B-AB94-E6BA-26EF-ED431AB30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1698317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36040E1-1D3B-849A-F3A2-95BE2D1DCF72}"/>
              </a:ext>
            </a:extLst>
          </p:cNvPr>
          <p:cNvSpPr txBox="1"/>
          <p:nvPr/>
        </p:nvSpPr>
        <p:spPr>
          <a:xfrm>
            <a:off x="4689157" y="1243444"/>
            <a:ext cx="2704587" cy="338554"/>
          </a:xfrm>
          <a:prstGeom prst="rect">
            <a:avLst/>
          </a:prstGeom>
          <a:noFill/>
        </p:spPr>
        <p:txBody>
          <a:bodyPr wrap="none" rtlCol="0">
            <a:spAutoFit/>
          </a:bodyPr>
          <a:lstStyle/>
          <a:p>
            <a:pPr algn="r" rtl="1"/>
            <a:r>
              <a:rPr lang="ar-MA" sz="1600" b="1" dirty="0">
                <a:solidFill>
                  <a:schemeClr val="bg2">
                    <a:lumMod val="50000"/>
                  </a:schemeClr>
                </a:solidFill>
                <a:latin typeface="Calibri"/>
                <a:cs typeface="Calibri"/>
              </a:rPr>
              <a:t>خُذوا كُرّاساتِكُمْ، التَّمْرِينِ 3 صفحة 8.</a:t>
            </a:r>
            <a:endParaRPr lang="fr-MA" sz="1600" b="1" dirty="0">
              <a:solidFill>
                <a:schemeClr val="bg2">
                  <a:lumMod val="50000"/>
                </a:schemeClr>
              </a:solidFill>
              <a:latin typeface="Calibri"/>
              <a:cs typeface="Calibri"/>
            </a:endParaRPr>
          </a:p>
        </p:txBody>
      </p:sp>
      <p:grpSp>
        <p:nvGrpSpPr>
          <p:cNvPr id="8" name="Groupe 7">
            <a:extLst>
              <a:ext uri="{FF2B5EF4-FFF2-40B4-BE49-F238E27FC236}">
                <a16:creationId xmlns:a16="http://schemas.microsoft.com/office/drawing/2014/main" id="{10F69726-A313-FA9A-5F4F-AE6C68F2CF34}"/>
              </a:ext>
            </a:extLst>
          </p:cNvPr>
          <p:cNvGrpSpPr/>
          <p:nvPr/>
        </p:nvGrpSpPr>
        <p:grpSpPr>
          <a:xfrm>
            <a:off x="7831282" y="692727"/>
            <a:ext cx="1028700" cy="1101437"/>
            <a:chOff x="7831282" y="768927"/>
            <a:chExt cx="1004454" cy="1025237"/>
          </a:xfrm>
        </p:grpSpPr>
        <p:sp>
          <p:nvSpPr>
            <p:cNvPr id="9" name="Ellipse 8">
              <a:extLst>
                <a:ext uri="{FF2B5EF4-FFF2-40B4-BE49-F238E27FC236}">
                  <a16:creationId xmlns:a16="http://schemas.microsoft.com/office/drawing/2014/main" id="{D150A1AF-B8FB-8C5C-B78E-2DFBB894AC2A}"/>
                </a:ext>
              </a:extLst>
            </p:cNvPr>
            <p:cNvSpPr/>
            <p:nvPr/>
          </p:nvSpPr>
          <p:spPr>
            <a:xfrm>
              <a:off x="7831282" y="768927"/>
              <a:ext cx="1004454" cy="102523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3" name="Image 3" descr="Une image contenant Dessin d’enfant&#10;&#10;Le contenu généré par l’IA peut être incorrect.">
              <a:extLst>
                <a:ext uri="{FF2B5EF4-FFF2-40B4-BE49-F238E27FC236}">
                  <a16:creationId xmlns:a16="http://schemas.microsoft.com/office/drawing/2014/main" id="{484C6B12-7A97-E5B5-5159-3D8F5FC04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892931" y="848867"/>
              <a:ext cx="881156" cy="865356"/>
            </a:xfrm>
            <a:prstGeom prst="rect">
              <a:avLst/>
            </a:prstGeom>
          </p:spPr>
        </p:pic>
      </p:grpSp>
      <p:pic>
        <p:nvPicPr>
          <p:cNvPr id="2" name="Image 1">
            <a:extLst>
              <a:ext uri="{FF2B5EF4-FFF2-40B4-BE49-F238E27FC236}">
                <a16:creationId xmlns:a16="http://schemas.microsoft.com/office/drawing/2014/main" id="{2A49F400-DD23-8AFC-684C-654C6E5CF89D}"/>
              </a:ext>
            </a:extLst>
          </p:cNvPr>
          <p:cNvPicPr>
            <a:picLocks noChangeAspect="1"/>
          </p:cNvPicPr>
          <p:nvPr/>
        </p:nvPicPr>
        <p:blipFill>
          <a:blip r:embed="rId3"/>
          <a:srcRect l="4633" t="2771" r="3221" b="1822"/>
          <a:stretch>
            <a:fillRect/>
          </a:stretch>
        </p:blipFill>
        <p:spPr>
          <a:xfrm>
            <a:off x="2626242" y="1783531"/>
            <a:ext cx="3646967" cy="4691697"/>
          </a:xfrm>
          <a:prstGeom prst="rect">
            <a:avLst/>
          </a:prstGeom>
        </p:spPr>
      </p:pic>
      <p:sp>
        <p:nvSpPr>
          <p:cNvPr id="4" name="Rectangle 3">
            <a:extLst>
              <a:ext uri="{FF2B5EF4-FFF2-40B4-BE49-F238E27FC236}">
                <a16:creationId xmlns:a16="http://schemas.microsoft.com/office/drawing/2014/main" id="{4549D066-A859-ECEF-0666-982C780240D0}"/>
              </a:ext>
            </a:extLst>
          </p:cNvPr>
          <p:cNvSpPr/>
          <p:nvPr/>
        </p:nvSpPr>
        <p:spPr>
          <a:xfrm>
            <a:off x="2415617" y="1828898"/>
            <a:ext cx="4043095" cy="2934487"/>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3632012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BA7BD-7004-D263-8779-1951F98F5EB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AABE09C-7FAF-B7D9-70EC-2552DBBB26ED}"/>
              </a:ext>
            </a:extLst>
          </p:cNvPr>
          <p:cNvSpPr txBox="1"/>
          <p:nvPr/>
        </p:nvSpPr>
        <p:spPr>
          <a:xfrm>
            <a:off x="2145006" y="1306835"/>
            <a:ext cx="5355953" cy="338554"/>
          </a:xfrm>
          <a:prstGeom prst="rect">
            <a:avLst/>
          </a:prstGeom>
          <a:noFill/>
        </p:spPr>
        <p:txBody>
          <a:bodyPr wrap="none" rtlCol="0">
            <a:spAutoFit/>
          </a:bodyPr>
          <a:lstStyle/>
          <a:p>
            <a:pPr algn="r" rtl="1"/>
            <a:r>
              <a:rPr lang="ar-MA" sz="1600" b="1" noProof="0" dirty="0">
                <a:solidFill>
                  <a:schemeClr val="bg2">
                    <a:lumMod val="50000"/>
                  </a:schemeClr>
                </a:solidFill>
                <a:latin typeface="Calibri" panose="020F0502020204030204" pitchFamily="34" charset="0"/>
                <a:cs typeface="Calibri" panose="020F0502020204030204" pitchFamily="34" charset="0"/>
              </a:rPr>
              <a:t>تَابِعوا مَعي، سَنُنْجِزُ النَّشاطَ 3 ص 8، وَسَأَبْدَأُ بِحَلِّ الْمِثالِ الْأَوَّلِ خُطْوَةً خُطْوَةً</a:t>
            </a:r>
            <a:r>
              <a:rPr lang="ar-MA" sz="1600" noProof="0" dirty="0">
                <a:solidFill>
                  <a:schemeClr val="bg2">
                    <a:lumMod val="50000"/>
                  </a:schemeClr>
                </a:solidFill>
                <a:latin typeface="Calibri" panose="020F0502020204030204" pitchFamily="34" charset="0"/>
                <a:cs typeface="Calibri" panose="020F0502020204030204" pitchFamily="34" charset="0"/>
              </a:rPr>
              <a:t>.</a:t>
            </a:r>
          </a:p>
        </p:txBody>
      </p:sp>
      <p:sp>
        <p:nvSpPr>
          <p:cNvPr id="7" name="Rectangle : coins arrondis 6">
            <a:extLst>
              <a:ext uri="{FF2B5EF4-FFF2-40B4-BE49-F238E27FC236}">
                <a16:creationId xmlns:a16="http://schemas.microsoft.com/office/drawing/2014/main" id="{382B94C3-DBAC-5FE4-5101-439D2232821E}"/>
              </a:ext>
            </a:extLst>
          </p:cNvPr>
          <p:cNvSpPr/>
          <p:nvPr/>
        </p:nvSpPr>
        <p:spPr>
          <a:xfrm>
            <a:off x="1976467" y="3010750"/>
            <a:ext cx="1465310" cy="556591"/>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ar-MA" noProof="0" dirty="0"/>
          </a:p>
        </p:txBody>
      </p:sp>
      <p:pic>
        <p:nvPicPr>
          <p:cNvPr id="4" name="Image 3">
            <a:extLst>
              <a:ext uri="{FF2B5EF4-FFF2-40B4-BE49-F238E27FC236}">
                <a16:creationId xmlns:a16="http://schemas.microsoft.com/office/drawing/2014/main" id="{93963DAA-5A06-E582-6A46-7036690E84F1}"/>
              </a:ext>
            </a:extLst>
          </p:cNvPr>
          <p:cNvPicPr>
            <a:picLocks noChangeAspect="1"/>
          </p:cNvPicPr>
          <p:nvPr/>
        </p:nvPicPr>
        <p:blipFill>
          <a:blip r:embed="rId2"/>
          <a:stretch>
            <a:fillRect/>
          </a:stretch>
        </p:blipFill>
        <p:spPr>
          <a:xfrm>
            <a:off x="246580" y="1739450"/>
            <a:ext cx="8702211" cy="4938752"/>
          </a:xfrm>
          <a:prstGeom prst="rect">
            <a:avLst/>
          </a:prstGeom>
        </p:spPr>
      </p:pic>
    </p:spTree>
    <p:extLst>
      <p:ext uri="{BB962C8B-B14F-4D97-AF65-F5344CB8AC3E}">
        <p14:creationId xmlns:p14="http://schemas.microsoft.com/office/powerpoint/2010/main" val="2721509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0624A-A103-9C40-10EC-4058BFD12F06}"/>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D5A17541-454E-5439-156A-8F9ACBEB8843}"/>
              </a:ext>
            </a:extLst>
          </p:cNvPr>
          <p:cNvSpPr txBox="1"/>
          <p:nvPr/>
        </p:nvSpPr>
        <p:spPr>
          <a:xfrm>
            <a:off x="1746282" y="1282869"/>
            <a:ext cx="5830443" cy="338554"/>
          </a:xfrm>
          <a:prstGeom prst="rect">
            <a:avLst/>
          </a:prstGeom>
          <a:noFill/>
        </p:spPr>
        <p:txBody>
          <a:bodyPr wrap="none" rtlCol="0">
            <a:spAutoFit/>
          </a:bodyPr>
          <a:lstStyle/>
          <a:p>
            <a:pPr algn="r" rtl="1"/>
            <a:r>
              <a:rPr lang="ar-MA" sz="1600" b="1" dirty="0">
                <a:solidFill>
                  <a:schemeClr val="bg2">
                    <a:lumMod val="50000"/>
                  </a:schemeClr>
                </a:solidFill>
                <a:latin typeface="Calibri"/>
                <a:cs typeface="Calibri"/>
              </a:rPr>
              <a:t>الآنَ أَنْجِزوا النَّشاطَ بِمُفْرَدِكُمْ! سَأَمُرُّ بَيْنَ الصُّفوفِ لِمُتابَعَةِ عَمَلِكُمْ. لَدَيْكُمْ 5 دَقائِقَ.</a:t>
            </a:r>
            <a:endParaRPr lang="fr-MA" sz="1600" b="1" dirty="0">
              <a:solidFill>
                <a:schemeClr val="bg2">
                  <a:lumMod val="50000"/>
                </a:schemeClr>
              </a:solidFill>
              <a:latin typeface="Calibri"/>
              <a:cs typeface="Calibri"/>
            </a:endParaRPr>
          </a:p>
        </p:txBody>
      </p:sp>
      <p:pic>
        <p:nvPicPr>
          <p:cNvPr id="7" name="Image 6">
            <a:extLst>
              <a:ext uri="{FF2B5EF4-FFF2-40B4-BE49-F238E27FC236}">
                <a16:creationId xmlns:a16="http://schemas.microsoft.com/office/drawing/2014/main" id="{9322614E-9AF5-619C-F779-90851608E8E3}"/>
              </a:ext>
            </a:extLst>
          </p:cNvPr>
          <p:cNvPicPr>
            <a:picLocks noChangeAspect="1"/>
          </p:cNvPicPr>
          <p:nvPr/>
        </p:nvPicPr>
        <p:blipFill>
          <a:blip r:embed="rId2"/>
          <a:stretch>
            <a:fillRect/>
          </a:stretch>
        </p:blipFill>
        <p:spPr>
          <a:xfrm>
            <a:off x="276446" y="1766218"/>
            <a:ext cx="8718696" cy="4963497"/>
          </a:xfrm>
          <a:prstGeom prst="rect">
            <a:avLst/>
          </a:prstGeom>
        </p:spPr>
      </p:pic>
      <p:grpSp>
        <p:nvGrpSpPr>
          <p:cNvPr id="2" name="Groupe 1">
            <a:extLst>
              <a:ext uri="{FF2B5EF4-FFF2-40B4-BE49-F238E27FC236}">
                <a16:creationId xmlns:a16="http://schemas.microsoft.com/office/drawing/2014/main" id="{7082A469-4B3C-8A75-DCBB-427069703227}"/>
              </a:ext>
            </a:extLst>
          </p:cNvPr>
          <p:cNvGrpSpPr/>
          <p:nvPr/>
        </p:nvGrpSpPr>
        <p:grpSpPr>
          <a:xfrm>
            <a:off x="300546" y="1169590"/>
            <a:ext cx="614494" cy="688367"/>
            <a:chOff x="924143" y="3511073"/>
            <a:chExt cx="614494" cy="688367"/>
          </a:xfrm>
        </p:grpSpPr>
        <p:pic>
          <p:nvPicPr>
            <p:cNvPr id="3" name="Image 2">
              <a:extLst>
                <a:ext uri="{FF2B5EF4-FFF2-40B4-BE49-F238E27FC236}">
                  <a16:creationId xmlns:a16="http://schemas.microsoft.com/office/drawing/2014/main" id="{B27A1EEA-3F0A-63FF-EE1D-363E330DA1D4}"/>
                </a:ext>
              </a:extLst>
            </p:cNvPr>
            <p:cNvPicPr>
              <a:picLocks noChangeAspect="1"/>
            </p:cNvPicPr>
            <p:nvPr/>
          </p:nvPicPr>
          <p:blipFill>
            <a:blip r:embed="rId3"/>
            <a:stretch>
              <a:fillRect/>
            </a:stretch>
          </p:blipFill>
          <p:spPr>
            <a:xfrm>
              <a:off x="924143" y="3511073"/>
              <a:ext cx="614494" cy="688367"/>
            </a:xfrm>
            <a:prstGeom prst="rect">
              <a:avLst/>
            </a:prstGeom>
          </p:spPr>
        </p:pic>
        <p:sp>
          <p:nvSpPr>
            <p:cNvPr id="5" name="ZoneTexte 12">
              <a:extLst>
                <a:ext uri="{FF2B5EF4-FFF2-40B4-BE49-F238E27FC236}">
                  <a16:creationId xmlns:a16="http://schemas.microsoft.com/office/drawing/2014/main" id="{4BD6E7BD-A19F-A00D-7E31-F7ABAD145747}"/>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5</a:t>
              </a:r>
              <a:endParaRPr lang="fr-FR" sz="1900" b="1" dirty="0">
                <a:solidFill>
                  <a:srgbClr val="33878B"/>
                </a:solidFill>
              </a:endParaRPr>
            </a:p>
          </p:txBody>
        </p:sp>
      </p:grpSp>
      <p:grpSp>
        <p:nvGrpSpPr>
          <p:cNvPr id="9" name="Groupe 8">
            <a:extLst>
              <a:ext uri="{FF2B5EF4-FFF2-40B4-BE49-F238E27FC236}">
                <a16:creationId xmlns:a16="http://schemas.microsoft.com/office/drawing/2014/main" id="{E8C70390-D069-9A9D-C539-B898CFF44725}"/>
              </a:ext>
            </a:extLst>
          </p:cNvPr>
          <p:cNvGrpSpPr/>
          <p:nvPr/>
        </p:nvGrpSpPr>
        <p:grpSpPr>
          <a:xfrm>
            <a:off x="7615522" y="360980"/>
            <a:ext cx="1536192" cy="1638462"/>
            <a:chOff x="7615522" y="360980"/>
            <a:chExt cx="1536192" cy="1638462"/>
          </a:xfrm>
        </p:grpSpPr>
        <p:sp>
          <p:nvSpPr>
            <p:cNvPr id="10" name="Ellipse 9">
              <a:extLst>
                <a:ext uri="{FF2B5EF4-FFF2-40B4-BE49-F238E27FC236}">
                  <a16:creationId xmlns:a16="http://schemas.microsoft.com/office/drawing/2014/main" id="{82D30F4C-68D8-57EC-6111-5FB7B6AFACEB}"/>
                </a:ext>
              </a:extLst>
            </p:cNvPr>
            <p:cNvSpPr/>
            <p:nvPr/>
          </p:nvSpPr>
          <p:spPr>
            <a:xfrm>
              <a:off x="7835713" y="866775"/>
              <a:ext cx="1008000" cy="936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11" name="Groupe 10">
              <a:extLst>
                <a:ext uri="{FF2B5EF4-FFF2-40B4-BE49-F238E27FC236}">
                  <a16:creationId xmlns:a16="http://schemas.microsoft.com/office/drawing/2014/main" id="{5DAB8FED-0071-C72B-F1DB-44FA4D0D59AD}"/>
                </a:ext>
              </a:extLst>
            </p:cNvPr>
            <p:cNvGrpSpPr/>
            <p:nvPr/>
          </p:nvGrpSpPr>
          <p:grpSpPr>
            <a:xfrm>
              <a:off x="7615522" y="360980"/>
              <a:ext cx="1536192" cy="1638462"/>
              <a:chOff x="6590281" y="1841390"/>
              <a:chExt cx="1536192" cy="1638462"/>
            </a:xfrm>
          </p:grpSpPr>
          <p:pic>
            <p:nvPicPr>
              <p:cNvPr id="12" name="Image 11">
                <a:extLst>
                  <a:ext uri="{FF2B5EF4-FFF2-40B4-BE49-F238E27FC236}">
                    <a16:creationId xmlns:a16="http://schemas.microsoft.com/office/drawing/2014/main" id="{DB5D43DB-DC58-5573-2640-DD1B60CB06F5}"/>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701448" y="1841390"/>
                <a:ext cx="1196067" cy="1196067"/>
              </a:xfrm>
              <a:prstGeom prst="rect">
                <a:avLst/>
              </a:prstGeom>
            </p:spPr>
          </p:pic>
          <p:sp>
            <p:nvSpPr>
              <p:cNvPr id="13" name="Rectangle : coins arrondis 12">
                <a:extLst>
                  <a:ext uri="{FF2B5EF4-FFF2-40B4-BE49-F238E27FC236}">
                    <a16:creationId xmlns:a16="http://schemas.microsoft.com/office/drawing/2014/main" id="{D88DEF3B-C219-883E-730E-37F10A91657C}"/>
                  </a:ext>
                </a:extLst>
              </p:cNvPr>
              <p:cNvSpPr/>
              <p:nvPr/>
            </p:nvSpPr>
            <p:spPr>
              <a:xfrm>
                <a:off x="6590281"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المرور بين   الصفوف</a:t>
                </a:r>
              </a:p>
            </p:txBody>
          </p:sp>
        </p:grpSp>
      </p:grpSp>
      <p:sp>
        <p:nvSpPr>
          <p:cNvPr id="15" name="Rectangle : coins arrondis 14">
            <a:extLst>
              <a:ext uri="{FF2B5EF4-FFF2-40B4-BE49-F238E27FC236}">
                <a16:creationId xmlns:a16="http://schemas.microsoft.com/office/drawing/2014/main" id="{8CC6439C-32BB-8519-803F-219EAF1A7C51}"/>
              </a:ext>
            </a:extLst>
          </p:cNvPr>
          <p:cNvSpPr/>
          <p:nvPr/>
        </p:nvSpPr>
        <p:spPr>
          <a:xfrm>
            <a:off x="7159790" y="2353155"/>
            <a:ext cx="756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1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اَلْأَنْفُ</a:t>
            </a:r>
          </a:p>
        </p:txBody>
      </p:sp>
      <p:cxnSp>
        <p:nvCxnSpPr>
          <p:cNvPr id="6" name="Connecteur droit avec flèche 5">
            <a:extLst>
              <a:ext uri="{FF2B5EF4-FFF2-40B4-BE49-F238E27FC236}">
                <a16:creationId xmlns:a16="http://schemas.microsoft.com/office/drawing/2014/main" id="{46F5C630-5039-128A-E176-124AEE601C64}"/>
              </a:ext>
            </a:extLst>
          </p:cNvPr>
          <p:cNvCxnSpPr/>
          <p:nvPr/>
        </p:nvCxnSpPr>
        <p:spPr>
          <a:xfrm flipV="1">
            <a:off x="5889364" y="2517185"/>
            <a:ext cx="293077" cy="12808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9704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D22DE-3427-D09A-78C0-01E8AC587D0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28B26181-CC1C-8B3F-1A1D-157B47EAE2D1}"/>
              </a:ext>
            </a:extLst>
          </p:cNvPr>
          <p:cNvSpPr txBox="1"/>
          <p:nvPr/>
        </p:nvSpPr>
        <p:spPr>
          <a:xfrm>
            <a:off x="5279911" y="1329108"/>
            <a:ext cx="1935146" cy="338554"/>
          </a:xfrm>
          <a:prstGeom prst="rect">
            <a:avLst/>
          </a:prstGeom>
          <a:noFill/>
        </p:spPr>
        <p:txBody>
          <a:bodyPr wrap="none" rtlCol="0">
            <a:spAutoFit/>
          </a:bodyPr>
          <a:lstStyle/>
          <a:p>
            <a:pPr algn="l" rtl="1"/>
            <a:r>
              <a:rPr lang="ar-MA" sz="1600" b="1" noProof="0" dirty="0">
                <a:solidFill>
                  <a:schemeClr val="bg2">
                    <a:lumMod val="50000"/>
                  </a:schemeClr>
                </a:solidFill>
                <a:latin typeface="Calibri"/>
                <a:cs typeface="Calibri"/>
              </a:rPr>
              <a:t>قارِنوا إِجاباتِكُمْ في ثُنائِياتٍ!</a:t>
            </a:r>
          </a:p>
        </p:txBody>
      </p:sp>
      <p:grpSp>
        <p:nvGrpSpPr>
          <p:cNvPr id="29" name="Groupe 28">
            <a:extLst>
              <a:ext uri="{FF2B5EF4-FFF2-40B4-BE49-F238E27FC236}">
                <a16:creationId xmlns:a16="http://schemas.microsoft.com/office/drawing/2014/main" id="{A4817349-543C-949B-4531-9AA7962554DF}"/>
              </a:ext>
            </a:extLst>
          </p:cNvPr>
          <p:cNvGrpSpPr/>
          <p:nvPr/>
        </p:nvGrpSpPr>
        <p:grpSpPr>
          <a:xfrm>
            <a:off x="253472" y="1744313"/>
            <a:ext cx="8718696" cy="4963497"/>
            <a:chOff x="276446" y="1756279"/>
            <a:chExt cx="8718696" cy="4963497"/>
          </a:xfrm>
        </p:grpSpPr>
        <p:pic>
          <p:nvPicPr>
            <p:cNvPr id="3" name="Image 2">
              <a:extLst>
                <a:ext uri="{FF2B5EF4-FFF2-40B4-BE49-F238E27FC236}">
                  <a16:creationId xmlns:a16="http://schemas.microsoft.com/office/drawing/2014/main" id="{BBF2EFF5-5FE4-190D-9D99-E281AB687AFD}"/>
                </a:ext>
              </a:extLst>
            </p:cNvPr>
            <p:cNvPicPr>
              <a:picLocks noChangeAspect="1"/>
            </p:cNvPicPr>
            <p:nvPr/>
          </p:nvPicPr>
          <p:blipFill>
            <a:blip r:embed="rId2"/>
            <a:stretch>
              <a:fillRect/>
            </a:stretch>
          </p:blipFill>
          <p:spPr>
            <a:xfrm>
              <a:off x="276446" y="1756279"/>
              <a:ext cx="8718696" cy="4963497"/>
            </a:xfrm>
            <a:prstGeom prst="rect">
              <a:avLst/>
            </a:prstGeom>
          </p:spPr>
        </p:pic>
        <p:sp>
          <p:nvSpPr>
            <p:cNvPr id="8" name="Rectangle : coins arrondis 7">
              <a:extLst>
                <a:ext uri="{FF2B5EF4-FFF2-40B4-BE49-F238E27FC236}">
                  <a16:creationId xmlns:a16="http://schemas.microsoft.com/office/drawing/2014/main" id="{A20D9A51-3A75-8D97-9168-3E9A674D865C}"/>
                </a:ext>
              </a:extLst>
            </p:cNvPr>
            <p:cNvSpPr/>
            <p:nvPr/>
          </p:nvSpPr>
          <p:spPr>
            <a:xfrm>
              <a:off x="7158052" y="2345243"/>
              <a:ext cx="756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1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اَلْأَنْفُ</a:t>
              </a:r>
            </a:p>
          </p:txBody>
        </p:sp>
        <p:cxnSp>
          <p:nvCxnSpPr>
            <p:cNvPr id="28" name="Connecteur droit avec flèche 27">
              <a:extLst>
                <a:ext uri="{FF2B5EF4-FFF2-40B4-BE49-F238E27FC236}">
                  <a16:creationId xmlns:a16="http://schemas.microsoft.com/office/drawing/2014/main" id="{4E56363D-3CA5-1DF6-F62C-395350BED0F1}"/>
                </a:ext>
              </a:extLst>
            </p:cNvPr>
            <p:cNvCxnSpPr/>
            <p:nvPr/>
          </p:nvCxnSpPr>
          <p:spPr>
            <a:xfrm flipV="1">
              <a:off x="5912338" y="2529151"/>
              <a:ext cx="293077" cy="12808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 name="Groupe 1">
            <a:extLst>
              <a:ext uri="{FF2B5EF4-FFF2-40B4-BE49-F238E27FC236}">
                <a16:creationId xmlns:a16="http://schemas.microsoft.com/office/drawing/2014/main" id="{FCCADFDA-7249-38DC-0295-28E466DA0462}"/>
              </a:ext>
            </a:extLst>
          </p:cNvPr>
          <p:cNvGrpSpPr/>
          <p:nvPr/>
        </p:nvGrpSpPr>
        <p:grpSpPr>
          <a:xfrm>
            <a:off x="7645456" y="596418"/>
            <a:ext cx="1498544" cy="1611205"/>
            <a:chOff x="6590281" y="4114800"/>
            <a:chExt cx="1536192" cy="1644211"/>
          </a:xfrm>
        </p:grpSpPr>
        <p:sp>
          <p:nvSpPr>
            <p:cNvPr id="5" name="Rectangle : coins arrondis 4">
              <a:extLst>
                <a:ext uri="{FF2B5EF4-FFF2-40B4-BE49-F238E27FC236}">
                  <a16:creationId xmlns:a16="http://schemas.microsoft.com/office/drawing/2014/main" id="{BC38D356-0709-497E-F50A-903F8D8B8CD2}"/>
                </a:ext>
              </a:extLst>
            </p:cNvPr>
            <p:cNvSpPr/>
            <p:nvPr/>
          </p:nvSpPr>
          <p:spPr>
            <a:xfrm>
              <a:off x="6590281" y="5322766"/>
              <a:ext cx="1536192" cy="436245"/>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algn="ctr" defTabSz="914400" rtl="1" eaLnBrk="1" latinLnBrk="0" hangingPunct="1"/>
              <a:r>
                <a:rPr lang="ar-MA" sz="1200" b="1" kern="0" dirty="0">
                  <a:solidFill>
                    <a:srgbClr val="3A8F98"/>
                  </a:solidFill>
                  <a:latin typeface="Calibri" panose="020F0502020204030204" pitchFamily="34" charset="0"/>
                  <a:cs typeface="Calibri" panose="020F0502020204030204" pitchFamily="34" charset="0"/>
                </a:rPr>
                <a:t>العمل في ثنائيات </a:t>
              </a:r>
            </a:p>
          </p:txBody>
        </p:sp>
        <p:pic>
          <p:nvPicPr>
            <p:cNvPr id="6" name="Image 5">
              <a:extLst>
                <a:ext uri="{FF2B5EF4-FFF2-40B4-BE49-F238E27FC236}">
                  <a16:creationId xmlns:a16="http://schemas.microsoft.com/office/drawing/2014/main" id="{8AE9EC4C-7342-FC0B-79AC-C3B1AF696A9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701448" y="4114800"/>
              <a:ext cx="1207966" cy="1207966"/>
            </a:xfrm>
            <a:prstGeom prst="rect">
              <a:avLst/>
            </a:prstGeom>
          </p:spPr>
        </p:pic>
      </p:grpSp>
    </p:spTree>
    <p:extLst>
      <p:ext uri="{BB962C8B-B14F-4D97-AF65-F5344CB8AC3E}">
        <p14:creationId xmlns:p14="http://schemas.microsoft.com/office/powerpoint/2010/main" val="2306311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A0B74-7EF9-CE3E-ED4D-F7024EB94BA8}"/>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88C9DFF7-43D0-D117-6A9E-0532D5E45D38}"/>
              </a:ext>
            </a:extLst>
          </p:cNvPr>
          <p:cNvSpPr txBox="1"/>
          <p:nvPr/>
        </p:nvSpPr>
        <p:spPr>
          <a:xfrm>
            <a:off x="3952020" y="1234505"/>
            <a:ext cx="3270447" cy="338554"/>
          </a:xfrm>
          <a:prstGeom prst="rect">
            <a:avLst/>
          </a:prstGeom>
          <a:noFill/>
        </p:spPr>
        <p:txBody>
          <a:bodyPr wrap="none" rtlCol="0">
            <a:spAutoFit/>
          </a:bodyPr>
          <a:lstStyle/>
          <a:p>
            <a:r>
              <a:rPr lang="ar-MA" sz="1600" b="1" noProof="0" dirty="0">
                <a:solidFill>
                  <a:schemeClr val="bg2">
                    <a:lumMod val="50000"/>
                  </a:schemeClr>
                </a:solidFill>
                <a:latin typeface="Calibri"/>
                <a:cs typeface="Calibri"/>
              </a:rPr>
              <a:t>الآن، صَحِّحُوا إِجَابَاتِكُمْ</a:t>
            </a:r>
            <a:r>
              <a:rPr lang="ar-MA" sz="1600" b="1" noProof="0" dirty="0">
                <a:solidFill>
                  <a:schemeClr val="bg1">
                    <a:lumMod val="65000"/>
                  </a:schemeClr>
                </a:solidFill>
                <a:latin typeface="Calibri"/>
                <a:cs typeface="Calibri"/>
              </a:rPr>
              <a:t>. </a:t>
            </a:r>
            <a:r>
              <a:rPr lang="ar-MA" sz="1600" b="1" dirty="0">
                <a:solidFill>
                  <a:schemeClr val="bg2">
                    <a:lumMod val="50000"/>
                  </a:schemeClr>
                </a:solidFill>
                <a:latin typeface="Calibri"/>
                <a:cs typeface="Calibri"/>
              </a:rPr>
              <a:t>أَمَامَكُمْ دَقِيقَةٌ وَاحِدَةٌ.</a:t>
            </a:r>
          </a:p>
        </p:txBody>
      </p:sp>
      <p:grpSp>
        <p:nvGrpSpPr>
          <p:cNvPr id="37" name="Groupe 36">
            <a:extLst>
              <a:ext uri="{FF2B5EF4-FFF2-40B4-BE49-F238E27FC236}">
                <a16:creationId xmlns:a16="http://schemas.microsoft.com/office/drawing/2014/main" id="{22286BB9-49E7-18FA-051D-0FEF6651A667}"/>
              </a:ext>
            </a:extLst>
          </p:cNvPr>
          <p:cNvGrpSpPr/>
          <p:nvPr/>
        </p:nvGrpSpPr>
        <p:grpSpPr>
          <a:xfrm>
            <a:off x="251046" y="1692164"/>
            <a:ext cx="8718696" cy="3082446"/>
            <a:chOff x="255154" y="1749614"/>
            <a:chExt cx="8718696" cy="3082446"/>
          </a:xfrm>
        </p:grpSpPr>
        <p:grpSp>
          <p:nvGrpSpPr>
            <p:cNvPr id="30" name="Groupe 29">
              <a:extLst>
                <a:ext uri="{FF2B5EF4-FFF2-40B4-BE49-F238E27FC236}">
                  <a16:creationId xmlns:a16="http://schemas.microsoft.com/office/drawing/2014/main" id="{40E7DA85-3719-0D75-0FDF-B0C3D62D76D1}"/>
                </a:ext>
              </a:extLst>
            </p:cNvPr>
            <p:cNvGrpSpPr/>
            <p:nvPr/>
          </p:nvGrpSpPr>
          <p:grpSpPr>
            <a:xfrm>
              <a:off x="255154" y="1749614"/>
              <a:ext cx="8718696" cy="3082446"/>
              <a:chOff x="313877" y="1749614"/>
              <a:chExt cx="8718696" cy="3082446"/>
            </a:xfrm>
          </p:grpSpPr>
          <p:grpSp>
            <p:nvGrpSpPr>
              <p:cNvPr id="6" name="Groupe 5">
                <a:extLst>
                  <a:ext uri="{FF2B5EF4-FFF2-40B4-BE49-F238E27FC236}">
                    <a16:creationId xmlns:a16="http://schemas.microsoft.com/office/drawing/2014/main" id="{1E30D406-4BCD-93F3-6915-F1437E0DC9D5}"/>
                  </a:ext>
                </a:extLst>
              </p:cNvPr>
              <p:cNvGrpSpPr/>
              <p:nvPr/>
            </p:nvGrpSpPr>
            <p:grpSpPr>
              <a:xfrm>
                <a:off x="313877" y="1749614"/>
                <a:ext cx="8718696" cy="3082446"/>
                <a:chOff x="313877" y="1749614"/>
                <a:chExt cx="8718696" cy="3082446"/>
              </a:xfrm>
            </p:grpSpPr>
            <p:pic>
              <p:nvPicPr>
                <p:cNvPr id="8" name="Image 7">
                  <a:extLst>
                    <a:ext uri="{FF2B5EF4-FFF2-40B4-BE49-F238E27FC236}">
                      <a16:creationId xmlns:a16="http://schemas.microsoft.com/office/drawing/2014/main" id="{3E0A5A09-342E-1CAE-0876-121E794F1B56}"/>
                    </a:ext>
                  </a:extLst>
                </p:cNvPr>
                <p:cNvPicPr>
                  <a:picLocks noChangeAspect="1"/>
                </p:cNvPicPr>
                <p:nvPr/>
              </p:nvPicPr>
              <p:blipFill>
                <a:blip r:embed="rId2"/>
                <a:srcRect b="37898"/>
                <a:stretch>
                  <a:fillRect/>
                </a:stretch>
              </p:blipFill>
              <p:spPr>
                <a:xfrm>
                  <a:off x="313877" y="1749614"/>
                  <a:ext cx="8718696" cy="3082446"/>
                </a:xfrm>
                <a:prstGeom prst="rect">
                  <a:avLst/>
                </a:prstGeom>
              </p:spPr>
            </p:pic>
            <p:sp>
              <p:nvSpPr>
                <p:cNvPr id="10" name="Rectangle : coins arrondis 9">
                  <a:extLst>
                    <a:ext uri="{FF2B5EF4-FFF2-40B4-BE49-F238E27FC236}">
                      <a16:creationId xmlns:a16="http://schemas.microsoft.com/office/drawing/2014/main" id="{FBF0D1B7-D49F-3C4E-6645-14894C308B68}"/>
                    </a:ext>
                  </a:extLst>
                </p:cNvPr>
                <p:cNvSpPr/>
                <p:nvPr/>
              </p:nvSpPr>
              <p:spPr>
                <a:xfrm>
                  <a:off x="7216775" y="2329611"/>
                  <a:ext cx="756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اَلْأَنْفُ</a:t>
                  </a:r>
                </a:p>
              </p:txBody>
            </p:sp>
          </p:grpSp>
          <p:sp>
            <p:nvSpPr>
              <p:cNvPr id="14" name="Rectangle : coins arrondis 13">
                <a:extLst>
                  <a:ext uri="{FF2B5EF4-FFF2-40B4-BE49-F238E27FC236}">
                    <a16:creationId xmlns:a16="http://schemas.microsoft.com/office/drawing/2014/main" id="{47E86FEE-960F-2A15-7712-AACFF62B9A6E}"/>
                  </a:ext>
                </a:extLst>
              </p:cNvPr>
              <p:cNvSpPr/>
              <p:nvPr/>
            </p:nvSpPr>
            <p:spPr>
              <a:xfrm>
                <a:off x="7219182" y="2746271"/>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اَلْحَنْجُرَةُ</a:t>
                </a:r>
              </a:p>
            </p:txBody>
          </p:sp>
          <p:sp>
            <p:nvSpPr>
              <p:cNvPr id="17" name="Rectangle : coins arrondis 16">
                <a:extLst>
                  <a:ext uri="{FF2B5EF4-FFF2-40B4-BE49-F238E27FC236}">
                    <a16:creationId xmlns:a16="http://schemas.microsoft.com/office/drawing/2014/main" id="{CFC0DCD0-E912-871F-2C84-1ACA9EC29110}"/>
                  </a:ext>
                </a:extLst>
              </p:cNvPr>
              <p:cNvSpPr/>
              <p:nvPr/>
            </p:nvSpPr>
            <p:spPr>
              <a:xfrm>
                <a:off x="7219182" y="2950592"/>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اَلْقَصَبَةُ الْهَوائِيَّةُ</a:t>
                </a:r>
              </a:p>
            </p:txBody>
          </p:sp>
          <p:sp>
            <p:nvSpPr>
              <p:cNvPr id="19" name="Rectangle : coins arrondis 18">
                <a:extLst>
                  <a:ext uri="{FF2B5EF4-FFF2-40B4-BE49-F238E27FC236}">
                    <a16:creationId xmlns:a16="http://schemas.microsoft.com/office/drawing/2014/main" id="{B7F0B051-D776-C803-03B7-C47BBD5C1D1E}"/>
                  </a:ext>
                </a:extLst>
              </p:cNvPr>
              <p:cNvSpPr/>
              <p:nvPr/>
            </p:nvSpPr>
            <p:spPr>
              <a:xfrm>
                <a:off x="7370596" y="3367054"/>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اَلرِّئَةُ</a:t>
                </a:r>
              </a:p>
            </p:txBody>
          </p:sp>
          <p:sp>
            <p:nvSpPr>
              <p:cNvPr id="21" name="Rectangle : coins arrondis 20">
                <a:extLst>
                  <a:ext uri="{FF2B5EF4-FFF2-40B4-BE49-F238E27FC236}">
                    <a16:creationId xmlns:a16="http://schemas.microsoft.com/office/drawing/2014/main" id="{0A628DEF-B81F-A980-5DD7-2D72861D11BD}"/>
                  </a:ext>
                </a:extLst>
              </p:cNvPr>
              <p:cNvSpPr/>
              <p:nvPr/>
            </p:nvSpPr>
            <p:spPr>
              <a:xfrm>
                <a:off x="7370596" y="3159183"/>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اَلشُّعَبُ الْهَوائِيَّةُ</a:t>
                </a:r>
              </a:p>
            </p:txBody>
          </p:sp>
          <p:sp>
            <p:nvSpPr>
              <p:cNvPr id="23" name="Rectangle : coins arrondis 22">
                <a:extLst>
                  <a:ext uri="{FF2B5EF4-FFF2-40B4-BE49-F238E27FC236}">
                    <a16:creationId xmlns:a16="http://schemas.microsoft.com/office/drawing/2014/main" id="{245EF8EF-57F7-AE9E-4400-F4ACF83F60BF}"/>
                  </a:ext>
                </a:extLst>
              </p:cNvPr>
              <p:cNvSpPr/>
              <p:nvPr/>
            </p:nvSpPr>
            <p:spPr>
              <a:xfrm>
                <a:off x="7729911" y="3842165"/>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الأَسْناخُ الرِّئَوِيَّةُ</a:t>
                </a:r>
              </a:p>
            </p:txBody>
          </p:sp>
          <p:sp>
            <p:nvSpPr>
              <p:cNvPr id="25" name="Rectangle : coins arrondis 24">
                <a:extLst>
                  <a:ext uri="{FF2B5EF4-FFF2-40B4-BE49-F238E27FC236}">
                    <a16:creationId xmlns:a16="http://schemas.microsoft.com/office/drawing/2014/main" id="{DFC900C0-CF24-9133-6AB8-8272E9EA42AF}"/>
                  </a:ext>
                </a:extLst>
              </p:cNvPr>
              <p:cNvSpPr/>
              <p:nvPr/>
            </p:nvSpPr>
            <p:spPr>
              <a:xfrm>
                <a:off x="7019974" y="4141361"/>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اَلْحِجابُ الْحاجِزُ</a:t>
                </a:r>
              </a:p>
            </p:txBody>
          </p:sp>
          <p:sp>
            <p:nvSpPr>
              <p:cNvPr id="29" name="Rectangle : coins arrondis 28">
                <a:extLst>
                  <a:ext uri="{FF2B5EF4-FFF2-40B4-BE49-F238E27FC236}">
                    <a16:creationId xmlns:a16="http://schemas.microsoft.com/office/drawing/2014/main" id="{BB995C71-D83E-0646-B98B-6A870AE2FC44}"/>
                  </a:ext>
                </a:extLst>
              </p:cNvPr>
              <p:cNvSpPr/>
              <p:nvPr/>
            </p:nvSpPr>
            <p:spPr>
              <a:xfrm>
                <a:off x="7206325" y="2537202"/>
                <a:ext cx="828000" cy="180000"/>
              </a:xfrm>
              <a:prstGeom prst="roundRect">
                <a:avLst/>
              </a:prstGeom>
              <a:solidFill>
                <a:schemeClr val="bg1"/>
              </a:solid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MA" sz="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اَلْبُلْعومُ</a:t>
                </a:r>
              </a:p>
            </p:txBody>
          </p:sp>
        </p:grpSp>
        <p:cxnSp>
          <p:nvCxnSpPr>
            <p:cNvPr id="31" name="Connecteur droit avec flèche 30">
              <a:extLst>
                <a:ext uri="{FF2B5EF4-FFF2-40B4-BE49-F238E27FC236}">
                  <a16:creationId xmlns:a16="http://schemas.microsoft.com/office/drawing/2014/main" id="{9B8B051D-B11C-E349-D1BB-E74335A7FF9F}"/>
                </a:ext>
              </a:extLst>
            </p:cNvPr>
            <p:cNvCxnSpPr/>
            <p:nvPr/>
          </p:nvCxnSpPr>
          <p:spPr>
            <a:xfrm flipV="1">
              <a:off x="5912338" y="2529151"/>
              <a:ext cx="293077" cy="12808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D7183FB7-0BA2-61B3-FB6F-AAB9DC1F626D}"/>
                </a:ext>
              </a:extLst>
            </p:cNvPr>
            <p:cNvCxnSpPr>
              <a:cxnSpLocks/>
            </p:cNvCxnSpPr>
            <p:nvPr/>
          </p:nvCxnSpPr>
          <p:spPr>
            <a:xfrm>
              <a:off x="6218173" y="2566499"/>
              <a:ext cx="154775" cy="9390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3" name="Connecteur droit avec flèche 32">
              <a:extLst>
                <a:ext uri="{FF2B5EF4-FFF2-40B4-BE49-F238E27FC236}">
                  <a16:creationId xmlns:a16="http://schemas.microsoft.com/office/drawing/2014/main" id="{294C433D-CFB0-EDB6-CD7D-C4C0F1190EE9}"/>
                </a:ext>
              </a:extLst>
            </p:cNvPr>
            <p:cNvCxnSpPr>
              <a:cxnSpLocks/>
            </p:cNvCxnSpPr>
            <p:nvPr/>
          </p:nvCxnSpPr>
          <p:spPr>
            <a:xfrm>
              <a:off x="6357365" y="2715070"/>
              <a:ext cx="0" cy="54785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4" name="Connecteur droit avec flèche 33">
              <a:extLst>
                <a:ext uri="{FF2B5EF4-FFF2-40B4-BE49-F238E27FC236}">
                  <a16:creationId xmlns:a16="http://schemas.microsoft.com/office/drawing/2014/main" id="{F600B8CE-9DF4-5067-F46D-8B18B6AD2BB2}"/>
                </a:ext>
              </a:extLst>
            </p:cNvPr>
            <p:cNvCxnSpPr>
              <a:cxnSpLocks/>
            </p:cNvCxnSpPr>
            <p:nvPr/>
          </p:nvCxnSpPr>
          <p:spPr>
            <a:xfrm>
              <a:off x="6366635" y="3303267"/>
              <a:ext cx="180215" cy="92396"/>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5" name="Connecteur droit avec flèche 34">
              <a:extLst>
                <a:ext uri="{FF2B5EF4-FFF2-40B4-BE49-F238E27FC236}">
                  <a16:creationId xmlns:a16="http://schemas.microsoft.com/office/drawing/2014/main" id="{3F8C24A6-1C36-3439-4CC6-089CC7F377FE}"/>
                </a:ext>
              </a:extLst>
            </p:cNvPr>
            <p:cNvCxnSpPr>
              <a:cxnSpLocks/>
            </p:cNvCxnSpPr>
            <p:nvPr/>
          </p:nvCxnSpPr>
          <p:spPr>
            <a:xfrm flipH="1">
              <a:off x="6141181" y="3306443"/>
              <a:ext cx="196151" cy="101799"/>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grpSp>
      <p:sp>
        <p:nvSpPr>
          <p:cNvPr id="38" name="ZoneTexte 37">
            <a:extLst>
              <a:ext uri="{FF2B5EF4-FFF2-40B4-BE49-F238E27FC236}">
                <a16:creationId xmlns:a16="http://schemas.microsoft.com/office/drawing/2014/main" id="{04405415-07D8-4CA9-EC20-87774DC803D2}"/>
              </a:ext>
            </a:extLst>
          </p:cNvPr>
          <p:cNvSpPr txBox="1"/>
          <p:nvPr/>
        </p:nvSpPr>
        <p:spPr>
          <a:xfrm>
            <a:off x="689328" y="4945515"/>
            <a:ext cx="7805751" cy="1200329"/>
          </a:xfrm>
          <a:prstGeom prst="rect">
            <a:avLst/>
          </a:prstGeom>
          <a:noFill/>
        </p:spPr>
        <p:txBody>
          <a:bodyPr wrap="square" rtlCol="0">
            <a:spAutoFit/>
          </a:bodyPr>
          <a:lstStyle/>
          <a:p>
            <a:pPr lvl="0" algn="just" rtl="1"/>
            <a:r>
              <a:rPr lang="ar-MA" noProof="0" dirty="0">
                <a:latin typeface="Calibri" panose="020F0502020204030204" pitchFamily="34" charset="0"/>
                <a:ea typeface="Calibri" panose="020F0502020204030204" pitchFamily="34" charset="0"/>
                <a:cs typeface="Calibri" panose="020F0502020204030204" pitchFamily="34" charset="0"/>
              </a:rPr>
              <a:t>أُفَسِّرُ كَيْفَ يَتِمُّ التَّبادُلُ الْغازِيُّ بَيْنَ الْهَواءِ وَالدَّمِ:</a:t>
            </a:r>
          </a:p>
          <a:p>
            <a:pPr algn="just" rtl="1"/>
            <a:r>
              <a:rPr lang="ar-MA" dirty="0">
                <a:solidFill>
                  <a:srgbClr val="FF0000"/>
                </a:solidFill>
                <a:latin typeface="Calibri" panose="020F0502020204030204" pitchFamily="34" charset="0"/>
                <a:cs typeface="Calibri" panose="020F0502020204030204" pitchFamily="34" charset="0"/>
              </a:rPr>
              <a:t>عِنْدَ الشَّهيقِ، يَمْتَلِئُ السَّنْخُ الرِّئَوِيُّ بِالْهَواءِ الْغَنِيِّ بِالْأُكْسِجينِ، فَيَنْتَقِلُ الْأُكْسِجينُ عَبْرَ جِدارِ السَّنْخِ إِلى الدَّمِ لِيَنْقُلَهُ إِلى خَلايا الْجِسْمِ. في الْمُقابِلِ، يَنْتَقِلُ ثاني أُكْسيدِ الْكَرْبونِ مِنَ الدَّمِ إِلى السَّنْخِ، ثُمَّ يَخْرُجُ خارِجَ الْجِسْمِ أَثْناءَ الزَّفيرِ.</a:t>
            </a:r>
          </a:p>
        </p:txBody>
      </p:sp>
      <p:pic>
        <p:nvPicPr>
          <p:cNvPr id="2" name="Image 1" descr="Une image contenant symbole, horloge, cercle, logo&#10;&#10;Description générée automatiquement">
            <a:extLst>
              <a:ext uri="{FF2B5EF4-FFF2-40B4-BE49-F238E27FC236}">
                <a16:creationId xmlns:a16="http://schemas.microsoft.com/office/drawing/2014/main" id="{66128AF5-BEC9-49D1-0B8D-11961B8FC4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328" y="1172093"/>
            <a:ext cx="654693" cy="630104"/>
          </a:xfrm>
          <a:prstGeom prst="rect">
            <a:avLst/>
          </a:prstGeom>
        </p:spPr>
      </p:pic>
    </p:spTree>
    <p:extLst>
      <p:ext uri="{BB962C8B-B14F-4D97-AF65-F5344CB8AC3E}">
        <p14:creationId xmlns:p14="http://schemas.microsoft.com/office/powerpoint/2010/main" val="2815666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B1E62-2164-7682-BB9A-AABC56BE1C48}"/>
            </a:ext>
          </a:extLst>
        </p:cNvPr>
        <p:cNvGrpSpPr/>
        <p:nvPr/>
      </p:nvGrpSpPr>
      <p:grpSpPr>
        <a:xfrm>
          <a:off x="0" y="0"/>
          <a:ext cx="0" cy="0"/>
          <a:chOff x="0" y="0"/>
          <a:chExt cx="0" cy="0"/>
        </a:xfrm>
      </p:grpSpPr>
      <p:sp>
        <p:nvSpPr>
          <p:cNvPr id="2" name="Rectangle : coins arrondis 14">
            <a:extLst>
              <a:ext uri="{FF2B5EF4-FFF2-40B4-BE49-F238E27FC236}">
                <a16:creationId xmlns:a16="http://schemas.microsoft.com/office/drawing/2014/main" id="{AB1A6F4C-387C-86BC-180B-506A8035BB33}"/>
              </a:ext>
            </a:extLst>
          </p:cNvPr>
          <p:cNvSpPr/>
          <p:nvPr/>
        </p:nvSpPr>
        <p:spPr>
          <a:xfrm>
            <a:off x="1928003" y="2610516"/>
            <a:ext cx="5577840" cy="2370557"/>
          </a:xfrm>
          <a:prstGeom prst="roundRect">
            <a:avLst/>
          </a:prstGeom>
          <a:noFill/>
        </p:spPr>
        <p:txBody>
          <a:bodyPr wrap="square">
            <a:spAutoFit/>
          </a:bodyPr>
          <a:lstStyle/>
          <a:p>
            <a:pPr algn="r" defTabSz="685834" rtl="1"/>
            <a:endParaRPr lang="ar-MA" sz="2800" b="1" noProof="0" dirty="0">
              <a:solidFill>
                <a:schemeClr val="bg1">
                  <a:lumMod val="65000"/>
                </a:schemeClr>
              </a:solidFill>
              <a:latin typeface="Dosis" pitchFamily="2" charset="0"/>
              <a:cs typeface="Calibri" panose="020F0502020204030204" pitchFamily="34" charset="0"/>
            </a:endParaRPr>
          </a:p>
        </p:txBody>
      </p:sp>
      <p:sp>
        <p:nvSpPr>
          <p:cNvPr id="3" name="Flowchart: Alternate Process 54">
            <a:extLst>
              <a:ext uri="{FF2B5EF4-FFF2-40B4-BE49-F238E27FC236}">
                <a16:creationId xmlns:a16="http://schemas.microsoft.com/office/drawing/2014/main" id="{6523D970-D16C-FB5A-001D-438F08FA6839}"/>
              </a:ext>
            </a:extLst>
          </p:cNvPr>
          <p:cNvSpPr/>
          <p:nvPr/>
        </p:nvSpPr>
        <p:spPr>
          <a:xfrm>
            <a:off x="2474259" y="2209308"/>
            <a:ext cx="4199979" cy="802419"/>
          </a:xfrm>
          <a:prstGeom prst="flowChartAlternateProcess">
            <a:avLst/>
          </a:prstGeom>
          <a:solidFill>
            <a:srgbClr val="009EDE"/>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4000" b="1" noProof="0" dirty="0">
                <a:solidFill>
                  <a:schemeClr val="bg1"/>
                </a:solidFill>
                <a:latin typeface="Calibri" panose="020F0502020204030204" pitchFamily="34" charset="0"/>
                <a:cs typeface="Calibri" panose="020F0502020204030204" pitchFamily="34" charset="0"/>
              </a:rPr>
              <a:t>التدرب والإغناء</a:t>
            </a:r>
            <a:endParaRPr lang="ar-MA" sz="3200" noProof="0" dirty="0">
              <a:solidFill>
                <a:schemeClr val="bg1"/>
              </a:solidFill>
              <a:latin typeface="Calibri" panose="020F0502020204030204" pitchFamily="34" charset="0"/>
              <a:cs typeface="Calibri" panose="020F0502020204030204" pitchFamily="34" charset="0"/>
            </a:endParaRPr>
          </a:p>
        </p:txBody>
      </p:sp>
      <p:sp>
        <p:nvSpPr>
          <p:cNvPr id="4" name="Oval 80">
            <a:extLst>
              <a:ext uri="{FF2B5EF4-FFF2-40B4-BE49-F238E27FC236}">
                <a16:creationId xmlns:a16="http://schemas.microsoft.com/office/drawing/2014/main" id="{2AE15EC1-7247-A64E-7200-DBB298C186FB}"/>
              </a:ext>
            </a:extLst>
          </p:cNvPr>
          <p:cNvSpPr>
            <a:spLocks noChangeAspect="1"/>
          </p:cNvSpPr>
          <p:nvPr/>
        </p:nvSpPr>
        <p:spPr>
          <a:xfrm>
            <a:off x="6232304" y="2261495"/>
            <a:ext cx="698043" cy="698043"/>
          </a:xfrm>
          <a:prstGeom prst="ellipse">
            <a:avLst/>
          </a:prstGeom>
          <a:solidFill>
            <a:srgbClr val="004E9A"/>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3</a:t>
            </a:r>
          </a:p>
        </p:txBody>
      </p:sp>
      <p:pic>
        <p:nvPicPr>
          <p:cNvPr id="11" name="Image 17" descr="Une image contenant symbole, Graphique, conception&#10;&#10;Le contenu généré par l’IA peut être incorrect.">
            <a:extLst>
              <a:ext uri="{FF2B5EF4-FFF2-40B4-BE49-F238E27FC236}">
                <a16:creationId xmlns:a16="http://schemas.microsoft.com/office/drawing/2014/main" id="{E9C1BC2E-DDCA-9E23-12B9-8D0FD9260E30}"/>
              </a:ext>
            </a:extLst>
          </p:cNvPr>
          <p:cNvPicPr>
            <a:picLocks noChangeAspect="1"/>
          </p:cNvPicPr>
          <p:nvPr/>
        </p:nvPicPr>
        <p:blipFill>
          <a:blip r:embed="rId2">
            <a:duotone>
              <a:prstClr val="black"/>
              <a:schemeClr val="accent1">
                <a:tint val="45000"/>
                <a:satMod val="400000"/>
              </a:schemeClr>
            </a:duotone>
          </a:blip>
          <a:stretch>
            <a:fillRect/>
          </a:stretch>
        </p:blipFill>
        <p:spPr>
          <a:xfrm rot="10800000">
            <a:off x="6146204" y="3797620"/>
            <a:ext cx="841742" cy="791445"/>
          </a:xfrm>
          <a:prstGeom prst="rect">
            <a:avLst/>
          </a:prstGeom>
        </p:spPr>
      </p:pic>
      <p:sp>
        <p:nvSpPr>
          <p:cNvPr id="6" name="Rectangle : coins arrondis 2">
            <a:extLst>
              <a:ext uri="{FF2B5EF4-FFF2-40B4-BE49-F238E27FC236}">
                <a16:creationId xmlns:a16="http://schemas.microsoft.com/office/drawing/2014/main" id="{E44E226E-C470-0990-BE77-08B5903D91B5}"/>
              </a:ext>
            </a:extLst>
          </p:cNvPr>
          <p:cNvSpPr/>
          <p:nvPr/>
        </p:nvSpPr>
        <p:spPr>
          <a:xfrm>
            <a:off x="3788124" y="3872540"/>
            <a:ext cx="2358079" cy="578882"/>
          </a:xfrm>
          <a:prstGeom prst="round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defTabSz="685834" rtl="1"/>
            <a:r>
              <a:rPr lang="ar-MA" sz="2800" b="1" noProof="0" dirty="0">
                <a:solidFill>
                  <a:schemeClr val="bg1"/>
                </a:solidFill>
                <a:latin typeface="Dosis" pitchFamily="2" charset="0"/>
                <a:cs typeface="Calibri" panose="020F0502020204030204" pitchFamily="34" charset="0"/>
                <a:sym typeface="Calibri"/>
              </a:rPr>
              <a:t>أنشطة التدرب</a:t>
            </a:r>
            <a:endParaRPr lang="ar-MA" sz="2800" b="1" noProof="0" dirty="0">
              <a:solidFill>
                <a:schemeClr val="bg1"/>
              </a:solidFill>
              <a:latin typeface="Dosis" pitchFamily="2" charset="0"/>
              <a:cs typeface="Calibri" panose="020F0502020204030204" pitchFamily="34" charset="0"/>
            </a:endParaRPr>
          </a:p>
        </p:txBody>
      </p:sp>
      <p:sp>
        <p:nvSpPr>
          <p:cNvPr id="18" name="ZoneTexte 17">
            <a:extLst>
              <a:ext uri="{FF2B5EF4-FFF2-40B4-BE49-F238E27FC236}">
                <a16:creationId xmlns:a16="http://schemas.microsoft.com/office/drawing/2014/main" id="{E4865605-2E21-5C80-7BA5-E4016E5634AE}"/>
              </a:ext>
            </a:extLst>
          </p:cNvPr>
          <p:cNvSpPr txBox="1"/>
          <p:nvPr/>
        </p:nvSpPr>
        <p:spPr>
          <a:xfrm>
            <a:off x="3788124" y="4571418"/>
            <a:ext cx="2358079" cy="523220"/>
          </a:xfrm>
          <a:prstGeom prst="rect">
            <a:avLst/>
          </a:prstGeom>
          <a:noFill/>
        </p:spPr>
        <p:txBody>
          <a:bodyPr wrap="square">
            <a:spAutoFit/>
          </a:bodyPr>
          <a:lstStyle>
            <a:defPPr>
              <a:defRPr lang="fr-FR"/>
            </a:defPPr>
            <a:lvl1pPr algn="r" defTabSz="685834" rtl="1">
              <a:defRPr sz="2800" b="1">
                <a:solidFill>
                  <a:schemeClr val="bg1">
                    <a:lumMod val="65000"/>
                  </a:schemeClr>
                </a:solidFill>
                <a:latin typeface="Dosis" pitchFamily="2" charset="0"/>
                <a:cs typeface="Calibri" panose="020F0502020204030204" pitchFamily="34" charset="0"/>
              </a:defRPr>
            </a:lvl1pPr>
          </a:lstStyle>
          <a:p>
            <a:r>
              <a:rPr lang="ar-MA" noProof="0" dirty="0"/>
              <a:t>أنشطة الإغناء</a:t>
            </a:r>
          </a:p>
        </p:txBody>
      </p:sp>
      <p:pic>
        <p:nvPicPr>
          <p:cNvPr id="5" name="Image 4">
            <a:extLst>
              <a:ext uri="{FF2B5EF4-FFF2-40B4-BE49-F238E27FC236}">
                <a16:creationId xmlns:a16="http://schemas.microsoft.com/office/drawing/2014/main" id="{6C87DDDA-11D0-9D47-B286-47EF29E6D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1504925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834F47E6-4BBC-9F55-5746-F5C321A636EA}"/>
              </a:ext>
            </a:extLst>
          </p:cNvPr>
          <p:cNvGrpSpPr/>
          <p:nvPr/>
        </p:nvGrpSpPr>
        <p:grpSpPr>
          <a:xfrm>
            <a:off x="7831282" y="692727"/>
            <a:ext cx="1028700" cy="1101437"/>
            <a:chOff x="7831282" y="768927"/>
            <a:chExt cx="1004454" cy="1025237"/>
          </a:xfrm>
        </p:grpSpPr>
        <p:sp>
          <p:nvSpPr>
            <p:cNvPr id="4" name="Ellipse 3">
              <a:extLst>
                <a:ext uri="{FF2B5EF4-FFF2-40B4-BE49-F238E27FC236}">
                  <a16:creationId xmlns:a16="http://schemas.microsoft.com/office/drawing/2014/main" id="{F4C37E25-56B7-120D-090C-930C994A7A0E}"/>
                </a:ext>
              </a:extLst>
            </p:cNvPr>
            <p:cNvSpPr/>
            <p:nvPr/>
          </p:nvSpPr>
          <p:spPr>
            <a:xfrm>
              <a:off x="7831282" y="768927"/>
              <a:ext cx="1004454" cy="102523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3" name="Image 3" descr="Une image contenant Dessin d’enfant&#10;&#10;Le contenu généré par l’IA peut être incorrect.">
              <a:extLst>
                <a:ext uri="{FF2B5EF4-FFF2-40B4-BE49-F238E27FC236}">
                  <a16:creationId xmlns:a16="http://schemas.microsoft.com/office/drawing/2014/main" id="{A125C0CF-B30F-DE39-25E6-370A1EEE9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892932" y="848867"/>
              <a:ext cx="881156" cy="865356"/>
            </a:xfrm>
            <a:prstGeom prst="rect">
              <a:avLst/>
            </a:prstGeom>
          </p:spPr>
        </p:pic>
      </p:grpSp>
      <p:sp>
        <p:nvSpPr>
          <p:cNvPr id="7" name="ZoneTexte 6">
            <a:extLst>
              <a:ext uri="{FF2B5EF4-FFF2-40B4-BE49-F238E27FC236}">
                <a16:creationId xmlns:a16="http://schemas.microsoft.com/office/drawing/2014/main" id="{6910A3EC-F9DD-4E83-64C0-A63B16271DE2}"/>
              </a:ext>
            </a:extLst>
          </p:cNvPr>
          <p:cNvSpPr txBox="1"/>
          <p:nvPr/>
        </p:nvSpPr>
        <p:spPr>
          <a:xfrm>
            <a:off x="5139258" y="1243444"/>
            <a:ext cx="2355132" cy="338554"/>
          </a:xfrm>
          <a:prstGeom prst="rect">
            <a:avLst/>
          </a:prstGeom>
          <a:noFill/>
        </p:spPr>
        <p:txBody>
          <a:bodyPr wrap="none" rtlCol="0">
            <a:spAutoFit/>
          </a:bodyPr>
          <a:lstStyle/>
          <a:p>
            <a:pPr algn="l" rtl="1"/>
            <a:r>
              <a:rPr lang="ar-MA" sz="1600" b="1" dirty="0">
                <a:solidFill>
                  <a:schemeClr val="bg2">
                    <a:lumMod val="50000"/>
                  </a:schemeClr>
                </a:solidFill>
                <a:latin typeface="Calibri"/>
                <a:cs typeface="Calibri"/>
              </a:rPr>
              <a:t>الآن،خُذوا التَّمْرِينَ 4 صفحة 8 !</a:t>
            </a:r>
            <a:endParaRPr lang="fr-MA" sz="1600" b="1" dirty="0">
              <a:solidFill>
                <a:schemeClr val="bg2">
                  <a:lumMod val="50000"/>
                </a:schemeClr>
              </a:solidFill>
              <a:latin typeface="Calibri"/>
              <a:cs typeface="Calibri"/>
            </a:endParaRPr>
          </a:p>
        </p:txBody>
      </p:sp>
      <p:pic>
        <p:nvPicPr>
          <p:cNvPr id="2" name="Image 1">
            <a:extLst>
              <a:ext uri="{FF2B5EF4-FFF2-40B4-BE49-F238E27FC236}">
                <a16:creationId xmlns:a16="http://schemas.microsoft.com/office/drawing/2014/main" id="{C97ED5A2-EEB0-9C58-9ED2-2B9F4DB2CA87}"/>
              </a:ext>
            </a:extLst>
          </p:cNvPr>
          <p:cNvPicPr>
            <a:picLocks noChangeAspect="1"/>
          </p:cNvPicPr>
          <p:nvPr/>
        </p:nvPicPr>
        <p:blipFill>
          <a:blip r:embed="rId3"/>
          <a:stretch>
            <a:fillRect/>
          </a:stretch>
        </p:blipFill>
        <p:spPr>
          <a:xfrm>
            <a:off x="2385392" y="1774285"/>
            <a:ext cx="3897770" cy="4666271"/>
          </a:xfrm>
          <a:prstGeom prst="rect">
            <a:avLst/>
          </a:prstGeom>
        </p:spPr>
      </p:pic>
      <p:sp>
        <p:nvSpPr>
          <p:cNvPr id="6" name="Rectangle 5">
            <a:extLst>
              <a:ext uri="{FF2B5EF4-FFF2-40B4-BE49-F238E27FC236}">
                <a16:creationId xmlns:a16="http://schemas.microsoft.com/office/drawing/2014/main" id="{72ED1165-11C3-3395-35ED-D5F783C503F5}"/>
              </a:ext>
            </a:extLst>
          </p:cNvPr>
          <p:cNvSpPr/>
          <p:nvPr/>
        </p:nvSpPr>
        <p:spPr>
          <a:xfrm>
            <a:off x="2270274" y="4701547"/>
            <a:ext cx="4109012" cy="158573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3848135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3CE1F-AC9C-A244-976D-FF0136D4E1B6}"/>
            </a:ext>
          </a:extLst>
        </p:cNvPr>
        <p:cNvGrpSpPr/>
        <p:nvPr/>
      </p:nvGrpSpPr>
      <p:grpSpPr>
        <a:xfrm>
          <a:off x="0" y="0"/>
          <a:ext cx="0" cy="0"/>
          <a:chOff x="0" y="0"/>
          <a:chExt cx="0" cy="0"/>
        </a:xfrm>
      </p:grpSpPr>
      <p:pic>
        <p:nvPicPr>
          <p:cNvPr id="19" name="Image 18">
            <a:extLst>
              <a:ext uri="{FF2B5EF4-FFF2-40B4-BE49-F238E27FC236}">
                <a16:creationId xmlns:a16="http://schemas.microsoft.com/office/drawing/2014/main" id="{23922335-21BE-974B-97F1-2A351DCB522B}"/>
              </a:ext>
            </a:extLst>
          </p:cNvPr>
          <p:cNvPicPr>
            <a:picLocks noChangeAspect="1"/>
          </p:cNvPicPr>
          <p:nvPr/>
        </p:nvPicPr>
        <p:blipFill>
          <a:blip r:embed="rId2"/>
          <a:stretch>
            <a:fillRect/>
          </a:stretch>
        </p:blipFill>
        <p:spPr>
          <a:xfrm>
            <a:off x="725634" y="1806017"/>
            <a:ext cx="7737659" cy="4347402"/>
          </a:xfrm>
          <a:prstGeom prst="rect">
            <a:avLst/>
          </a:prstGeom>
        </p:spPr>
      </p:pic>
      <p:sp>
        <p:nvSpPr>
          <p:cNvPr id="13" name="Ellipse 12">
            <a:extLst>
              <a:ext uri="{FF2B5EF4-FFF2-40B4-BE49-F238E27FC236}">
                <a16:creationId xmlns:a16="http://schemas.microsoft.com/office/drawing/2014/main" id="{19B79765-154A-F686-A7C4-7408313E6437}"/>
              </a:ext>
            </a:extLst>
          </p:cNvPr>
          <p:cNvSpPr/>
          <p:nvPr/>
        </p:nvSpPr>
        <p:spPr>
          <a:xfrm>
            <a:off x="7843130" y="704581"/>
            <a:ext cx="1028700" cy="110143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 name="ZoneTexte 1">
            <a:extLst>
              <a:ext uri="{FF2B5EF4-FFF2-40B4-BE49-F238E27FC236}">
                <a16:creationId xmlns:a16="http://schemas.microsoft.com/office/drawing/2014/main" id="{300307B5-088A-F791-F026-9444DEF14C96}"/>
              </a:ext>
            </a:extLst>
          </p:cNvPr>
          <p:cNvSpPr txBox="1"/>
          <p:nvPr/>
        </p:nvSpPr>
        <p:spPr>
          <a:xfrm>
            <a:off x="1171254" y="1275556"/>
            <a:ext cx="6399169" cy="369332"/>
          </a:xfrm>
          <a:prstGeom prst="rect">
            <a:avLst/>
          </a:prstGeom>
          <a:noFill/>
        </p:spPr>
        <p:txBody>
          <a:bodyPr wrap="square" rtlCol="0">
            <a:spAutoFit/>
          </a:bodyPr>
          <a:lstStyle/>
          <a:p>
            <a:pPr algn="r" rtl="1"/>
            <a:r>
              <a:rPr lang="ar-MA" sz="1600" b="1" noProof="0" dirty="0">
                <a:solidFill>
                  <a:schemeClr val="bg2">
                    <a:lumMod val="50000"/>
                  </a:schemeClr>
                </a:solidFill>
                <a:latin typeface="Calibri"/>
                <a:cs typeface="Calibri"/>
              </a:rPr>
              <a:t>أَنْجِزُوا نَشاطَ التَّدَرُّبِ بِمُفْرَدِكُمْ! سَأَمُرُّ بَيْنَ الصُّفوفِ لِمُتابَعَةِ عَمَلِكُمْ. لَدَيْكُمْ 5 دَقائِقَ</a:t>
            </a:r>
            <a:r>
              <a:rPr lang="ar-MA" noProof="0" dirty="0">
                <a:solidFill>
                  <a:schemeClr val="bg1">
                    <a:lumMod val="65000"/>
                  </a:schemeClr>
                </a:solidFill>
                <a:latin typeface="Calibri"/>
                <a:cs typeface="Calibri"/>
              </a:rPr>
              <a:t>. </a:t>
            </a:r>
          </a:p>
        </p:txBody>
      </p:sp>
      <p:pic>
        <p:nvPicPr>
          <p:cNvPr id="10" name="Image 9" descr="Une image contenant horloge, symbole, cercle, logo&#10;&#10;Description générée automatiquement">
            <a:extLst>
              <a:ext uri="{FF2B5EF4-FFF2-40B4-BE49-F238E27FC236}">
                <a16:creationId xmlns:a16="http://schemas.microsoft.com/office/drawing/2014/main" id="{EFB28BD8-D2FC-AF7B-411C-15AE68900F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896" y="1234460"/>
            <a:ext cx="598274" cy="598274"/>
          </a:xfrm>
          <a:prstGeom prst="rect">
            <a:avLst/>
          </a:prstGeom>
        </p:spPr>
      </p:pic>
      <p:grpSp>
        <p:nvGrpSpPr>
          <p:cNvPr id="5" name="Groupe 4">
            <a:extLst>
              <a:ext uri="{FF2B5EF4-FFF2-40B4-BE49-F238E27FC236}">
                <a16:creationId xmlns:a16="http://schemas.microsoft.com/office/drawing/2014/main" id="{637B0EC2-150B-9C67-12BA-B55AB3705209}"/>
              </a:ext>
            </a:extLst>
          </p:cNvPr>
          <p:cNvGrpSpPr/>
          <p:nvPr/>
        </p:nvGrpSpPr>
        <p:grpSpPr>
          <a:xfrm>
            <a:off x="7619683" y="253712"/>
            <a:ext cx="1536192" cy="1638462"/>
            <a:chOff x="7615522" y="360980"/>
            <a:chExt cx="1536192" cy="1638462"/>
          </a:xfrm>
        </p:grpSpPr>
        <p:sp>
          <p:nvSpPr>
            <p:cNvPr id="6" name="Ellipse 5">
              <a:extLst>
                <a:ext uri="{FF2B5EF4-FFF2-40B4-BE49-F238E27FC236}">
                  <a16:creationId xmlns:a16="http://schemas.microsoft.com/office/drawing/2014/main" id="{6B4E0410-FB58-6BD1-05B7-C47B3F2D3F8B}"/>
                </a:ext>
              </a:extLst>
            </p:cNvPr>
            <p:cNvSpPr/>
            <p:nvPr/>
          </p:nvSpPr>
          <p:spPr>
            <a:xfrm>
              <a:off x="7835713" y="866775"/>
              <a:ext cx="1008000" cy="936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8" name="Groupe 7">
              <a:extLst>
                <a:ext uri="{FF2B5EF4-FFF2-40B4-BE49-F238E27FC236}">
                  <a16:creationId xmlns:a16="http://schemas.microsoft.com/office/drawing/2014/main" id="{2103A1E3-103F-04E3-60B1-A3BA52E5BA98}"/>
                </a:ext>
              </a:extLst>
            </p:cNvPr>
            <p:cNvGrpSpPr/>
            <p:nvPr/>
          </p:nvGrpSpPr>
          <p:grpSpPr>
            <a:xfrm>
              <a:off x="7615522" y="360980"/>
              <a:ext cx="1536192" cy="1638462"/>
              <a:chOff x="6590281" y="1841390"/>
              <a:chExt cx="1536192" cy="1638462"/>
            </a:xfrm>
          </p:grpSpPr>
          <p:pic>
            <p:nvPicPr>
              <p:cNvPr id="11" name="Image 10">
                <a:extLst>
                  <a:ext uri="{FF2B5EF4-FFF2-40B4-BE49-F238E27FC236}">
                    <a16:creationId xmlns:a16="http://schemas.microsoft.com/office/drawing/2014/main" id="{24C982CC-9E9D-8DD4-4786-E4929CC2EFE1}"/>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701448" y="1841390"/>
                <a:ext cx="1196067" cy="1196067"/>
              </a:xfrm>
              <a:prstGeom prst="rect">
                <a:avLst/>
              </a:prstGeom>
            </p:spPr>
          </p:pic>
          <p:sp>
            <p:nvSpPr>
              <p:cNvPr id="12" name="Rectangle : coins arrondis 11">
                <a:extLst>
                  <a:ext uri="{FF2B5EF4-FFF2-40B4-BE49-F238E27FC236}">
                    <a16:creationId xmlns:a16="http://schemas.microsoft.com/office/drawing/2014/main" id="{3DAFC2F0-EAAA-A020-93CB-830E7087E57E}"/>
                  </a:ext>
                </a:extLst>
              </p:cNvPr>
              <p:cNvSpPr/>
              <p:nvPr/>
            </p:nvSpPr>
            <p:spPr>
              <a:xfrm>
                <a:off x="6590281"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المرور بين   الصفوف</a:t>
                </a:r>
              </a:p>
            </p:txBody>
          </p:sp>
        </p:grpSp>
      </p:grpSp>
    </p:spTree>
    <p:extLst>
      <p:ext uri="{BB962C8B-B14F-4D97-AF65-F5344CB8AC3E}">
        <p14:creationId xmlns:p14="http://schemas.microsoft.com/office/powerpoint/2010/main" val="114657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53C68-6DE8-A6E8-FF38-CB6F1A7B070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AC230C58-2CB2-0F98-2422-9EE056D32AF4}"/>
              </a:ext>
            </a:extLst>
          </p:cNvPr>
          <p:cNvSpPr txBox="1"/>
          <p:nvPr/>
        </p:nvSpPr>
        <p:spPr>
          <a:xfrm>
            <a:off x="2152891" y="1304448"/>
            <a:ext cx="5158821" cy="338554"/>
          </a:xfrm>
          <a:prstGeom prst="rect">
            <a:avLst/>
          </a:prstGeom>
          <a:noFill/>
        </p:spPr>
        <p:txBody>
          <a:bodyPr wrap="square">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الْآنَ، هَيَّا نُصَحِّحُ إِجاباتِنا مَعًا. نُجيبُ عَنِ السُّؤالِ الْأَوَّلِ:</a:t>
            </a:r>
            <a:endParaRPr lang="ar-MA" sz="1600" b="1" noProof="0" dirty="0">
              <a:solidFill>
                <a:schemeClr val="bg2">
                  <a:lumMod val="50000"/>
                </a:schemeClr>
              </a:solidFill>
              <a:latin typeface="Calibri" panose="020F0502020204030204" pitchFamily="34" charset="0"/>
              <a:cs typeface="Calibri" panose="020F0502020204030204" pitchFamily="34" charset="0"/>
            </a:endParaRPr>
          </a:p>
        </p:txBody>
      </p:sp>
      <p:pic>
        <p:nvPicPr>
          <p:cNvPr id="13" name="Image 12" descr="Image générée par l'IA">
            <a:extLst>
              <a:ext uri="{FF2B5EF4-FFF2-40B4-BE49-F238E27FC236}">
                <a16:creationId xmlns:a16="http://schemas.microsoft.com/office/drawing/2014/main" id="{7AA8D86D-4AB4-3FD9-D073-B9B0E3E23903}"/>
              </a:ext>
            </a:extLst>
          </p:cNvPr>
          <p:cNvPicPr>
            <a:picLocks noChangeAspect="1"/>
          </p:cNvPicPr>
          <p:nvPr/>
        </p:nvPicPr>
        <p:blipFill>
          <a:blip r:embed="rId2"/>
          <a:stretch>
            <a:fillRect/>
          </a:stretch>
        </p:blipFill>
        <p:spPr>
          <a:xfrm>
            <a:off x="1946367" y="2389238"/>
            <a:ext cx="4911634" cy="3306167"/>
          </a:xfrm>
          <a:prstGeom prst="rect">
            <a:avLst/>
          </a:prstGeom>
        </p:spPr>
      </p:pic>
      <p:sp>
        <p:nvSpPr>
          <p:cNvPr id="3" name="ZoneTexte 2">
            <a:extLst>
              <a:ext uri="{FF2B5EF4-FFF2-40B4-BE49-F238E27FC236}">
                <a16:creationId xmlns:a16="http://schemas.microsoft.com/office/drawing/2014/main" id="{973304BB-7E70-F7E7-24FA-954E49398DF2}"/>
              </a:ext>
            </a:extLst>
          </p:cNvPr>
          <p:cNvSpPr txBox="1"/>
          <p:nvPr/>
        </p:nvSpPr>
        <p:spPr>
          <a:xfrm>
            <a:off x="1946367" y="1923676"/>
            <a:ext cx="6369051" cy="369332"/>
          </a:xfrm>
          <a:prstGeom prst="rect">
            <a:avLst/>
          </a:prstGeom>
          <a:noFill/>
        </p:spPr>
        <p:txBody>
          <a:bodyPr wrap="none" rtlCol="0">
            <a:spAutoFit/>
          </a:bodyPr>
          <a:lstStyle/>
          <a:p>
            <a:r>
              <a:rPr lang="ar-MA" b="0" i="0" u="none" strike="noStrike" dirty="0">
                <a:effectLst/>
                <a:latin typeface="Calibri" panose="020F0502020204030204" pitchFamily="34" charset="0"/>
                <a:ea typeface="Calibri" panose="020F0502020204030204" pitchFamily="34" charset="0"/>
                <a:cs typeface="Calibri" panose="020F0502020204030204" pitchFamily="34" charset="0"/>
              </a:rPr>
              <a:t>1- أَرْسُمُ مَسارَ الْأُكْسُجينِ بِاللَّوْنِ الْأَزْرَقِ، وَمَسارَ ثانِي أُكْسيدِ الْكَرْبونِ بِاللَّوْنِ الْأَحْمَر:</a:t>
            </a:r>
            <a:endParaRPr lang="fr-FR"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roupe 6">
            <a:extLst>
              <a:ext uri="{FF2B5EF4-FFF2-40B4-BE49-F238E27FC236}">
                <a16:creationId xmlns:a16="http://schemas.microsoft.com/office/drawing/2014/main" id="{0ADD0E66-0ECB-7DB1-6DE8-8656E34385EF}"/>
              </a:ext>
            </a:extLst>
          </p:cNvPr>
          <p:cNvGrpSpPr/>
          <p:nvPr/>
        </p:nvGrpSpPr>
        <p:grpSpPr>
          <a:xfrm>
            <a:off x="7408979" y="351268"/>
            <a:ext cx="1679652" cy="1530518"/>
            <a:chOff x="7408979" y="351268"/>
            <a:chExt cx="1679652" cy="1530518"/>
          </a:xfrm>
        </p:grpSpPr>
        <p:sp>
          <p:nvSpPr>
            <p:cNvPr id="11" name="Ellipse 10">
              <a:extLst>
                <a:ext uri="{FF2B5EF4-FFF2-40B4-BE49-F238E27FC236}">
                  <a16:creationId xmlns:a16="http://schemas.microsoft.com/office/drawing/2014/main" id="{C7EA9555-D90E-6D79-0CCB-5BE039CD98B1}"/>
                </a:ext>
              </a:extLst>
            </p:cNvPr>
            <p:cNvSpPr/>
            <p:nvPr/>
          </p:nvSpPr>
          <p:spPr>
            <a:xfrm>
              <a:off x="7825648"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12" name="Groupe 11">
              <a:extLst>
                <a:ext uri="{FF2B5EF4-FFF2-40B4-BE49-F238E27FC236}">
                  <a16:creationId xmlns:a16="http://schemas.microsoft.com/office/drawing/2014/main" id="{319C6A8C-C1A4-D29B-8634-D5AC30E00101}"/>
                </a:ext>
              </a:extLst>
            </p:cNvPr>
            <p:cNvGrpSpPr/>
            <p:nvPr/>
          </p:nvGrpSpPr>
          <p:grpSpPr>
            <a:xfrm>
              <a:off x="7408979" y="351268"/>
              <a:ext cx="1679652" cy="1530518"/>
              <a:chOff x="3571624" y="1949334"/>
              <a:chExt cx="1679652" cy="1530518"/>
            </a:xfrm>
          </p:grpSpPr>
          <p:sp>
            <p:nvSpPr>
              <p:cNvPr id="14" name="Rectangle : coins arrondis 13">
                <a:extLst>
                  <a:ext uri="{FF2B5EF4-FFF2-40B4-BE49-F238E27FC236}">
                    <a16:creationId xmlns:a16="http://schemas.microsoft.com/office/drawing/2014/main" id="{17C87E51-FB82-B785-115C-AEEC3210EA8C}"/>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8" name="Image 17" descr="Une image contenant habits, sourire, dessin humoristique, personne&#10;&#10;Le contenu généré par l’IA peut être incorrect.">
                <a:extLst>
                  <a:ext uri="{FF2B5EF4-FFF2-40B4-BE49-F238E27FC236}">
                    <a16:creationId xmlns:a16="http://schemas.microsoft.com/office/drawing/2014/main" id="{F2FAA602-1210-9D71-7D77-062B8F87D6F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Tree>
    <p:extLst>
      <p:ext uri="{BB962C8B-B14F-4D97-AF65-F5344CB8AC3E}">
        <p14:creationId xmlns:p14="http://schemas.microsoft.com/office/powerpoint/2010/main" val="375314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E952-1531-AA24-4E0C-3A93DCDF470D}"/>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821DBD84-FB7B-29C9-0289-592AFBE26387}"/>
              </a:ext>
            </a:extLst>
          </p:cNvPr>
          <p:cNvSpPr txBox="1"/>
          <p:nvPr/>
        </p:nvSpPr>
        <p:spPr>
          <a:xfrm>
            <a:off x="2152891" y="1304448"/>
            <a:ext cx="5158821" cy="338554"/>
          </a:xfrm>
          <a:prstGeom prst="rect">
            <a:avLst/>
          </a:prstGeom>
          <a:noFill/>
        </p:spPr>
        <p:txBody>
          <a:bodyPr wrap="square">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السُّؤالُ الثَّاني: ماذا يَحْتاجُ جِسْمُ كَرِيمٍ أَثْناءَ الرَّكْضِ؟</a:t>
            </a:r>
            <a:endParaRPr lang="ar-MA" sz="1600" b="1" noProof="0" dirty="0">
              <a:solidFill>
                <a:schemeClr val="bg2">
                  <a:lumMod val="50000"/>
                </a:schemeClr>
              </a:solidFill>
              <a:latin typeface="Calibri" panose="020F0502020204030204" pitchFamily="34" charset="0"/>
              <a:cs typeface="Calibri" panose="020F0502020204030204" pitchFamily="34" charset="0"/>
            </a:endParaRPr>
          </a:p>
        </p:txBody>
      </p:sp>
      <p:grpSp>
        <p:nvGrpSpPr>
          <p:cNvPr id="23" name="Groupe 22">
            <a:extLst>
              <a:ext uri="{FF2B5EF4-FFF2-40B4-BE49-F238E27FC236}">
                <a16:creationId xmlns:a16="http://schemas.microsoft.com/office/drawing/2014/main" id="{82DDD8AF-64A6-F0E2-A437-4CE893F64C42}"/>
              </a:ext>
            </a:extLst>
          </p:cNvPr>
          <p:cNvGrpSpPr/>
          <p:nvPr/>
        </p:nvGrpSpPr>
        <p:grpSpPr>
          <a:xfrm>
            <a:off x="1946367" y="2389238"/>
            <a:ext cx="4911634" cy="3306167"/>
            <a:chOff x="2356055" y="1840599"/>
            <a:chExt cx="3991651" cy="2084328"/>
          </a:xfrm>
        </p:grpSpPr>
        <p:pic>
          <p:nvPicPr>
            <p:cNvPr id="13" name="Image 12" descr="Image générée par l'IA">
              <a:extLst>
                <a:ext uri="{FF2B5EF4-FFF2-40B4-BE49-F238E27FC236}">
                  <a16:creationId xmlns:a16="http://schemas.microsoft.com/office/drawing/2014/main" id="{D93FA264-9FEE-251E-7652-0274EC2E981D}"/>
                </a:ext>
              </a:extLst>
            </p:cNvPr>
            <p:cNvPicPr>
              <a:picLocks noChangeAspect="1"/>
            </p:cNvPicPr>
            <p:nvPr/>
          </p:nvPicPr>
          <p:blipFill>
            <a:blip r:embed="rId2"/>
            <a:stretch>
              <a:fillRect/>
            </a:stretch>
          </p:blipFill>
          <p:spPr>
            <a:xfrm>
              <a:off x="2356055" y="1840599"/>
              <a:ext cx="3991651" cy="2084328"/>
            </a:xfrm>
            <a:prstGeom prst="rect">
              <a:avLst/>
            </a:prstGeom>
          </p:spPr>
        </p:pic>
        <p:cxnSp>
          <p:nvCxnSpPr>
            <p:cNvPr id="15" name="Connecteur droit avec flèche 14">
              <a:extLst>
                <a:ext uri="{FF2B5EF4-FFF2-40B4-BE49-F238E27FC236}">
                  <a16:creationId xmlns:a16="http://schemas.microsoft.com/office/drawing/2014/main" id="{C7E4B2E1-1E3E-F37F-CE38-16D36BD654B9}"/>
                </a:ext>
              </a:extLst>
            </p:cNvPr>
            <p:cNvCxnSpPr/>
            <p:nvPr/>
          </p:nvCxnSpPr>
          <p:spPr>
            <a:xfrm flipH="1" flipV="1">
              <a:off x="4802075" y="306176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E66C54B8-71AF-41B2-C56F-E806D37DAC53}"/>
                </a:ext>
              </a:extLst>
            </p:cNvPr>
            <p:cNvCxnSpPr/>
            <p:nvPr/>
          </p:nvCxnSpPr>
          <p:spPr>
            <a:xfrm flipH="1" flipV="1">
              <a:off x="5017246" y="296404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86519490-D31B-09A4-77C4-5216863950A7}"/>
                </a:ext>
              </a:extLst>
            </p:cNvPr>
            <p:cNvCxnSpPr/>
            <p:nvPr/>
          </p:nvCxnSpPr>
          <p:spPr>
            <a:xfrm flipH="1" flipV="1">
              <a:off x="4586904" y="3080391"/>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63AA9322-A2B2-3C9C-B8E8-26DBEBA84FC0}"/>
                </a:ext>
              </a:extLst>
            </p:cNvPr>
            <p:cNvCxnSpPr/>
            <p:nvPr/>
          </p:nvCxnSpPr>
          <p:spPr>
            <a:xfrm flipH="1">
              <a:off x="3645801" y="296404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droit avec flèche 20">
              <a:extLst>
                <a:ext uri="{FF2B5EF4-FFF2-40B4-BE49-F238E27FC236}">
                  <a16:creationId xmlns:a16="http://schemas.microsoft.com/office/drawing/2014/main" id="{03ADF3AF-5B40-0608-63E3-EA344849ACF6}"/>
                </a:ext>
              </a:extLst>
            </p:cNvPr>
            <p:cNvCxnSpPr/>
            <p:nvPr/>
          </p:nvCxnSpPr>
          <p:spPr>
            <a:xfrm flipH="1">
              <a:off x="3980220" y="307263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A3694BE6-0244-7689-CB99-70EEC79A69E4}"/>
                </a:ext>
              </a:extLst>
            </p:cNvPr>
            <p:cNvCxnSpPr/>
            <p:nvPr/>
          </p:nvCxnSpPr>
          <p:spPr>
            <a:xfrm flipH="1">
              <a:off x="3464947" y="2917944"/>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grpSp>
      <p:sp>
        <p:nvSpPr>
          <p:cNvPr id="3" name="ZoneTexte 2">
            <a:extLst>
              <a:ext uri="{FF2B5EF4-FFF2-40B4-BE49-F238E27FC236}">
                <a16:creationId xmlns:a16="http://schemas.microsoft.com/office/drawing/2014/main" id="{82B826C7-E4C8-5119-34FC-148D51205F01}"/>
              </a:ext>
            </a:extLst>
          </p:cNvPr>
          <p:cNvSpPr txBox="1"/>
          <p:nvPr/>
        </p:nvSpPr>
        <p:spPr>
          <a:xfrm>
            <a:off x="1946367" y="1923676"/>
            <a:ext cx="6369051" cy="369332"/>
          </a:xfrm>
          <a:prstGeom prst="rect">
            <a:avLst/>
          </a:prstGeom>
          <a:noFill/>
        </p:spPr>
        <p:txBody>
          <a:bodyPr wrap="none" rtlCol="0">
            <a:spAutoFit/>
          </a:bodyPr>
          <a:lstStyle/>
          <a:p>
            <a:r>
              <a:rPr lang="ar-MA" b="0" i="0" u="none" strike="noStrike" dirty="0">
                <a:effectLst/>
                <a:latin typeface="Calibri" panose="020F0502020204030204" pitchFamily="34" charset="0"/>
                <a:ea typeface="Calibri" panose="020F0502020204030204" pitchFamily="34" charset="0"/>
                <a:cs typeface="Calibri" panose="020F0502020204030204" pitchFamily="34" charset="0"/>
              </a:rPr>
              <a:t>1- أَرْسُمُ مَسارَ الْأُكْسُجينِ بِاللَّوْنِ الْأَزْرَقِ، وَمَسارَ ثانِي أُكْسيدِ الْكَرْبونِ بِاللَّوْنِ الْأَحْمَر:</a:t>
            </a:r>
            <a:endParaRPr lang="fr-FR"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roupe 6">
            <a:extLst>
              <a:ext uri="{FF2B5EF4-FFF2-40B4-BE49-F238E27FC236}">
                <a16:creationId xmlns:a16="http://schemas.microsoft.com/office/drawing/2014/main" id="{A36D9223-CD70-A977-88D0-1469EA0C5B72}"/>
              </a:ext>
            </a:extLst>
          </p:cNvPr>
          <p:cNvGrpSpPr/>
          <p:nvPr/>
        </p:nvGrpSpPr>
        <p:grpSpPr>
          <a:xfrm>
            <a:off x="7408979" y="351268"/>
            <a:ext cx="1679652" cy="1530518"/>
            <a:chOff x="7408979" y="351268"/>
            <a:chExt cx="1679652" cy="1530518"/>
          </a:xfrm>
        </p:grpSpPr>
        <p:sp>
          <p:nvSpPr>
            <p:cNvPr id="11" name="Ellipse 10">
              <a:extLst>
                <a:ext uri="{FF2B5EF4-FFF2-40B4-BE49-F238E27FC236}">
                  <a16:creationId xmlns:a16="http://schemas.microsoft.com/office/drawing/2014/main" id="{8E2E07B7-3F3E-A60C-CFBA-D6B17553817D}"/>
                </a:ext>
              </a:extLst>
            </p:cNvPr>
            <p:cNvSpPr/>
            <p:nvPr/>
          </p:nvSpPr>
          <p:spPr>
            <a:xfrm>
              <a:off x="7825648"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12" name="Groupe 11">
              <a:extLst>
                <a:ext uri="{FF2B5EF4-FFF2-40B4-BE49-F238E27FC236}">
                  <a16:creationId xmlns:a16="http://schemas.microsoft.com/office/drawing/2014/main" id="{79070866-A35F-65C2-17B2-B676B995797D}"/>
                </a:ext>
              </a:extLst>
            </p:cNvPr>
            <p:cNvGrpSpPr/>
            <p:nvPr/>
          </p:nvGrpSpPr>
          <p:grpSpPr>
            <a:xfrm>
              <a:off x="7408979" y="351268"/>
              <a:ext cx="1679652" cy="1530518"/>
              <a:chOff x="3571624" y="1949334"/>
              <a:chExt cx="1679652" cy="1530518"/>
            </a:xfrm>
          </p:grpSpPr>
          <p:sp>
            <p:nvSpPr>
              <p:cNvPr id="14" name="Rectangle : coins arrondis 13">
                <a:extLst>
                  <a:ext uri="{FF2B5EF4-FFF2-40B4-BE49-F238E27FC236}">
                    <a16:creationId xmlns:a16="http://schemas.microsoft.com/office/drawing/2014/main" id="{AF4FCBBC-6B8D-D547-C860-6DD28901F451}"/>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8" name="Image 17" descr="Une image contenant habits, sourire, dessin humoristique, personne&#10;&#10;Le contenu généré par l’IA peut être incorrect.">
                <a:extLst>
                  <a:ext uri="{FF2B5EF4-FFF2-40B4-BE49-F238E27FC236}">
                    <a16:creationId xmlns:a16="http://schemas.microsoft.com/office/drawing/2014/main" id="{D48AB296-5CCE-F6E7-E660-29F9674D6A7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
        <p:nvSpPr>
          <p:cNvPr id="2" name="ZoneTexte 1">
            <a:extLst>
              <a:ext uri="{FF2B5EF4-FFF2-40B4-BE49-F238E27FC236}">
                <a16:creationId xmlns:a16="http://schemas.microsoft.com/office/drawing/2014/main" id="{C0465AA3-C955-B8EB-C0EB-1E4221BEE1E0}"/>
              </a:ext>
            </a:extLst>
          </p:cNvPr>
          <p:cNvSpPr txBox="1"/>
          <p:nvPr/>
        </p:nvSpPr>
        <p:spPr>
          <a:xfrm>
            <a:off x="967680" y="5666788"/>
            <a:ext cx="6857968" cy="369332"/>
          </a:xfrm>
          <a:prstGeom prst="rect">
            <a:avLst/>
          </a:prstGeom>
          <a:noFill/>
        </p:spPr>
        <p:txBody>
          <a:bodyPr wrap="none" rtlCol="0">
            <a:spAutoFit/>
          </a:bodyPr>
          <a:lstStyle/>
          <a:p>
            <a:pPr marL="0" algn="r" defTabSz="457200" rtl="1" eaLnBrk="1" latinLnBrk="0" hangingPunct="1"/>
            <a:r>
              <a:rPr lang="ar-MA" dirty="0">
                <a:latin typeface="Calibri" panose="020F0502020204030204" pitchFamily="34" charset="0"/>
                <a:cs typeface="Calibri" panose="020F0502020204030204" pitchFamily="34" charset="0"/>
              </a:rPr>
              <a:t>2- ماذا يَحْتاجُ جِسْمُ كَرِيمٍ أَثْناءَ الرَّكْضِ؟</a:t>
            </a:r>
            <a:r>
              <a:rPr lang="ar-MA" dirty="0">
                <a:solidFill>
                  <a:srgbClr val="FF0000"/>
                </a:solidFill>
                <a:latin typeface="Calibri" panose="020F0502020204030204" pitchFamily="34" charset="0"/>
                <a:cs typeface="Calibri" panose="020F0502020204030204" pitchFamily="34" charset="0"/>
              </a:rPr>
              <a:t>.................................................................</a:t>
            </a:r>
            <a:endParaRPr lang="fr-FR"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719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19DCC-23A2-C9CA-334D-DB5BDC71EA18}"/>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90830384-CEB9-9943-14F9-527351E91CA8}"/>
              </a:ext>
            </a:extLst>
          </p:cNvPr>
          <p:cNvSpPr txBox="1"/>
          <p:nvPr/>
        </p:nvSpPr>
        <p:spPr>
          <a:xfrm>
            <a:off x="2152891" y="1304448"/>
            <a:ext cx="5158821" cy="369332"/>
          </a:xfrm>
          <a:prstGeom prst="rect">
            <a:avLst/>
          </a:prstGeom>
          <a:noFill/>
        </p:spPr>
        <p:txBody>
          <a:bodyPr wrap="square">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جَيِّدٌ، الْآنَ مَنْ يَقْرَأُ السُّؤالَ الثَّالِثَ وَيُجيبُ عَنْهُ</a:t>
            </a:r>
            <a:r>
              <a:rPr lang="ar-MA" b="1" i="0" u="none" strike="noStrike" dirty="0">
                <a:solidFill>
                  <a:schemeClr val="bg2">
                    <a:lumMod val="50000"/>
                  </a:schemeClr>
                </a:solidFill>
                <a:effectLst/>
              </a:rPr>
              <a:t>؟</a:t>
            </a:r>
            <a:endParaRPr lang="ar-MA" b="1" noProof="0" dirty="0">
              <a:solidFill>
                <a:schemeClr val="bg2">
                  <a:lumMod val="50000"/>
                </a:schemeClr>
              </a:solidFill>
              <a:latin typeface="Calibri"/>
              <a:cs typeface="Calibri"/>
            </a:endParaRPr>
          </a:p>
        </p:txBody>
      </p:sp>
      <p:sp>
        <p:nvSpPr>
          <p:cNvPr id="2" name="ZoneTexte 1">
            <a:extLst>
              <a:ext uri="{FF2B5EF4-FFF2-40B4-BE49-F238E27FC236}">
                <a16:creationId xmlns:a16="http://schemas.microsoft.com/office/drawing/2014/main" id="{F559B269-9403-CE30-CE0A-0CAC5D4F71E2}"/>
              </a:ext>
            </a:extLst>
          </p:cNvPr>
          <p:cNvSpPr txBox="1"/>
          <p:nvPr/>
        </p:nvSpPr>
        <p:spPr>
          <a:xfrm>
            <a:off x="547141" y="5048373"/>
            <a:ext cx="8049718" cy="1200329"/>
          </a:xfrm>
          <a:prstGeom prst="rect">
            <a:avLst/>
          </a:prstGeom>
          <a:noFill/>
        </p:spPr>
        <p:txBody>
          <a:bodyPr wrap="square" rtlCol="0">
            <a:spAutoFit/>
          </a:bodyPr>
          <a:lstStyle/>
          <a:p>
            <a:pPr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يَحْتاجُ جِسْمُ كَريمٍ (وَخاصَّةً عَضَلاتُهُ) أَثْناءَ الرَّكْضِ إِلَى كَمِّيّاتٍ إِضافِيَّةٍ مِنَ الْأُكْسِجينِ </a:t>
            </a:r>
            <a:r>
              <a:rPr lang="fr-FR" dirty="0">
                <a:solidFill>
                  <a:srgbClr val="FF0000"/>
                </a:solidFill>
                <a:latin typeface="Calibri" panose="020F0502020204030204" pitchFamily="34" charset="0"/>
                <a:ea typeface="Calibri" panose="020F0502020204030204" pitchFamily="34" charset="0"/>
                <a:cs typeface="Calibri" panose="020F0502020204030204" pitchFamily="34" charset="0"/>
              </a:rPr>
              <a:t>O</a:t>
            </a:r>
            <a:r>
              <a:rPr lang="fr-FR" baseline="-25000" dirty="0">
                <a:solidFill>
                  <a:srgbClr val="FF0000"/>
                </a:solidFill>
                <a:latin typeface="Calibri" panose="020F0502020204030204" pitchFamily="34" charset="0"/>
                <a:ea typeface="Calibri" panose="020F0502020204030204" pitchFamily="34" charset="0"/>
                <a:cs typeface="Calibri" panose="020F0502020204030204" pitchFamily="34" charset="0"/>
              </a:rPr>
              <a:t>2</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وَ</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الْعَناصِرِ الْغِذائِيَّةِ</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لِإِنْتاجِ الطّاقَةِ اللّازِمَةِ لِلْحَرَكَةِ وَالرَّكْضِ.</a:t>
            </a:r>
          </a:p>
          <a:p>
            <a:pPr algn="r" rtl="1"/>
            <a:r>
              <a:rPr lang="ar-MA" b="0" i="0" u="none" strike="noStrike" dirty="0">
                <a:solidFill>
                  <a:srgbClr val="000000"/>
                </a:solidFill>
                <a:effectLst/>
              </a:rPr>
              <a:t>3- أُفَسِّرُ كَيْفَ </a:t>
            </a:r>
            <a:r>
              <a:rPr lang="ar-MA"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يُساعِدُ التَّبادُلُ الْغازِيُّ عَلى مُسْتَوى الْأَسْناخِ جِسْمَ كَرِيمٍ عَلى الِاسْتِمْرارِ في الرَّكْضِ</a:t>
            </a:r>
            <a:r>
              <a:rPr lang="ar-MA" b="0" i="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p>
          <a:p>
            <a:pPr algn="r" rtl="1"/>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ar-MA" b="0" i="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p:txBody>
      </p:sp>
      <p:grpSp>
        <p:nvGrpSpPr>
          <p:cNvPr id="23" name="Groupe 22">
            <a:extLst>
              <a:ext uri="{FF2B5EF4-FFF2-40B4-BE49-F238E27FC236}">
                <a16:creationId xmlns:a16="http://schemas.microsoft.com/office/drawing/2014/main" id="{4E3EED9C-3670-38D6-27DB-A29F240267EB}"/>
              </a:ext>
            </a:extLst>
          </p:cNvPr>
          <p:cNvGrpSpPr/>
          <p:nvPr/>
        </p:nvGrpSpPr>
        <p:grpSpPr>
          <a:xfrm>
            <a:off x="2356055" y="1840598"/>
            <a:ext cx="3991651" cy="2949567"/>
            <a:chOff x="2356055" y="1840599"/>
            <a:chExt cx="3991651" cy="2084328"/>
          </a:xfrm>
        </p:grpSpPr>
        <p:pic>
          <p:nvPicPr>
            <p:cNvPr id="13" name="Image 12" descr="Image générée par l'IA">
              <a:extLst>
                <a:ext uri="{FF2B5EF4-FFF2-40B4-BE49-F238E27FC236}">
                  <a16:creationId xmlns:a16="http://schemas.microsoft.com/office/drawing/2014/main" id="{A17EF870-A752-96FE-F4FE-A39830951BCC}"/>
                </a:ext>
              </a:extLst>
            </p:cNvPr>
            <p:cNvPicPr>
              <a:picLocks noChangeAspect="1"/>
            </p:cNvPicPr>
            <p:nvPr/>
          </p:nvPicPr>
          <p:blipFill>
            <a:blip r:embed="rId2"/>
            <a:stretch>
              <a:fillRect/>
            </a:stretch>
          </p:blipFill>
          <p:spPr>
            <a:xfrm>
              <a:off x="2356055" y="1840599"/>
              <a:ext cx="3991651" cy="2084328"/>
            </a:xfrm>
            <a:prstGeom prst="rect">
              <a:avLst/>
            </a:prstGeom>
          </p:spPr>
        </p:pic>
        <p:cxnSp>
          <p:nvCxnSpPr>
            <p:cNvPr id="15" name="Connecteur droit avec flèche 14">
              <a:extLst>
                <a:ext uri="{FF2B5EF4-FFF2-40B4-BE49-F238E27FC236}">
                  <a16:creationId xmlns:a16="http://schemas.microsoft.com/office/drawing/2014/main" id="{B255545D-9DC0-C9A2-3B9A-BBA4340774D5}"/>
                </a:ext>
              </a:extLst>
            </p:cNvPr>
            <p:cNvCxnSpPr/>
            <p:nvPr/>
          </p:nvCxnSpPr>
          <p:spPr>
            <a:xfrm flipH="1" flipV="1">
              <a:off x="4802075" y="306176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658C348E-B168-959A-DBB0-8898251810DC}"/>
                </a:ext>
              </a:extLst>
            </p:cNvPr>
            <p:cNvCxnSpPr/>
            <p:nvPr/>
          </p:nvCxnSpPr>
          <p:spPr>
            <a:xfrm flipH="1" flipV="1">
              <a:off x="5017246" y="296404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CA52EE83-A4B8-E2EA-D1D0-F9128152A408}"/>
                </a:ext>
              </a:extLst>
            </p:cNvPr>
            <p:cNvCxnSpPr/>
            <p:nvPr/>
          </p:nvCxnSpPr>
          <p:spPr>
            <a:xfrm flipH="1" flipV="1">
              <a:off x="4586904" y="3080391"/>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5F3A1BB3-8F98-A87F-037E-84634D64CF0E}"/>
                </a:ext>
              </a:extLst>
            </p:cNvPr>
            <p:cNvCxnSpPr/>
            <p:nvPr/>
          </p:nvCxnSpPr>
          <p:spPr>
            <a:xfrm flipH="1">
              <a:off x="3645801" y="296404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droit avec flèche 20">
              <a:extLst>
                <a:ext uri="{FF2B5EF4-FFF2-40B4-BE49-F238E27FC236}">
                  <a16:creationId xmlns:a16="http://schemas.microsoft.com/office/drawing/2014/main" id="{FE78960B-2087-E32A-2583-70F8A8B28032}"/>
                </a:ext>
              </a:extLst>
            </p:cNvPr>
            <p:cNvCxnSpPr/>
            <p:nvPr/>
          </p:nvCxnSpPr>
          <p:spPr>
            <a:xfrm flipH="1">
              <a:off x="3980220" y="307263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ABD8CFEF-F37A-DA4D-DF8E-DB2006A9E244}"/>
                </a:ext>
              </a:extLst>
            </p:cNvPr>
            <p:cNvCxnSpPr/>
            <p:nvPr/>
          </p:nvCxnSpPr>
          <p:spPr>
            <a:xfrm flipH="1">
              <a:off x="3464947" y="2917944"/>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7" name="Groupe 6">
            <a:extLst>
              <a:ext uri="{FF2B5EF4-FFF2-40B4-BE49-F238E27FC236}">
                <a16:creationId xmlns:a16="http://schemas.microsoft.com/office/drawing/2014/main" id="{BEAC24E0-B119-5613-FEB2-A73A435ED0A3}"/>
              </a:ext>
            </a:extLst>
          </p:cNvPr>
          <p:cNvGrpSpPr/>
          <p:nvPr/>
        </p:nvGrpSpPr>
        <p:grpSpPr>
          <a:xfrm>
            <a:off x="7408979" y="351268"/>
            <a:ext cx="1679652" cy="1530518"/>
            <a:chOff x="7408979" y="351268"/>
            <a:chExt cx="1679652" cy="1530518"/>
          </a:xfrm>
        </p:grpSpPr>
        <p:sp>
          <p:nvSpPr>
            <p:cNvPr id="5" name="Ellipse 4">
              <a:extLst>
                <a:ext uri="{FF2B5EF4-FFF2-40B4-BE49-F238E27FC236}">
                  <a16:creationId xmlns:a16="http://schemas.microsoft.com/office/drawing/2014/main" id="{59912B9E-CD50-65A9-EA42-BB8A8C7F9357}"/>
                </a:ext>
              </a:extLst>
            </p:cNvPr>
            <p:cNvSpPr/>
            <p:nvPr/>
          </p:nvSpPr>
          <p:spPr>
            <a:xfrm>
              <a:off x="7825648"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3" name="Groupe 2">
              <a:extLst>
                <a:ext uri="{FF2B5EF4-FFF2-40B4-BE49-F238E27FC236}">
                  <a16:creationId xmlns:a16="http://schemas.microsoft.com/office/drawing/2014/main" id="{80CB1C9B-5F0A-161D-2118-CA6802110DFC}"/>
                </a:ext>
              </a:extLst>
            </p:cNvPr>
            <p:cNvGrpSpPr/>
            <p:nvPr/>
          </p:nvGrpSpPr>
          <p:grpSpPr>
            <a:xfrm>
              <a:off x="7408979" y="351268"/>
              <a:ext cx="1679652" cy="1530518"/>
              <a:chOff x="3571624" y="1949334"/>
              <a:chExt cx="1679652" cy="1530518"/>
            </a:xfrm>
          </p:grpSpPr>
          <p:sp>
            <p:nvSpPr>
              <p:cNvPr id="8" name="Rectangle : coins arrondis 7">
                <a:extLst>
                  <a:ext uri="{FF2B5EF4-FFF2-40B4-BE49-F238E27FC236}">
                    <a16:creationId xmlns:a16="http://schemas.microsoft.com/office/drawing/2014/main" id="{32C9EC1F-D8D7-EDE7-13A3-72CB7C27F54E}"/>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9" name="Image 8" descr="Une image contenant habits, sourire, dessin humoristique, personne&#10;&#10;Le contenu généré par l’IA peut être incorrect.">
                <a:extLst>
                  <a:ext uri="{FF2B5EF4-FFF2-40B4-BE49-F238E27FC236}">
                    <a16:creationId xmlns:a16="http://schemas.microsoft.com/office/drawing/2014/main" id="{3BB38B56-BE84-FB52-3D75-057840D9F28B}"/>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grpSp>
    </p:spTree>
    <p:extLst>
      <p:ext uri="{BB962C8B-B14F-4D97-AF65-F5344CB8AC3E}">
        <p14:creationId xmlns:p14="http://schemas.microsoft.com/office/powerpoint/2010/main" val="40921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A98AF-FADE-FE51-CA9A-007CC9D2380E}"/>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958A849F-B542-1CA8-E1FF-23B2F9D06AAF}"/>
              </a:ext>
            </a:extLst>
          </p:cNvPr>
          <p:cNvSpPr/>
          <p:nvPr/>
        </p:nvSpPr>
        <p:spPr>
          <a:xfrm>
            <a:off x="7813773"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ZoneTexte 5">
            <a:extLst>
              <a:ext uri="{FF2B5EF4-FFF2-40B4-BE49-F238E27FC236}">
                <a16:creationId xmlns:a16="http://schemas.microsoft.com/office/drawing/2014/main" id="{E58ED29C-7ECA-8328-2BA0-41D04CCEC8B2}"/>
              </a:ext>
            </a:extLst>
          </p:cNvPr>
          <p:cNvSpPr txBox="1"/>
          <p:nvPr/>
        </p:nvSpPr>
        <p:spPr>
          <a:xfrm>
            <a:off x="2152891" y="1304448"/>
            <a:ext cx="5158821" cy="338554"/>
          </a:xfrm>
          <a:prstGeom prst="rect">
            <a:avLst/>
          </a:prstGeom>
          <a:noFill/>
        </p:spPr>
        <p:txBody>
          <a:bodyPr wrap="square">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مَنْ يُعيدُ قِراءَةَ الْإِجابَةِ؟</a:t>
            </a:r>
            <a:endParaRPr lang="ar-MA" sz="1600" b="1" noProof="0" dirty="0">
              <a:solidFill>
                <a:schemeClr val="bg2">
                  <a:lumMod val="50000"/>
                </a:schemeClr>
              </a:solidFill>
              <a:latin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4CF0CB63-24EA-1B7D-3A7E-2CBC6FBCCD46}"/>
              </a:ext>
            </a:extLst>
          </p:cNvPr>
          <p:cNvSpPr txBox="1"/>
          <p:nvPr/>
        </p:nvSpPr>
        <p:spPr>
          <a:xfrm>
            <a:off x="547141" y="4376178"/>
            <a:ext cx="8049718" cy="1754326"/>
          </a:xfrm>
          <a:prstGeom prst="rect">
            <a:avLst/>
          </a:prstGeom>
          <a:noFill/>
        </p:spPr>
        <p:txBody>
          <a:bodyPr wrap="square" rtlCol="0">
            <a:spAutoFit/>
          </a:bodyPr>
          <a:lstStyle/>
          <a:p>
            <a:pPr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3- عِنْدَما يَرْكُضُ كَريمٌ، تَبْذُلُ عَضَلاتُهُ مَجْهوداً كَب</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ي</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راً، وَتُساعِدُ التَّبادُلاتُ الْغازِيَّةُ في الْأَسْناخِ عَلى الِاسْتِمْرارِ في الرَّكْضِ مِنْ خِلالِ:</a:t>
            </a:r>
          </a:p>
          <a:p>
            <a:pPr lvl="0"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تَزْويدِ الدَّمِ بِالْأُكْسِجينِ بِسُرْعَةٍ: لِتَقومَ ضَرَباتُ الْقَلْبِ الْمُتَسارِعَةُ بِنَقْلِهِ فَوْراً إِلَى الْعَضَلاتِ لِإِنْتاجِ الطّاقَةِ بِشَكْلٍ مُسْتَمِرٍّ.</a:t>
            </a:r>
          </a:p>
          <a:p>
            <a:pPr lvl="0"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تَخْليصِ الْجِسْمِ مِنَ الْفَضَلاتِ: حَيْثُ يَتِمُّ طَرْدُ غازِ ثاني أُكْسيدِ الْكَرْبونِ النّاتِجِ عَنْ حَرَكَةِ الْعَضَلاتِ بِسُرْعَةٍ عَبْرَ زَفيرِهِ الْمُتَسارِعِ.</a:t>
            </a:r>
          </a:p>
        </p:txBody>
      </p:sp>
      <p:grpSp>
        <p:nvGrpSpPr>
          <p:cNvPr id="23" name="Groupe 22">
            <a:extLst>
              <a:ext uri="{FF2B5EF4-FFF2-40B4-BE49-F238E27FC236}">
                <a16:creationId xmlns:a16="http://schemas.microsoft.com/office/drawing/2014/main" id="{0091D15F-C75B-CC19-59F7-A21CBC30057D}"/>
              </a:ext>
            </a:extLst>
          </p:cNvPr>
          <p:cNvGrpSpPr/>
          <p:nvPr/>
        </p:nvGrpSpPr>
        <p:grpSpPr>
          <a:xfrm>
            <a:off x="2356055" y="1840598"/>
            <a:ext cx="3991651" cy="2535579"/>
            <a:chOff x="2356055" y="1840599"/>
            <a:chExt cx="3991651" cy="2084328"/>
          </a:xfrm>
        </p:grpSpPr>
        <p:pic>
          <p:nvPicPr>
            <p:cNvPr id="13" name="Image 12" descr="Image générée par l'IA">
              <a:extLst>
                <a:ext uri="{FF2B5EF4-FFF2-40B4-BE49-F238E27FC236}">
                  <a16:creationId xmlns:a16="http://schemas.microsoft.com/office/drawing/2014/main" id="{9D86D8E4-8CD0-9398-DAC2-7850525E971A}"/>
                </a:ext>
              </a:extLst>
            </p:cNvPr>
            <p:cNvPicPr>
              <a:picLocks noChangeAspect="1"/>
            </p:cNvPicPr>
            <p:nvPr/>
          </p:nvPicPr>
          <p:blipFill>
            <a:blip r:embed="rId2"/>
            <a:stretch>
              <a:fillRect/>
            </a:stretch>
          </p:blipFill>
          <p:spPr>
            <a:xfrm>
              <a:off x="2356055" y="1840599"/>
              <a:ext cx="3991651" cy="2084328"/>
            </a:xfrm>
            <a:prstGeom prst="rect">
              <a:avLst/>
            </a:prstGeom>
          </p:spPr>
        </p:pic>
        <p:cxnSp>
          <p:nvCxnSpPr>
            <p:cNvPr id="15" name="Connecteur droit avec flèche 14">
              <a:extLst>
                <a:ext uri="{FF2B5EF4-FFF2-40B4-BE49-F238E27FC236}">
                  <a16:creationId xmlns:a16="http://schemas.microsoft.com/office/drawing/2014/main" id="{D9B0264A-1E00-F222-2416-8A51A6505009}"/>
                </a:ext>
              </a:extLst>
            </p:cNvPr>
            <p:cNvCxnSpPr/>
            <p:nvPr/>
          </p:nvCxnSpPr>
          <p:spPr>
            <a:xfrm flipH="1" flipV="1">
              <a:off x="4802075" y="306176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88418256-DAF4-6712-40FF-1A31968753D0}"/>
                </a:ext>
              </a:extLst>
            </p:cNvPr>
            <p:cNvCxnSpPr/>
            <p:nvPr/>
          </p:nvCxnSpPr>
          <p:spPr>
            <a:xfrm flipH="1" flipV="1">
              <a:off x="5017246" y="296404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E6D48667-7226-A0D3-16F0-F0066AE2624B}"/>
                </a:ext>
              </a:extLst>
            </p:cNvPr>
            <p:cNvCxnSpPr/>
            <p:nvPr/>
          </p:nvCxnSpPr>
          <p:spPr>
            <a:xfrm flipH="1" flipV="1">
              <a:off x="4586904" y="3080391"/>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7F319375-EAA5-C94B-B0F6-8AE175199B72}"/>
                </a:ext>
              </a:extLst>
            </p:cNvPr>
            <p:cNvCxnSpPr/>
            <p:nvPr/>
          </p:nvCxnSpPr>
          <p:spPr>
            <a:xfrm flipH="1">
              <a:off x="3645801" y="296404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droit avec flèche 20">
              <a:extLst>
                <a:ext uri="{FF2B5EF4-FFF2-40B4-BE49-F238E27FC236}">
                  <a16:creationId xmlns:a16="http://schemas.microsoft.com/office/drawing/2014/main" id="{789B4047-A999-A815-EB3F-CA461F6167A4}"/>
                </a:ext>
              </a:extLst>
            </p:cNvPr>
            <p:cNvCxnSpPr/>
            <p:nvPr/>
          </p:nvCxnSpPr>
          <p:spPr>
            <a:xfrm flipH="1">
              <a:off x="3980220" y="307263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82FC396A-7557-F572-C22E-97EB1B977CCE}"/>
                </a:ext>
              </a:extLst>
            </p:cNvPr>
            <p:cNvCxnSpPr/>
            <p:nvPr/>
          </p:nvCxnSpPr>
          <p:spPr>
            <a:xfrm flipH="1">
              <a:off x="3464947" y="2917944"/>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4" name="Groupe 13">
            <a:extLst>
              <a:ext uri="{FF2B5EF4-FFF2-40B4-BE49-F238E27FC236}">
                <a16:creationId xmlns:a16="http://schemas.microsoft.com/office/drawing/2014/main" id="{97495F87-8920-078C-8C17-982D2AA233AD}"/>
              </a:ext>
            </a:extLst>
          </p:cNvPr>
          <p:cNvGrpSpPr/>
          <p:nvPr/>
        </p:nvGrpSpPr>
        <p:grpSpPr>
          <a:xfrm>
            <a:off x="7376169" y="310081"/>
            <a:ext cx="1679652" cy="1530518"/>
            <a:chOff x="3571624" y="1949334"/>
            <a:chExt cx="1679652" cy="1530518"/>
          </a:xfrm>
        </p:grpSpPr>
        <p:sp>
          <p:nvSpPr>
            <p:cNvPr id="18" name="Rectangle : coins arrondis 17">
              <a:extLst>
                <a:ext uri="{FF2B5EF4-FFF2-40B4-BE49-F238E27FC236}">
                  <a16:creationId xmlns:a16="http://schemas.microsoft.com/office/drawing/2014/main" id="{4FDAEAA8-3791-AEC9-A51D-2B9002E55CCF}"/>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19" name="Image 18" descr="Une image contenant habits, sourire, dessin humoristique, personne&#10;&#10;Le contenu généré par l’IA peut être incorrect.">
              <a:extLst>
                <a:ext uri="{FF2B5EF4-FFF2-40B4-BE49-F238E27FC236}">
                  <a16:creationId xmlns:a16="http://schemas.microsoft.com/office/drawing/2014/main" id="{18074C49-BD95-DF1D-0AF6-ADE3BB62F18C}"/>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234634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E2FE-3524-6474-4CCD-AF5A016A4651}"/>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0B92EF5-8B5D-673A-91A4-FEC81148D6FD}"/>
              </a:ext>
            </a:extLst>
          </p:cNvPr>
          <p:cNvSpPr txBox="1"/>
          <p:nvPr/>
        </p:nvSpPr>
        <p:spPr>
          <a:xfrm>
            <a:off x="2152891" y="1313413"/>
            <a:ext cx="5158821" cy="338554"/>
          </a:xfrm>
          <a:prstGeom prst="rect">
            <a:avLst/>
          </a:prstGeom>
          <a:noFill/>
        </p:spPr>
        <p:txBody>
          <a:bodyPr wrap="square">
            <a:spAutoFit/>
          </a:bodyPr>
          <a:lstStyle/>
          <a:p>
            <a:pPr algn="r" rtl="1"/>
            <a:r>
              <a:rPr lang="ar-MA" sz="1600" b="1" noProof="0" dirty="0">
                <a:solidFill>
                  <a:schemeClr val="bg2">
                    <a:lumMod val="50000"/>
                  </a:schemeClr>
                </a:solidFill>
                <a:latin typeface="Calibri"/>
                <a:cs typeface="Calibri"/>
              </a:rPr>
              <a:t>الآن، صَحِّحُوا إِجاباتِكُمْ</a:t>
            </a:r>
            <a:r>
              <a:rPr lang="ar-MA" sz="1600" b="1" dirty="0">
                <a:solidFill>
                  <a:schemeClr val="bg1">
                    <a:lumMod val="65000"/>
                  </a:schemeClr>
                </a:solidFill>
                <a:latin typeface="Calibri"/>
                <a:cs typeface="Calibri"/>
              </a:rPr>
              <a:t>!</a:t>
            </a:r>
            <a:r>
              <a:rPr lang="ar-MA" sz="1600" b="1" noProof="0" dirty="0">
                <a:solidFill>
                  <a:schemeClr val="bg1">
                    <a:lumMod val="65000"/>
                  </a:schemeClr>
                </a:solidFill>
                <a:latin typeface="Calibri"/>
                <a:cs typeface="Calibri"/>
              </a:rPr>
              <a:t> </a:t>
            </a:r>
            <a:r>
              <a:rPr lang="ar-MA" sz="1600" b="1" dirty="0">
                <a:solidFill>
                  <a:schemeClr val="bg2">
                    <a:lumMod val="50000"/>
                  </a:schemeClr>
                </a:solidFill>
                <a:latin typeface="Calibri"/>
                <a:cs typeface="Calibri"/>
              </a:rPr>
              <a:t>أَمَامَكُمْ دَقِيقَةٌ وَاحِدَةٌ.</a:t>
            </a:r>
          </a:p>
        </p:txBody>
      </p:sp>
      <p:sp>
        <p:nvSpPr>
          <p:cNvPr id="2" name="ZoneTexte 1">
            <a:extLst>
              <a:ext uri="{FF2B5EF4-FFF2-40B4-BE49-F238E27FC236}">
                <a16:creationId xmlns:a16="http://schemas.microsoft.com/office/drawing/2014/main" id="{38D8A908-3AC2-BE7D-6A47-8A3340F59740}"/>
              </a:ext>
            </a:extLst>
          </p:cNvPr>
          <p:cNvSpPr txBox="1"/>
          <p:nvPr/>
        </p:nvSpPr>
        <p:spPr>
          <a:xfrm>
            <a:off x="547141" y="3924927"/>
            <a:ext cx="8049718" cy="2308324"/>
          </a:xfrm>
          <a:prstGeom prst="rect">
            <a:avLst/>
          </a:prstGeom>
          <a:noFill/>
        </p:spPr>
        <p:txBody>
          <a:bodyPr wrap="square" rtlCol="0">
            <a:spAutoFit/>
          </a:bodyPr>
          <a:lstStyle/>
          <a:p>
            <a:pPr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يَحْتاجُ جِسْمُ كَريمٍ (وَخاصَّةً عَضَلاتُهُ) أَثْناءَ الرَّكْضِ إِلَى كَمِّيّاتٍ إِضافِيَّةٍ مِنَ الْأُكْسُجينِ </a:t>
            </a:r>
            <a:r>
              <a:rPr lang="fr-FR" dirty="0">
                <a:solidFill>
                  <a:srgbClr val="FF0000"/>
                </a:solidFill>
                <a:latin typeface="Calibri" panose="020F0502020204030204" pitchFamily="34" charset="0"/>
                <a:ea typeface="Calibri" panose="020F0502020204030204" pitchFamily="34" charset="0"/>
                <a:cs typeface="Calibri" panose="020F0502020204030204" pitchFamily="34" charset="0"/>
              </a:rPr>
              <a:t>O</a:t>
            </a:r>
            <a:r>
              <a:rPr lang="fr-FR" baseline="-25000" dirty="0">
                <a:solidFill>
                  <a:srgbClr val="FF0000"/>
                </a:solidFill>
                <a:latin typeface="Calibri" panose="020F0502020204030204" pitchFamily="34" charset="0"/>
                <a:ea typeface="Calibri" panose="020F0502020204030204" pitchFamily="34" charset="0"/>
                <a:cs typeface="Calibri" panose="020F0502020204030204" pitchFamily="34" charset="0"/>
              </a:rPr>
              <a:t>2</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وَالْعَناصِرِ الْغِذائِيَّةِ</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لِإِنْتاجِ الطّاقَةِ اللّازِمَةِ لِلْحَرَكَةِ وَالرَّكْضِ.</a:t>
            </a:r>
          </a:p>
          <a:p>
            <a:pPr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3- عِنْدَما يَرْكُضُ كَريمٌ، تَبْذُلُ عَضَلاتُهُ مَجْهوداً كَب</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ي</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راً، وَتُساعِدُ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التَّبادُلاتُ الْغازِيَّةُ </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في الْأَسْناخِ عَلى الِاسْتِمْرارِ في الرَّكْضِ مِنْ خِلالِ:</a:t>
            </a:r>
          </a:p>
          <a:p>
            <a:pPr lvl="0"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تَزْويدِ الدَّمِ بِالْأُكْسُجينِ بِسُرْعَةٍ: لِتَقومَ ضَرَباتُ الْقَلْبِ الْمُتَسارِعَةُ بِنَقْلِهِ فَوْراً إِلَى الْعَضَلاتِ لِإِنْتاجِ الطّاقَةِ بِشَكْلٍ مُسْتَمِرٍّ.</a:t>
            </a:r>
          </a:p>
          <a:p>
            <a:pPr lvl="0" algn="just" rtl="1"/>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تَخْليصِ الْجِسْمِ مِنَ الْفَضَلاتِ: حَيْثُ يَتِمُّ طَرْدُ غازِ ثاني أُكْسيدِ الْكَرْبونِ النّاتِجِ عَنْ حَرَكَةِ الْعَضَلاتِ بِسُرْعَةٍ عَبْرَ زَفيرِهِ الْمُتَسارِعِ.</a:t>
            </a:r>
          </a:p>
        </p:txBody>
      </p:sp>
      <p:grpSp>
        <p:nvGrpSpPr>
          <p:cNvPr id="23" name="Groupe 22">
            <a:extLst>
              <a:ext uri="{FF2B5EF4-FFF2-40B4-BE49-F238E27FC236}">
                <a16:creationId xmlns:a16="http://schemas.microsoft.com/office/drawing/2014/main" id="{EC786FB6-9D96-8640-42DE-67A419B41838}"/>
              </a:ext>
            </a:extLst>
          </p:cNvPr>
          <p:cNvGrpSpPr/>
          <p:nvPr/>
        </p:nvGrpSpPr>
        <p:grpSpPr>
          <a:xfrm>
            <a:off x="2356055" y="1840599"/>
            <a:ext cx="3991651" cy="2084328"/>
            <a:chOff x="2356055" y="1840599"/>
            <a:chExt cx="3991651" cy="2084328"/>
          </a:xfrm>
        </p:grpSpPr>
        <p:pic>
          <p:nvPicPr>
            <p:cNvPr id="13" name="Image 12" descr="Image générée par l'IA">
              <a:extLst>
                <a:ext uri="{FF2B5EF4-FFF2-40B4-BE49-F238E27FC236}">
                  <a16:creationId xmlns:a16="http://schemas.microsoft.com/office/drawing/2014/main" id="{633694A3-2894-A44C-6925-765417D874C5}"/>
                </a:ext>
              </a:extLst>
            </p:cNvPr>
            <p:cNvPicPr>
              <a:picLocks noChangeAspect="1"/>
            </p:cNvPicPr>
            <p:nvPr/>
          </p:nvPicPr>
          <p:blipFill>
            <a:blip r:embed="rId2"/>
            <a:stretch>
              <a:fillRect/>
            </a:stretch>
          </p:blipFill>
          <p:spPr>
            <a:xfrm>
              <a:off x="2356055" y="1840599"/>
              <a:ext cx="3991651" cy="2084328"/>
            </a:xfrm>
            <a:prstGeom prst="rect">
              <a:avLst/>
            </a:prstGeom>
          </p:spPr>
        </p:pic>
        <p:cxnSp>
          <p:nvCxnSpPr>
            <p:cNvPr id="15" name="Connecteur droit avec flèche 14">
              <a:extLst>
                <a:ext uri="{FF2B5EF4-FFF2-40B4-BE49-F238E27FC236}">
                  <a16:creationId xmlns:a16="http://schemas.microsoft.com/office/drawing/2014/main" id="{6F6811F2-955D-B968-3F6E-9ADFED7EE3CA}"/>
                </a:ext>
              </a:extLst>
            </p:cNvPr>
            <p:cNvCxnSpPr/>
            <p:nvPr/>
          </p:nvCxnSpPr>
          <p:spPr>
            <a:xfrm flipH="1" flipV="1">
              <a:off x="4802075" y="306176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00A8C4B5-E814-3CEE-4731-87CEF8DDFEC7}"/>
                </a:ext>
              </a:extLst>
            </p:cNvPr>
            <p:cNvCxnSpPr/>
            <p:nvPr/>
          </p:nvCxnSpPr>
          <p:spPr>
            <a:xfrm flipH="1" flipV="1">
              <a:off x="5017246" y="2964045"/>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A9C5E63C-F398-A0A5-34A6-91C4E6BA39B0}"/>
                </a:ext>
              </a:extLst>
            </p:cNvPr>
            <p:cNvCxnSpPr/>
            <p:nvPr/>
          </p:nvCxnSpPr>
          <p:spPr>
            <a:xfrm flipH="1" flipV="1">
              <a:off x="4586904" y="3080391"/>
              <a:ext cx="182880" cy="412955"/>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07BFD776-92CA-25EC-3B41-EED79183F6F4}"/>
                </a:ext>
              </a:extLst>
            </p:cNvPr>
            <p:cNvCxnSpPr/>
            <p:nvPr/>
          </p:nvCxnSpPr>
          <p:spPr>
            <a:xfrm flipH="1">
              <a:off x="3645801" y="296404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droit avec flèche 20">
              <a:extLst>
                <a:ext uri="{FF2B5EF4-FFF2-40B4-BE49-F238E27FC236}">
                  <a16:creationId xmlns:a16="http://schemas.microsoft.com/office/drawing/2014/main" id="{CBA18C98-24C2-FD25-455A-0CBDB1F9859A}"/>
                </a:ext>
              </a:extLst>
            </p:cNvPr>
            <p:cNvCxnSpPr/>
            <p:nvPr/>
          </p:nvCxnSpPr>
          <p:spPr>
            <a:xfrm flipH="1">
              <a:off x="3980220" y="3072635"/>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1AD43D93-BAF4-991E-6DA5-744853BBFB03}"/>
                </a:ext>
              </a:extLst>
            </p:cNvPr>
            <p:cNvCxnSpPr/>
            <p:nvPr/>
          </p:nvCxnSpPr>
          <p:spPr>
            <a:xfrm flipH="1">
              <a:off x="3464947" y="2917944"/>
              <a:ext cx="371660" cy="464955"/>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 name="Groupe 3">
            <a:extLst>
              <a:ext uri="{FF2B5EF4-FFF2-40B4-BE49-F238E27FC236}">
                <a16:creationId xmlns:a16="http://schemas.microsoft.com/office/drawing/2014/main" id="{0AACDC26-B581-7FA7-F215-F8EF710DF1A0}"/>
              </a:ext>
            </a:extLst>
          </p:cNvPr>
          <p:cNvGrpSpPr/>
          <p:nvPr/>
        </p:nvGrpSpPr>
        <p:grpSpPr>
          <a:xfrm>
            <a:off x="399272" y="1228706"/>
            <a:ext cx="614494" cy="688367"/>
            <a:chOff x="924143" y="3511073"/>
            <a:chExt cx="614494" cy="688367"/>
          </a:xfrm>
        </p:grpSpPr>
        <p:pic>
          <p:nvPicPr>
            <p:cNvPr id="5" name="Image 4">
              <a:extLst>
                <a:ext uri="{FF2B5EF4-FFF2-40B4-BE49-F238E27FC236}">
                  <a16:creationId xmlns:a16="http://schemas.microsoft.com/office/drawing/2014/main" id="{461DABBC-1EBB-0248-DA74-8A1C698C7136}"/>
                </a:ext>
              </a:extLst>
            </p:cNvPr>
            <p:cNvPicPr>
              <a:picLocks noChangeAspect="1"/>
            </p:cNvPicPr>
            <p:nvPr/>
          </p:nvPicPr>
          <p:blipFill>
            <a:blip r:embed="rId3"/>
            <a:stretch>
              <a:fillRect/>
            </a:stretch>
          </p:blipFill>
          <p:spPr>
            <a:xfrm>
              <a:off x="924143" y="3511073"/>
              <a:ext cx="614494" cy="688367"/>
            </a:xfrm>
            <a:prstGeom prst="rect">
              <a:avLst/>
            </a:prstGeom>
          </p:spPr>
        </p:pic>
        <p:sp>
          <p:nvSpPr>
            <p:cNvPr id="7" name="ZoneTexte 12">
              <a:extLst>
                <a:ext uri="{FF2B5EF4-FFF2-40B4-BE49-F238E27FC236}">
                  <a16:creationId xmlns:a16="http://schemas.microsoft.com/office/drawing/2014/main" id="{760A710B-51E8-128B-2C67-C7AFFDFED793}"/>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1</a:t>
              </a:r>
              <a:endParaRPr lang="fr-FR" sz="1900" b="1" dirty="0">
                <a:solidFill>
                  <a:srgbClr val="33878B"/>
                </a:solidFill>
              </a:endParaRPr>
            </a:p>
          </p:txBody>
        </p:sp>
      </p:grpSp>
    </p:spTree>
    <p:extLst>
      <p:ext uri="{BB962C8B-B14F-4D97-AF65-F5344CB8AC3E}">
        <p14:creationId xmlns:p14="http://schemas.microsoft.com/office/powerpoint/2010/main" val="108884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05EF73A-238F-8E1F-B7D6-790CD38E289F}"/>
              </a:ext>
            </a:extLst>
          </p:cNvPr>
          <p:cNvSpPr txBox="1"/>
          <p:nvPr/>
        </p:nvSpPr>
        <p:spPr>
          <a:xfrm>
            <a:off x="4300774" y="1284228"/>
            <a:ext cx="2996334" cy="338554"/>
          </a:xfrm>
          <a:prstGeom prst="rect">
            <a:avLst/>
          </a:prstGeom>
          <a:noFill/>
        </p:spPr>
        <p:txBody>
          <a:bodyPr wrap="none" rtlCol="0">
            <a:spAutoFit/>
          </a:bodyPr>
          <a:lstStyle/>
          <a:p>
            <a:pPr algn="l" rtl="1"/>
            <a:r>
              <a:rPr lang="ar-MA" sz="1600" b="1" dirty="0">
                <a:solidFill>
                  <a:schemeClr val="bg2">
                    <a:lumMod val="50000"/>
                  </a:schemeClr>
                </a:solidFill>
                <a:latin typeface="Calibri"/>
                <a:cs typeface="Calibri"/>
              </a:rPr>
              <a:t>خُذوا كُرَّاسَاتِكُمْ، وَأَنْجِزوا التَّمْرِينِ 5 ص 9!</a:t>
            </a:r>
            <a:endParaRPr lang="fr-MA" sz="1600" b="1" dirty="0">
              <a:solidFill>
                <a:schemeClr val="bg2">
                  <a:lumMod val="50000"/>
                </a:schemeClr>
              </a:solidFill>
              <a:latin typeface="Calibri"/>
              <a:cs typeface="Calibri"/>
            </a:endParaRPr>
          </a:p>
        </p:txBody>
      </p:sp>
      <p:pic>
        <p:nvPicPr>
          <p:cNvPr id="2" name="Image 1">
            <a:extLst>
              <a:ext uri="{FF2B5EF4-FFF2-40B4-BE49-F238E27FC236}">
                <a16:creationId xmlns:a16="http://schemas.microsoft.com/office/drawing/2014/main" id="{16B5D799-B98F-1FD8-04C8-02DC63BEB748}"/>
              </a:ext>
            </a:extLst>
          </p:cNvPr>
          <p:cNvPicPr>
            <a:picLocks noChangeAspect="1"/>
          </p:cNvPicPr>
          <p:nvPr/>
        </p:nvPicPr>
        <p:blipFill>
          <a:blip r:embed="rId2"/>
          <a:srcRect l="4125" t="4822" r="4694"/>
          <a:stretch>
            <a:fillRect/>
          </a:stretch>
        </p:blipFill>
        <p:spPr>
          <a:xfrm>
            <a:off x="2941982" y="1789044"/>
            <a:ext cx="3498575" cy="4671391"/>
          </a:xfrm>
          <a:prstGeom prst="rect">
            <a:avLst/>
          </a:prstGeom>
        </p:spPr>
      </p:pic>
      <p:sp>
        <p:nvSpPr>
          <p:cNvPr id="6" name="Rectangle 5">
            <a:extLst>
              <a:ext uri="{FF2B5EF4-FFF2-40B4-BE49-F238E27FC236}">
                <a16:creationId xmlns:a16="http://schemas.microsoft.com/office/drawing/2014/main" id="{A6545E58-6FF6-628B-4E06-8EEA353D7E4F}"/>
              </a:ext>
            </a:extLst>
          </p:cNvPr>
          <p:cNvSpPr/>
          <p:nvPr/>
        </p:nvSpPr>
        <p:spPr>
          <a:xfrm>
            <a:off x="2763812" y="2460123"/>
            <a:ext cx="3837028" cy="1694434"/>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828307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DEEE6-D59E-FFE0-0BE1-2C279E88588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3358287-89B0-9A99-E394-612CF61C2189}"/>
              </a:ext>
            </a:extLst>
          </p:cNvPr>
          <p:cNvSpPr txBox="1"/>
          <p:nvPr/>
        </p:nvSpPr>
        <p:spPr>
          <a:xfrm>
            <a:off x="561785" y="1263773"/>
            <a:ext cx="7012942" cy="338554"/>
          </a:xfrm>
          <a:prstGeom prst="rect">
            <a:avLst/>
          </a:prstGeom>
          <a:noFill/>
        </p:spPr>
        <p:txBody>
          <a:bodyPr wrap="square" rtlCol="0">
            <a:spAutoFit/>
          </a:bodyPr>
          <a:lstStyle/>
          <a:p>
            <a:pPr algn="r" rtl="1"/>
            <a:r>
              <a:rPr lang="ar-MA" sz="1600" b="1" noProof="0" dirty="0">
                <a:solidFill>
                  <a:schemeClr val="bg2">
                    <a:lumMod val="50000"/>
                  </a:schemeClr>
                </a:solidFill>
                <a:latin typeface="Calibri"/>
                <a:cs typeface="Calibri"/>
              </a:rPr>
              <a:t>أَنْجِزوا نَشاطَ التَّدَرُّبِ بِمُفْرَدِكُمْ! سَأَمُرُّ بَيْنَ الصُّفوفِ لِمُتابَعَةِ عَمَلِكُمْ. لَدَيْكُمْ 5 دَقائِقَ. </a:t>
            </a:r>
          </a:p>
        </p:txBody>
      </p:sp>
      <p:pic>
        <p:nvPicPr>
          <p:cNvPr id="5" name="Image 4">
            <a:extLst>
              <a:ext uri="{FF2B5EF4-FFF2-40B4-BE49-F238E27FC236}">
                <a16:creationId xmlns:a16="http://schemas.microsoft.com/office/drawing/2014/main" id="{B39AA96B-DB48-D4C5-021A-810A417805B6}"/>
              </a:ext>
            </a:extLst>
          </p:cNvPr>
          <p:cNvPicPr>
            <a:picLocks noChangeAspect="1"/>
          </p:cNvPicPr>
          <p:nvPr/>
        </p:nvPicPr>
        <p:blipFill>
          <a:blip r:embed="rId2"/>
          <a:stretch>
            <a:fillRect/>
          </a:stretch>
        </p:blipFill>
        <p:spPr>
          <a:xfrm>
            <a:off x="678418" y="1838242"/>
            <a:ext cx="7464898" cy="4291187"/>
          </a:xfrm>
          <a:prstGeom prst="rect">
            <a:avLst/>
          </a:prstGeom>
        </p:spPr>
      </p:pic>
      <p:grpSp>
        <p:nvGrpSpPr>
          <p:cNvPr id="3" name="Groupe 2">
            <a:extLst>
              <a:ext uri="{FF2B5EF4-FFF2-40B4-BE49-F238E27FC236}">
                <a16:creationId xmlns:a16="http://schemas.microsoft.com/office/drawing/2014/main" id="{C71A3E39-7A21-4F70-05C0-E12E30BC4E0E}"/>
              </a:ext>
            </a:extLst>
          </p:cNvPr>
          <p:cNvGrpSpPr/>
          <p:nvPr/>
        </p:nvGrpSpPr>
        <p:grpSpPr>
          <a:xfrm>
            <a:off x="350706" y="1196878"/>
            <a:ext cx="614494" cy="688367"/>
            <a:chOff x="924143" y="3511073"/>
            <a:chExt cx="614494" cy="688367"/>
          </a:xfrm>
        </p:grpSpPr>
        <p:pic>
          <p:nvPicPr>
            <p:cNvPr id="4" name="Image 3">
              <a:extLst>
                <a:ext uri="{FF2B5EF4-FFF2-40B4-BE49-F238E27FC236}">
                  <a16:creationId xmlns:a16="http://schemas.microsoft.com/office/drawing/2014/main" id="{43082058-E1C4-760B-9D61-F5BFA60BABDF}"/>
                </a:ext>
              </a:extLst>
            </p:cNvPr>
            <p:cNvPicPr>
              <a:picLocks noChangeAspect="1"/>
            </p:cNvPicPr>
            <p:nvPr/>
          </p:nvPicPr>
          <p:blipFill>
            <a:blip r:embed="rId3"/>
            <a:stretch>
              <a:fillRect/>
            </a:stretch>
          </p:blipFill>
          <p:spPr>
            <a:xfrm>
              <a:off x="924143" y="3511073"/>
              <a:ext cx="614494" cy="688367"/>
            </a:xfrm>
            <a:prstGeom prst="rect">
              <a:avLst/>
            </a:prstGeom>
          </p:spPr>
        </p:pic>
        <p:sp>
          <p:nvSpPr>
            <p:cNvPr id="6" name="ZoneTexte 12">
              <a:extLst>
                <a:ext uri="{FF2B5EF4-FFF2-40B4-BE49-F238E27FC236}">
                  <a16:creationId xmlns:a16="http://schemas.microsoft.com/office/drawing/2014/main" id="{A3F84984-3FA4-53C7-A00A-06E502315271}"/>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5</a:t>
              </a:r>
              <a:endParaRPr lang="fr-FR" sz="1900" b="1" dirty="0">
                <a:solidFill>
                  <a:srgbClr val="33878B"/>
                </a:solidFill>
              </a:endParaRPr>
            </a:p>
          </p:txBody>
        </p:sp>
      </p:grpSp>
      <p:grpSp>
        <p:nvGrpSpPr>
          <p:cNvPr id="12" name="Groupe 11">
            <a:extLst>
              <a:ext uri="{FF2B5EF4-FFF2-40B4-BE49-F238E27FC236}">
                <a16:creationId xmlns:a16="http://schemas.microsoft.com/office/drawing/2014/main" id="{6A989278-A2E6-506B-8FF0-72C878A55D87}"/>
              </a:ext>
            </a:extLst>
          </p:cNvPr>
          <p:cNvGrpSpPr/>
          <p:nvPr/>
        </p:nvGrpSpPr>
        <p:grpSpPr>
          <a:xfrm>
            <a:off x="7626236" y="306397"/>
            <a:ext cx="1536192" cy="1638462"/>
            <a:chOff x="7626236" y="306397"/>
            <a:chExt cx="1536192" cy="1638462"/>
          </a:xfrm>
        </p:grpSpPr>
        <p:sp>
          <p:nvSpPr>
            <p:cNvPr id="11" name="Ellipse 10">
              <a:extLst>
                <a:ext uri="{FF2B5EF4-FFF2-40B4-BE49-F238E27FC236}">
                  <a16:creationId xmlns:a16="http://schemas.microsoft.com/office/drawing/2014/main" id="{C869843C-526F-E153-738B-483A6ABD4019}"/>
                </a:ext>
              </a:extLst>
            </p:cNvPr>
            <p:cNvSpPr/>
            <p:nvPr/>
          </p:nvSpPr>
          <p:spPr>
            <a:xfrm>
              <a:off x="7813773"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7" name="Groupe 6">
              <a:extLst>
                <a:ext uri="{FF2B5EF4-FFF2-40B4-BE49-F238E27FC236}">
                  <a16:creationId xmlns:a16="http://schemas.microsoft.com/office/drawing/2014/main" id="{A6014A96-75CD-5CCE-4C3D-6B8068DECD95}"/>
                </a:ext>
              </a:extLst>
            </p:cNvPr>
            <p:cNvGrpSpPr/>
            <p:nvPr/>
          </p:nvGrpSpPr>
          <p:grpSpPr>
            <a:xfrm>
              <a:off x="7626236" y="306397"/>
              <a:ext cx="1536192" cy="1638462"/>
              <a:chOff x="6590281" y="1841390"/>
              <a:chExt cx="1536192" cy="1638462"/>
            </a:xfrm>
          </p:grpSpPr>
          <p:pic>
            <p:nvPicPr>
              <p:cNvPr id="8" name="Image 7">
                <a:extLst>
                  <a:ext uri="{FF2B5EF4-FFF2-40B4-BE49-F238E27FC236}">
                    <a16:creationId xmlns:a16="http://schemas.microsoft.com/office/drawing/2014/main" id="{F99E053B-65B5-6689-8989-B693947EC444}"/>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701448" y="1841390"/>
                <a:ext cx="1196067" cy="1196067"/>
              </a:xfrm>
              <a:prstGeom prst="rect">
                <a:avLst/>
              </a:prstGeom>
            </p:spPr>
          </p:pic>
          <p:sp>
            <p:nvSpPr>
              <p:cNvPr id="9" name="Rectangle : coins arrondis 8">
                <a:extLst>
                  <a:ext uri="{FF2B5EF4-FFF2-40B4-BE49-F238E27FC236}">
                    <a16:creationId xmlns:a16="http://schemas.microsoft.com/office/drawing/2014/main" id="{61B834B2-F900-8F4F-19C6-91423DD8777A}"/>
                  </a:ext>
                </a:extLst>
              </p:cNvPr>
              <p:cNvSpPr/>
              <p:nvPr/>
            </p:nvSpPr>
            <p:spPr>
              <a:xfrm>
                <a:off x="6590281"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المرور بين   الصفوف</a:t>
                </a:r>
              </a:p>
            </p:txBody>
          </p:sp>
        </p:grpSp>
      </p:grpSp>
    </p:spTree>
    <p:extLst>
      <p:ext uri="{BB962C8B-B14F-4D97-AF65-F5344CB8AC3E}">
        <p14:creationId xmlns:p14="http://schemas.microsoft.com/office/powerpoint/2010/main" val="328452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9B22D-5A4D-71B7-8E3C-6BBE7B7C7919}"/>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40155CF9-E3D9-B018-9AE0-1C7444E8D15E}"/>
              </a:ext>
            </a:extLst>
          </p:cNvPr>
          <p:cNvSpPr txBox="1"/>
          <p:nvPr/>
        </p:nvSpPr>
        <p:spPr>
          <a:xfrm>
            <a:off x="2922053" y="1338545"/>
            <a:ext cx="4588932" cy="338554"/>
          </a:xfrm>
          <a:prstGeom prst="rect">
            <a:avLst/>
          </a:prstGeom>
          <a:noFill/>
        </p:spPr>
        <p:txBody>
          <a:bodyPr wrap="square">
            <a:spAutoFit/>
          </a:bodyPr>
          <a:lstStyle/>
          <a:p>
            <a:pPr algn="r" rtl="1"/>
            <a:r>
              <a:rPr lang="ar-MA" sz="1600" b="1" noProof="0" dirty="0">
                <a:solidFill>
                  <a:schemeClr val="bg2">
                    <a:lumMod val="50000"/>
                  </a:schemeClr>
                </a:solidFill>
                <a:latin typeface="Calibri"/>
                <a:cs typeface="Calibri"/>
              </a:rPr>
              <a:t>الآن، صَحِّحوا إِجاباتِكُمْ</a:t>
            </a:r>
            <a:r>
              <a:rPr lang="ar-MA" sz="1600" b="1" noProof="0" dirty="0">
                <a:solidFill>
                  <a:schemeClr val="bg1">
                    <a:lumMod val="65000"/>
                  </a:schemeClr>
                </a:solidFill>
                <a:latin typeface="Calibri"/>
                <a:cs typeface="Calibri"/>
              </a:rPr>
              <a:t>. </a:t>
            </a:r>
            <a:r>
              <a:rPr lang="ar-MA" sz="1600" b="1" dirty="0">
                <a:solidFill>
                  <a:schemeClr val="bg2">
                    <a:lumMod val="50000"/>
                  </a:schemeClr>
                </a:solidFill>
                <a:latin typeface="Calibri"/>
                <a:cs typeface="Calibri"/>
              </a:rPr>
              <a:t>أَمامَكُمْ دَقيقَةٌ واحِدَةٌ.</a:t>
            </a:r>
          </a:p>
        </p:txBody>
      </p:sp>
      <p:sp>
        <p:nvSpPr>
          <p:cNvPr id="3" name="ZoneTexte 2">
            <a:extLst>
              <a:ext uri="{FF2B5EF4-FFF2-40B4-BE49-F238E27FC236}">
                <a16:creationId xmlns:a16="http://schemas.microsoft.com/office/drawing/2014/main" id="{A85A0F6E-3D26-9DF2-1650-B2A82C05B899}"/>
              </a:ext>
            </a:extLst>
          </p:cNvPr>
          <p:cNvSpPr txBox="1"/>
          <p:nvPr/>
        </p:nvSpPr>
        <p:spPr>
          <a:xfrm>
            <a:off x="653141" y="1964485"/>
            <a:ext cx="7623431" cy="4204356"/>
          </a:xfrm>
          <a:prstGeom prst="rect">
            <a:avLst/>
          </a:prstGeom>
          <a:noFill/>
        </p:spPr>
        <p:txBody>
          <a:bodyPr wrap="square" rtlCol="0">
            <a:spAutoFit/>
          </a:bodyPr>
          <a:lstStyle/>
          <a:p>
            <a:pPr algn="just" rtl="1">
              <a:lnSpc>
                <a:spcPct val="15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1- جِدارُ السَّنْخِ الرِّئَوِيِّ رَقيقٌ جِدًّا، تُحيطُ بِهِ شَبَكَةٌ غَزيرَةٌ وَكَثيفَةٌ جِدًّا مِنَ الشُّعَيْراتِ الدَّمَوِيَّةِ لِتَغْطِيَةِ أَكْبَرِ مِساحَةٍ مُمْكِنَةٍ لِلتَّبادُلِ.</a:t>
            </a:r>
          </a:p>
          <a:p>
            <a:pPr algn="just" rtl="1">
              <a:lnSpc>
                <a:spcPct val="15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يَأْتي ثاني أُكْسيدِ الْكَرْبونِ مِنْ خَلايا وَأَنْسِجَةِ الْجِسْمِ الْمُخْتَلِفَةِ كَفَضَلاتٍ ناتِجَةٍ عَنْ عَمَلِيَّةِ اسْتِهلاكِ الخَلايا لِلْعَناصِرِ الْغِذائِيَّةِ، حَيْثُ يَنْقُلُهُ الدَّمُ إِلَى الرِّئَتَيْنِ لِلتَّخَلُّصِ مِنْهُ.</a:t>
            </a:r>
          </a:p>
          <a:p>
            <a:pPr algn="just" rtl="1">
              <a:lnSpc>
                <a:spcPct val="15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3- يَكونُ الدَّمُ الدّاخِلُ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إِلى الشُّعَيْراتِ الدَّمَوِيَّةِ</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غَنِيًّا بِغازِ ثاني أُكْسيدِ الْكَرْبونِ وَفَقيرًا مِنَ الْأُكْسِجينِ، وَيُصْبَحُ الدَّمُ الْخارِجُ غَنِيًّا بِغازِ الْأُكْسِجينِ وَفَقيرًا مِنْ ثاني أُكْسيدِ الْكَرْبونِ.</a:t>
            </a:r>
          </a:p>
          <a:p>
            <a:pPr lvl="0" algn="just" rtl="1">
              <a:lnSpc>
                <a:spcPct val="15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التَّغَيُّرُ الَّذي حَدَثَ لَهُ: حَدَثَتْ عَمَلِيَّةُ التَبادُلِ الغازِيِّ السِّنْخِيِّ، حَيْثُ تَخَلَّصَ الدَّمُ مِنْ غازِ ثاني أُكْسيدِ الْكَرْبونِ وَتَزَوَّدَ بِغازِ الْأُكْسِجينِ.</a:t>
            </a:r>
          </a:p>
          <a:p>
            <a:pPr algn="just" rtl="1">
              <a:lnSpc>
                <a:spcPct val="15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4- لِأَنَّ الْجِدارَ الرَّقيقَ يَسْمَحُ بِحُدوثِ عَمَلِيَّةِ الِانْتِشارِ الْغازِيِّ السَّريعِ وَالسَّهْلِ لِلْغازاتِ مِنَ الْوَسَطِ </a:t>
            </a:r>
            <a:r>
              <a:rPr lang="ar-SA" dirty="0">
                <a:solidFill>
                  <a:srgbClr val="FF0000"/>
                </a:solidFill>
                <a:latin typeface="Calibri" panose="020F0502020204030204" pitchFamily="34" charset="0"/>
                <a:ea typeface="Calibri" panose="020F0502020204030204" pitchFamily="34" charset="0"/>
                <a:cs typeface="Calibri" panose="020F0502020204030204" pitchFamily="34" charset="0"/>
              </a:rPr>
              <a:t>الْمُرْتَفِعِ</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تَرْكيزًا إِلَى الْوَسَطِ الْمُنْخَفِضِ تَرْكيزًا.</a:t>
            </a:r>
          </a:p>
        </p:txBody>
      </p:sp>
      <p:grpSp>
        <p:nvGrpSpPr>
          <p:cNvPr id="2" name="Groupe 1">
            <a:extLst>
              <a:ext uri="{FF2B5EF4-FFF2-40B4-BE49-F238E27FC236}">
                <a16:creationId xmlns:a16="http://schemas.microsoft.com/office/drawing/2014/main" id="{05684C10-E41B-AA27-2F15-E6F53E2D7FB6}"/>
              </a:ext>
            </a:extLst>
          </p:cNvPr>
          <p:cNvGrpSpPr/>
          <p:nvPr/>
        </p:nvGrpSpPr>
        <p:grpSpPr>
          <a:xfrm>
            <a:off x="399272" y="1228706"/>
            <a:ext cx="614494" cy="688367"/>
            <a:chOff x="924143" y="3511073"/>
            <a:chExt cx="614494" cy="688367"/>
          </a:xfrm>
        </p:grpSpPr>
        <p:pic>
          <p:nvPicPr>
            <p:cNvPr id="4" name="Image 3">
              <a:extLst>
                <a:ext uri="{FF2B5EF4-FFF2-40B4-BE49-F238E27FC236}">
                  <a16:creationId xmlns:a16="http://schemas.microsoft.com/office/drawing/2014/main" id="{A3747E02-6DA4-4F4A-5569-02A9CB4A1512}"/>
                </a:ext>
              </a:extLst>
            </p:cNvPr>
            <p:cNvPicPr>
              <a:picLocks noChangeAspect="1"/>
            </p:cNvPicPr>
            <p:nvPr/>
          </p:nvPicPr>
          <p:blipFill>
            <a:blip r:embed="rId2"/>
            <a:stretch>
              <a:fillRect/>
            </a:stretch>
          </p:blipFill>
          <p:spPr>
            <a:xfrm>
              <a:off x="924143" y="3511073"/>
              <a:ext cx="614494" cy="688367"/>
            </a:xfrm>
            <a:prstGeom prst="rect">
              <a:avLst/>
            </a:prstGeom>
          </p:spPr>
        </p:pic>
        <p:sp>
          <p:nvSpPr>
            <p:cNvPr id="5" name="ZoneTexte 12">
              <a:extLst>
                <a:ext uri="{FF2B5EF4-FFF2-40B4-BE49-F238E27FC236}">
                  <a16:creationId xmlns:a16="http://schemas.microsoft.com/office/drawing/2014/main" id="{C6F067F8-F8DF-E421-0E30-5AAB760D9BE2}"/>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1</a:t>
              </a:r>
              <a:endParaRPr lang="fr-FR" sz="1900" b="1" dirty="0">
                <a:solidFill>
                  <a:srgbClr val="33878B"/>
                </a:solidFill>
              </a:endParaRPr>
            </a:p>
          </p:txBody>
        </p:sp>
      </p:grpSp>
    </p:spTree>
    <p:extLst>
      <p:ext uri="{BB962C8B-B14F-4D97-AF65-F5344CB8AC3E}">
        <p14:creationId xmlns:p14="http://schemas.microsoft.com/office/powerpoint/2010/main" val="111910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F6951-4DEF-058B-E247-51DA44675E2C}"/>
            </a:ext>
          </a:extLst>
        </p:cNvPr>
        <p:cNvGrpSpPr/>
        <p:nvPr/>
      </p:nvGrpSpPr>
      <p:grpSpPr>
        <a:xfrm>
          <a:off x="0" y="0"/>
          <a:ext cx="0" cy="0"/>
          <a:chOff x="0" y="0"/>
          <a:chExt cx="0" cy="0"/>
        </a:xfrm>
      </p:grpSpPr>
      <p:sp>
        <p:nvSpPr>
          <p:cNvPr id="2" name="Rectangle : coins arrondis 14">
            <a:extLst>
              <a:ext uri="{FF2B5EF4-FFF2-40B4-BE49-F238E27FC236}">
                <a16:creationId xmlns:a16="http://schemas.microsoft.com/office/drawing/2014/main" id="{98702706-04EE-BE38-25FE-DB7440891678}"/>
              </a:ext>
            </a:extLst>
          </p:cNvPr>
          <p:cNvSpPr/>
          <p:nvPr/>
        </p:nvSpPr>
        <p:spPr>
          <a:xfrm>
            <a:off x="1928003" y="2610516"/>
            <a:ext cx="5577840" cy="2370557"/>
          </a:xfrm>
          <a:prstGeom prst="roundRect">
            <a:avLst/>
          </a:prstGeom>
          <a:noFill/>
        </p:spPr>
        <p:txBody>
          <a:bodyPr wrap="square">
            <a:spAutoFit/>
          </a:bodyPr>
          <a:lstStyle/>
          <a:p>
            <a:pPr algn="r" defTabSz="685834" rtl="1"/>
            <a:endParaRPr lang="ar-MA" sz="2800" b="1" noProof="0" dirty="0">
              <a:solidFill>
                <a:schemeClr val="bg1">
                  <a:lumMod val="65000"/>
                </a:schemeClr>
              </a:solidFill>
              <a:latin typeface="Dosis" pitchFamily="2" charset="0"/>
              <a:cs typeface="Calibri" panose="020F0502020204030204" pitchFamily="34" charset="0"/>
            </a:endParaRPr>
          </a:p>
        </p:txBody>
      </p:sp>
      <p:sp>
        <p:nvSpPr>
          <p:cNvPr id="3" name="Flowchart: Alternate Process 54">
            <a:extLst>
              <a:ext uri="{FF2B5EF4-FFF2-40B4-BE49-F238E27FC236}">
                <a16:creationId xmlns:a16="http://schemas.microsoft.com/office/drawing/2014/main" id="{1253F640-98BB-3580-4D9F-59D61E6E6D82}"/>
              </a:ext>
            </a:extLst>
          </p:cNvPr>
          <p:cNvSpPr/>
          <p:nvPr/>
        </p:nvSpPr>
        <p:spPr>
          <a:xfrm>
            <a:off x="2474259" y="2209308"/>
            <a:ext cx="4199979" cy="802419"/>
          </a:xfrm>
          <a:prstGeom prst="flowChartAlternateProcess">
            <a:avLst/>
          </a:prstGeom>
          <a:solidFill>
            <a:srgbClr val="009EDE"/>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4000" b="1" noProof="0" dirty="0">
                <a:solidFill>
                  <a:schemeClr val="bg1"/>
                </a:solidFill>
                <a:latin typeface="Calibri" panose="020F0502020204030204" pitchFamily="34" charset="0"/>
                <a:cs typeface="Calibri" panose="020F0502020204030204" pitchFamily="34" charset="0"/>
              </a:rPr>
              <a:t>التدرب والإغناء</a:t>
            </a:r>
            <a:endParaRPr lang="ar-MA" sz="3200" noProof="0" dirty="0">
              <a:solidFill>
                <a:schemeClr val="bg1"/>
              </a:solidFill>
              <a:latin typeface="Calibri" panose="020F0502020204030204" pitchFamily="34" charset="0"/>
              <a:cs typeface="Calibri" panose="020F0502020204030204" pitchFamily="34" charset="0"/>
            </a:endParaRPr>
          </a:p>
        </p:txBody>
      </p:sp>
      <p:sp>
        <p:nvSpPr>
          <p:cNvPr id="4" name="Oval 80">
            <a:extLst>
              <a:ext uri="{FF2B5EF4-FFF2-40B4-BE49-F238E27FC236}">
                <a16:creationId xmlns:a16="http://schemas.microsoft.com/office/drawing/2014/main" id="{C9E1A4A8-2E5D-C879-0AB2-802AC476951A}"/>
              </a:ext>
            </a:extLst>
          </p:cNvPr>
          <p:cNvSpPr>
            <a:spLocks noChangeAspect="1"/>
          </p:cNvSpPr>
          <p:nvPr/>
        </p:nvSpPr>
        <p:spPr>
          <a:xfrm>
            <a:off x="6232304" y="2261495"/>
            <a:ext cx="698043" cy="698043"/>
          </a:xfrm>
          <a:prstGeom prst="ellipse">
            <a:avLst/>
          </a:prstGeom>
          <a:solidFill>
            <a:srgbClr val="004E9A"/>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3</a:t>
            </a:r>
          </a:p>
        </p:txBody>
      </p:sp>
      <p:pic>
        <p:nvPicPr>
          <p:cNvPr id="11" name="Image 17" descr="Une image contenant symbole, Graphique, conception&#10;&#10;Le contenu généré par l’IA peut être incorrect.">
            <a:extLst>
              <a:ext uri="{FF2B5EF4-FFF2-40B4-BE49-F238E27FC236}">
                <a16:creationId xmlns:a16="http://schemas.microsoft.com/office/drawing/2014/main" id="{4B3CD80F-6321-807C-26EC-227A8EE72B41}"/>
              </a:ext>
            </a:extLst>
          </p:cNvPr>
          <p:cNvPicPr>
            <a:picLocks noChangeAspect="1"/>
          </p:cNvPicPr>
          <p:nvPr/>
        </p:nvPicPr>
        <p:blipFill>
          <a:blip r:embed="rId2">
            <a:duotone>
              <a:prstClr val="black"/>
              <a:schemeClr val="accent1">
                <a:tint val="45000"/>
                <a:satMod val="400000"/>
              </a:schemeClr>
            </a:duotone>
          </a:blip>
          <a:stretch>
            <a:fillRect/>
          </a:stretch>
        </p:blipFill>
        <p:spPr>
          <a:xfrm rot="10800000">
            <a:off x="6146204" y="4458020"/>
            <a:ext cx="841742" cy="791445"/>
          </a:xfrm>
          <a:prstGeom prst="rect">
            <a:avLst/>
          </a:prstGeom>
        </p:spPr>
      </p:pic>
      <p:sp>
        <p:nvSpPr>
          <p:cNvPr id="6" name="Rectangle : coins arrondis 2">
            <a:extLst>
              <a:ext uri="{FF2B5EF4-FFF2-40B4-BE49-F238E27FC236}">
                <a16:creationId xmlns:a16="http://schemas.microsoft.com/office/drawing/2014/main" id="{15FCAA8F-2C92-B70E-51A1-90AD365B83A5}"/>
              </a:ext>
            </a:extLst>
          </p:cNvPr>
          <p:cNvSpPr/>
          <p:nvPr/>
        </p:nvSpPr>
        <p:spPr>
          <a:xfrm>
            <a:off x="3788124" y="3872540"/>
            <a:ext cx="2358079" cy="540000"/>
          </a:xfrm>
          <a:prstGeom prst="roundRect">
            <a:avLst/>
          </a:prstGeom>
          <a:noFill/>
        </p:spPr>
        <p:txBody>
          <a:bodyPr wrap="square">
            <a:spAutoFit/>
          </a:bodyPr>
          <a:lstStyle/>
          <a:p>
            <a:pPr algn="r" defTabSz="685834" rtl="1"/>
            <a:r>
              <a:rPr lang="ar-MA" sz="2800" b="1" noProof="0" dirty="0">
                <a:solidFill>
                  <a:schemeClr val="bg1">
                    <a:lumMod val="65000"/>
                  </a:schemeClr>
                </a:solidFill>
                <a:latin typeface="Dosis" pitchFamily="2" charset="0"/>
                <a:cs typeface="Calibri" panose="020F0502020204030204" pitchFamily="34" charset="0"/>
                <a:sym typeface="Calibri"/>
              </a:rPr>
              <a:t>أنشطة التدرب</a:t>
            </a:r>
            <a:endParaRPr lang="ar-MA" sz="2800" b="1" noProof="0" dirty="0">
              <a:solidFill>
                <a:schemeClr val="bg1">
                  <a:lumMod val="65000"/>
                </a:schemeClr>
              </a:solidFill>
              <a:latin typeface="Dosis" pitchFamily="2" charset="0"/>
              <a:cs typeface="Calibri" panose="020F0502020204030204" pitchFamily="34" charset="0"/>
            </a:endParaRPr>
          </a:p>
        </p:txBody>
      </p:sp>
      <p:sp>
        <p:nvSpPr>
          <p:cNvPr id="18" name="ZoneTexte 17">
            <a:extLst>
              <a:ext uri="{FF2B5EF4-FFF2-40B4-BE49-F238E27FC236}">
                <a16:creationId xmlns:a16="http://schemas.microsoft.com/office/drawing/2014/main" id="{CEE18284-7396-5868-19DE-61F7634E33E2}"/>
              </a:ext>
            </a:extLst>
          </p:cNvPr>
          <p:cNvSpPr txBox="1"/>
          <p:nvPr/>
        </p:nvSpPr>
        <p:spPr>
          <a:xfrm>
            <a:off x="3788124" y="4571418"/>
            <a:ext cx="2358079" cy="540000"/>
          </a:xfrm>
          <a:prstGeom prst="round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r" defTabSz="685834" rtl="1">
              <a:defRPr sz="2800" b="1">
                <a:solidFill>
                  <a:schemeClr val="bg1"/>
                </a:solidFill>
                <a:latin typeface="Dosis" pitchFamily="2"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ar-MA" noProof="0" dirty="0"/>
              <a:t>أنشطة الإغناء</a:t>
            </a:r>
          </a:p>
        </p:txBody>
      </p:sp>
      <p:pic>
        <p:nvPicPr>
          <p:cNvPr id="5" name="Image 4">
            <a:extLst>
              <a:ext uri="{FF2B5EF4-FFF2-40B4-BE49-F238E27FC236}">
                <a16:creationId xmlns:a16="http://schemas.microsoft.com/office/drawing/2014/main" id="{026CCDAB-950E-3690-B6DC-E2865BBAC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41347467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2E07F-0729-C45D-536D-778B38151470}"/>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CB9D51ED-D633-0590-226B-D0CBE95617AA}"/>
              </a:ext>
            </a:extLst>
          </p:cNvPr>
          <p:cNvSpPr txBox="1"/>
          <p:nvPr/>
        </p:nvSpPr>
        <p:spPr>
          <a:xfrm>
            <a:off x="349731" y="1275297"/>
            <a:ext cx="7390394" cy="400110"/>
          </a:xfrm>
          <a:prstGeom prst="rect">
            <a:avLst/>
          </a:prstGeom>
          <a:noFill/>
        </p:spPr>
        <p:txBody>
          <a:bodyPr wrap="square" rtlCol="0">
            <a:spAutoFit/>
          </a:bodyPr>
          <a:lstStyle/>
          <a:p>
            <a:pPr algn="r" rtl="1" fontAlgn="base">
              <a:spcBef>
                <a:spcPct val="0"/>
              </a:spcBef>
              <a:spcAft>
                <a:spcPct val="0"/>
              </a:spcAft>
              <a:defRPr/>
            </a:pPr>
            <a:r>
              <a:rPr lang="ar-MA" sz="2000" b="1" noProof="0" dirty="0">
                <a:solidFill>
                  <a:schemeClr val="bg1">
                    <a:lumMod val="65000"/>
                  </a:schemeClr>
                </a:solidFill>
                <a:latin typeface="Calibri"/>
                <a:cs typeface="Calibri"/>
              </a:rPr>
              <a:t>   </a:t>
            </a:r>
            <a:r>
              <a:rPr lang="ar-MA" sz="1600" b="1" noProof="0" dirty="0">
                <a:solidFill>
                  <a:schemeClr val="bg2">
                    <a:lumMod val="50000"/>
                  </a:schemeClr>
                </a:solidFill>
                <a:latin typeface="Calibri"/>
                <a:cs typeface="Calibri"/>
              </a:rPr>
              <a:t>انْتَبِهوا الْآنَ، أَنْجِزوا النَّشاطَ رَقْمَ 6، بِالصَّفْحَةِ 9</a:t>
            </a:r>
            <a:r>
              <a:rPr lang="ar-MA" sz="1600" b="1" dirty="0">
                <a:solidFill>
                  <a:schemeClr val="bg2">
                    <a:lumMod val="50000"/>
                  </a:schemeClr>
                </a:solidFill>
                <a:latin typeface="Calibri"/>
                <a:cs typeface="Calibri"/>
              </a:rPr>
              <a:t>!</a:t>
            </a:r>
            <a:endParaRPr lang="ar-MA" sz="1600" b="1" noProof="0" dirty="0">
              <a:solidFill>
                <a:schemeClr val="bg2">
                  <a:lumMod val="50000"/>
                </a:schemeClr>
              </a:solidFill>
              <a:latin typeface="Calibri"/>
              <a:cs typeface="Calibri"/>
            </a:endParaRPr>
          </a:p>
        </p:txBody>
      </p:sp>
      <p:grpSp>
        <p:nvGrpSpPr>
          <p:cNvPr id="6" name="Groupe 5">
            <a:extLst>
              <a:ext uri="{FF2B5EF4-FFF2-40B4-BE49-F238E27FC236}">
                <a16:creationId xmlns:a16="http://schemas.microsoft.com/office/drawing/2014/main" id="{D2D5E830-FABE-0C3D-A026-DA22E60B2540}"/>
              </a:ext>
            </a:extLst>
          </p:cNvPr>
          <p:cNvGrpSpPr/>
          <p:nvPr/>
        </p:nvGrpSpPr>
        <p:grpSpPr>
          <a:xfrm>
            <a:off x="2975635" y="1789044"/>
            <a:ext cx="3713399" cy="4655566"/>
            <a:chOff x="2975635" y="1789044"/>
            <a:chExt cx="3713399" cy="4655566"/>
          </a:xfrm>
        </p:grpSpPr>
        <p:pic>
          <p:nvPicPr>
            <p:cNvPr id="3" name="Image 2">
              <a:extLst>
                <a:ext uri="{FF2B5EF4-FFF2-40B4-BE49-F238E27FC236}">
                  <a16:creationId xmlns:a16="http://schemas.microsoft.com/office/drawing/2014/main" id="{298A7CFC-EB41-4035-0AB3-6CD334933363}"/>
                </a:ext>
              </a:extLst>
            </p:cNvPr>
            <p:cNvPicPr>
              <a:picLocks noChangeAspect="1"/>
            </p:cNvPicPr>
            <p:nvPr/>
          </p:nvPicPr>
          <p:blipFill>
            <a:blip r:embed="rId2"/>
            <a:srcRect t="4249"/>
            <a:stretch>
              <a:fillRect/>
            </a:stretch>
          </p:blipFill>
          <p:spPr>
            <a:xfrm>
              <a:off x="2975635" y="1789044"/>
              <a:ext cx="3713399" cy="4655566"/>
            </a:xfrm>
            <a:prstGeom prst="rect">
              <a:avLst/>
            </a:prstGeom>
          </p:spPr>
        </p:pic>
        <p:sp>
          <p:nvSpPr>
            <p:cNvPr id="4" name="Rectangle : coins arrondis 3">
              <a:extLst>
                <a:ext uri="{FF2B5EF4-FFF2-40B4-BE49-F238E27FC236}">
                  <a16:creationId xmlns:a16="http://schemas.microsoft.com/office/drawing/2014/main" id="{00C0E1F3-BA31-3DB5-D291-BC3BC158E11D}"/>
                </a:ext>
              </a:extLst>
            </p:cNvPr>
            <p:cNvSpPr/>
            <p:nvPr/>
          </p:nvSpPr>
          <p:spPr>
            <a:xfrm>
              <a:off x="3978275" y="5218113"/>
              <a:ext cx="142875" cy="4571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
        <p:nvSpPr>
          <p:cNvPr id="5" name="Rectangle 4">
            <a:extLst>
              <a:ext uri="{FF2B5EF4-FFF2-40B4-BE49-F238E27FC236}">
                <a16:creationId xmlns:a16="http://schemas.microsoft.com/office/drawing/2014/main" id="{2E59BB11-7FC0-1E1C-2D70-5A8F06A87181}"/>
              </a:ext>
            </a:extLst>
          </p:cNvPr>
          <p:cNvSpPr/>
          <p:nvPr/>
        </p:nvSpPr>
        <p:spPr>
          <a:xfrm>
            <a:off x="2975634" y="4116827"/>
            <a:ext cx="3564313" cy="2164465"/>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1528155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1DC5B-9E98-2D79-0959-DB0C87B54158}"/>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E02D2BFC-629D-EBE7-4068-6108C1C2B401}"/>
              </a:ext>
            </a:extLst>
          </p:cNvPr>
          <p:cNvSpPr txBox="1"/>
          <p:nvPr/>
        </p:nvSpPr>
        <p:spPr>
          <a:xfrm>
            <a:off x="349731" y="1275297"/>
            <a:ext cx="7390394" cy="338554"/>
          </a:xfrm>
          <a:prstGeom prst="rect">
            <a:avLst/>
          </a:prstGeom>
          <a:noFill/>
        </p:spPr>
        <p:txBody>
          <a:bodyPr wrap="square" rtlCol="0">
            <a:spAutoFit/>
          </a:bodyPr>
          <a:lstStyle/>
          <a:p>
            <a:pPr algn="r" rtl="1" fontAlgn="base">
              <a:spcBef>
                <a:spcPct val="0"/>
              </a:spcBef>
              <a:spcAft>
                <a:spcPct val="0"/>
              </a:spcAft>
              <a:defRPr/>
            </a:pPr>
            <a:r>
              <a:rPr lang="ar-MA" sz="1600" b="1" noProof="0" dirty="0">
                <a:solidFill>
                  <a:schemeClr val="bg2">
                    <a:lumMod val="50000"/>
                  </a:schemeClr>
                </a:solidFill>
                <a:latin typeface="Calibri"/>
                <a:cs typeface="Calibri"/>
              </a:rPr>
              <a:t>   </a:t>
            </a:r>
            <a:r>
              <a:rPr lang="ar-MA" sz="1600" b="1" dirty="0">
                <a:solidFill>
                  <a:schemeClr val="bg2">
                    <a:lumMod val="50000"/>
                  </a:schemeClr>
                </a:solidFill>
                <a:latin typeface="Calibri"/>
                <a:cs typeface="Calibri"/>
              </a:rPr>
              <a:t>أَنْجِزوا نَشاطَ الْإِغْناءِ بِمُفْرَدِكُمْ، وَسَأَمُرُّ بَيْنَ الصُّفُوفِ لِمُتابَعَةِ عَمَلِكُمْ. لَدَيْكُمْ 5 دَقائِقَ. </a:t>
            </a:r>
          </a:p>
        </p:txBody>
      </p:sp>
      <p:grpSp>
        <p:nvGrpSpPr>
          <p:cNvPr id="8" name="Groupe 7">
            <a:extLst>
              <a:ext uri="{FF2B5EF4-FFF2-40B4-BE49-F238E27FC236}">
                <a16:creationId xmlns:a16="http://schemas.microsoft.com/office/drawing/2014/main" id="{55299BB4-1A72-C97A-2BFD-AD436D8C953F}"/>
              </a:ext>
            </a:extLst>
          </p:cNvPr>
          <p:cNvGrpSpPr/>
          <p:nvPr/>
        </p:nvGrpSpPr>
        <p:grpSpPr>
          <a:xfrm>
            <a:off x="1332646" y="1824831"/>
            <a:ext cx="6407479" cy="4483330"/>
            <a:chOff x="1171834" y="1884989"/>
            <a:chExt cx="6407479" cy="4483330"/>
          </a:xfrm>
        </p:grpSpPr>
        <p:pic>
          <p:nvPicPr>
            <p:cNvPr id="4" name="Image 3">
              <a:extLst>
                <a:ext uri="{FF2B5EF4-FFF2-40B4-BE49-F238E27FC236}">
                  <a16:creationId xmlns:a16="http://schemas.microsoft.com/office/drawing/2014/main" id="{15942602-E9BD-240F-1BF8-795E47B2ABFB}"/>
                </a:ext>
              </a:extLst>
            </p:cNvPr>
            <p:cNvPicPr>
              <a:picLocks noChangeAspect="1"/>
            </p:cNvPicPr>
            <p:nvPr/>
          </p:nvPicPr>
          <p:blipFill>
            <a:blip r:embed="rId2"/>
            <a:stretch>
              <a:fillRect/>
            </a:stretch>
          </p:blipFill>
          <p:spPr>
            <a:xfrm>
              <a:off x="1171834" y="1884989"/>
              <a:ext cx="6407479" cy="4483330"/>
            </a:xfrm>
            <a:prstGeom prst="rect">
              <a:avLst/>
            </a:prstGeom>
          </p:spPr>
        </p:pic>
        <p:sp>
          <p:nvSpPr>
            <p:cNvPr id="7" name="Rectangle 6">
              <a:extLst>
                <a:ext uri="{FF2B5EF4-FFF2-40B4-BE49-F238E27FC236}">
                  <a16:creationId xmlns:a16="http://schemas.microsoft.com/office/drawing/2014/main" id="{467E20EC-29B9-64AA-3CD1-28EE37B15C7D}"/>
                </a:ext>
              </a:extLst>
            </p:cNvPr>
            <p:cNvSpPr/>
            <p:nvPr/>
          </p:nvSpPr>
          <p:spPr>
            <a:xfrm>
              <a:off x="2572719" y="43012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grpSp>
        <p:nvGrpSpPr>
          <p:cNvPr id="3" name="Groupe 2">
            <a:extLst>
              <a:ext uri="{FF2B5EF4-FFF2-40B4-BE49-F238E27FC236}">
                <a16:creationId xmlns:a16="http://schemas.microsoft.com/office/drawing/2014/main" id="{98D2C900-C1FD-6334-4744-47C89AD101F3}"/>
              </a:ext>
            </a:extLst>
          </p:cNvPr>
          <p:cNvGrpSpPr/>
          <p:nvPr/>
        </p:nvGrpSpPr>
        <p:grpSpPr>
          <a:xfrm>
            <a:off x="350706" y="1196878"/>
            <a:ext cx="614494" cy="688367"/>
            <a:chOff x="924143" y="3511073"/>
            <a:chExt cx="614494" cy="688367"/>
          </a:xfrm>
        </p:grpSpPr>
        <p:pic>
          <p:nvPicPr>
            <p:cNvPr id="5" name="Image 4">
              <a:extLst>
                <a:ext uri="{FF2B5EF4-FFF2-40B4-BE49-F238E27FC236}">
                  <a16:creationId xmlns:a16="http://schemas.microsoft.com/office/drawing/2014/main" id="{FCBA58C0-1D81-BB3C-B11E-C82F0268880A}"/>
                </a:ext>
              </a:extLst>
            </p:cNvPr>
            <p:cNvPicPr>
              <a:picLocks noChangeAspect="1"/>
            </p:cNvPicPr>
            <p:nvPr/>
          </p:nvPicPr>
          <p:blipFill>
            <a:blip r:embed="rId3"/>
            <a:stretch>
              <a:fillRect/>
            </a:stretch>
          </p:blipFill>
          <p:spPr>
            <a:xfrm>
              <a:off x="924143" y="3511073"/>
              <a:ext cx="614494" cy="688367"/>
            </a:xfrm>
            <a:prstGeom prst="rect">
              <a:avLst/>
            </a:prstGeom>
          </p:spPr>
        </p:pic>
        <p:sp>
          <p:nvSpPr>
            <p:cNvPr id="6" name="ZoneTexte 12">
              <a:extLst>
                <a:ext uri="{FF2B5EF4-FFF2-40B4-BE49-F238E27FC236}">
                  <a16:creationId xmlns:a16="http://schemas.microsoft.com/office/drawing/2014/main" id="{35ACC4E4-2C4F-E19B-27C0-B0B5FD17215E}"/>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5</a:t>
              </a:r>
              <a:endParaRPr lang="fr-FR" sz="1900" b="1" dirty="0">
                <a:solidFill>
                  <a:srgbClr val="33878B"/>
                </a:solidFill>
              </a:endParaRPr>
            </a:p>
          </p:txBody>
        </p:sp>
      </p:grpSp>
      <p:grpSp>
        <p:nvGrpSpPr>
          <p:cNvPr id="14" name="Groupe 13">
            <a:extLst>
              <a:ext uri="{FF2B5EF4-FFF2-40B4-BE49-F238E27FC236}">
                <a16:creationId xmlns:a16="http://schemas.microsoft.com/office/drawing/2014/main" id="{70D95D90-56AA-AD56-F5F5-EB7B2DD13256}"/>
              </a:ext>
            </a:extLst>
          </p:cNvPr>
          <p:cNvGrpSpPr/>
          <p:nvPr/>
        </p:nvGrpSpPr>
        <p:grpSpPr>
          <a:xfrm>
            <a:off x="7607808" y="246783"/>
            <a:ext cx="1536192" cy="1638462"/>
            <a:chOff x="7607808" y="246783"/>
            <a:chExt cx="1536192" cy="1638462"/>
          </a:xfrm>
        </p:grpSpPr>
        <p:sp>
          <p:nvSpPr>
            <p:cNvPr id="13" name="Ellipse 12">
              <a:extLst>
                <a:ext uri="{FF2B5EF4-FFF2-40B4-BE49-F238E27FC236}">
                  <a16:creationId xmlns:a16="http://schemas.microsoft.com/office/drawing/2014/main" id="{F21B9B15-F834-1571-8D17-421AA6332BDB}"/>
                </a:ext>
              </a:extLst>
            </p:cNvPr>
            <p:cNvSpPr/>
            <p:nvPr/>
          </p:nvSpPr>
          <p:spPr>
            <a:xfrm>
              <a:off x="7813773" y="832758"/>
              <a:ext cx="1036314" cy="96338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9" name="Groupe 8">
              <a:extLst>
                <a:ext uri="{FF2B5EF4-FFF2-40B4-BE49-F238E27FC236}">
                  <a16:creationId xmlns:a16="http://schemas.microsoft.com/office/drawing/2014/main" id="{665AF8E8-84E6-9FFD-E393-24DB20C9C233}"/>
                </a:ext>
              </a:extLst>
            </p:cNvPr>
            <p:cNvGrpSpPr/>
            <p:nvPr/>
          </p:nvGrpSpPr>
          <p:grpSpPr>
            <a:xfrm>
              <a:off x="7607808" y="246783"/>
              <a:ext cx="1536192" cy="1638462"/>
              <a:chOff x="6590281" y="1841390"/>
              <a:chExt cx="1536192" cy="1638462"/>
            </a:xfrm>
          </p:grpSpPr>
          <p:pic>
            <p:nvPicPr>
              <p:cNvPr id="10" name="Image 9">
                <a:extLst>
                  <a:ext uri="{FF2B5EF4-FFF2-40B4-BE49-F238E27FC236}">
                    <a16:creationId xmlns:a16="http://schemas.microsoft.com/office/drawing/2014/main" id="{132B7470-E157-22E2-0772-1BC5B0E7980F}"/>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701448" y="1841390"/>
                <a:ext cx="1196067" cy="1196067"/>
              </a:xfrm>
              <a:prstGeom prst="rect">
                <a:avLst/>
              </a:prstGeom>
            </p:spPr>
          </p:pic>
          <p:sp>
            <p:nvSpPr>
              <p:cNvPr id="11" name="Rectangle : coins arrondis 10">
                <a:extLst>
                  <a:ext uri="{FF2B5EF4-FFF2-40B4-BE49-F238E27FC236}">
                    <a16:creationId xmlns:a16="http://schemas.microsoft.com/office/drawing/2014/main" id="{6BC6CA1D-B8FD-3E5B-4557-BF0DD0200275}"/>
                  </a:ext>
                </a:extLst>
              </p:cNvPr>
              <p:cNvSpPr/>
              <p:nvPr/>
            </p:nvSpPr>
            <p:spPr>
              <a:xfrm>
                <a:off x="6590281"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المرور بين   الصفوف</a:t>
                </a:r>
              </a:p>
            </p:txBody>
          </p:sp>
        </p:grpSp>
      </p:grpSp>
    </p:spTree>
    <p:extLst>
      <p:ext uri="{BB962C8B-B14F-4D97-AF65-F5344CB8AC3E}">
        <p14:creationId xmlns:p14="http://schemas.microsoft.com/office/powerpoint/2010/main" val="6616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2079F-E350-1EE4-D93C-0695924AB6E0}"/>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32A96C65-8B57-FF66-3FDB-0BC32482B5D2}"/>
              </a:ext>
            </a:extLst>
          </p:cNvPr>
          <p:cNvSpPr txBox="1"/>
          <p:nvPr/>
        </p:nvSpPr>
        <p:spPr>
          <a:xfrm>
            <a:off x="326135" y="1253501"/>
            <a:ext cx="7390394" cy="338554"/>
          </a:xfrm>
          <a:prstGeom prst="rect">
            <a:avLst/>
          </a:prstGeom>
          <a:noFill/>
        </p:spPr>
        <p:txBody>
          <a:bodyPr wrap="square" rtlCol="0">
            <a:spAutoFit/>
          </a:bodyPr>
          <a:lstStyle/>
          <a:p>
            <a:pPr marL="0" algn="r" defTabSz="457200" rtl="1" eaLnBrk="1" latinLnBrk="0" hangingPunct="1"/>
            <a:r>
              <a:rPr lang="ar-MA" sz="1600" b="1" noProof="0" dirty="0">
                <a:solidFill>
                  <a:schemeClr val="bg2">
                    <a:lumMod val="50000"/>
                  </a:schemeClr>
                </a:solidFill>
                <a:latin typeface="Calibri"/>
                <a:ea typeface="Calibri"/>
                <a:cs typeface="Calibri"/>
              </a:rPr>
              <a:t>   </a:t>
            </a:r>
            <a:r>
              <a:rPr lang="ar-MA" sz="1600" b="1" dirty="0">
                <a:solidFill>
                  <a:schemeClr val="bg2">
                    <a:lumMod val="50000"/>
                  </a:schemeClr>
                </a:solidFill>
                <a:latin typeface="Calibri"/>
                <a:cs typeface="Calibri"/>
              </a:rPr>
              <a:t>الآنَ، هَيَّا نُصَحِّحُ إِجاباتِنا مَعاً؛ نَبْدَأُ أَوَّلًا بِتَمْثيلِ الْأُكْسِجينِ وَثاني أُكْسيدِ الْكَرْبونِ</a:t>
            </a:r>
          </a:p>
        </p:txBody>
      </p:sp>
      <p:sp>
        <p:nvSpPr>
          <p:cNvPr id="11" name="Rectangle 10">
            <a:extLst>
              <a:ext uri="{FF2B5EF4-FFF2-40B4-BE49-F238E27FC236}">
                <a16:creationId xmlns:a16="http://schemas.microsoft.com/office/drawing/2014/main" id="{B5C534FF-9F8E-7FB2-9FA7-7491F0C75DEC}"/>
              </a:ext>
            </a:extLst>
          </p:cNvPr>
          <p:cNvSpPr/>
          <p:nvPr/>
        </p:nvSpPr>
        <p:spPr>
          <a:xfrm>
            <a:off x="1001144" y="27010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6" name="Groupe 45">
            <a:extLst>
              <a:ext uri="{FF2B5EF4-FFF2-40B4-BE49-F238E27FC236}">
                <a16:creationId xmlns:a16="http://schemas.microsoft.com/office/drawing/2014/main" id="{D44CA65D-4CCA-E609-CFAF-CD0EEAE758C3}"/>
              </a:ext>
            </a:extLst>
          </p:cNvPr>
          <p:cNvGrpSpPr/>
          <p:nvPr/>
        </p:nvGrpSpPr>
        <p:grpSpPr>
          <a:xfrm>
            <a:off x="1640159" y="2146748"/>
            <a:ext cx="5863682" cy="2406947"/>
            <a:chOff x="1935611" y="1821672"/>
            <a:chExt cx="5863682" cy="2406947"/>
          </a:xfrm>
        </p:grpSpPr>
        <p:grpSp>
          <p:nvGrpSpPr>
            <p:cNvPr id="14" name="Groupe 13">
              <a:extLst>
                <a:ext uri="{FF2B5EF4-FFF2-40B4-BE49-F238E27FC236}">
                  <a16:creationId xmlns:a16="http://schemas.microsoft.com/office/drawing/2014/main" id="{3968876A-2641-633B-C8B4-D7446FB168A7}"/>
                </a:ext>
              </a:extLst>
            </p:cNvPr>
            <p:cNvGrpSpPr/>
            <p:nvPr/>
          </p:nvGrpSpPr>
          <p:grpSpPr>
            <a:xfrm>
              <a:off x="1935611" y="1821672"/>
              <a:ext cx="5863682" cy="2406947"/>
              <a:chOff x="1935611" y="1821672"/>
              <a:chExt cx="5863682" cy="2406947"/>
            </a:xfrm>
          </p:grpSpPr>
          <p:pic>
            <p:nvPicPr>
              <p:cNvPr id="4" name="Image 3">
                <a:extLst>
                  <a:ext uri="{FF2B5EF4-FFF2-40B4-BE49-F238E27FC236}">
                    <a16:creationId xmlns:a16="http://schemas.microsoft.com/office/drawing/2014/main" id="{B364C40D-4453-EB3F-4E55-855FEFF11880}"/>
                  </a:ext>
                </a:extLst>
              </p:cNvPr>
              <p:cNvPicPr>
                <a:picLocks noChangeAspect="1"/>
              </p:cNvPicPr>
              <p:nvPr/>
            </p:nvPicPr>
            <p:blipFill>
              <a:blip r:embed="rId2"/>
              <a:stretch>
                <a:fillRect/>
              </a:stretch>
            </p:blipFill>
            <p:spPr>
              <a:xfrm>
                <a:off x="4867452" y="1821672"/>
                <a:ext cx="2931841" cy="2406947"/>
              </a:xfrm>
              <a:prstGeom prst="rect">
                <a:avLst/>
              </a:prstGeom>
            </p:spPr>
          </p:pic>
          <p:pic>
            <p:nvPicPr>
              <p:cNvPr id="13" name="Image 12" descr="Image générée par l'IA">
                <a:extLst>
                  <a:ext uri="{FF2B5EF4-FFF2-40B4-BE49-F238E27FC236}">
                    <a16:creationId xmlns:a16="http://schemas.microsoft.com/office/drawing/2014/main" id="{9FBB7BAD-21F9-4839-5F34-6A58CB3D82E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35611" y="1821672"/>
                <a:ext cx="2931841" cy="2406947"/>
              </a:xfrm>
              <a:prstGeom prst="rect">
                <a:avLst/>
              </a:prstGeom>
            </p:spPr>
          </p:pic>
        </p:grpSp>
        <p:cxnSp>
          <p:nvCxnSpPr>
            <p:cNvPr id="16" name="Connecteur droit avec flèche 15">
              <a:extLst>
                <a:ext uri="{FF2B5EF4-FFF2-40B4-BE49-F238E27FC236}">
                  <a16:creationId xmlns:a16="http://schemas.microsoft.com/office/drawing/2014/main" id="{975DFD9B-A81B-B2CF-E154-99FDCC194024}"/>
                </a:ext>
              </a:extLst>
            </p:cNvPr>
            <p:cNvCxnSpPr/>
            <p:nvPr/>
          </p:nvCxnSpPr>
          <p:spPr>
            <a:xfrm flipH="1" flipV="1">
              <a:off x="6629400" y="2869532"/>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0C5E8FAE-F101-37AE-132E-05210EBF00EF}"/>
                </a:ext>
              </a:extLst>
            </p:cNvPr>
            <p:cNvCxnSpPr>
              <a:cxnSpLocks/>
            </p:cNvCxnSpPr>
            <p:nvPr/>
          </p:nvCxnSpPr>
          <p:spPr>
            <a:xfrm flipH="1" flipV="1">
              <a:off x="6522610" y="2962818"/>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3D84F051-F1F4-8607-6FE1-90E9FD8758C6}"/>
                </a:ext>
              </a:extLst>
            </p:cNvPr>
            <p:cNvCxnSpPr>
              <a:cxnSpLocks/>
            </p:cNvCxnSpPr>
            <p:nvPr/>
          </p:nvCxnSpPr>
          <p:spPr>
            <a:xfrm flipH="1" flipV="1">
              <a:off x="6629400" y="2717132"/>
              <a:ext cx="342899" cy="22978"/>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55B267F0-5F7A-8331-3038-F8238E6B4BA5}"/>
                </a:ext>
              </a:extLst>
            </p:cNvPr>
            <p:cNvCxnSpPr>
              <a:cxnSpLocks/>
            </p:cNvCxnSpPr>
            <p:nvPr/>
          </p:nvCxnSpPr>
          <p:spPr>
            <a:xfrm flipV="1">
              <a:off x="6333372" y="2974808"/>
              <a:ext cx="43365" cy="304800"/>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7F6102CB-9763-F67C-F6AB-DC03563491C6}"/>
                </a:ext>
              </a:extLst>
            </p:cNvPr>
            <p:cNvCxnSpPr>
              <a:cxnSpLocks/>
            </p:cNvCxnSpPr>
            <p:nvPr/>
          </p:nvCxnSpPr>
          <p:spPr>
            <a:xfrm flipH="1" flipV="1">
              <a:off x="5523581" y="2711659"/>
              <a:ext cx="516272" cy="2845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C31169E5-4168-A430-B4CD-0CAC6DBE2BFE}"/>
                </a:ext>
              </a:extLst>
            </p:cNvPr>
            <p:cNvCxnSpPr>
              <a:cxnSpLocks/>
            </p:cNvCxnSpPr>
            <p:nvPr/>
          </p:nvCxnSpPr>
          <p:spPr>
            <a:xfrm flipH="1">
              <a:off x="5436895" y="2869532"/>
              <a:ext cx="554831" cy="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F6E676E5-D0DA-848E-A063-2839EF74C784}"/>
                </a:ext>
              </a:extLst>
            </p:cNvPr>
            <p:cNvCxnSpPr>
              <a:cxnSpLocks/>
            </p:cNvCxnSpPr>
            <p:nvPr/>
          </p:nvCxnSpPr>
          <p:spPr>
            <a:xfrm flipH="1">
              <a:off x="5520416" y="2974808"/>
              <a:ext cx="554820" cy="5033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B408666D-8F31-01E3-EE60-E011A8DF9DFD}"/>
                </a:ext>
              </a:extLst>
            </p:cNvPr>
            <p:cNvCxnSpPr>
              <a:cxnSpLocks/>
            </p:cNvCxnSpPr>
            <p:nvPr/>
          </p:nvCxnSpPr>
          <p:spPr>
            <a:xfrm flipH="1">
              <a:off x="5781717" y="3080084"/>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109BDB8E-CE8D-F0E5-28E7-6463E932EDAF}"/>
                </a:ext>
              </a:extLst>
            </p:cNvPr>
            <p:cNvSpPr/>
            <p:nvPr/>
          </p:nvSpPr>
          <p:spPr>
            <a:xfrm>
              <a:off x="6269920" y="2629890"/>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sp>
          <p:nvSpPr>
            <p:cNvPr id="37" name="Rectangle 36">
              <a:extLst>
                <a:ext uri="{FF2B5EF4-FFF2-40B4-BE49-F238E27FC236}">
                  <a16:creationId xmlns:a16="http://schemas.microsoft.com/office/drawing/2014/main" id="{85861355-B0DB-0A5D-04F6-F4AA7C27EFAE}"/>
                </a:ext>
              </a:extLst>
            </p:cNvPr>
            <p:cNvSpPr/>
            <p:nvPr/>
          </p:nvSpPr>
          <p:spPr>
            <a:xfrm>
              <a:off x="5956378" y="2673013"/>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cxnSp>
          <p:nvCxnSpPr>
            <p:cNvPr id="38" name="Connecteur droit avec flèche 37">
              <a:extLst>
                <a:ext uri="{FF2B5EF4-FFF2-40B4-BE49-F238E27FC236}">
                  <a16:creationId xmlns:a16="http://schemas.microsoft.com/office/drawing/2014/main" id="{720C2555-5016-6EDD-5FB9-0113D02E857B}"/>
                </a:ext>
              </a:extLst>
            </p:cNvPr>
            <p:cNvCxnSpPr/>
            <p:nvPr/>
          </p:nvCxnSpPr>
          <p:spPr>
            <a:xfrm flipH="1" flipV="1">
              <a:off x="3718727" y="2951301"/>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F240D84E-EA3D-4532-5638-7A732FF5B9E1}"/>
                </a:ext>
              </a:extLst>
            </p:cNvPr>
            <p:cNvCxnSpPr>
              <a:cxnSpLocks/>
            </p:cNvCxnSpPr>
            <p:nvPr/>
          </p:nvCxnSpPr>
          <p:spPr>
            <a:xfrm flipH="1" flipV="1">
              <a:off x="3611937" y="3044587"/>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DCBE5AE3-3A92-BC53-ADAE-4D89CE6BE6AE}"/>
                </a:ext>
              </a:extLst>
            </p:cNvPr>
            <p:cNvSpPr/>
            <p:nvPr/>
          </p:nvSpPr>
          <p:spPr>
            <a:xfrm>
              <a:off x="3360192" y="2784304"/>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cxnSp>
          <p:nvCxnSpPr>
            <p:cNvPr id="41" name="Connecteur droit avec flèche 40">
              <a:extLst>
                <a:ext uri="{FF2B5EF4-FFF2-40B4-BE49-F238E27FC236}">
                  <a16:creationId xmlns:a16="http://schemas.microsoft.com/office/drawing/2014/main" id="{4F2904B1-B933-54AC-5790-87EBD2737C57}"/>
                </a:ext>
              </a:extLst>
            </p:cNvPr>
            <p:cNvCxnSpPr>
              <a:cxnSpLocks/>
            </p:cNvCxnSpPr>
            <p:nvPr/>
          </p:nvCxnSpPr>
          <p:spPr>
            <a:xfrm flipH="1">
              <a:off x="2616561" y="2974808"/>
              <a:ext cx="400241" cy="5796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62FB06B9-58A3-444D-15A4-B64DF93207D2}"/>
                </a:ext>
              </a:extLst>
            </p:cNvPr>
            <p:cNvCxnSpPr>
              <a:cxnSpLocks/>
            </p:cNvCxnSpPr>
            <p:nvPr/>
          </p:nvCxnSpPr>
          <p:spPr>
            <a:xfrm flipH="1">
              <a:off x="2877862" y="3087710"/>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F980ABEA-0450-FCED-DD11-B6AAFD3329B1}"/>
                </a:ext>
              </a:extLst>
            </p:cNvPr>
            <p:cNvSpPr/>
            <p:nvPr/>
          </p:nvSpPr>
          <p:spPr>
            <a:xfrm>
              <a:off x="2980509" y="2780455"/>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grpSp>
      <p:grpSp>
        <p:nvGrpSpPr>
          <p:cNvPr id="3" name="Groupe 2">
            <a:extLst>
              <a:ext uri="{FF2B5EF4-FFF2-40B4-BE49-F238E27FC236}">
                <a16:creationId xmlns:a16="http://schemas.microsoft.com/office/drawing/2014/main" id="{A346C02F-EAC3-3C74-107C-09315562B8C6}"/>
              </a:ext>
            </a:extLst>
          </p:cNvPr>
          <p:cNvGrpSpPr/>
          <p:nvPr/>
        </p:nvGrpSpPr>
        <p:grpSpPr>
          <a:xfrm>
            <a:off x="7503841" y="239978"/>
            <a:ext cx="1679652" cy="1530518"/>
            <a:chOff x="3571624" y="1949334"/>
            <a:chExt cx="1679652" cy="1530518"/>
          </a:xfrm>
        </p:grpSpPr>
        <p:sp>
          <p:nvSpPr>
            <p:cNvPr id="5" name="Rectangle : coins arrondis 4">
              <a:extLst>
                <a:ext uri="{FF2B5EF4-FFF2-40B4-BE49-F238E27FC236}">
                  <a16:creationId xmlns:a16="http://schemas.microsoft.com/office/drawing/2014/main" id="{30A29E90-9189-18A6-5149-F4A766B609E2}"/>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6" name="Image 5" descr="Une image contenant habits, sourire, dessin humoristique, personne&#10;&#10;Le contenu généré par l’IA peut être incorrect.">
              <a:extLst>
                <a:ext uri="{FF2B5EF4-FFF2-40B4-BE49-F238E27FC236}">
                  <a16:creationId xmlns:a16="http://schemas.microsoft.com/office/drawing/2014/main" id="{EE3F6057-F3DC-316D-E7AC-31291572E1EB}"/>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327991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A1986-4C73-7204-F5D2-E3E279B66F90}"/>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5A17AFC6-2CDA-104F-B293-2C75F3CE3ACB}"/>
              </a:ext>
            </a:extLst>
          </p:cNvPr>
          <p:cNvSpPr txBox="1"/>
          <p:nvPr/>
        </p:nvSpPr>
        <p:spPr>
          <a:xfrm>
            <a:off x="185177" y="1268063"/>
            <a:ext cx="7390394" cy="338554"/>
          </a:xfrm>
          <a:prstGeom prst="rect">
            <a:avLst/>
          </a:prstGeom>
          <a:noFill/>
        </p:spPr>
        <p:txBody>
          <a:bodyPr wrap="square" rtlCol="0">
            <a:spAutoFit/>
          </a:bodyPr>
          <a:lstStyle/>
          <a:p>
            <a:pPr marL="0" algn="r" defTabSz="457200" rtl="1" eaLnBrk="1" latinLnBrk="0" hangingPunct="1"/>
            <a:r>
              <a:rPr lang="ar-MA" sz="1600" b="1" i="0" u="none" strike="noStrike" dirty="0">
                <a:solidFill>
                  <a:schemeClr val="bg2">
                    <a:lumMod val="50000"/>
                  </a:schemeClr>
                </a:solidFill>
                <a:effectLst/>
              </a:rPr>
              <a:t>الْآنَ، نُجيبُ عَنِ السُّؤالِ الثّاني، وَنُقارِنُ بَيْنَ السِّنْخَيْنِ:</a:t>
            </a:r>
            <a:endParaRPr lang="ar-MA" sz="1600" b="1" dirty="0">
              <a:solidFill>
                <a:schemeClr val="bg2">
                  <a:lumMod val="50000"/>
                </a:schemeClr>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14E27C5B-1DDB-1404-A3D0-78F59BF3E9BB}"/>
              </a:ext>
            </a:extLst>
          </p:cNvPr>
          <p:cNvSpPr/>
          <p:nvPr/>
        </p:nvSpPr>
        <p:spPr>
          <a:xfrm>
            <a:off x="1001144" y="27010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6" name="Groupe 45">
            <a:extLst>
              <a:ext uri="{FF2B5EF4-FFF2-40B4-BE49-F238E27FC236}">
                <a16:creationId xmlns:a16="http://schemas.microsoft.com/office/drawing/2014/main" id="{F37FDA69-5CCA-3C93-CE02-08576479D7B4}"/>
              </a:ext>
            </a:extLst>
          </p:cNvPr>
          <p:cNvGrpSpPr/>
          <p:nvPr/>
        </p:nvGrpSpPr>
        <p:grpSpPr>
          <a:xfrm>
            <a:off x="1640159" y="2121347"/>
            <a:ext cx="5863682" cy="2406947"/>
            <a:chOff x="1935611" y="1821672"/>
            <a:chExt cx="5863682" cy="2406947"/>
          </a:xfrm>
        </p:grpSpPr>
        <p:grpSp>
          <p:nvGrpSpPr>
            <p:cNvPr id="14" name="Groupe 13">
              <a:extLst>
                <a:ext uri="{FF2B5EF4-FFF2-40B4-BE49-F238E27FC236}">
                  <a16:creationId xmlns:a16="http://schemas.microsoft.com/office/drawing/2014/main" id="{8B7A34F3-BF48-F185-B4BD-571F37630160}"/>
                </a:ext>
              </a:extLst>
            </p:cNvPr>
            <p:cNvGrpSpPr/>
            <p:nvPr/>
          </p:nvGrpSpPr>
          <p:grpSpPr>
            <a:xfrm>
              <a:off x="1935611" y="1821672"/>
              <a:ext cx="5863682" cy="2406947"/>
              <a:chOff x="1935611" y="1821672"/>
              <a:chExt cx="5863682" cy="2406947"/>
            </a:xfrm>
          </p:grpSpPr>
          <p:pic>
            <p:nvPicPr>
              <p:cNvPr id="4" name="Image 3">
                <a:extLst>
                  <a:ext uri="{FF2B5EF4-FFF2-40B4-BE49-F238E27FC236}">
                    <a16:creationId xmlns:a16="http://schemas.microsoft.com/office/drawing/2014/main" id="{5419D285-3282-D471-17B4-370F12260253}"/>
                  </a:ext>
                </a:extLst>
              </p:cNvPr>
              <p:cNvPicPr>
                <a:picLocks noChangeAspect="1"/>
              </p:cNvPicPr>
              <p:nvPr/>
            </p:nvPicPr>
            <p:blipFill>
              <a:blip r:embed="rId2"/>
              <a:stretch>
                <a:fillRect/>
              </a:stretch>
            </p:blipFill>
            <p:spPr>
              <a:xfrm>
                <a:off x="4867452" y="1821672"/>
                <a:ext cx="2931841" cy="2406947"/>
              </a:xfrm>
              <a:prstGeom prst="rect">
                <a:avLst/>
              </a:prstGeom>
            </p:spPr>
          </p:pic>
          <p:pic>
            <p:nvPicPr>
              <p:cNvPr id="13" name="Image 12" descr="Image générée par l'IA">
                <a:extLst>
                  <a:ext uri="{FF2B5EF4-FFF2-40B4-BE49-F238E27FC236}">
                    <a16:creationId xmlns:a16="http://schemas.microsoft.com/office/drawing/2014/main" id="{BC80D75B-138B-78F9-9623-2026CBFE679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35611" y="1821672"/>
                <a:ext cx="2931841" cy="2406947"/>
              </a:xfrm>
              <a:prstGeom prst="rect">
                <a:avLst/>
              </a:prstGeom>
            </p:spPr>
          </p:pic>
        </p:grpSp>
        <p:cxnSp>
          <p:nvCxnSpPr>
            <p:cNvPr id="16" name="Connecteur droit avec flèche 15">
              <a:extLst>
                <a:ext uri="{FF2B5EF4-FFF2-40B4-BE49-F238E27FC236}">
                  <a16:creationId xmlns:a16="http://schemas.microsoft.com/office/drawing/2014/main" id="{CD9AAA1E-5687-1F11-DD7C-5005DE8D0984}"/>
                </a:ext>
              </a:extLst>
            </p:cNvPr>
            <p:cNvCxnSpPr/>
            <p:nvPr/>
          </p:nvCxnSpPr>
          <p:spPr>
            <a:xfrm flipH="1" flipV="1">
              <a:off x="6629400" y="2869532"/>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BBBA4CDF-CF84-4678-C476-309273314703}"/>
                </a:ext>
              </a:extLst>
            </p:cNvPr>
            <p:cNvCxnSpPr>
              <a:cxnSpLocks/>
            </p:cNvCxnSpPr>
            <p:nvPr/>
          </p:nvCxnSpPr>
          <p:spPr>
            <a:xfrm flipH="1" flipV="1">
              <a:off x="6522610" y="2962818"/>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B1455F25-CCC0-F29E-EA6A-F36A8BFA13E9}"/>
                </a:ext>
              </a:extLst>
            </p:cNvPr>
            <p:cNvCxnSpPr>
              <a:cxnSpLocks/>
            </p:cNvCxnSpPr>
            <p:nvPr/>
          </p:nvCxnSpPr>
          <p:spPr>
            <a:xfrm flipH="1" flipV="1">
              <a:off x="6629400" y="2717132"/>
              <a:ext cx="342899" cy="22978"/>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C41C35CF-C5F6-CBF8-1773-89B6FCA04FFD}"/>
                </a:ext>
              </a:extLst>
            </p:cNvPr>
            <p:cNvCxnSpPr>
              <a:cxnSpLocks/>
            </p:cNvCxnSpPr>
            <p:nvPr/>
          </p:nvCxnSpPr>
          <p:spPr>
            <a:xfrm flipV="1">
              <a:off x="6333372" y="2974808"/>
              <a:ext cx="43365" cy="304800"/>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213284AF-8228-9519-2331-0BD7EE22F839}"/>
                </a:ext>
              </a:extLst>
            </p:cNvPr>
            <p:cNvCxnSpPr>
              <a:cxnSpLocks/>
            </p:cNvCxnSpPr>
            <p:nvPr/>
          </p:nvCxnSpPr>
          <p:spPr>
            <a:xfrm flipH="1" flipV="1">
              <a:off x="5523581" y="2711659"/>
              <a:ext cx="516272" cy="2845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C8DE7FFB-E93A-2571-C9C1-33CAE27F7434}"/>
                </a:ext>
              </a:extLst>
            </p:cNvPr>
            <p:cNvCxnSpPr>
              <a:cxnSpLocks/>
            </p:cNvCxnSpPr>
            <p:nvPr/>
          </p:nvCxnSpPr>
          <p:spPr>
            <a:xfrm flipH="1">
              <a:off x="5436895" y="2869532"/>
              <a:ext cx="554831" cy="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41F3437C-8D54-DF21-D20D-18FE932F8419}"/>
                </a:ext>
              </a:extLst>
            </p:cNvPr>
            <p:cNvCxnSpPr>
              <a:cxnSpLocks/>
            </p:cNvCxnSpPr>
            <p:nvPr/>
          </p:nvCxnSpPr>
          <p:spPr>
            <a:xfrm flipH="1">
              <a:off x="5520416" y="2974808"/>
              <a:ext cx="554820" cy="5033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9526D21C-355C-F675-1EEB-3C6075881929}"/>
                </a:ext>
              </a:extLst>
            </p:cNvPr>
            <p:cNvCxnSpPr>
              <a:cxnSpLocks/>
            </p:cNvCxnSpPr>
            <p:nvPr/>
          </p:nvCxnSpPr>
          <p:spPr>
            <a:xfrm flipH="1">
              <a:off x="5781717" y="3080084"/>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2DD9BA1E-8007-3948-C237-22AD917981E6}"/>
                </a:ext>
              </a:extLst>
            </p:cNvPr>
            <p:cNvSpPr/>
            <p:nvPr/>
          </p:nvSpPr>
          <p:spPr>
            <a:xfrm>
              <a:off x="6269920" y="2629890"/>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sp>
          <p:nvSpPr>
            <p:cNvPr id="37" name="Rectangle 36">
              <a:extLst>
                <a:ext uri="{FF2B5EF4-FFF2-40B4-BE49-F238E27FC236}">
                  <a16:creationId xmlns:a16="http://schemas.microsoft.com/office/drawing/2014/main" id="{E8242CB4-CAEF-3900-040B-03D86228E775}"/>
                </a:ext>
              </a:extLst>
            </p:cNvPr>
            <p:cNvSpPr/>
            <p:nvPr/>
          </p:nvSpPr>
          <p:spPr>
            <a:xfrm>
              <a:off x="5956378" y="2673013"/>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cxnSp>
          <p:nvCxnSpPr>
            <p:cNvPr id="38" name="Connecteur droit avec flèche 37">
              <a:extLst>
                <a:ext uri="{FF2B5EF4-FFF2-40B4-BE49-F238E27FC236}">
                  <a16:creationId xmlns:a16="http://schemas.microsoft.com/office/drawing/2014/main" id="{814BCEC7-AC7E-5711-FE3F-5BC4E2BC0CED}"/>
                </a:ext>
              </a:extLst>
            </p:cNvPr>
            <p:cNvCxnSpPr/>
            <p:nvPr/>
          </p:nvCxnSpPr>
          <p:spPr>
            <a:xfrm flipH="1" flipV="1">
              <a:off x="3718727" y="2951301"/>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78D77CC5-7164-11C9-46FF-548FD6EC8C13}"/>
                </a:ext>
              </a:extLst>
            </p:cNvPr>
            <p:cNvCxnSpPr>
              <a:cxnSpLocks/>
            </p:cNvCxnSpPr>
            <p:nvPr/>
          </p:nvCxnSpPr>
          <p:spPr>
            <a:xfrm flipH="1" flipV="1">
              <a:off x="3611937" y="3044587"/>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C18A9876-B768-C68B-F283-F130A52D9E44}"/>
                </a:ext>
              </a:extLst>
            </p:cNvPr>
            <p:cNvSpPr/>
            <p:nvPr/>
          </p:nvSpPr>
          <p:spPr>
            <a:xfrm>
              <a:off x="3360192" y="2784304"/>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cxnSp>
          <p:nvCxnSpPr>
            <p:cNvPr id="41" name="Connecteur droit avec flèche 40">
              <a:extLst>
                <a:ext uri="{FF2B5EF4-FFF2-40B4-BE49-F238E27FC236}">
                  <a16:creationId xmlns:a16="http://schemas.microsoft.com/office/drawing/2014/main" id="{F2035771-EF49-324E-CBDC-7DE0AC12CA6B}"/>
                </a:ext>
              </a:extLst>
            </p:cNvPr>
            <p:cNvCxnSpPr>
              <a:cxnSpLocks/>
            </p:cNvCxnSpPr>
            <p:nvPr/>
          </p:nvCxnSpPr>
          <p:spPr>
            <a:xfrm flipH="1">
              <a:off x="2616561" y="2974808"/>
              <a:ext cx="400241" cy="5796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C6DD520F-6E4B-D7E1-C6AC-773FDDC86AD1}"/>
                </a:ext>
              </a:extLst>
            </p:cNvPr>
            <p:cNvCxnSpPr>
              <a:cxnSpLocks/>
            </p:cNvCxnSpPr>
            <p:nvPr/>
          </p:nvCxnSpPr>
          <p:spPr>
            <a:xfrm flipH="1">
              <a:off x="2877862" y="3087710"/>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6AA78E36-4961-0CA9-884B-A432BD1A62F9}"/>
                </a:ext>
              </a:extLst>
            </p:cNvPr>
            <p:cNvSpPr/>
            <p:nvPr/>
          </p:nvSpPr>
          <p:spPr>
            <a:xfrm>
              <a:off x="2980509" y="2780455"/>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grpSp>
      <p:grpSp>
        <p:nvGrpSpPr>
          <p:cNvPr id="3" name="Groupe 2">
            <a:extLst>
              <a:ext uri="{FF2B5EF4-FFF2-40B4-BE49-F238E27FC236}">
                <a16:creationId xmlns:a16="http://schemas.microsoft.com/office/drawing/2014/main" id="{29B7DD3D-362B-0546-8246-267B2F031257}"/>
              </a:ext>
            </a:extLst>
          </p:cNvPr>
          <p:cNvGrpSpPr/>
          <p:nvPr/>
        </p:nvGrpSpPr>
        <p:grpSpPr>
          <a:xfrm>
            <a:off x="7503841" y="239978"/>
            <a:ext cx="1679652" cy="1530518"/>
            <a:chOff x="3571624" y="1949334"/>
            <a:chExt cx="1679652" cy="1530518"/>
          </a:xfrm>
        </p:grpSpPr>
        <p:sp>
          <p:nvSpPr>
            <p:cNvPr id="5" name="Rectangle : coins arrondis 4">
              <a:extLst>
                <a:ext uri="{FF2B5EF4-FFF2-40B4-BE49-F238E27FC236}">
                  <a16:creationId xmlns:a16="http://schemas.microsoft.com/office/drawing/2014/main" id="{542A84F1-5E9F-02AB-712A-A1F9893FC726}"/>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6" name="Image 5" descr="Une image contenant habits, sourire, dessin humoristique, personne&#10;&#10;Le contenu généré par l’IA peut être incorrect.">
              <a:extLst>
                <a:ext uri="{FF2B5EF4-FFF2-40B4-BE49-F238E27FC236}">
                  <a16:creationId xmlns:a16="http://schemas.microsoft.com/office/drawing/2014/main" id="{CCD55B7A-F167-6E90-1FA8-5E8F47C4E34B}"/>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421085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D4616-4E84-4B0A-9FC5-27B3DFB880A3}"/>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AE07635B-4BA9-CFB7-99C3-557FB5E38C97}"/>
              </a:ext>
            </a:extLst>
          </p:cNvPr>
          <p:cNvSpPr txBox="1"/>
          <p:nvPr/>
        </p:nvSpPr>
        <p:spPr>
          <a:xfrm>
            <a:off x="185177" y="1276345"/>
            <a:ext cx="7390394" cy="338554"/>
          </a:xfrm>
          <a:prstGeom prst="rect">
            <a:avLst/>
          </a:prstGeom>
          <a:noFill/>
        </p:spPr>
        <p:txBody>
          <a:bodyPr wrap="square" rtlCol="0">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جَيِّدٌ، الْآنَ مَنْ يَقْرَأُ السُّؤالَ الثّالِثَ وَيُجيبُ عَنْهُ</a:t>
            </a:r>
            <a:r>
              <a:rPr lang="ar-MA" sz="1600" b="1" i="0" u="none" strike="noStrike" dirty="0">
                <a:solidFill>
                  <a:schemeClr val="bg2">
                    <a:lumMod val="50000"/>
                  </a:schemeClr>
                </a:solidFill>
                <a:effectLst/>
              </a:rPr>
              <a:t>؟</a:t>
            </a:r>
            <a:endParaRPr lang="ar-MA" sz="1600" b="1" noProof="0" dirty="0">
              <a:solidFill>
                <a:schemeClr val="bg2">
                  <a:lumMod val="50000"/>
                </a:schemeClr>
              </a:solidFill>
              <a:latin typeface="Calibri"/>
              <a:cs typeface="Calibri"/>
            </a:endParaRPr>
          </a:p>
        </p:txBody>
      </p:sp>
      <p:sp>
        <p:nvSpPr>
          <p:cNvPr id="11" name="Rectangle 10">
            <a:extLst>
              <a:ext uri="{FF2B5EF4-FFF2-40B4-BE49-F238E27FC236}">
                <a16:creationId xmlns:a16="http://schemas.microsoft.com/office/drawing/2014/main" id="{C4FA48B2-2580-6908-B8EC-178DDC28553F}"/>
              </a:ext>
            </a:extLst>
          </p:cNvPr>
          <p:cNvSpPr/>
          <p:nvPr/>
        </p:nvSpPr>
        <p:spPr>
          <a:xfrm>
            <a:off x="1001144" y="27010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6" name="Groupe 45">
            <a:extLst>
              <a:ext uri="{FF2B5EF4-FFF2-40B4-BE49-F238E27FC236}">
                <a16:creationId xmlns:a16="http://schemas.microsoft.com/office/drawing/2014/main" id="{64C9DF3E-FA18-ED8E-CCB6-45CC98E30894}"/>
              </a:ext>
            </a:extLst>
          </p:cNvPr>
          <p:cNvGrpSpPr/>
          <p:nvPr/>
        </p:nvGrpSpPr>
        <p:grpSpPr>
          <a:xfrm>
            <a:off x="1640159" y="1875814"/>
            <a:ext cx="5863682" cy="2406947"/>
            <a:chOff x="1935611" y="1821672"/>
            <a:chExt cx="5863682" cy="2406947"/>
          </a:xfrm>
        </p:grpSpPr>
        <p:grpSp>
          <p:nvGrpSpPr>
            <p:cNvPr id="14" name="Groupe 13">
              <a:extLst>
                <a:ext uri="{FF2B5EF4-FFF2-40B4-BE49-F238E27FC236}">
                  <a16:creationId xmlns:a16="http://schemas.microsoft.com/office/drawing/2014/main" id="{64E892EF-3210-C8E4-82F4-079FE3033FA1}"/>
                </a:ext>
              </a:extLst>
            </p:cNvPr>
            <p:cNvGrpSpPr/>
            <p:nvPr/>
          </p:nvGrpSpPr>
          <p:grpSpPr>
            <a:xfrm>
              <a:off x="1935611" y="1821672"/>
              <a:ext cx="5863682" cy="2406947"/>
              <a:chOff x="1935611" y="1821672"/>
              <a:chExt cx="5863682" cy="2406947"/>
            </a:xfrm>
          </p:grpSpPr>
          <p:pic>
            <p:nvPicPr>
              <p:cNvPr id="4" name="Image 3">
                <a:extLst>
                  <a:ext uri="{FF2B5EF4-FFF2-40B4-BE49-F238E27FC236}">
                    <a16:creationId xmlns:a16="http://schemas.microsoft.com/office/drawing/2014/main" id="{1547B5F4-7075-F1E9-B31B-7F1F6D497998}"/>
                  </a:ext>
                </a:extLst>
              </p:cNvPr>
              <p:cNvPicPr>
                <a:picLocks noChangeAspect="1"/>
              </p:cNvPicPr>
              <p:nvPr/>
            </p:nvPicPr>
            <p:blipFill>
              <a:blip r:embed="rId2"/>
              <a:stretch>
                <a:fillRect/>
              </a:stretch>
            </p:blipFill>
            <p:spPr>
              <a:xfrm>
                <a:off x="4867452" y="1821672"/>
                <a:ext cx="2931841" cy="2406947"/>
              </a:xfrm>
              <a:prstGeom prst="rect">
                <a:avLst/>
              </a:prstGeom>
            </p:spPr>
          </p:pic>
          <p:pic>
            <p:nvPicPr>
              <p:cNvPr id="13" name="Image 12" descr="Image générée par l'IA">
                <a:extLst>
                  <a:ext uri="{FF2B5EF4-FFF2-40B4-BE49-F238E27FC236}">
                    <a16:creationId xmlns:a16="http://schemas.microsoft.com/office/drawing/2014/main" id="{20E716BA-BF4C-D8DC-2AC6-F9501FDCE063}"/>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35611" y="1821672"/>
                <a:ext cx="2931841" cy="2406947"/>
              </a:xfrm>
              <a:prstGeom prst="rect">
                <a:avLst/>
              </a:prstGeom>
            </p:spPr>
          </p:pic>
        </p:grpSp>
        <p:cxnSp>
          <p:nvCxnSpPr>
            <p:cNvPr id="16" name="Connecteur droit avec flèche 15">
              <a:extLst>
                <a:ext uri="{FF2B5EF4-FFF2-40B4-BE49-F238E27FC236}">
                  <a16:creationId xmlns:a16="http://schemas.microsoft.com/office/drawing/2014/main" id="{BBDF9812-3154-95AA-9751-7BF87EF80EF1}"/>
                </a:ext>
              </a:extLst>
            </p:cNvPr>
            <p:cNvCxnSpPr/>
            <p:nvPr/>
          </p:nvCxnSpPr>
          <p:spPr>
            <a:xfrm flipH="1" flipV="1">
              <a:off x="6629400" y="2869532"/>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5F001495-7571-5D5E-39AE-A6921BC454BF}"/>
                </a:ext>
              </a:extLst>
            </p:cNvPr>
            <p:cNvCxnSpPr>
              <a:cxnSpLocks/>
            </p:cNvCxnSpPr>
            <p:nvPr/>
          </p:nvCxnSpPr>
          <p:spPr>
            <a:xfrm flipH="1" flipV="1">
              <a:off x="6522610" y="2962818"/>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F5D6A6BF-980B-4686-C6D7-7DF27BB8B38E}"/>
                </a:ext>
              </a:extLst>
            </p:cNvPr>
            <p:cNvCxnSpPr>
              <a:cxnSpLocks/>
            </p:cNvCxnSpPr>
            <p:nvPr/>
          </p:nvCxnSpPr>
          <p:spPr>
            <a:xfrm flipH="1" flipV="1">
              <a:off x="6629400" y="2717132"/>
              <a:ext cx="342899" cy="22978"/>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F49F2E36-311C-A18C-256D-201D87472AFD}"/>
                </a:ext>
              </a:extLst>
            </p:cNvPr>
            <p:cNvCxnSpPr>
              <a:cxnSpLocks/>
            </p:cNvCxnSpPr>
            <p:nvPr/>
          </p:nvCxnSpPr>
          <p:spPr>
            <a:xfrm flipV="1">
              <a:off x="6333372" y="2974808"/>
              <a:ext cx="43365" cy="304800"/>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BEB9C806-6415-0AF7-BBEF-61CC5CC79D8C}"/>
                </a:ext>
              </a:extLst>
            </p:cNvPr>
            <p:cNvCxnSpPr>
              <a:cxnSpLocks/>
            </p:cNvCxnSpPr>
            <p:nvPr/>
          </p:nvCxnSpPr>
          <p:spPr>
            <a:xfrm flipH="1" flipV="1">
              <a:off x="5523581" y="2711659"/>
              <a:ext cx="516272" cy="2845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4642F9EE-7CC4-A119-91D9-82B003FD594E}"/>
                </a:ext>
              </a:extLst>
            </p:cNvPr>
            <p:cNvCxnSpPr>
              <a:cxnSpLocks/>
            </p:cNvCxnSpPr>
            <p:nvPr/>
          </p:nvCxnSpPr>
          <p:spPr>
            <a:xfrm flipH="1">
              <a:off x="5436895" y="2869532"/>
              <a:ext cx="554831" cy="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56BDF495-A536-50B8-D4AC-4FD0AEC67BB8}"/>
                </a:ext>
              </a:extLst>
            </p:cNvPr>
            <p:cNvCxnSpPr>
              <a:cxnSpLocks/>
            </p:cNvCxnSpPr>
            <p:nvPr/>
          </p:nvCxnSpPr>
          <p:spPr>
            <a:xfrm flipH="1">
              <a:off x="5520416" y="2974808"/>
              <a:ext cx="554820" cy="5033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D7134227-553E-AFF2-32FD-2F6440788CAC}"/>
                </a:ext>
              </a:extLst>
            </p:cNvPr>
            <p:cNvCxnSpPr>
              <a:cxnSpLocks/>
            </p:cNvCxnSpPr>
            <p:nvPr/>
          </p:nvCxnSpPr>
          <p:spPr>
            <a:xfrm flipH="1">
              <a:off x="5781717" y="3080084"/>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7D0F5764-EB4C-B957-31A7-59A2D4C0F3D9}"/>
                </a:ext>
              </a:extLst>
            </p:cNvPr>
            <p:cNvSpPr/>
            <p:nvPr/>
          </p:nvSpPr>
          <p:spPr>
            <a:xfrm>
              <a:off x="6269920" y="2629890"/>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sp>
          <p:nvSpPr>
            <p:cNvPr id="37" name="Rectangle 36">
              <a:extLst>
                <a:ext uri="{FF2B5EF4-FFF2-40B4-BE49-F238E27FC236}">
                  <a16:creationId xmlns:a16="http://schemas.microsoft.com/office/drawing/2014/main" id="{34ED023A-56CF-1C75-48AE-7064882A34BD}"/>
                </a:ext>
              </a:extLst>
            </p:cNvPr>
            <p:cNvSpPr/>
            <p:nvPr/>
          </p:nvSpPr>
          <p:spPr>
            <a:xfrm>
              <a:off x="5956378" y="2673013"/>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cxnSp>
          <p:nvCxnSpPr>
            <p:cNvPr id="38" name="Connecteur droit avec flèche 37">
              <a:extLst>
                <a:ext uri="{FF2B5EF4-FFF2-40B4-BE49-F238E27FC236}">
                  <a16:creationId xmlns:a16="http://schemas.microsoft.com/office/drawing/2014/main" id="{412EA27B-7D8D-353D-F5CB-01944A11A0AF}"/>
                </a:ext>
              </a:extLst>
            </p:cNvPr>
            <p:cNvCxnSpPr/>
            <p:nvPr/>
          </p:nvCxnSpPr>
          <p:spPr>
            <a:xfrm flipH="1" flipV="1">
              <a:off x="3718727" y="2951301"/>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0AB5BBEA-2EB7-4D51-72CD-1E3A55B14EEC}"/>
                </a:ext>
              </a:extLst>
            </p:cNvPr>
            <p:cNvCxnSpPr>
              <a:cxnSpLocks/>
            </p:cNvCxnSpPr>
            <p:nvPr/>
          </p:nvCxnSpPr>
          <p:spPr>
            <a:xfrm flipH="1" flipV="1">
              <a:off x="3611937" y="3044587"/>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A51477D1-B868-888A-A4FB-34DC48D307E5}"/>
                </a:ext>
              </a:extLst>
            </p:cNvPr>
            <p:cNvSpPr/>
            <p:nvPr/>
          </p:nvSpPr>
          <p:spPr>
            <a:xfrm>
              <a:off x="3360192" y="2784304"/>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cxnSp>
          <p:nvCxnSpPr>
            <p:cNvPr id="41" name="Connecteur droit avec flèche 40">
              <a:extLst>
                <a:ext uri="{FF2B5EF4-FFF2-40B4-BE49-F238E27FC236}">
                  <a16:creationId xmlns:a16="http://schemas.microsoft.com/office/drawing/2014/main" id="{67391C88-54AD-8C85-07D1-79A7BF7A0F20}"/>
                </a:ext>
              </a:extLst>
            </p:cNvPr>
            <p:cNvCxnSpPr>
              <a:cxnSpLocks/>
            </p:cNvCxnSpPr>
            <p:nvPr/>
          </p:nvCxnSpPr>
          <p:spPr>
            <a:xfrm flipH="1">
              <a:off x="2616561" y="2974808"/>
              <a:ext cx="400241" cy="5796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321AA13E-E723-820C-0F53-B95CCD706DE1}"/>
                </a:ext>
              </a:extLst>
            </p:cNvPr>
            <p:cNvCxnSpPr>
              <a:cxnSpLocks/>
            </p:cNvCxnSpPr>
            <p:nvPr/>
          </p:nvCxnSpPr>
          <p:spPr>
            <a:xfrm flipH="1">
              <a:off x="2877862" y="3087710"/>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FC0A25EF-30C1-A481-5519-6871B2E31A8D}"/>
                </a:ext>
              </a:extLst>
            </p:cNvPr>
            <p:cNvSpPr/>
            <p:nvPr/>
          </p:nvSpPr>
          <p:spPr>
            <a:xfrm>
              <a:off x="2980509" y="2780455"/>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grpSp>
      <p:sp>
        <p:nvSpPr>
          <p:cNvPr id="47" name="ZoneTexte 46">
            <a:extLst>
              <a:ext uri="{FF2B5EF4-FFF2-40B4-BE49-F238E27FC236}">
                <a16:creationId xmlns:a16="http://schemas.microsoft.com/office/drawing/2014/main" id="{39EC51AA-B672-0A79-6DA1-14B0D266408F}"/>
              </a:ext>
            </a:extLst>
          </p:cNvPr>
          <p:cNvSpPr txBox="1"/>
          <p:nvPr/>
        </p:nvSpPr>
        <p:spPr>
          <a:xfrm>
            <a:off x="349731" y="4388036"/>
            <a:ext cx="8206440" cy="1143518"/>
          </a:xfrm>
          <a:prstGeom prst="rect">
            <a:avLst/>
          </a:prstGeom>
          <a:noFill/>
        </p:spPr>
        <p:txBody>
          <a:bodyPr wrap="square" rtlCol="0">
            <a:spAutoFit/>
          </a:bodyPr>
          <a:lstStyle/>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أُلاحِظُ أَنَّ السَّنْخَ السَّليـمَ يَمْتَلِكُ جُدْرانًا رَقيقَةً وَسَليـمَةً مَعَ كَثافَةٍ في الشُّعَيْراتِ الدَّمَوِيَّةِ، بَيْنَما السَّنْخُ عِنْدَ الْمُدَخِّنِ يُمَثِّلُ جُدْرانًا مُتَآكِلَةً وَتَناقُصًا كَبيراً في الشُّعَيْراتِ الدَّمَوِيَّةِ.</a:t>
            </a:r>
          </a:p>
          <a:p>
            <a:pPr algn="r" rtl="1">
              <a:lnSpc>
                <a:spcPct val="130000"/>
              </a:lnSpc>
            </a:pPr>
            <a:endPar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CFAE93E4-A39E-F6B4-84BD-C0F692E00382}"/>
              </a:ext>
            </a:extLst>
          </p:cNvPr>
          <p:cNvGrpSpPr/>
          <p:nvPr/>
        </p:nvGrpSpPr>
        <p:grpSpPr>
          <a:xfrm>
            <a:off x="7503841" y="239978"/>
            <a:ext cx="1679652" cy="1530518"/>
            <a:chOff x="3571624" y="1949334"/>
            <a:chExt cx="1679652" cy="1530518"/>
          </a:xfrm>
        </p:grpSpPr>
        <p:sp>
          <p:nvSpPr>
            <p:cNvPr id="5" name="Rectangle : coins arrondis 4">
              <a:extLst>
                <a:ext uri="{FF2B5EF4-FFF2-40B4-BE49-F238E27FC236}">
                  <a16:creationId xmlns:a16="http://schemas.microsoft.com/office/drawing/2014/main" id="{859D84C0-D0B9-0423-EB24-8672D42C0279}"/>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6" name="Image 5" descr="Une image contenant habits, sourire, dessin humoristique, personne&#10;&#10;Le contenu généré par l’IA peut être incorrect.">
              <a:extLst>
                <a:ext uri="{FF2B5EF4-FFF2-40B4-BE49-F238E27FC236}">
                  <a16:creationId xmlns:a16="http://schemas.microsoft.com/office/drawing/2014/main" id="{7ECF2293-CFB1-75D1-27AD-4EE60A4A8B1F}"/>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194204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2C07B-7E55-BBF7-B935-E36747B4B220}"/>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062E3875-75ED-54D3-51D0-510C220F0C53}"/>
              </a:ext>
            </a:extLst>
          </p:cNvPr>
          <p:cNvSpPr txBox="1"/>
          <p:nvPr/>
        </p:nvSpPr>
        <p:spPr>
          <a:xfrm>
            <a:off x="349731" y="1266332"/>
            <a:ext cx="7258077" cy="338554"/>
          </a:xfrm>
          <a:prstGeom prst="rect">
            <a:avLst/>
          </a:prstGeom>
          <a:noFill/>
        </p:spPr>
        <p:txBody>
          <a:bodyPr wrap="square" rtlCol="0">
            <a:spAutoFit/>
          </a:bodyPr>
          <a:lstStyle/>
          <a:p>
            <a:pPr marL="0" algn="r" defTabSz="457200" rtl="1" eaLnBrk="1" latinLnBrk="0" hangingPunct="1"/>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الْآنَ مَنْ يَقْرَأُ السُّؤالَ الرّابع وَيُجيبُ عَنْهُ</a:t>
            </a:r>
            <a:r>
              <a:rPr lang="ar-MA" sz="1600" b="1" i="0" u="none" strike="noStrike" dirty="0">
                <a:solidFill>
                  <a:schemeClr val="bg2">
                    <a:lumMod val="50000"/>
                  </a:schemeClr>
                </a:solidFill>
                <a:effectLst/>
              </a:rPr>
              <a:t>؟</a:t>
            </a:r>
            <a:endParaRPr lang="ar-MA" sz="1600" b="1" noProof="0" dirty="0">
              <a:solidFill>
                <a:schemeClr val="bg2">
                  <a:lumMod val="50000"/>
                </a:schemeClr>
              </a:solidFill>
              <a:latin typeface="Calibri"/>
              <a:cs typeface="Calibri"/>
            </a:endParaRPr>
          </a:p>
        </p:txBody>
      </p:sp>
      <p:sp>
        <p:nvSpPr>
          <p:cNvPr id="11" name="Rectangle 10">
            <a:extLst>
              <a:ext uri="{FF2B5EF4-FFF2-40B4-BE49-F238E27FC236}">
                <a16:creationId xmlns:a16="http://schemas.microsoft.com/office/drawing/2014/main" id="{EA3A2BC8-AB8F-EFB6-8ABD-6887FD078618}"/>
              </a:ext>
            </a:extLst>
          </p:cNvPr>
          <p:cNvSpPr/>
          <p:nvPr/>
        </p:nvSpPr>
        <p:spPr>
          <a:xfrm>
            <a:off x="1001144" y="27010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6" name="Groupe 45">
            <a:extLst>
              <a:ext uri="{FF2B5EF4-FFF2-40B4-BE49-F238E27FC236}">
                <a16:creationId xmlns:a16="http://schemas.microsoft.com/office/drawing/2014/main" id="{D6F1D53E-8451-CB40-DFBC-9A02AA820EDA}"/>
              </a:ext>
            </a:extLst>
          </p:cNvPr>
          <p:cNvGrpSpPr/>
          <p:nvPr/>
        </p:nvGrpSpPr>
        <p:grpSpPr>
          <a:xfrm>
            <a:off x="1640159" y="1875814"/>
            <a:ext cx="5863682" cy="2687074"/>
            <a:chOff x="1935611" y="1821672"/>
            <a:chExt cx="5863682" cy="2406947"/>
          </a:xfrm>
        </p:grpSpPr>
        <p:grpSp>
          <p:nvGrpSpPr>
            <p:cNvPr id="14" name="Groupe 13">
              <a:extLst>
                <a:ext uri="{FF2B5EF4-FFF2-40B4-BE49-F238E27FC236}">
                  <a16:creationId xmlns:a16="http://schemas.microsoft.com/office/drawing/2014/main" id="{321277F5-8061-9008-0FB1-2B3368D05AD0}"/>
                </a:ext>
              </a:extLst>
            </p:cNvPr>
            <p:cNvGrpSpPr/>
            <p:nvPr/>
          </p:nvGrpSpPr>
          <p:grpSpPr>
            <a:xfrm>
              <a:off x="1935611" y="1821672"/>
              <a:ext cx="5863682" cy="2406947"/>
              <a:chOff x="1935611" y="1821672"/>
              <a:chExt cx="5863682" cy="2406947"/>
            </a:xfrm>
          </p:grpSpPr>
          <p:pic>
            <p:nvPicPr>
              <p:cNvPr id="4" name="Image 3">
                <a:extLst>
                  <a:ext uri="{FF2B5EF4-FFF2-40B4-BE49-F238E27FC236}">
                    <a16:creationId xmlns:a16="http://schemas.microsoft.com/office/drawing/2014/main" id="{0344363E-C4F4-7E00-83EC-6217CAE20F20}"/>
                  </a:ext>
                </a:extLst>
              </p:cNvPr>
              <p:cNvPicPr>
                <a:picLocks noChangeAspect="1"/>
              </p:cNvPicPr>
              <p:nvPr/>
            </p:nvPicPr>
            <p:blipFill>
              <a:blip r:embed="rId2"/>
              <a:stretch>
                <a:fillRect/>
              </a:stretch>
            </p:blipFill>
            <p:spPr>
              <a:xfrm>
                <a:off x="4867452" y="1821672"/>
                <a:ext cx="2931841" cy="2406947"/>
              </a:xfrm>
              <a:prstGeom prst="rect">
                <a:avLst/>
              </a:prstGeom>
            </p:spPr>
          </p:pic>
          <p:pic>
            <p:nvPicPr>
              <p:cNvPr id="13" name="Image 12" descr="Image générée par l'IA">
                <a:extLst>
                  <a:ext uri="{FF2B5EF4-FFF2-40B4-BE49-F238E27FC236}">
                    <a16:creationId xmlns:a16="http://schemas.microsoft.com/office/drawing/2014/main" id="{30F6AA28-9E77-9A22-348D-4665B700783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35611" y="1821672"/>
                <a:ext cx="2931841" cy="2406947"/>
              </a:xfrm>
              <a:prstGeom prst="rect">
                <a:avLst/>
              </a:prstGeom>
            </p:spPr>
          </p:pic>
        </p:grpSp>
        <p:cxnSp>
          <p:nvCxnSpPr>
            <p:cNvPr id="16" name="Connecteur droit avec flèche 15">
              <a:extLst>
                <a:ext uri="{FF2B5EF4-FFF2-40B4-BE49-F238E27FC236}">
                  <a16:creationId xmlns:a16="http://schemas.microsoft.com/office/drawing/2014/main" id="{EBD59D01-13EE-BA8E-EC63-E22EDB9B6360}"/>
                </a:ext>
              </a:extLst>
            </p:cNvPr>
            <p:cNvCxnSpPr/>
            <p:nvPr/>
          </p:nvCxnSpPr>
          <p:spPr>
            <a:xfrm flipH="1" flipV="1">
              <a:off x="6629400" y="2869532"/>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E18A3C47-47A7-3DF4-3927-26BE39A196BA}"/>
                </a:ext>
              </a:extLst>
            </p:cNvPr>
            <p:cNvCxnSpPr>
              <a:cxnSpLocks/>
            </p:cNvCxnSpPr>
            <p:nvPr/>
          </p:nvCxnSpPr>
          <p:spPr>
            <a:xfrm flipH="1" flipV="1">
              <a:off x="6522610" y="2962818"/>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DB482873-17DB-12A9-C4E2-EFDFDDD7A59F}"/>
                </a:ext>
              </a:extLst>
            </p:cNvPr>
            <p:cNvCxnSpPr>
              <a:cxnSpLocks/>
            </p:cNvCxnSpPr>
            <p:nvPr/>
          </p:nvCxnSpPr>
          <p:spPr>
            <a:xfrm flipH="1" flipV="1">
              <a:off x="6629400" y="2717132"/>
              <a:ext cx="342899" cy="22978"/>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D687E626-D52B-565A-32DF-84795FFAE18F}"/>
                </a:ext>
              </a:extLst>
            </p:cNvPr>
            <p:cNvCxnSpPr>
              <a:cxnSpLocks/>
            </p:cNvCxnSpPr>
            <p:nvPr/>
          </p:nvCxnSpPr>
          <p:spPr>
            <a:xfrm flipV="1">
              <a:off x="6333372" y="2974808"/>
              <a:ext cx="43365" cy="304800"/>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44ACE207-4E62-BBAD-E190-6D50C5FC6414}"/>
                </a:ext>
              </a:extLst>
            </p:cNvPr>
            <p:cNvCxnSpPr>
              <a:cxnSpLocks/>
            </p:cNvCxnSpPr>
            <p:nvPr/>
          </p:nvCxnSpPr>
          <p:spPr>
            <a:xfrm flipH="1" flipV="1">
              <a:off x="5523581" y="2711659"/>
              <a:ext cx="516272" cy="2845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A9C631D0-073B-6FB4-E5A9-8669CA4378AC}"/>
                </a:ext>
              </a:extLst>
            </p:cNvPr>
            <p:cNvCxnSpPr>
              <a:cxnSpLocks/>
            </p:cNvCxnSpPr>
            <p:nvPr/>
          </p:nvCxnSpPr>
          <p:spPr>
            <a:xfrm flipH="1">
              <a:off x="5436895" y="2869532"/>
              <a:ext cx="554831" cy="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372DC425-E3A9-F8F9-F549-53EA2D88C940}"/>
                </a:ext>
              </a:extLst>
            </p:cNvPr>
            <p:cNvCxnSpPr>
              <a:cxnSpLocks/>
            </p:cNvCxnSpPr>
            <p:nvPr/>
          </p:nvCxnSpPr>
          <p:spPr>
            <a:xfrm flipH="1">
              <a:off x="5520416" y="2974808"/>
              <a:ext cx="554820" cy="5033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EC83984C-B855-6DEE-D75A-C1FD1BEA3849}"/>
                </a:ext>
              </a:extLst>
            </p:cNvPr>
            <p:cNvCxnSpPr>
              <a:cxnSpLocks/>
            </p:cNvCxnSpPr>
            <p:nvPr/>
          </p:nvCxnSpPr>
          <p:spPr>
            <a:xfrm flipH="1">
              <a:off x="5781717" y="3080084"/>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1D276631-2198-DC43-45D4-E2EAB7EC34FC}"/>
                </a:ext>
              </a:extLst>
            </p:cNvPr>
            <p:cNvSpPr/>
            <p:nvPr/>
          </p:nvSpPr>
          <p:spPr>
            <a:xfrm>
              <a:off x="6269920" y="2629890"/>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sp>
          <p:nvSpPr>
            <p:cNvPr id="37" name="Rectangle 36">
              <a:extLst>
                <a:ext uri="{FF2B5EF4-FFF2-40B4-BE49-F238E27FC236}">
                  <a16:creationId xmlns:a16="http://schemas.microsoft.com/office/drawing/2014/main" id="{D189D5D0-1B6C-2E7C-726A-D0A843AF2626}"/>
                </a:ext>
              </a:extLst>
            </p:cNvPr>
            <p:cNvSpPr/>
            <p:nvPr/>
          </p:nvSpPr>
          <p:spPr>
            <a:xfrm>
              <a:off x="5956378" y="2673013"/>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cxnSp>
          <p:nvCxnSpPr>
            <p:cNvPr id="38" name="Connecteur droit avec flèche 37">
              <a:extLst>
                <a:ext uri="{FF2B5EF4-FFF2-40B4-BE49-F238E27FC236}">
                  <a16:creationId xmlns:a16="http://schemas.microsoft.com/office/drawing/2014/main" id="{32BC364F-5F5C-E9CC-F149-EBC5FA5013B0}"/>
                </a:ext>
              </a:extLst>
            </p:cNvPr>
            <p:cNvCxnSpPr/>
            <p:nvPr/>
          </p:nvCxnSpPr>
          <p:spPr>
            <a:xfrm flipH="1" flipV="1">
              <a:off x="3718727" y="2951301"/>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13B96F2F-A04D-958F-34C6-D97239F02F63}"/>
                </a:ext>
              </a:extLst>
            </p:cNvPr>
            <p:cNvCxnSpPr>
              <a:cxnSpLocks/>
            </p:cNvCxnSpPr>
            <p:nvPr/>
          </p:nvCxnSpPr>
          <p:spPr>
            <a:xfrm flipH="1" flipV="1">
              <a:off x="3611937" y="3044587"/>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A0F23485-5993-65B4-A56F-45604FDF0335}"/>
                </a:ext>
              </a:extLst>
            </p:cNvPr>
            <p:cNvSpPr/>
            <p:nvPr/>
          </p:nvSpPr>
          <p:spPr>
            <a:xfrm>
              <a:off x="3360192" y="2784304"/>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cxnSp>
          <p:nvCxnSpPr>
            <p:cNvPr id="41" name="Connecteur droit avec flèche 40">
              <a:extLst>
                <a:ext uri="{FF2B5EF4-FFF2-40B4-BE49-F238E27FC236}">
                  <a16:creationId xmlns:a16="http://schemas.microsoft.com/office/drawing/2014/main" id="{DC067479-ACDB-BA83-FA54-948754B651DF}"/>
                </a:ext>
              </a:extLst>
            </p:cNvPr>
            <p:cNvCxnSpPr>
              <a:cxnSpLocks/>
            </p:cNvCxnSpPr>
            <p:nvPr/>
          </p:nvCxnSpPr>
          <p:spPr>
            <a:xfrm flipH="1">
              <a:off x="2616561" y="2974808"/>
              <a:ext cx="400241" cy="5796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2D0A036C-2D95-18DB-77C0-485AE7033669}"/>
                </a:ext>
              </a:extLst>
            </p:cNvPr>
            <p:cNvCxnSpPr>
              <a:cxnSpLocks/>
            </p:cNvCxnSpPr>
            <p:nvPr/>
          </p:nvCxnSpPr>
          <p:spPr>
            <a:xfrm flipH="1">
              <a:off x="2877862" y="3087710"/>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EA93CE82-636F-9D87-548E-3EBA5A0E0B12}"/>
                </a:ext>
              </a:extLst>
            </p:cNvPr>
            <p:cNvSpPr/>
            <p:nvPr/>
          </p:nvSpPr>
          <p:spPr>
            <a:xfrm>
              <a:off x="2980509" y="2780455"/>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grpSp>
      <p:sp>
        <p:nvSpPr>
          <p:cNvPr id="47" name="ZoneTexte 46">
            <a:extLst>
              <a:ext uri="{FF2B5EF4-FFF2-40B4-BE49-F238E27FC236}">
                <a16:creationId xmlns:a16="http://schemas.microsoft.com/office/drawing/2014/main" id="{EC1A0CC9-9862-E355-BCF7-13A92D360D39}"/>
              </a:ext>
            </a:extLst>
          </p:cNvPr>
          <p:cNvSpPr txBox="1"/>
          <p:nvPr/>
        </p:nvSpPr>
        <p:spPr>
          <a:xfrm>
            <a:off x="442886" y="4562888"/>
            <a:ext cx="8085221" cy="1503617"/>
          </a:xfrm>
          <a:prstGeom prst="rect">
            <a:avLst/>
          </a:prstGeom>
          <a:noFill/>
        </p:spPr>
        <p:txBody>
          <a:bodyPr wrap="square" rtlCol="0">
            <a:spAutoFit/>
          </a:bodyPr>
          <a:lstStyle/>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أُلاحِظُ أَنَّ السَّنْخَ السَّليـمَ يَمْتَلِكُ جُدْرانًا رَقيقَةً وَسَليـمَةً مَعَ كَثافَةٍ في الشُّعَيْراتِ الدَّمَوِيَّةِ، بَيْنَما السَّنْخُ عِنْدَ الْمُدَخِّنِ يُمَثِّلُ جُدْرانًا مُتَآكِلَةً وَتَناقُصًا كَبيراً في الشُّعَيْراتِ الدَّمَوِيَّةِ.</a:t>
            </a:r>
          </a:p>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3- يُعاني الْمُدَخِّنُ مِنْ صُعوبَةٍ في التَّنَفُّسِ أَثْناءَ الْمَجْهودِ الْبَدَنِيِّ بِسَبَبِ تَدْميـرِ جُدْرانِ الأَسْناخِ وَتَلَفِها، مِمّا يُؤَدّي إِلَى نَقْصٍ حادٍّ في مِساحَةِ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التَّبادُلاتِ الْغازِيَّةِ</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فَلا يَحْصُلُ الْجِسْمُ عَلى الأُكْسِجيـنِ الْكافي.</a:t>
            </a:r>
          </a:p>
        </p:txBody>
      </p:sp>
      <p:grpSp>
        <p:nvGrpSpPr>
          <p:cNvPr id="3" name="Groupe 2">
            <a:extLst>
              <a:ext uri="{FF2B5EF4-FFF2-40B4-BE49-F238E27FC236}">
                <a16:creationId xmlns:a16="http://schemas.microsoft.com/office/drawing/2014/main" id="{B2A49A4E-2B89-BA1E-3541-8A5E8E86FDDA}"/>
              </a:ext>
            </a:extLst>
          </p:cNvPr>
          <p:cNvGrpSpPr/>
          <p:nvPr/>
        </p:nvGrpSpPr>
        <p:grpSpPr>
          <a:xfrm>
            <a:off x="7464348" y="235107"/>
            <a:ext cx="1679652" cy="1530518"/>
            <a:chOff x="3571624" y="1949334"/>
            <a:chExt cx="1679652" cy="1530518"/>
          </a:xfrm>
        </p:grpSpPr>
        <p:sp>
          <p:nvSpPr>
            <p:cNvPr id="5" name="Rectangle : coins arrondis 4">
              <a:extLst>
                <a:ext uri="{FF2B5EF4-FFF2-40B4-BE49-F238E27FC236}">
                  <a16:creationId xmlns:a16="http://schemas.microsoft.com/office/drawing/2014/main" id="{050500C6-0BD5-83A1-06E8-9D823BBB1F0E}"/>
                </a:ext>
              </a:extLst>
            </p:cNvPr>
            <p:cNvSpPr/>
            <p:nvPr/>
          </p:nvSpPr>
          <p:spPr>
            <a:xfrm>
              <a:off x="3715084" y="3013273"/>
              <a:ext cx="1536192" cy="466579"/>
            </a:xfrm>
            <a:prstGeom prst="roundRect">
              <a:avLst>
                <a:gd name="adj" fmla="val 50000"/>
              </a:avLst>
            </a:prstGeom>
            <a:solidFill>
              <a:srgbClr val="DEF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MA" sz="1400" b="1" kern="0" dirty="0">
                  <a:solidFill>
                    <a:srgbClr val="3A8F98"/>
                  </a:solidFill>
                  <a:latin typeface="Calibri" panose="020F0502020204030204" pitchFamily="34" charset="0"/>
                  <a:cs typeface="Calibri" panose="020F0502020204030204" pitchFamily="34" charset="0"/>
                </a:rPr>
                <a:t>تعيين تلميذ للإجابة </a:t>
              </a:r>
            </a:p>
          </p:txBody>
        </p:sp>
        <p:pic>
          <p:nvPicPr>
            <p:cNvPr id="6" name="Image 5" descr="Une image contenant habits, sourire, dessin humoristique, personne&#10;&#10;Le contenu généré par l’IA peut être incorrect.">
              <a:extLst>
                <a:ext uri="{FF2B5EF4-FFF2-40B4-BE49-F238E27FC236}">
                  <a16:creationId xmlns:a16="http://schemas.microsoft.com/office/drawing/2014/main" id="{6BF38004-6A26-3BBF-50F3-6D3BB552E59C}"/>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571624" y="1949334"/>
              <a:ext cx="1397972" cy="1063006"/>
            </a:xfrm>
            <a:prstGeom prst="rect">
              <a:avLst/>
            </a:prstGeom>
          </p:spPr>
        </p:pic>
      </p:grpSp>
    </p:spTree>
    <p:extLst>
      <p:ext uri="{BB962C8B-B14F-4D97-AF65-F5344CB8AC3E}">
        <p14:creationId xmlns:p14="http://schemas.microsoft.com/office/powerpoint/2010/main" val="72702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0D620-1C25-7AAA-267E-1532C212A049}"/>
            </a:ext>
          </a:extLst>
        </p:cNvPr>
        <p:cNvGrpSpPr/>
        <p:nvPr/>
      </p:nvGrpSpPr>
      <p:grpSpPr>
        <a:xfrm>
          <a:off x="0" y="0"/>
          <a:ext cx="0" cy="0"/>
          <a:chOff x="0" y="0"/>
          <a:chExt cx="0" cy="0"/>
        </a:xfrm>
      </p:grpSpPr>
      <p:sp>
        <p:nvSpPr>
          <p:cNvPr id="2" name="ZoneTexte 2">
            <a:extLst>
              <a:ext uri="{FF2B5EF4-FFF2-40B4-BE49-F238E27FC236}">
                <a16:creationId xmlns:a16="http://schemas.microsoft.com/office/drawing/2014/main" id="{54789C51-63C6-CD7E-5F17-BF1E3B7DAACF}"/>
              </a:ext>
            </a:extLst>
          </p:cNvPr>
          <p:cNvSpPr txBox="1"/>
          <p:nvPr/>
        </p:nvSpPr>
        <p:spPr>
          <a:xfrm>
            <a:off x="349731" y="1266332"/>
            <a:ext cx="7435732" cy="400110"/>
          </a:xfrm>
          <a:prstGeom prst="rect">
            <a:avLst/>
          </a:prstGeom>
          <a:noFill/>
        </p:spPr>
        <p:txBody>
          <a:bodyPr wrap="square" rtlCol="0">
            <a:spAutoFit/>
          </a:bodyPr>
          <a:lstStyle/>
          <a:p>
            <a:pPr algn="r" rtl="1" fontAlgn="base">
              <a:spcBef>
                <a:spcPct val="0"/>
              </a:spcBef>
              <a:spcAft>
                <a:spcPct val="0"/>
              </a:spcAft>
              <a:defRPr/>
            </a:pPr>
            <a:r>
              <a:rPr lang="ar-MA" sz="2000" b="1" noProof="0" dirty="0">
                <a:solidFill>
                  <a:schemeClr val="bg1">
                    <a:lumMod val="65000"/>
                  </a:schemeClr>
                </a:solidFill>
                <a:latin typeface="Calibri"/>
                <a:ea typeface="Calibri"/>
                <a:cs typeface="Calibri"/>
              </a:rPr>
              <a:t>   </a:t>
            </a:r>
            <a:r>
              <a:rPr lang="ar-MA" sz="1600" b="1" noProof="0" dirty="0">
                <a:solidFill>
                  <a:schemeClr val="bg2">
                    <a:lumMod val="50000"/>
                  </a:schemeClr>
                </a:solidFill>
                <a:latin typeface="Calibri"/>
                <a:cs typeface="Calibri"/>
              </a:rPr>
              <a:t>الآن، صَحِّحُوا إِجَابَاتِكُمْ</a:t>
            </a:r>
            <a:r>
              <a:rPr lang="ar-MA" sz="1600" b="1" noProof="0" dirty="0">
                <a:solidFill>
                  <a:schemeClr val="bg1">
                    <a:lumMod val="65000"/>
                  </a:schemeClr>
                </a:solidFill>
                <a:latin typeface="Calibri"/>
                <a:cs typeface="Calibri"/>
              </a:rPr>
              <a:t>. </a:t>
            </a:r>
            <a:r>
              <a:rPr lang="ar-MA" sz="1600" b="1" dirty="0">
                <a:solidFill>
                  <a:schemeClr val="bg2">
                    <a:lumMod val="50000"/>
                  </a:schemeClr>
                </a:solidFill>
                <a:latin typeface="Calibri"/>
                <a:cs typeface="Calibri"/>
              </a:rPr>
              <a:t>أَمَامَكُمْ دَقِيقَةٌ وَاحِدَةٌ.</a:t>
            </a:r>
            <a:endParaRPr lang="ar-MA" sz="1600" b="1" noProof="0" dirty="0">
              <a:solidFill>
                <a:schemeClr val="bg1">
                  <a:lumMod val="65000"/>
                </a:schemeClr>
              </a:solidFill>
              <a:latin typeface="Calibri"/>
              <a:cs typeface="Calibri"/>
            </a:endParaRPr>
          </a:p>
        </p:txBody>
      </p:sp>
      <p:sp>
        <p:nvSpPr>
          <p:cNvPr id="11" name="Rectangle 10">
            <a:extLst>
              <a:ext uri="{FF2B5EF4-FFF2-40B4-BE49-F238E27FC236}">
                <a16:creationId xmlns:a16="http://schemas.microsoft.com/office/drawing/2014/main" id="{FDD26D49-44B7-3F1B-DE86-94B515ED29F4}"/>
              </a:ext>
            </a:extLst>
          </p:cNvPr>
          <p:cNvSpPr/>
          <p:nvPr/>
        </p:nvSpPr>
        <p:spPr>
          <a:xfrm>
            <a:off x="1001144" y="2701054"/>
            <a:ext cx="399081"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46" name="Groupe 45">
            <a:extLst>
              <a:ext uri="{FF2B5EF4-FFF2-40B4-BE49-F238E27FC236}">
                <a16:creationId xmlns:a16="http://schemas.microsoft.com/office/drawing/2014/main" id="{03068542-B747-AA4D-7FB3-566B7DEBB9A3}"/>
              </a:ext>
            </a:extLst>
          </p:cNvPr>
          <p:cNvGrpSpPr/>
          <p:nvPr/>
        </p:nvGrpSpPr>
        <p:grpSpPr>
          <a:xfrm>
            <a:off x="1640159" y="1875814"/>
            <a:ext cx="5863682" cy="2406947"/>
            <a:chOff x="1935611" y="1821672"/>
            <a:chExt cx="5863682" cy="2406947"/>
          </a:xfrm>
        </p:grpSpPr>
        <p:grpSp>
          <p:nvGrpSpPr>
            <p:cNvPr id="14" name="Groupe 13">
              <a:extLst>
                <a:ext uri="{FF2B5EF4-FFF2-40B4-BE49-F238E27FC236}">
                  <a16:creationId xmlns:a16="http://schemas.microsoft.com/office/drawing/2014/main" id="{0D3ADA9D-26D8-E83B-8A85-1BF995ADB465}"/>
                </a:ext>
              </a:extLst>
            </p:cNvPr>
            <p:cNvGrpSpPr/>
            <p:nvPr/>
          </p:nvGrpSpPr>
          <p:grpSpPr>
            <a:xfrm>
              <a:off x="1935611" y="1821672"/>
              <a:ext cx="5863682" cy="2406947"/>
              <a:chOff x="1935611" y="1821672"/>
              <a:chExt cx="5863682" cy="2406947"/>
            </a:xfrm>
          </p:grpSpPr>
          <p:pic>
            <p:nvPicPr>
              <p:cNvPr id="4" name="Image 3">
                <a:extLst>
                  <a:ext uri="{FF2B5EF4-FFF2-40B4-BE49-F238E27FC236}">
                    <a16:creationId xmlns:a16="http://schemas.microsoft.com/office/drawing/2014/main" id="{987D67E3-D777-4235-9CAE-3EBAFF371996}"/>
                  </a:ext>
                </a:extLst>
              </p:cNvPr>
              <p:cNvPicPr>
                <a:picLocks noChangeAspect="1"/>
              </p:cNvPicPr>
              <p:nvPr/>
            </p:nvPicPr>
            <p:blipFill>
              <a:blip r:embed="rId2"/>
              <a:stretch>
                <a:fillRect/>
              </a:stretch>
            </p:blipFill>
            <p:spPr>
              <a:xfrm>
                <a:off x="4867452" y="1821672"/>
                <a:ext cx="2931841" cy="2406947"/>
              </a:xfrm>
              <a:prstGeom prst="rect">
                <a:avLst/>
              </a:prstGeom>
            </p:spPr>
          </p:pic>
          <p:pic>
            <p:nvPicPr>
              <p:cNvPr id="13" name="Image 12" descr="Image générée par l'IA">
                <a:extLst>
                  <a:ext uri="{FF2B5EF4-FFF2-40B4-BE49-F238E27FC236}">
                    <a16:creationId xmlns:a16="http://schemas.microsoft.com/office/drawing/2014/main" id="{DE9C574D-4E38-4085-7AB3-1F0DDF943B8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935611" y="1821672"/>
                <a:ext cx="2931841" cy="2406947"/>
              </a:xfrm>
              <a:prstGeom prst="rect">
                <a:avLst/>
              </a:prstGeom>
            </p:spPr>
          </p:pic>
        </p:grpSp>
        <p:cxnSp>
          <p:nvCxnSpPr>
            <p:cNvPr id="16" name="Connecteur droit avec flèche 15">
              <a:extLst>
                <a:ext uri="{FF2B5EF4-FFF2-40B4-BE49-F238E27FC236}">
                  <a16:creationId xmlns:a16="http://schemas.microsoft.com/office/drawing/2014/main" id="{4DCE6774-E2D8-785C-013F-1B370AA28134}"/>
                </a:ext>
              </a:extLst>
            </p:cNvPr>
            <p:cNvCxnSpPr/>
            <p:nvPr/>
          </p:nvCxnSpPr>
          <p:spPr>
            <a:xfrm flipH="1" flipV="1">
              <a:off x="6629400" y="2869532"/>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Connecteur droit avec flèche 16">
              <a:extLst>
                <a:ext uri="{FF2B5EF4-FFF2-40B4-BE49-F238E27FC236}">
                  <a16:creationId xmlns:a16="http://schemas.microsoft.com/office/drawing/2014/main" id="{BF7D740D-62C3-4DA4-DD5C-B6C173ED8FF2}"/>
                </a:ext>
              </a:extLst>
            </p:cNvPr>
            <p:cNvCxnSpPr>
              <a:cxnSpLocks/>
            </p:cNvCxnSpPr>
            <p:nvPr/>
          </p:nvCxnSpPr>
          <p:spPr>
            <a:xfrm flipH="1" flipV="1">
              <a:off x="6522610" y="2962818"/>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Connecteur droit avec flèche 17">
              <a:extLst>
                <a:ext uri="{FF2B5EF4-FFF2-40B4-BE49-F238E27FC236}">
                  <a16:creationId xmlns:a16="http://schemas.microsoft.com/office/drawing/2014/main" id="{B499BECE-C5F4-874B-5CFE-F3AF346C47A5}"/>
                </a:ext>
              </a:extLst>
            </p:cNvPr>
            <p:cNvCxnSpPr>
              <a:cxnSpLocks/>
            </p:cNvCxnSpPr>
            <p:nvPr/>
          </p:nvCxnSpPr>
          <p:spPr>
            <a:xfrm flipH="1" flipV="1">
              <a:off x="6629400" y="2717132"/>
              <a:ext cx="342899" cy="22978"/>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257007AF-ADBA-F416-3436-647C57B4FCCD}"/>
                </a:ext>
              </a:extLst>
            </p:cNvPr>
            <p:cNvCxnSpPr>
              <a:cxnSpLocks/>
            </p:cNvCxnSpPr>
            <p:nvPr/>
          </p:nvCxnSpPr>
          <p:spPr>
            <a:xfrm flipV="1">
              <a:off x="6333372" y="2974808"/>
              <a:ext cx="43365" cy="304800"/>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3ED43EF9-87A9-249A-218E-0E7134155FC4}"/>
                </a:ext>
              </a:extLst>
            </p:cNvPr>
            <p:cNvCxnSpPr>
              <a:cxnSpLocks/>
            </p:cNvCxnSpPr>
            <p:nvPr/>
          </p:nvCxnSpPr>
          <p:spPr>
            <a:xfrm flipH="1" flipV="1">
              <a:off x="5523581" y="2711659"/>
              <a:ext cx="516272" cy="2845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droit avec flèche 25">
              <a:extLst>
                <a:ext uri="{FF2B5EF4-FFF2-40B4-BE49-F238E27FC236}">
                  <a16:creationId xmlns:a16="http://schemas.microsoft.com/office/drawing/2014/main" id="{6D6D4F10-BC5F-31DC-4B78-A73D29D87A68}"/>
                </a:ext>
              </a:extLst>
            </p:cNvPr>
            <p:cNvCxnSpPr>
              <a:cxnSpLocks/>
            </p:cNvCxnSpPr>
            <p:nvPr/>
          </p:nvCxnSpPr>
          <p:spPr>
            <a:xfrm flipH="1">
              <a:off x="5436895" y="2869532"/>
              <a:ext cx="554831" cy="0"/>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27" name="Connecteur droit avec flèche 26">
              <a:extLst>
                <a:ext uri="{FF2B5EF4-FFF2-40B4-BE49-F238E27FC236}">
                  <a16:creationId xmlns:a16="http://schemas.microsoft.com/office/drawing/2014/main" id="{5D294C65-3DEE-77D8-068B-CC3CB4B6E1A0}"/>
                </a:ext>
              </a:extLst>
            </p:cNvPr>
            <p:cNvCxnSpPr>
              <a:cxnSpLocks/>
            </p:cNvCxnSpPr>
            <p:nvPr/>
          </p:nvCxnSpPr>
          <p:spPr>
            <a:xfrm flipH="1">
              <a:off x="5520416" y="2974808"/>
              <a:ext cx="554820" cy="50337"/>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9BFE7827-720F-0C2A-14DE-A9409F9ACBED}"/>
                </a:ext>
              </a:extLst>
            </p:cNvPr>
            <p:cNvCxnSpPr>
              <a:cxnSpLocks/>
            </p:cNvCxnSpPr>
            <p:nvPr/>
          </p:nvCxnSpPr>
          <p:spPr>
            <a:xfrm flipH="1">
              <a:off x="5781717" y="3080084"/>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D01A5613-2F98-1F72-D43A-EF9F37FD088F}"/>
                </a:ext>
              </a:extLst>
            </p:cNvPr>
            <p:cNvSpPr/>
            <p:nvPr/>
          </p:nvSpPr>
          <p:spPr>
            <a:xfrm>
              <a:off x="6269920" y="2629890"/>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sp>
          <p:nvSpPr>
            <p:cNvPr id="37" name="Rectangle 36">
              <a:extLst>
                <a:ext uri="{FF2B5EF4-FFF2-40B4-BE49-F238E27FC236}">
                  <a16:creationId xmlns:a16="http://schemas.microsoft.com/office/drawing/2014/main" id="{D65728EF-A4CB-FCF4-0996-FEE5BA33EAE8}"/>
                </a:ext>
              </a:extLst>
            </p:cNvPr>
            <p:cNvSpPr/>
            <p:nvPr/>
          </p:nvSpPr>
          <p:spPr>
            <a:xfrm>
              <a:off x="5956378" y="2673013"/>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cxnSp>
          <p:nvCxnSpPr>
            <p:cNvPr id="38" name="Connecteur droit avec flèche 37">
              <a:extLst>
                <a:ext uri="{FF2B5EF4-FFF2-40B4-BE49-F238E27FC236}">
                  <a16:creationId xmlns:a16="http://schemas.microsoft.com/office/drawing/2014/main" id="{56F128AE-24E7-D040-F77F-B19CBBB58BB6}"/>
                </a:ext>
              </a:extLst>
            </p:cNvPr>
            <p:cNvCxnSpPr/>
            <p:nvPr/>
          </p:nvCxnSpPr>
          <p:spPr>
            <a:xfrm flipH="1" flipV="1">
              <a:off x="3718727" y="2951301"/>
              <a:ext cx="366963" cy="21055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69B6757D-1104-FC94-E8C2-E1409B4E8CDD}"/>
                </a:ext>
              </a:extLst>
            </p:cNvPr>
            <p:cNvCxnSpPr>
              <a:cxnSpLocks/>
            </p:cNvCxnSpPr>
            <p:nvPr/>
          </p:nvCxnSpPr>
          <p:spPr>
            <a:xfrm flipH="1" flipV="1">
              <a:off x="3611937" y="3044587"/>
              <a:ext cx="141388" cy="289232"/>
            </a:xfrm>
            <a:prstGeom prst="straightConnector1">
              <a:avLst/>
            </a:prstGeom>
            <a:ln>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D840963B-BB65-F8F9-8C6D-E057AC1C04BD}"/>
                </a:ext>
              </a:extLst>
            </p:cNvPr>
            <p:cNvSpPr/>
            <p:nvPr/>
          </p:nvSpPr>
          <p:spPr>
            <a:xfrm>
              <a:off x="3360192" y="2784304"/>
              <a:ext cx="458280" cy="3810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000" b="1" dirty="0">
                  <a:solidFill>
                    <a:srgbClr val="EE0000"/>
                  </a:solidFill>
                </a:rPr>
                <a:t>CO</a:t>
              </a:r>
              <a:r>
                <a:rPr lang="fr-FR" sz="1000" b="1" baseline="-25000" dirty="0">
                  <a:solidFill>
                    <a:srgbClr val="EE0000"/>
                  </a:solidFill>
                </a:rPr>
                <a:t>2</a:t>
              </a:r>
              <a:endParaRPr lang="fr-MA" sz="2400" b="1" baseline="-25000" dirty="0">
                <a:solidFill>
                  <a:srgbClr val="EE0000"/>
                </a:solidFill>
              </a:endParaRPr>
            </a:p>
          </p:txBody>
        </p:sp>
        <p:cxnSp>
          <p:nvCxnSpPr>
            <p:cNvPr id="41" name="Connecteur droit avec flèche 40">
              <a:extLst>
                <a:ext uri="{FF2B5EF4-FFF2-40B4-BE49-F238E27FC236}">
                  <a16:creationId xmlns:a16="http://schemas.microsoft.com/office/drawing/2014/main" id="{E0236CC6-04D0-1350-6A67-3BCDE0F36E9A}"/>
                </a:ext>
              </a:extLst>
            </p:cNvPr>
            <p:cNvCxnSpPr>
              <a:cxnSpLocks/>
            </p:cNvCxnSpPr>
            <p:nvPr/>
          </p:nvCxnSpPr>
          <p:spPr>
            <a:xfrm flipH="1">
              <a:off x="2616561" y="2974808"/>
              <a:ext cx="400241" cy="57963"/>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eur droit avec flèche 41">
              <a:extLst>
                <a:ext uri="{FF2B5EF4-FFF2-40B4-BE49-F238E27FC236}">
                  <a16:creationId xmlns:a16="http://schemas.microsoft.com/office/drawing/2014/main" id="{8ACC3CB1-3FEC-1DE4-CB27-88EDA9102AF5}"/>
                </a:ext>
              </a:extLst>
            </p:cNvPr>
            <p:cNvCxnSpPr>
              <a:cxnSpLocks/>
            </p:cNvCxnSpPr>
            <p:nvPr/>
          </p:nvCxnSpPr>
          <p:spPr>
            <a:xfrm flipH="1">
              <a:off x="2877862" y="3087710"/>
              <a:ext cx="326071" cy="239948"/>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CCB84DEF-B8A3-F310-7F99-5C9BAEAEDCAD}"/>
                </a:ext>
              </a:extLst>
            </p:cNvPr>
            <p:cNvSpPr/>
            <p:nvPr/>
          </p:nvSpPr>
          <p:spPr>
            <a:xfrm>
              <a:off x="2980509" y="2780455"/>
              <a:ext cx="394828" cy="3639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b="1" dirty="0">
                  <a:solidFill>
                    <a:srgbClr val="0000FF"/>
                  </a:solidFill>
                </a:rPr>
                <a:t>O</a:t>
              </a:r>
              <a:r>
                <a:rPr lang="fr-FR" sz="1100" b="1" baseline="-25000" dirty="0">
                  <a:solidFill>
                    <a:srgbClr val="0000FF"/>
                  </a:solidFill>
                </a:rPr>
                <a:t>2</a:t>
              </a:r>
              <a:endParaRPr lang="fr-MA" sz="3200" b="1" baseline="-25000" dirty="0">
                <a:solidFill>
                  <a:srgbClr val="0000FF"/>
                </a:solidFill>
              </a:endParaRPr>
            </a:p>
          </p:txBody>
        </p:sp>
      </p:grpSp>
      <p:sp>
        <p:nvSpPr>
          <p:cNvPr id="47" name="ZoneTexte 46">
            <a:extLst>
              <a:ext uri="{FF2B5EF4-FFF2-40B4-BE49-F238E27FC236}">
                <a16:creationId xmlns:a16="http://schemas.microsoft.com/office/drawing/2014/main" id="{11D7EBB4-D567-909B-16D0-F97651801395}"/>
              </a:ext>
            </a:extLst>
          </p:cNvPr>
          <p:cNvSpPr txBox="1"/>
          <p:nvPr/>
        </p:nvSpPr>
        <p:spPr>
          <a:xfrm>
            <a:off x="496051" y="4382128"/>
            <a:ext cx="8085221" cy="1863715"/>
          </a:xfrm>
          <a:prstGeom prst="rect">
            <a:avLst/>
          </a:prstGeom>
          <a:noFill/>
        </p:spPr>
        <p:txBody>
          <a:bodyPr wrap="square" rtlCol="0">
            <a:spAutoFit/>
          </a:bodyPr>
          <a:lstStyle/>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2- أُلاحِظُ أَنَّ السَّنْخَ السَّليـمَ يَمْتَلِكُ جُدْرانًا رَقيقَةً وَسَليـمَةً مَعَ كَثافَةٍ في الشُّعَيْراتِ الدَّمَوِيَّةِ، بَيْنَما السَّنْخُ عِنْدَ الْمُدَخِّنِ يُمَثِّلُ جُدْرانًا مُتَآكِلَةً وَتَناقُصًا كَبيراً في الشُّعَيْراتِ الدَّمَوِيَّةِ.</a:t>
            </a:r>
          </a:p>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3- يُعاني الْمُدَخِّنُ مِنْ صُعوبَةٍ في التَّنَفُّسِ أَثْناءَ الْمَجْهودِ الْبَدَنِيِّ بِسَبَبِ تَدْميـرِ جُدْرانِ الأَسْناخِ وَتَلَفِها، مِمّا يُؤَدّي إِلَى نَقْصٍ حادٍّ في مِساحَةِ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التَّبادُلاتِ الْغازِيَّةِ</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 فَلا يَحْصُلُ الْجِسْمُ عَلَى الأُكْسِجيـنِ الْكافي.</a:t>
            </a:r>
          </a:p>
          <a:p>
            <a:pPr algn="just" rtl="1">
              <a:lnSpc>
                <a:spcPct val="130000"/>
              </a:lnSpc>
            </a:pP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4- أَسْتَنْتِجُ أَنَّ التَّدْخيـنَ يُخَرِّبُ بِنْيَةَ الأَسْناخِ، مِمّا يُقَلِّلُ مِنْ </a:t>
            </a:r>
            <a:r>
              <a:rPr lang="ar-MA" dirty="0">
                <a:solidFill>
                  <a:srgbClr val="FF0000"/>
                </a:solidFill>
                <a:latin typeface="Calibri" panose="020F0502020204030204" pitchFamily="34" charset="0"/>
                <a:ea typeface="Calibri" panose="020F0502020204030204" pitchFamily="34" charset="0"/>
                <a:cs typeface="Calibri" panose="020F0502020204030204" pitchFamily="34" charset="0"/>
              </a:rPr>
              <a:t>التَّبادُلاتِ الْغازِيَّةِ </a:t>
            </a:r>
            <a:r>
              <a:rPr lang="ar-MA" noProof="0" dirty="0">
                <a:solidFill>
                  <a:srgbClr val="FF0000"/>
                </a:solidFill>
                <a:latin typeface="Calibri" panose="020F0502020204030204" pitchFamily="34" charset="0"/>
                <a:ea typeface="Calibri" panose="020F0502020204030204" pitchFamily="34" charset="0"/>
                <a:cs typeface="Calibri" panose="020F0502020204030204" pitchFamily="34" charset="0"/>
              </a:rPr>
              <a:t>وَيُضْعِفُ تَزْويـدَ الدَّمِ بِالأُكْسِجيـنِ.</a:t>
            </a:r>
          </a:p>
        </p:txBody>
      </p:sp>
      <p:grpSp>
        <p:nvGrpSpPr>
          <p:cNvPr id="3" name="Groupe 2">
            <a:extLst>
              <a:ext uri="{FF2B5EF4-FFF2-40B4-BE49-F238E27FC236}">
                <a16:creationId xmlns:a16="http://schemas.microsoft.com/office/drawing/2014/main" id="{9F4A6442-548F-72C0-E706-CB4EAAD2B9CD}"/>
              </a:ext>
            </a:extLst>
          </p:cNvPr>
          <p:cNvGrpSpPr/>
          <p:nvPr/>
        </p:nvGrpSpPr>
        <p:grpSpPr>
          <a:xfrm>
            <a:off x="399272" y="1228706"/>
            <a:ext cx="614494" cy="688367"/>
            <a:chOff x="924143" y="3511073"/>
            <a:chExt cx="614494" cy="688367"/>
          </a:xfrm>
        </p:grpSpPr>
        <p:pic>
          <p:nvPicPr>
            <p:cNvPr id="5" name="Image 4">
              <a:extLst>
                <a:ext uri="{FF2B5EF4-FFF2-40B4-BE49-F238E27FC236}">
                  <a16:creationId xmlns:a16="http://schemas.microsoft.com/office/drawing/2014/main" id="{5FAD2F1A-F574-B9ED-E987-FB8315144DEF}"/>
                </a:ext>
              </a:extLst>
            </p:cNvPr>
            <p:cNvPicPr>
              <a:picLocks noChangeAspect="1"/>
            </p:cNvPicPr>
            <p:nvPr/>
          </p:nvPicPr>
          <p:blipFill>
            <a:blip r:embed="rId5"/>
            <a:stretch>
              <a:fillRect/>
            </a:stretch>
          </p:blipFill>
          <p:spPr>
            <a:xfrm>
              <a:off x="924143" y="3511073"/>
              <a:ext cx="614494" cy="688367"/>
            </a:xfrm>
            <a:prstGeom prst="rect">
              <a:avLst/>
            </a:prstGeom>
          </p:spPr>
        </p:pic>
        <p:sp>
          <p:nvSpPr>
            <p:cNvPr id="6" name="ZoneTexte 12">
              <a:extLst>
                <a:ext uri="{FF2B5EF4-FFF2-40B4-BE49-F238E27FC236}">
                  <a16:creationId xmlns:a16="http://schemas.microsoft.com/office/drawing/2014/main" id="{BC0DFA94-A311-CF15-491E-797087D841BB}"/>
                </a:ext>
              </a:extLst>
            </p:cNvPr>
            <p:cNvSpPr txBox="1"/>
            <p:nvPr/>
          </p:nvSpPr>
          <p:spPr>
            <a:xfrm>
              <a:off x="1008567" y="3689691"/>
              <a:ext cx="445646" cy="384721"/>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MA" sz="1900" b="1" dirty="0">
                  <a:solidFill>
                    <a:srgbClr val="33878B"/>
                  </a:solidFill>
                  <a:cs typeface="Calibri" panose="020F0502020204030204" pitchFamily="34" charset="0"/>
                </a:rPr>
                <a:t>1</a:t>
              </a:r>
              <a:endParaRPr lang="fr-FR" sz="1900" b="1" dirty="0">
                <a:solidFill>
                  <a:srgbClr val="33878B"/>
                </a:solidFill>
              </a:endParaRPr>
            </a:p>
          </p:txBody>
        </p:sp>
      </p:grpSp>
    </p:spTree>
    <p:extLst>
      <p:ext uri="{BB962C8B-B14F-4D97-AF65-F5344CB8AC3E}">
        <p14:creationId xmlns:p14="http://schemas.microsoft.com/office/powerpoint/2010/main" val="179001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8DAF6-86DD-668C-DA36-87DC6ADD0237}"/>
            </a:ext>
          </a:extLst>
        </p:cNvPr>
        <p:cNvGrpSpPr/>
        <p:nvPr/>
      </p:nvGrpSpPr>
      <p:grpSpPr>
        <a:xfrm>
          <a:off x="0" y="0"/>
          <a:ext cx="0" cy="0"/>
          <a:chOff x="0" y="0"/>
          <a:chExt cx="0" cy="0"/>
        </a:xfrm>
      </p:grpSpPr>
      <p:sp>
        <p:nvSpPr>
          <p:cNvPr id="3" name="Flowchart: Alternate Process 54">
            <a:extLst>
              <a:ext uri="{FF2B5EF4-FFF2-40B4-BE49-F238E27FC236}">
                <a16:creationId xmlns:a16="http://schemas.microsoft.com/office/drawing/2014/main" id="{5BFD1820-17F2-2B71-7DF5-E9A7E5662AEA}"/>
              </a:ext>
            </a:extLst>
          </p:cNvPr>
          <p:cNvSpPr/>
          <p:nvPr/>
        </p:nvSpPr>
        <p:spPr>
          <a:xfrm>
            <a:off x="2911697" y="3270851"/>
            <a:ext cx="3762541" cy="802419"/>
          </a:xfrm>
          <a:prstGeom prst="flowChartAlternateProcess">
            <a:avLst/>
          </a:prstGeom>
          <a:solidFill>
            <a:srgbClr val="3A8F98"/>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34" rtl="1">
              <a:defRPr/>
            </a:pPr>
            <a:r>
              <a:rPr lang="ar-MA" sz="32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اختتام الدرس</a:t>
            </a:r>
            <a:endParaRPr lang="ar-MA" sz="3200" b="1" noProof="0" dirty="0">
              <a:solidFill>
                <a:schemeClr val="bg1"/>
              </a:solidFill>
              <a:latin typeface="Calibri" panose="020F0502020204030204" pitchFamily="34" charset="0"/>
              <a:cs typeface="Calibri" panose="020F0502020204030204" pitchFamily="34" charset="0"/>
            </a:endParaRPr>
          </a:p>
        </p:txBody>
      </p:sp>
      <p:sp>
        <p:nvSpPr>
          <p:cNvPr id="9" name="Oval 80">
            <a:extLst>
              <a:ext uri="{FF2B5EF4-FFF2-40B4-BE49-F238E27FC236}">
                <a16:creationId xmlns:a16="http://schemas.microsoft.com/office/drawing/2014/main" id="{B29F04A7-6857-294C-37B5-D1AF47690DAE}"/>
              </a:ext>
            </a:extLst>
          </p:cNvPr>
          <p:cNvSpPr>
            <a:spLocks noChangeAspect="1"/>
          </p:cNvSpPr>
          <p:nvPr/>
        </p:nvSpPr>
        <p:spPr>
          <a:xfrm>
            <a:off x="6232304" y="3323038"/>
            <a:ext cx="698043" cy="698043"/>
          </a:xfrm>
          <a:prstGeom prst="ellipse">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200" b="1" noProof="0" dirty="0"/>
              <a:t>6</a:t>
            </a:r>
          </a:p>
        </p:txBody>
      </p:sp>
      <p:pic>
        <p:nvPicPr>
          <p:cNvPr id="2" name="Image 1">
            <a:extLst>
              <a:ext uri="{FF2B5EF4-FFF2-40B4-BE49-F238E27FC236}">
                <a16:creationId xmlns:a16="http://schemas.microsoft.com/office/drawing/2014/main" id="{197E8F94-51EE-B9E6-2388-A3BCDC21A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spTree>
    <p:extLst>
      <p:ext uri="{BB962C8B-B14F-4D97-AF65-F5344CB8AC3E}">
        <p14:creationId xmlns:p14="http://schemas.microsoft.com/office/powerpoint/2010/main" val="823210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F9F7-85DB-B502-CF03-C045F2680872}"/>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04868DD8-7F1A-F6E4-F67E-3778EE85807C}"/>
              </a:ext>
            </a:extLst>
          </p:cNvPr>
          <p:cNvSpPr txBox="1"/>
          <p:nvPr/>
        </p:nvSpPr>
        <p:spPr>
          <a:xfrm>
            <a:off x="255916" y="1306982"/>
            <a:ext cx="7201401" cy="338554"/>
          </a:xfrm>
          <a:prstGeom prst="rect">
            <a:avLst/>
          </a:prstGeom>
          <a:noFill/>
        </p:spPr>
        <p:txBody>
          <a:bodyPr wrap="square">
            <a:spAutoFit/>
          </a:bodyPr>
          <a:lstStyle/>
          <a:p>
            <a:pPr algn="r" rtl="1">
              <a:defRPr/>
            </a:pPr>
            <a:r>
              <a:rPr lang="ar-MA" sz="1600" b="1" noProof="0" dirty="0">
                <a:solidFill>
                  <a:schemeClr val="bg1">
                    <a:lumMod val="50000"/>
                  </a:schemeClr>
                </a:solidFill>
                <a:latin typeface="Calibri" panose="020F0502020204030204" pitchFamily="34" charset="0"/>
                <a:cs typeface="Calibri" panose="020F0502020204030204" pitchFamily="34" charset="0"/>
              </a:rPr>
              <a:t>ماذا تَعَلَّمْنا الْيَوْمَ؟ </a:t>
            </a:r>
            <a:r>
              <a:rPr lang="ar-MA" sz="1600" b="1" i="0" u="none" strike="noStrike" dirty="0">
                <a:solidFill>
                  <a:schemeClr val="bg2">
                    <a:lumMod val="50000"/>
                  </a:schemeClr>
                </a:solidFill>
                <a:effectLst/>
                <a:latin typeface="Calibri" panose="020F0502020204030204" pitchFamily="34" charset="0"/>
                <a:cs typeface="Calibri" panose="020F0502020204030204" pitchFamily="34" charset="0"/>
              </a:rPr>
              <a:t>نَقْرَأُ خُطّاطَةَ مَسارِ الْأُكْسِجينِ وَثاني أُكْسيدِ الْكَرْبونِ</a:t>
            </a:r>
            <a:endParaRPr lang="ar-MA" sz="1600" b="1" noProof="0" dirty="0">
              <a:solidFill>
                <a:schemeClr val="bg2">
                  <a:lumMod val="50000"/>
                </a:schemeClr>
              </a:solidFill>
              <a:latin typeface="Calibri" panose="020F0502020204030204" pitchFamily="34" charset="0"/>
              <a:cs typeface="Calibri" panose="020F0502020204030204" pitchFamily="34" charset="0"/>
            </a:endParaRPr>
          </a:p>
        </p:txBody>
      </p:sp>
      <p:pic>
        <p:nvPicPr>
          <p:cNvPr id="5" name="Image 4" descr="Une image contenant texte&#10;&#10;Description générée automatiquement">
            <a:extLst>
              <a:ext uri="{FF2B5EF4-FFF2-40B4-BE49-F238E27FC236}">
                <a16:creationId xmlns:a16="http://schemas.microsoft.com/office/drawing/2014/main" id="{96460FA4-4509-72EA-6E99-2CBF5389B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8553" y="1920239"/>
            <a:ext cx="6524658" cy="4349772"/>
          </a:xfrm>
          <a:prstGeom prst="rect">
            <a:avLst/>
          </a:prstGeom>
        </p:spPr>
      </p:pic>
    </p:spTree>
    <p:extLst>
      <p:ext uri="{BB962C8B-B14F-4D97-AF65-F5344CB8AC3E}">
        <p14:creationId xmlns:p14="http://schemas.microsoft.com/office/powerpoint/2010/main" val="35493958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ADD1B46-2632-B6E2-7D7A-066D3E1D5428}"/>
              </a:ext>
            </a:extLst>
          </p:cNvPr>
          <p:cNvSpPr txBox="1"/>
          <p:nvPr/>
        </p:nvSpPr>
        <p:spPr>
          <a:xfrm>
            <a:off x="4309561" y="1280107"/>
            <a:ext cx="3103735" cy="338554"/>
          </a:xfrm>
          <a:prstGeom prst="rect">
            <a:avLst/>
          </a:prstGeom>
          <a:noFill/>
        </p:spPr>
        <p:txBody>
          <a:bodyPr wrap="none" rtlCol="0">
            <a:spAutoFit/>
          </a:bodyPr>
          <a:lstStyle/>
          <a:p>
            <a:pPr algn="r" rtl="1"/>
            <a:r>
              <a:rPr lang="a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أَنْجِزوا في الْمَنْزِلِ النَّشاطَ 1 و2، الصفحة 7!</a:t>
            </a:r>
            <a:endParaRPr lang="fr-MA" sz="1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BDA98EF9-D465-DE6B-77F1-EF10FB5E2B82}"/>
              </a:ext>
            </a:extLst>
          </p:cNvPr>
          <p:cNvPicPr>
            <a:picLocks noChangeAspect="1"/>
          </p:cNvPicPr>
          <p:nvPr/>
        </p:nvPicPr>
        <p:blipFill>
          <a:blip r:embed="rId2"/>
          <a:srcRect b="932"/>
          <a:stretch>
            <a:fillRect/>
          </a:stretch>
        </p:blipFill>
        <p:spPr>
          <a:xfrm>
            <a:off x="3016469" y="1800584"/>
            <a:ext cx="3311176" cy="4640632"/>
          </a:xfrm>
          <a:prstGeom prst="rect">
            <a:avLst/>
          </a:prstGeom>
        </p:spPr>
      </p:pic>
      <p:sp>
        <p:nvSpPr>
          <p:cNvPr id="5" name="Rectangle 4">
            <a:extLst>
              <a:ext uri="{FF2B5EF4-FFF2-40B4-BE49-F238E27FC236}">
                <a16:creationId xmlns:a16="http://schemas.microsoft.com/office/drawing/2014/main" id="{A6A79871-2925-66D6-ED6B-F9F1FEA55C0D}"/>
              </a:ext>
            </a:extLst>
          </p:cNvPr>
          <p:cNvSpPr/>
          <p:nvPr/>
        </p:nvSpPr>
        <p:spPr>
          <a:xfrm>
            <a:off x="3016469" y="2974428"/>
            <a:ext cx="3124717" cy="1333484"/>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
        <p:nvSpPr>
          <p:cNvPr id="7" name="Rectangle 6">
            <a:extLst>
              <a:ext uri="{FF2B5EF4-FFF2-40B4-BE49-F238E27FC236}">
                <a16:creationId xmlns:a16="http://schemas.microsoft.com/office/drawing/2014/main" id="{F627EE22-97BB-5707-D254-6BFD7003A5A2}"/>
              </a:ext>
            </a:extLst>
          </p:cNvPr>
          <p:cNvSpPr/>
          <p:nvPr/>
        </p:nvSpPr>
        <p:spPr>
          <a:xfrm>
            <a:off x="3016469" y="4381482"/>
            <a:ext cx="3124717" cy="173620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algn="ctr" defTabSz="457200" rtl="1" eaLnBrk="1" latinLnBrk="0" hangingPunct="1"/>
            <a:endParaRPr lang="fr-FR"/>
          </a:p>
        </p:txBody>
      </p:sp>
    </p:spTree>
    <p:extLst>
      <p:ext uri="{BB962C8B-B14F-4D97-AF65-F5344CB8AC3E}">
        <p14:creationId xmlns:p14="http://schemas.microsoft.com/office/powerpoint/2010/main" val="32491532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F91F3B2-1293-542D-9EA1-A835F6A500E4}"/>
              </a:ext>
            </a:extLst>
          </p:cNvPr>
          <p:cNvSpPr txBox="1"/>
          <p:nvPr/>
        </p:nvSpPr>
        <p:spPr>
          <a:xfrm>
            <a:off x="367005" y="1312830"/>
            <a:ext cx="7190225" cy="338554"/>
          </a:xfrm>
          <a:prstGeom prst="rect">
            <a:avLst/>
          </a:prstGeom>
          <a:noFill/>
        </p:spPr>
        <p:txBody>
          <a:bodyPr wrap="square" rtlCol="0">
            <a:spAutoFit/>
          </a:bodyPr>
          <a:lstStyle/>
          <a:p>
            <a:pPr algn="r"/>
            <a:r>
              <a:rPr lang="ar-MA" sz="1600" b="1" noProof="0" dirty="0">
                <a:solidFill>
                  <a:schemeClr val="bg2">
                    <a:lumMod val="50000"/>
                  </a:schemeClr>
                </a:solidFill>
                <a:latin typeface="Calibri" panose="020F0502020204030204" pitchFamily="34" charset="0"/>
                <a:cs typeface="Calibri" panose="020F0502020204030204" pitchFamily="34" charset="0"/>
              </a:rPr>
              <a:t>إِلَى اللِّقاءِ. في الْحِصَّةِ الْقادِمَةِ، سَنَقومُ بِتَصْحيحِ الْأَنْشِطَةِ الْمُنْجَزَةِ في الْمَنْزِلِ.</a:t>
            </a:r>
          </a:p>
        </p:txBody>
      </p:sp>
      <p:pic>
        <p:nvPicPr>
          <p:cNvPr id="5" name="Image 4" descr="Une image contenant habits, personne, Pantalons, sourire&#10;&#10;Description générée automatiquement">
            <a:extLst>
              <a:ext uri="{FF2B5EF4-FFF2-40B4-BE49-F238E27FC236}">
                <a16:creationId xmlns:a16="http://schemas.microsoft.com/office/drawing/2014/main" id="{984FD1D1-C6BA-D681-F59A-1E3826AF8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671" y="2141306"/>
            <a:ext cx="5470989" cy="3647326"/>
          </a:xfrm>
          <a:prstGeom prst="rect">
            <a:avLst/>
          </a:prstGeom>
        </p:spPr>
      </p:pic>
    </p:spTree>
    <p:extLst>
      <p:ext uri="{BB962C8B-B14F-4D97-AF65-F5344CB8AC3E}">
        <p14:creationId xmlns:p14="http://schemas.microsoft.com/office/powerpoint/2010/main" val="10506499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D579072-C293-2471-E45D-B27DBB2044DC}"/>
              </a:ext>
            </a:extLst>
          </p:cNvPr>
          <p:cNvSpPr txBox="1"/>
          <p:nvPr/>
        </p:nvSpPr>
        <p:spPr>
          <a:xfrm>
            <a:off x="2810933" y="2605723"/>
            <a:ext cx="5689600" cy="361637"/>
          </a:xfrm>
          <a:prstGeom prst="rect">
            <a:avLst/>
          </a:prstGeom>
          <a:noFill/>
        </p:spPr>
        <p:txBody>
          <a:bodyPr wrap="square">
            <a:spAutoFit/>
          </a:bodyPr>
          <a:lstStyle/>
          <a:p>
            <a:pPr algn="r" rtl="1">
              <a:lnSpc>
                <a:spcPts val="2075"/>
              </a:lnSpc>
              <a:defRPr/>
            </a:pPr>
            <a:r>
              <a:rPr lang="ar-MA" b="1" kern="0" noProof="0" dirty="0">
                <a:solidFill>
                  <a:srgbClr val="3494BA">
                    <a:lumMod val="75000"/>
                  </a:srgbClr>
                </a:solidFill>
                <a:latin typeface="Calibri" panose="020F0502020204030204" pitchFamily="34" charset="0"/>
                <a:cs typeface="Calibri" panose="020F0502020204030204" pitchFamily="34" charset="0"/>
              </a:rPr>
              <a:t>بناء على إنجازات </a:t>
            </a:r>
            <a:r>
              <a:rPr lang="ar-MA" b="1" kern="0" dirty="0">
                <a:solidFill>
                  <a:srgbClr val="3494BA">
                    <a:lumMod val="75000"/>
                  </a:srgbClr>
                </a:solidFill>
                <a:latin typeface="Calibri" panose="020F0502020204030204" pitchFamily="34" charset="0"/>
                <a:cs typeface="Calibri" panose="020F0502020204030204" pitchFamily="34" charset="0"/>
              </a:rPr>
              <a:t>المتعلمات والمتعلمين </a:t>
            </a:r>
            <a:r>
              <a:rPr lang="ar-MA" b="1" kern="0" noProof="0" dirty="0">
                <a:solidFill>
                  <a:srgbClr val="3494BA">
                    <a:lumMod val="75000"/>
                  </a:srgbClr>
                </a:solidFill>
                <a:latin typeface="Calibri" panose="020F0502020204030204" pitchFamily="34" charset="0"/>
                <a:cs typeface="Calibri" panose="020F0502020204030204" pitchFamily="34" charset="0"/>
              </a:rPr>
              <a:t>خلال الممارسة المستقلة </a:t>
            </a:r>
          </a:p>
        </p:txBody>
      </p:sp>
      <p:pic>
        <p:nvPicPr>
          <p:cNvPr id="8" name="Image 7" descr="Une image contenant texte, diagramme, Parallèle, ligne&#10;&#10;Le contenu généré par l’IA peut être incorrect.">
            <a:extLst>
              <a:ext uri="{FF2B5EF4-FFF2-40B4-BE49-F238E27FC236}">
                <a16:creationId xmlns:a16="http://schemas.microsoft.com/office/drawing/2014/main" id="{46EC2073-4486-42AB-A7E3-A43BAE0D25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97433" y="2196320"/>
            <a:ext cx="1896443" cy="2680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 2">
            <a:extLst>
              <a:ext uri="{FF2B5EF4-FFF2-40B4-BE49-F238E27FC236}">
                <a16:creationId xmlns:a16="http://schemas.microsoft.com/office/drawing/2014/main" id="{D3A93EF3-2773-87C7-F52F-10EDD019D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735" y="927170"/>
            <a:ext cx="2097889" cy="475522"/>
          </a:xfrm>
          <a:prstGeom prst="rect">
            <a:avLst/>
          </a:prstGeom>
        </p:spPr>
      </p:pic>
      <p:pic>
        <p:nvPicPr>
          <p:cNvPr id="5" name="Image 4" descr="Une image contenant texte, Police, capture d’écran, logo&#10;&#10;Description générée automatiquement">
            <a:extLst>
              <a:ext uri="{FF2B5EF4-FFF2-40B4-BE49-F238E27FC236}">
                <a16:creationId xmlns:a16="http://schemas.microsoft.com/office/drawing/2014/main" id="{A7D91E6A-FEE4-71AA-4093-FAD64361A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1338" y="3057786"/>
            <a:ext cx="5535229" cy="1951758"/>
          </a:xfrm>
          <a:prstGeom prst="rect">
            <a:avLst/>
          </a:prstGeom>
        </p:spPr>
      </p:pic>
    </p:spTree>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9340</TotalTime>
  <Words>1827</Words>
  <Application>Microsoft Office PowerPoint</Application>
  <PresentationFormat>Affichage à l'écran (4:3)</PresentationFormat>
  <Paragraphs>278</Paragraphs>
  <Slides>72</Slides>
  <Notes>0</Notes>
  <HiddenSlides>0</HiddenSlides>
  <MMClips>1</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72</vt:i4>
      </vt:variant>
    </vt:vector>
  </HeadingPairs>
  <TitlesOfParts>
    <vt:vector size="83" baseType="lpstr">
      <vt:lpstr>Dosis</vt:lpstr>
      <vt:lpstr>Alimama DongFangDaKai</vt:lpstr>
      <vt:lpstr>calendar note tfb</vt:lpstr>
      <vt:lpstr>Arial</vt:lpstr>
      <vt:lpstr>Calibri</vt:lpstr>
      <vt:lpstr>Amiri</vt:lpstr>
      <vt:lpstr>Albertus Extra Bold</vt:lpstr>
      <vt:lpstr>Aptos</vt:lpstr>
      <vt:lpstr>Abadi</vt:lpstr>
      <vt:lpstr>RB</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ABDELLAH.BENZANNOU</dc:creator>
  <cp:lastModifiedBy>Hassan Oukessou</cp:lastModifiedBy>
  <cp:revision>131</cp:revision>
  <dcterms:created xsi:type="dcterms:W3CDTF">2026-07-18T00:59:05Z</dcterms:created>
  <dcterms:modified xsi:type="dcterms:W3CDTF">2026-10-27T17:07:00Z</dcterms:modified>
</cp:coreProperties>
</file>