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6"/>
  </p:notesMasterIdLst>
  <p:sldIdLst>
    <p:sldId id="2134807201" r:id="rId2"/>
    <p:sldId id="972" r:id="rId3"/>
    <p:sldId id="828" r:id="rId4"/>
    <p:sldId id="780" r:id="rId5"/>
    <p:sldId id="833" r:id="rId6"/>
    <p:sldId id="783" r:id="rId7"/>
    <p:sldId id="784" r:id="rId8"/>
    <p:sldId id="2134807076" r:id="rId9"/>
    <p:sldId id="2134807115" r:id="rId10"/>
    <p:sldId id="2134807077" r:id="rId11"/>
    <p:sldId id="2134807113" r:id="rId12"/>
    <p:sldId id="2134807116" r:id="rId13"/>
    <p:sldId id="2134807114" r:id="rId14"/>
    <p:sldId id="2134807118" r:id="rId15"/>
    <p:sldId id="2134807163" r:id="rId16"/>
    <p:sldId id="2134807164" r:id="rId17"/>
    <p:sldId id="2134807165" r:id="rId18"/>
    <p:sldId id="2134807140" r:id="rId19"/>
    <p:sldId id="2134807166" r:id="rId20"/>
    <p:sldId id="2134807167" r:id="rId21"/>
    <p:sldId id="2134807168" r:id="rId22"/>
    <p:sldId id="2134807169" r:id="rId23"/>
    <p:sldId id="2134807142" r:id="rId24"/>
    <p:sldId id="2134807099" r:id="rId25"/>
    <p:sldId id="746" r:id="rId26"/>
    <p:sldId id="871" r:id="rId27"/>
    <p:sldId id="2134807129" r:id="rId28"/>
    <p:sldId id="2134807146" r:id="rId29"/>
    <p:sldId id="2134807147" r:id="rId30"/>
    <p:sldId id="2134807150" r:id="rId31"/>
    <p:sldId id="2134807148" r:id="rId32"/>
    <p:sldId id="2134807151" r:id="rId33"/>
    <p:sldId id="2134807149" r:id="rId34"/>
    <p:sldId id="2134807152" r:id="rId35"/>
    <p:sldId id="2134807133" r:id="rId36"/>
    <p:sldId id="2134807157" r:id="rId37"/>
    <p:sldId id="2134807100" r:id="rId38"/>
    <p:sldId id="2134807171" r:id="rId39"/>
    <p:sldId id="2134807120" r:id="rId40"/>
    <p:sldId id="2134807155" r:id="rId41"/>
    <p:sldId id="2134807156" r:id="rId42"/>
    <p:sldId id="2134806711" r:id="rId43"/>
    <p:sldId id="2134806873" r:id="rId44"/>
    <p:sldId id="2134807170" r:id="rId45"/>
    <p:sldId id="2134807121" r:id="rId46"/>
    <p:sldId id="2134807158" r:id="rId47"/>
    <p:sldId id="2134807105" r:id="rId48"/>
    <p:sldId id="2134807172" r:id="rId49"/>
    <p:sldId id="2134807122" r:id="rId50"/>
    <p:sldId id="2134807202" r:id="rId51"/>
    <p:sldId id="2134807203" r:id="rId52"/>
    <p:sldId id="2134807204" r:id="rId53"/>
    <p:sldId id="2134807103" r:id="rId54"/>
    <p:sldId id="2134807180" r:id="rId55"/>
    <p:sldId id="2134807182" r:id="rId56"/>
    <p:sldId id="2134807183" r:id="rId57"/>
    <p:sldId id="2134807184" r:id="rId58"/>
    <p:sldId id="2134807185" r:id="rId59"/>
    <p:sldId id="2134807200" r:id="rId60"/>
    <p:sldId id="985" r:id="rId61"/>
    <p:sldId id="2134807153" r:id="rId62"/>
    <p:sldId id="2134807109" r:id="rId63"/>
    <p:sldId id="2134806752" r:id="rId64"/>
    <p:sldId id="969" r:id="rId65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67"/>
    </p:embeddedFont>
    <p:embeddedFont>
      <p:font typeface="Albertus Extra Bold" panose="020B0604020202020204" charset="0"/>
      <p:bold r:id="rId68"/>
    </p:embeddedFont>
    <p:embeddedFont>
      <p:font typeface="calendar note tfb" panose="020B0604020202020204" charset="0"/>
      <p:regular r:id="rId69"/>
    </p:embeddedFont>
    <p:embeddedFont>
      <p:font typeface="Dosis" pitchFamily="2" charset="0"/>
      <p:regular r:id="rId70"/>
      <p:bold r:id="rId71"/>
    </p:embeddedFont>
    <p:embeddedFont>
      <p:font typeface="RB" panose="020B0604020202020204" charset="-78"/>
      <p:regular r:id="rId72"/>
    </p:embeddedFont>
    <p:embeddedFont>
      <p:font typeface="Segoe UI Semibold" panose="020B0702040204020203" pitchFamily="34" charset="0"/>
      <p:bold r:id="rId73"/>
      <p:boldItalic r:id="rId7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EE6"/>
    <a:srgbClr val="FED658"/>
    <a:srgbClr val="FFD653"/>
    <a:srgbClr val="724F2E"/>
    <a:srgbClr val="5E9125"/>
    <a:srgbClr val="15716C"/>
    <a:srgbClr val="016C90"/>
    <a:srgbClr val="512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E9B38D-D039-4141-A969-34A3E003D934}" type="doc">
      <dgm:prSet loTypeId="urn:microsoft.com/office/officeart/2005/8/layout/hierarchy2" loCatId="hierarchy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fr-FR"/>
        </a:p>
      </dgm:t>
    </dgm:pt>
    <dgm:pt modelId="{27B823D5-1503-4632-8843-CBB033548424}">
      <dgm:prSet phldrT="[Texte]" phldr="0"/>
      <dgm:spPr/>
      <dgm:t>
        <a:bodyPr/>
        <a:lstStyle/>
        <a:p>
          <a:r>
            <a:rPr lang="ar-MA" dirty="0"/>
            <a:t>فقرية</a:t>
          </a:r>
          <a:endParaRPr lang="fr-FR" dirty="0"/>
        </a:p>
      </dgm:t>
    </dgm:pt>
    <dgm:pt modelId="{5751A2D7-F476-409A-A634-D23173B6D4C1}" type="parTrans" cxnId="{B2C8D9F5-D03B-47D3-8069-4A9731E7F8F2}">
      <dgm:prSet/>
      <dgm:spPr/>
      <dgm:t>
        <a:bodyPr/>
        <a:lstStyle/>
        <a:p>
          <a:endParaRPr lang="fr-FR"/>
        </a:p>
      </dgm:t>
    </dgm:pt>
    <dgm:pt modelId="{E74A3048-1145-4EB0-8DBA-742EEFEBC3BB}" type="sibTrans" cxnId="{B2C8D9F5-D03B-47D3-8069-4A9731E7F8F2}">
      <dgm:prSet/>
      <dgm:spPr/>
      <dgm:t>
        <a:bodyPr/>
        <a:lstStyle/>
        <a:p>
          <a:endParaRPr lang="fr-FR"/>
        </a:p>
      </dgm:t>
    </dgm:pt>
    <dgm:pt modelId="{3DADBCEF-13EB-448E-87D2-D99916F389AA}">
      <dgm:prSet phldrT="[Texte]" phldr="0"/>
      <dgm:spPr/>
      <dgm:t>
        <a:bodyPr/>
        <a:lstStyle/>
        <a:p>
          <a:r>
            <a:rPr lang="ar-MA" dirty="0"/>
            <a:t>ثدييات</a:t>
          </a:r>
          <a:endParaRPr lang="fr-FR" dirty="0"/>
        </a:p>
      </dgm:t>
    </dgm:pt>
    <dgm:pt modelId="{4F63D028-E533-44F9-8051-323DA40E5E85}" type="parTrans" cxnId="{9EFAE0BC-91F6-4B5A-9B18-49BCF1B82D04}">
      <dgm:prSet/>
      <dgm:spPr/>
      <dgm:t>
        <a:bodyPr/>
        <a:lstStyle/>
        <a:p>
          <a:endParaRPr lang="fr-FR"/>
        </a:p>
      </dgm:t>
    </dgm:pt>
    <dgm:pt modelId="{B6D90618-A198-49B7-AE77-2E90F3449A8E}" type="sibTrans" cxnId="{9EFAE0BC-91F6-4B5A-9B18-49BCF1B82D04}">
      <dgm:prSet/>
      <dgm:spPr/>
      <dgm:t>
        <a:bodyPr/>
        <a:lstStyle/>
        <a:p>
          <a:endParaRPr lang="fr-FR"/>
        </a:p>
      </dgm:t>
    </dgm:pt>
    <dgm:pt modelId="{3167AAF6-F8D7-46D4-97C7-2BAFEEE25BFD}">
      <dgm:prSet phldrT="[Texte]" phldr="0"/>
      <dgm:spPr/>
      <dgm:t>
        <a:bodyPr/>
        <a:lstStyle/>
        <a:p>
          <a:r>
            <a:rPr lang="ar-MA" dirty="0"/>
            <a:t>أسماك</a:t>
          </a:r>
          <a:endParaRPr lang="fr-FR" dirty="0"/>
        </a:p>
      </dgm:t>
    </dgm:pt>
    <dgm:pt modelId="{1FDF757D-DFB9-4537-855B-FF16DAAF6727}" type="parTrans" cxnId="{AF437A17-1D9E-4B0A-AA1F-1F87BB845603}">
      <dgm:prSet/>
      <dgm:spPr/>
      <dgm:t>
        <a:bodyPr/>
        <a:lstStyle/>
        <a:p>
          <a:endParaRPr lang="fr-FR"/>
        </a:p>
      </dgm:t>
    </dgm:pt>
    <dgm:pt modelId="{0B61C2EA-8687-4DA1-B71E-C154BFD46660}" type="sibTrans" cxnId="{AF437A17-1D9E-4B0A-AA1F-1F87BB845603}">
      <dgm:prSet/>
      <dgm:spPr/>
      <dgm:t>
        <a:bodyPr/>
        <a:lstStyle/>
        <a:p>
          <a:endParaRPr lang="fr-FR"/>
        </a:p>
      </dgm:t>
    </dgm:pt>
    <dgm:pt modelId="{E196431E-881D-49A3-8B08-EB82D14C9C55}">
      <dgm:prSet phldrT="[Texte]" phldr="0"/>
      <dgm:spPr/>
      <dgm:t>
        <a:bodyPr/>
        <a:lstStyle/>
        <a:p>
          <a:r>
            <a:rPr lang="ar-MA" dirty="0"/>
            <a:t>برمائيات</a:t>
          </a:r>
          <a:endParaRPr lang="fr-FR" dirty="0"/>
        </a:p>
      </dgm:t>
    </dgm:pt>
    <dgm:pt modelId="{71703B49-BAE9-4306-8948-C6A93D7889B1}" type="parTrans" cxnId="{B3CCC001-84C3-4E4A-B6EF-57865D464063}">
      <dgm:prSet/>
      <dgm:spPr/>
      <dgm:t>
        <a:bodyPr/>
        <a:lstStyle/>
        <a:p>
          <a:endParaRPr lang="fr-FR"/>
        </a:p>
      </dgm:t>
    </dgm:pt>
    <dgm:pt modelId="{6331C877-BB1F-426E-8148-E39134479932}" type="sibTrans" cxnId="{B3CCC001-84C3-4E4A-B6EF-57865D464063}">
      <dgm:prSet/>
      <dgm:spPr/>
      <dgm:t>
        <a:bodyPr/>
        <a:lstStyle/>
        <a:p>
          <a:endParaRPr lang="fr-FR"/>
        </a:p>
      </dgm:t>
    </dgm:pt>
    <dgm:pt modelId="{C0FE2C01-25E6-4B27-944F-795397C90970}">
      <dgm:prSet phldrT="[Texte]" phldr="0"/>
      <dgm:spPr/>
      <dgm:t>
        <a:bodyPr/>
        <a:lstStyle/>
        <a:p>
          <a:r>
            <a:rPr lang="ar-MA" dirty="0"/>
            <a:t>طيور</a:t>
          </a:r>
          <a:endParaRPr lang="fr-FR" dirty="0"/>
        </a:p>
      </dgm:t>
    </dgm:pt>
    <dgm:pt modelId="{672CF82E-4128-4380-AA4B-9FC44C393916}" type="parTrans" cxnId="{C030E4AA-2E19-41A5-BC83-E7D351EF4B2E}">
      <dgm:prSet/>
      <dgm:spPr/>
      <dgm:t>
        <a:bodyPr/>
        <a:lstStyle/>
        <a:p>
          <a:endParaRPr lang="fr-FR"/>
        </a:p>
      </dgm:t>
    </dgm:pt>
    <dgm:pt modelId="{B959B5BD-9CB8-4876-8629-9BA7ADC8AA47}" type="sibTrans" cxnId="{C030E4AA-2E19-41A5-BC83-E7D351EF4B2E}">
      <dgm:prSet/>
      <dgm:spPr/>
      <dgm:t>
        <a:bodyPr/>
        <a:lstStyle/>
        <a:p>
          <a:endParaRPr lang="fr-FR"/>
        </a:p>
      </dgm:t>
    </dgm:pt>
    <dgm:pt modelId="{88AB206D-149E-463F-8992-0B1E9624D760}">
      <dgm:prSet phldrT="[Texte]" phldr="0"/>
      <dgm:spPr/>
      <dgm:t>
        <a:bodyPr/>
        <a:lstStyle/>
        <a:p>
          <a:r>
            <a:rPr lang="ar-MA" dirty="0"/>
            <a:t>زواحف</a:t>
          </a:r>
          <a:endParaRPr lang="fr-FR" dirty="0"/>
        </a:p>
      </dgm:t>
    </dgm:pt>
    <dgm:pt modelId="{2BA7CA0D-1619-4C2E-B775-F4FB2E574ED6}" type="parTrans" cxnId="{D0E93174-A37B-4F19-8E8E-3FFC2E4AF721}">
      <dgm:prSet/>
      <dgm:spPr/>
      <dgm:t>
        <a:bodyPr/>
        <a:lstStyle/>
        <a:p>
          <a:endParaRPr lang="fr-FR"/>
        </a:p>
      </dgm:t>
    </dgm:pt>
    <dgm:pt modelId="{2A305FA4-75F9-43A4-A8F3-FE35974EACB5}" type="sibTrans" cxnId="{D0E93174-A37B-4F19-8E8E-3FFC2E4AF721}">
      <dgm:prSet/>
      <dgm:spPr/>
      <dgm:t>
        <a:bodyPr/>
        <a:lstStyle/>
        <a:p>
          <a:endParaRPr lang="fr-FR"/>
        </a:p>
      </dgm:t>
    </dgm:pt>
    <dgm:pt modelId="{C9A09307-A1F9-4B3B-BBA1-8E3E0E775F42}">
      <dgm:prSet phldrT="[Texte]" phldr="0"/>
      <dgm:spPr/>
      <dgm:t>
        <a:bodyPr/>
        <a:lstStyle/>
        <a:p>
          <a:r>
            <a:rPr lang="ar-MA" dirty="0"/>
            <a:t>لا فقرية</a:t>
          </a:r>
          <a:endParaRPr lang="fr-FR" dirty="0"/>
        </a:p>
      </dgm:t>
    </dgm:pt>
    <dgm:pt modelId="{9B32A4EC-217F-4A1C-AFA9-1B2693A62625}" type="sibTrans" cxnId="{2C4181FA-33F3-4BFE-A5C1-2DE3F7C6B6B9}">
      <dgm:prSet/>
      <dgm:spPr/>
      <dgm:t>
        <a:bodyPr/>
        <a:lstStyle/>
        <a:p>
          <a:endParaRPr lang="fr-FR"/>
        </a:p>
      </dgm:t>
    </dgm:pt>
    <dgm:pt modelId="{3E23FECE-B59B-461C-BBFA-EACE7D365209}" type="parTrans" cxnId="{2C4181FA-33F3-4BFE-A5C1-2DE3F7C6B6B9}">
      <dgm:prSet/>
      <dgm:spPr/>
      <dgm:t>
        <a:bodyPr/>
        <a:lstStyle/>
        <a:p>
          <a:endParaRPr lang="fr-FR"/>
        </a:p>
      </dgm:t>
    </dgm:pt>
    <dgm:pt modelId="{A825EF87-5779-4E01-8911-E3C793E672B6}">
      <dgm:prSet phldrT="[Texte]" phldr="0"/>
      <dgm:spPr/>
      <dgm:t>
        <a:bodyPr/>
        <a:lstStyle/>
        <a:p>
          <a:r>
            <a:rPr lang="ar-MA" dirty="0"/>
            <a:t>الحيوانات</a:t>
          </a:r>
          <a:endParaRPr lang="fr-FR" dirty="0"/>
        </a:p>
      </dgm:t>
    </dgm:pt>
    <dgm:pt modelId="{5A4674C6-A5B5-4999-BD9D-2459241B8587}" type="sibTrans" cxnId="{38FBA8B7-83E9-416B-86F9-5168110C0B1A}">
      <dgm:prSet/>
      <dgm:spPr/>
      <dgm:t>
        <a:bodyPr/>
        <a:lstStyle/>
        <a:p>
          <a:endParaRPr lang="fr-FR"/>
        </a:p>
      </dgm:t>
    </dgm:pt>
    <dgm:pt modelId="{B260A60E-6E58-480E-B516-8B81CF054C01}" type="parTrans" cxnId="{38FBA8B7-83E9-416B-86F9-5168110C0B1A}">
      <dgm:prSet/>
      <dgm:spPr/>
      <dgm:t>
        <a:bodyPr/>
        <a:lstStyle/>
        <a:p>
          <a:endParaRPr lang="fr-FR"/>
        </a:p>
      </dgm:t>
    </dgm:pt>
    <dgm:pt modelId="{93EB39DC-3D78-4B87-8AB2-32AA289BC2DF}" type="pres">
      <dgm:prSet presAssocID="{64E9B38D-D039-4141-A969-34A3E003D93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FDE5814-E798-4773-91F5-131BAEED8FC5}" type="pres">
      <dgm:prSet presAssocID="{A825EF87-5779-4E01-8911-E3C793E672B6}" presName="root1" presStyleCnt="0"/>
      <dgm:spPr/>
    </dgm:pt>
    <dgm:pt modelId="{424B073E-4910-4C19-B584-C7A2D5A74E78}" type="pres">
      <dgm:prSet presAssocID="{A825EF87-5779-4E01-8911-E3C793E672B6}" presName="LevelOneTextNode" presStyleLbl="node0" presStyleIdx="0" presStyleCnt="1">
        <dgm:presLayoutVars>
          <dgm:chPref val="3"/>
        </dgm:presLayoutVars>
      </dgm:prSet>
      <dgm:spPr/>
    </dgm:pt>
    <dgm:pt modelId="{CED76FEA-8875-4BB9-9CB9-93866467E463}" type="pres">
      <dgm:prSet presAssocID="{A825EF87-5779-4E01-8911-E3C793E672B6}" presName="level2hierChild" presStyleCnt="0"/>
      <dgm:spPr/>
    </dgm:pt>
    <dgm:pt modelId="{0164AF00-3728-4531-8901-4F0B5FD914AE}" type="pres">
      <dgm:prSet presAssocID="{5751A2D7-F476-409A-A634-D23173B6D4C1}" presName="conn2-1" presStyleLbl="parChTrans1D2" presStyleIdx="0" presStyleCnt="2"/>
      <dgm:spPr/>
    </dgm:pt>
    <dgm:pt modelId="{34B51166-6CB8-44B8-877E-CCFECB57D936}" type="pres">
      <dgm:prSet presAssocID="{5751A2D7-F476-409A-A634-D23173B6D4C1}" presName="connTx" presStyleLbl="parChTrans1D2" presStyleIdx="0" presStyleCnt="2"/>
      <dgm:spPr/>
    </dgm:pt>
    <dgm:pt modelId="{7CAC5B4C-6A7E-4FF4-90A3-786BC0D1CD28}" type="pres">
      <dgm:prSet presAssocID="{27B823D5-1503-4632-8843-CBB033548424}" presName="root2" presStyleCnt="0"/>
      <dgm:spPr/>
    </dgm:pt>
    <dgm:pt modelId="{C744B07E-FBCB-4C29-BB7D-3037368972D9}" type="pres">
      <dgm:prSet presAssocID="{27B823D5-1503-4632-8843-CBB033548424}" presName="LevelTwoTextNode" presStyleLbl="node2" presStyleIdx="0" presStyleCnt="2">
        <dgm:presLayoutVars>
          <dgm:chPref val="3"/>
        </dgm:presLayoutVars>
      </dgm:prSet>
      <dgm:spPr/>
    </dgm:pt>
    <dgm:pt modelId="{6C0F34D8-8114-4470-935F-F156B891A9ED}" type="pres">
      <dgm:prSet presAssocID="{27B823D5-1503-4632-8843-CBB033548424}" presName="level3hierChild" presStyleCnt="0"/>
      <dgm:spPr/>
    </dgm:pt>
    <dgm:pt modelId="{E27B78C3-2A2A-46E3-ADAD-D942CE6221FE}" type="pres">
      <dgm:prSet presAssocID="{4F63D028-E533-44F9-8051-323DA40E5E85}" presName="conn2-1" presStyleLbl="parChTrans1D3" presStyleIdx="0" presStyleCnt="5"/>
      <dgm:spPr/>
    </dgm:pt>
    <dgm:pt modelId="{3145B503-8785-4B48-A869-649D29A51924}" type="pres">
      <dgm:prSet presAssocID="{4F63D028-E533-44F9-8051-323DA40E5E85}" presName="connTx" presStyleLbl="parChTrans1D3" presStyleIdx="0" presStyleCnt="5"/>
      <dgm:spPr/>
    </dgm:pt>
    <dgm:pt modelId="{7B66CE23-3F60-4DFF-92AE-B991ABE45DCC}" type="pres">
      <dgm:prSet presAssocID="{3DADBCEF-13EB-448E-87D2-D99916F389AA}" presName="root2" presStyleCnt="0"/>
      <dgm:spPr/>
    </dgm:pt>
    <dgm:pt modelId="{B64CC75B-5EBA-4937-8F37-B182F98EB9CE}" type="pres">
      <dgm:prSet presAssocID="{3DADBCEF-13EB-448E-87D2-D99916F389AA}" presName="LevelTwoTextNode" presStyleLbl="node3" presStyleIdx="0" presStyleCnt="5">
        <dgm:presLayoutVars>
          <dgm:chPref val="3"/>
        </dgm:presLayoutVars>
      </dgm:prSet>
      <dgm:spPr/>
    </dgm:pt>
    <dgm:pt modelId="{AF0C8FE3-E58D-4789-9111-E193D70BCE71}" type="pres">
      <dgm:prSet presAssocID="{3DADBCEF-13EB-448E-87D2-D99916F389AA}" presName="level3hierChild" presStyleCnt="0"/>
      <dgm:spPr/>
    </dgm:pt>
    <dgm:pt modelId="{E67D3926-9471-416A-B373-D50A149373BC}" type="pres">
      <dgm:prSet presAssocID="{1FDF757D-DFB9-4537-855B-FF16DAAF6727}" presName="conn2-1" presStyleLbl="parChTrans1D3" presStyleIdx="1" presStyleCnt="5"/>
      <dgm:spPr/>
    </dgm:pt>
    <dgm:pt modelId="{D612BB93-DFF0-4CBC-B5F1-8E763F1B28AC}" type="pres">
      <dgm:prSet presAssocID="{1FDF757D-DFB9-4537-855B-FF16DAAF6727}" presName="connTx" presStyleLbl="parChTrans1D3" presStyleIdx="1" presStyleCnt="5"/>
      <dgm:spPr/>
    </dgm:pt>
    <dgm:pt modelId="{11F9A6A4-0090-4F82-984B-75AA431F5101}" type="pres">
      <dgm:prSet presAssocID="{3167AAF6-F8D7-46D4-97C7-2BAFEEE25BFD}" presName="root2" presStyleCnt="0"/>
      <dgm:spPr/>
    </dgm:pt>
    <dgm:pt modelId="{29FEAF02-CA69-4E7A-9E6E-E8140E2D384E}" type="pres">
      <dgm:prSet presAssocID="{3167AAF6-F8D7-46D4-97C7-2BAFEEE25BFD}" presName="LevelTwoTextNode" presStyleLbl="node3" presStyleIdx="1" presStyleCnt="5">
        <dgm:presLayoutVars>
          <dgm:chPref val="3"/>
        </dgm:presLayoutVars>
      </dgm:prSet>
      <dgm:spPr/>
    </dgm:pt>
    <dgm:pt modelId="{A5BDA90C-60BD-4A11-B426-38F4E9299443}" type="pres">
      <dgm:prSet presAssocID="{3167AAF6-F8D7-46D4-97C7-2BAFEEE25BFD}" presName="level3hierChild" presStyleCnt="0"/>
      <dgm:spPr/>
    </dgm:pt>
    <dgm:pt modelId="{1FF9FCE7-07BE-4DE4-B6AD-BD0C4DD40E29}" type="pres">
      <dgm:prSet presAssocID="{71703B49-BAE9-4306-8948-C6A93D7889B1}" presName="conn2-1" presStyleLbl="parChTrans1D3" presStyleIdx="2" presStyleCnt="5"/>
      <dgm:spPr/>
    </dgm:pt>
    <dgm:pt modelId="{ABC12E57-1B1B-4DFB-8CF1-3522DCACF97B}" type="pres">
      <dgm:prSet presAssocID="{71703B49-BAE9-4306-8948-C6A93D7889B1}" presName="connTx" presStyleLbl="parChTrans1D3" presStyleIdx="2" presStyleCnt="5"/>
      <dgm:spPr/>
    </dgm:pt>
    <dgm:pt modelId="{C6DF7D5B-5191-4926-A216-5A78F0358135}" type="pres">
      <dgm:prSet presAssocID="{E196431E-881D-49A3-8B08-EB82D14C9C55}" presName="root2" presStyleCnt="0"/>
      <dgm:spPr/>
    </dgm:pt>
    <dgm:pt modelId="{9DE0C816-A937-4125-B844-6AB2ADD17FCA}" type="pres">
      <dgm:prSet presAssocID="{E196431E-881D-49A3-8B08-EB82D14C9C55}" presName="LevelTwoTextNode" presStyleLbl="node3" presStyleIdx="2" presStyleCnt="5">
        <dgm:presLayoutVars>
          <dgm:chPref val="3"/>
        </dgm:presLayoutVars>
      </dgm:prSet>
      <dgm:spPr/>
    </dgm:pt>
    <dgm:pt modelId="{942C671F-8759-4BCA-84B6-5B1101817B56}" type="pres">
      <dgm:prSet presAssocID="{E196431E-881D-49A3-8B08-EB82D14C9C55}" presName="level3hierChild" presStyleCnt="0"/>
      <dgm:spPr/>
    </dgm:pt>
    <dgm:pt modelId="{F544E82F-C901-47BC-B51F-47D8080C998C}" type="pres">
      <dgm:prSet presAssocID="{672CF82E-4128-4380-AA4B-9FC44C393916}" presName="conn2-1" presStyleLbl="parChTrans1D3" presStyleIdx="3" presStyleCnt="5"/>
      <dgm:spPr/>
    </dgm:pt>
    <dgm:pt modelId="{274A67EF-4F39-471A-B505-0E8DF25E6877}" type="pres">
      <dgm:prSet presAssocID="{672CF82E-4128-4380-AA4B-9FC44C393916}" presName="connTx" presStyleLbl="parChTrans1D3" presStyleIdx="3" presStyleCnt="5"/>
      <dgm:spPr/>
    </dgm:pt>
    <dgm:pt modelId="{84BCFEBE-5D6F-41A3-B7E7-E8FBB39EA9D7}" type="pres">
      <dgm:prSet presAssocID="{C0FE2C01-25E6-4B27-944F-795397C90970}" presName="root2" presStyleCnt="0"/>
      <dgm:spPr/>
    </dgm:pt>
    <dgm:pt modelId="{E3843C68-494B-4A5E-9ADE-0F04D0164F89}" type="pres">
      <dgm:prSet presAssocID="{C0FE2C01-25E6-4B27-944F-795397C90970}" presName="LevelTwoTextNode" presStyleLbl="node3" presStyleIdx="3" presStyleCnt="5">
        <dgm:presLayoutVars>
          <dgm:chPref val="3"/>
        </dgm:presLayoutVars>
      </dgm:prSet>
      <dgm:spPr/>
    </dgm:pt>
    <dgm:pt modelId="{9860E68A-F45E-4F69-8ECB-BB64C8CF4495}" type="pres">
      <dgm:prSet presAssocID="{C0FE2C01-25E6-4B27-944F-795397C90970}" presName="level3hierChild" presStyleCnt="0"/>
      <dgm:spPr/>
    </dgm:pt>
    <dgm:pt modelId="{B4ABC2F2-0C87-4490-970A-ADFC283D00FE}" type="pres">
      <dgm:prSet presAssocID="{2BA7CA0D-1619-4C2E-B775-F4FB2E574ED6}" presName="conn2-1" presStyleLbl="parChTrans1D3" presStyleIdx="4" presStyleCnt="5"/>
      <dgm:spPr/>
    </dgm:pt>
    <dgm:pt modelId="{5C4C9093-5EDC-47A3-AD0B-45CCD534E305}" type="pres">
      <dgm:prSet presAssocID="{2BA7CA0D-1619-4C2E-B775-F4FB2E574ED6}" presName="connTx" presStyleLbl="parChTrans1D3" presStyleIdx="4" presStyleCnt="5"/>
      <dgm:spPr/>
    </dgm:pt>
    <dgm:pt modelId="{5557A4F3-3C45-4D88-BB4D-C8515D5601D1}" type="pres">
      <dgm:prSet presAssocID="{88AB206D-149E-463F-8992-0B1E9624D760}" presName="root2" presStyleCnt="0"/>
      <dgm:spPr/>
    </dgm:pt>
    <dgm:pt modelId="{2866A44A-A5BA-4AD9-AF7A-8F5A673D8532}" type="pres">
      <dgm:prSet presAssocID="{88AB206D-149E-463F-8992-0B1E9624D760}" presName="LevelTwoTextNode" presStyleLbl="node3" presStyleIdx="4" presStyleCnt="5">
        <dgm:presLayoutVars>
          <dgm:chPref val="3"/>
        </dgm:presLayoutVars>
      </dgm:prSet>
      <dgm:spPr/>
    </dgm:pt>
    <dgm:pt modelId="{D927AD8F-A822-4B8D-B550-109BFFD69193}" type="pres">
      <dgm:prSet presAssocID="{88AB206D-149E-463F-8992-0B1E9624D760}" presName="level3hierChild" presStyleCnt="0"/>
      <dgm:spPr/>
    </dgm:pt>
    <dgm:pt modelId="{E9D8279F-EF4D-4399-8E17-AEBF293BC4CB}" type="pres">
      <dgm:prSet presAssocID="{3E23FECE-B59B-461C-BBFA-EACE7D365209}" presName="conn2-1" presStyleLbl="parChTrans1D2" presStyleIdx="1" presStyleCnt="2"/>
      <dgm:spPr/>
    </dgm:pt>
    <dgm:pt modelId="{1C5385D3-BA86-42B2-B5A4-DF85F355E71E}" type="pres">
      <dgm:prSet presAssocID="{3E23FECE-B59B-461C-BBFA-EACE7D365209}" presName="connTx" presStyleLbl="parChTrans1D2" presStyleIdx="1" presStyleCnt="2"/>
      <dgm:spPr/>
    </dgm:pt>
    <dgm:pt modelId="{0A6FE11F-CCBB-409D-A092-F8E35690B53C}" type="pres">
      <dgm:prSet presAssocID="{C9A09307-A1F9-4B3B-BBA1-8E3E0E775F42}" presName="root2" presStyleCnt="0"/>
      <dgm:spPr/>
    </dgm:pt>
    <dgm:pt modelId="{3DDEB3BE-BEE1-4240-BF7B-20BE94B145F5}" type="pres">
      <dgm:prSet presAssocID="{C9A09307-A1F9-4B3B-BBA1-8E3E0E775F42}" presName="LevelTwoTextNode" presStyleLbl="node2" presStyleIdx="1" presStyleCnt="2">
        <dgm:presLayoutVars>
          <dgm:chPref val="3"/>
        </dgm:presLayoutVars>
      </dgm:prSet>
      <dgm:spPr/>
    </dgm:pt>
    <dgm:pt modelId="{E9A87636-44B5-43A5-91FA-5396A16D351D}" type="pres">
      <dgm:prSet presAssocID="{C9A09307-A1F9-4B3B-BBA1-8E3E0E775F42}" presName="level3hierChild" presStyleCnt="0"/>
      <dgm:spPr/>
    </dgm:pt>
  </dgm:ptLst>
  <dgm:cxnLst>
    <dgm:cxn modelId="{D1FD2400-02EC-449F-BB70-F89C7792A6DC}" type="presOf" srcId="{672CF82E-4128-4380-AA4B-9FC44C393916}" destId="{274A67EF-4F39-471A-B505-0E8DF25E6877}" srcOrd="1" destOrd="0" presId="urn:microsoft.com/office/officeart/2005/8/layout/hierarchy2"/>
    <dgm:cxn modelId="{B3CCC001-84C3-4E4A-B6EF-57865D464063}" srcId="{27B823D5-1503-4632-8843-CBB033548424}" destId="{E196431E-881D-49A3-8B08-EB82D14C9C55}" srcOrd="2" destOrd="0" parTransId="{71703B49-BAE9-4306-8948-C6A93D7889B1}" sibTransId="{6331C877-BB1F-426E-8148-E39134479932}"/>
    <dgm:cxn modelId="{A6F88513-7C2F-477B-A6B3-C3FEF0D36572}" type="presOf" srcId="{E196431E-881D-49A3-8B08-EB82D14C9C55}" destId="{9DE0C816-A937-4125-B844-6AB2ADD17FCA}" srcOrd="0" destOrd="0" presId="urn:microsoft.com/office/officeart/2005/8/layout/hierarchy2"/>
    <dgm:cxn modelId="{AF437A17-1D9E-4B0A-AA1F-1F87BB845603}" srcId="{27B823D5-1503-4632-8843-CBB033548424}" destId="{3167AAF6-F8D7-46D4-97C7-2BAFEEE25BFD}" srcOrd="1" destOrd="0" parTransId="{1FDF757D-DFB9-4537-855B-FF16DAAF6727}" sibTransId="{0B61C2EA-8687-4DA1-B71E-C154BFD46660}"/>
    <dgm:cxn modelId="{3B41671E-C718-4681-89AE-5132918F533D}" type="presOf" srcId="{4F63D028-E533-44F9-8051-323DA40E5E85}" destId="{3145B503-8785-4B48-A869-649D29A51924}" srcOrd="1" destOrd="0" presId="urn:microsoft.com/office/officeart/2005/8/layout/hierarchy2"/>
    <dgm:cxn modelId="{4BEA1727-617D-4C2C-B01F-8F01E9FBFD16}" type="presOf" srcId="{88AB206D-149E-463F-8992-0B1E9624D760}" destId="{2866A44A-A5BA-4AD9-AF7A-8F5A673D8532}" srcOrd="0" destOrd="0" presId="urn:microsoft.com/office/officeart/2005/8/layout/hierarchy2"/>
    <dgm:cxn modelId="{1A5A3A28-A831-443D-92B0-0657B963B260}" type="presOf" srcId="{3E23FECE-B59B-461C-BBFA-EACE7D365209}" destId="{E9D8279F-EF4D-4399-8E17-AEBF293BC4CB}" srcOrd="0" destOrd="0" presId="urn:microsoft.com/office/officeart/2005/8/layout/hierarchy2"/>
    <dgm:cxn modelId="{CE92DD33-7588-4C5E-A613-9ACF92E2A331}" type="presOf" srcId="{64E9B38D-D039-4141-A969-34A3E003D934}" destId="{93EB39DC-3D78-4B87-8AB2-32AA289BC2DF}" srcOrd="0" destOrd="0" presId="urn:microsoft.com/office/officeart/2005/8/layout/hierarchy2"/>
    <dgm:cxn modelId="{2650035E-1FF3-4E0F-A72B-603233605CD9}" type="presOf" srcId="{2BA7CA0D-1619-4C2E-B775-F4FB2E574ED6}" destId="{B4ABC2F2-0C87-4490-970A-ADFC283D00FE}" srcOrd="0" destOrd="0" presId="urn:microsoft.com/office/officeart/2005/8/layout/hierarchy2"/>
    <dgm:cxn modelId="{32145F67-E576-4A09-8706-E4005BA41AF5}" type="presOf" srcId="{5751A2D7-F476-409A-A634-D23173B6D4C1}" destId="{0164AF00-3728-4531-8901-4F0B5FD914AE}" srcOrd="0" destOrd="0" presId="urn:microsoft.com/office/officeart/2005/8/layout/hierarchy2"/>
    <dgm:cxn modelId="{CFAEB068-D26A-4823-98D9-1D1F75C5CE7A}" type="presOf" srcId="{71703B49-BAE9-4306-8948-C6A93D7889B1}" destId="{ABC12E57-1B1B-4DFB-8CF1-3522DCACF97B}" srcOrd="1" destOrd="0" presId="urn:microsoft.com/office/officeart/2005/8/layout/hierarchy2"/>
    <dgm:cxn modelId="{1887BE6E-C399-4999-A634-21EF4206A86F}" type="presOf" srcId="{A825EF87-5779-4E01-8911-E3C793E672B6}" destId="{424B073E-4910-4C19-B584-C7A2D5A74E78}" srcOrd="0" destOrd="0" presId="urn:microsoft.com/office/officeart/2005/8/layout/hierarchy2"/>
    <dgm:cxn modelId="{D0E93174-A37B-4F19-8E8E-3FFC2E4AF721}" srcId="{27B823D5-1503-4632-8843-CBB033548424}" destId="{88AB206D-149E-463F-8992-0B1E9624D760}" srcOrd="4" destOrd="0" parTransId="{2BA7CA0D-1619-4C2E-B775-F4FB2E574ED6}" sibTransId="{2A305FA4-75F9-43A4-A8F3-FE35974EACB5}"/>
    <dgm:cxn modelId="{A7AA6554-23B5-4425-AA7C-1C58F922BADE}" type="presOf" srcId="{71703B49-BAE9-4306-8948-C6A93D7889B1}" destId="{1FF9FCE7-07BE-4DE4-B6AD-BD0C4DD40E29}" srcOrd="0" destOrd="0" presId="urn:microsoft.com/office/officeart/2005/8/layout/hierarchy2"/>
    <dgm:cxn modelId="{B08D7F75-4282-42D7-842F-EEA6E15E6CCE}" type="presOf" srcId="{C9A09307-A1F9-4B3B-BBA1-8E3E0E775F42}" destId="{3DDEB3BE-BEE1-4240-BF7B-20BE94B145F5}" srcOrd="0" destOrd="0" presId="urn:microsoft.com/office/officeart/2005/8/layout/hierarchy2"/>
    <dgm:cxn modelId="{D2E5A57F-28C9-47E0-B811-72BE95CD782A}" type="presOf" srcId="{3DADBCEF-13EB-448E-87D2-D99916F389AA}" destId="{B64CC75B-5EBA-4937-8F37-B182F98EB9CE}" srcOrd="0" destOrd="0" presId="urn:microsoft.com/office/officeart/2005/8/layout/hierarchy2"/>
    <dgm:cxn modelId="{16E68682-619B-465C-B6DB-193F306D0FA0}" type="presOf" srcId="{1FDF757D-DFB9-4537-855B-FF16DAAF6727}" destId="{D612BB93-DFF0-4CBC-B5F1-8E763F1B28AC}" srcOrd="1" destOrd="0" presId="urn:microsoft.com/office/officeart/2005/8/layout/hierarchy2"/>
    <dgm:cxn modelId="{EB456C84-5C58-4736-A709-BEADFD50DDA1}" type="presOf" srcId="{1FDF757D-DFB9-4537-855B-FF16DAAF6727}" destId="{E67D3926-9471-416A-B373-D50A149373BC}" srcOrd="0" destOrd="0" presId="urn:microsoft.com/office/officeart/2005/8/layout/hierarchy2"/>
    <dgm:cxn modelId="{9A9D3188-7D72-48A4-A9BC-27C144C324B9}" type="presOf" srcId="{3E23FECE-B59B-461C-BBFA-EACE7D365209}" destId="{1C5385D3-BA86-42B2-B5A4-DF85F355E71E}" srcOrd="1" destOrd="0" presId="urn:microsoft.com/office/officeart/2005/8/layout/hierarchy2"/>
    <dgm:cxn modelId="{CA25FE8A-6E67-450D-BDF2-5464C0733CC3}" type="presOf" srcId="{5751A2D7-F476-409A-A634-D23173B6D4C1}" destId="{34B51166-6CB8-44B8-877E-CCFECB57D936}" srcOrd="1" destOrd="0" presId="urn:microsoft.com/office/officeart/2005/8/layout/hierarchy2"/>
    <dgm:cxn modelId="{C030E4AA-2E19-41A5-BC83-E7D351EF4B2E}" srcId="{27B823D5-1503-4632-8843-CBB033548424}" destId="{C0FE2C01-25E6-4B27-944F-795397C90970}" srcOrd="3" destOrd="0" parTransId="{672CF82E-4128-4380-AA4B-9FC44C393916}" sibTransId="{B959B5BD-9CB8-4876-8629-9BA7ADC8AA47}"/>
    <dgm:cxn modelId="{1C7D12AE-93DB-4203-9B1F-09F6BC4DB5F8}" type="presOf" srcId="{3167AAF6-F8D7-46D4-97C7-2BAFEEE25BFD}" destId="{29FEAF02-CA69-4E7A-9E6E-E8140E2D384E}" srcOrd="0" destOrd="0" presId="urn:microsoft.com/office/officeart/2005/8/layout/hierarchy2"/>
    <dgm:cxn modelId="{4F1794B5-55BC-4D5D-87A9-4F947D00D397}" type="presOf" srcId="{27B823D5-1503-4632-8843-CBB033548424}" destId="{C744B07E-FBCB-4C29-BB7D-3037368972D9}" srcOrd="0" destOrd="0" presId="urn:microsoft.com/office/officeart/2005/8/layout/hierarchy2"/>
    <dgm:cxn modelId="{38FBA8B7-83E9-416B-86F9-5168110C0B1A}" srcId="{64E9B38D-D039-4141-A969-34A3E003D934}" destId="{A825EF87-5779-4E01-8911-E3C793E672B6}" srcOrd="0" destOrd="0" parTransId="{B260A60E-6E58-480E-B516-8B81CF054C01}" sibTransId="{5A4674C6-A5B5-4999-BD9D-2459241B8587}"/>
    <dgm:cxn modelId="{9EFAE0BC-91F6-4B5A-9B18-49BCF1B82D04}" srcId="{27B823D5-1503-4632-8843-CBB033548424}" destId="{3DADBCEF-13EB-448E-87D2-D99916F389AA}" srcOrd="0" destOrd="0" parTransId="{4F63D028-E533-44F9-8051-323DA40E5E85}" sibTransId="{B6D90618-A198-49B7-AE77-2E90F3449A8E}"/>
    <dgm:cxn modelId="{9AF50DC2-D3DA-4756-8C53-B0E208548FF6}" type="presOf" srcId="{C0FE2C01-25E6-4B27-944F-795397C90970}" destId="{E3843C68-494B-4A5E-9ADE-0F04D0164F89}" srcOrd="0" destOrd="0" presId="urn:microsoft.com/office/officeart/2005/8/layout/hierarchy2"/>
    <dgm:cxn modelId="{1B12FAC9-E977-4B52-AC9B-DD6CBB6107BB}" type="presOf" srcId="{672CF82E-4128-4380-AA4B-9FC44C393916}" destId="{F544E82F-C901-47BC-B51F-47D8080C998C}" srcOrd="0" destOrd="0" presId="urn:microsoft.com/office/officeart/2005/8/layout/hierarchy2"/>
    <dgm:cxn modelId="{3A5325F5-192D-44B0-B49D-25F8DD94EA3A}" type="presOf" srcId="{4F63D028-E533-44F9-8051-323DA40E5E85}" destId="{E27B78C3-2A2A-46E3-ADAD-D942CE6221FE}" srcOrd="0" destOrd="0" presId="urn:microsoft.com/office/officeart/2005/8/layout/hierarchy2"/>
    <dgm:cxn modelId="{2E8156F5-CBDC-43D6-889E-EC08A449D27E}" type="presOf" srcId="{2BA7CA0D-1619-4C2E-B775-F4FB2E574ED6}" destId="{5C4C9093-5EDC-47A3-AD0B-45CCD534E305}" srcOrd="1" destOrd="0" presId="urn:microsoft.com/office/officeart/2005/8/layout/hierarchy2"/>
    <dgm:cxn modelId="{B2C8D9F5-D03B-47D3-8069-4A9731E7F8F2}" srcId="{A825EF87-5779-4E01-8911-E3C793E672B6}" destId="{27B823D5-1503-4632-8843-CBB033548424}" srcOrd="0" destOrd="0" parTransId="{5751A2D7-F476-409A-A634-D23173B6D4C1}" sibTransId="{E74A3048-1145-4EB0-8DBA-742EEFEBC3BB}"/>
    <dgm:cxn modelId="{2C4181FA-33F3-4BFE-A5C1-2DE3F7C6B6B9}" srcId="{A825EF87-5779-4E01-8911-E3C793E672B6}" destId="{C9A09307-A1F9-4B3B-BBA1-8E3E0E775F42}" srcOrd="1" destOrd="0" parTransId="{3E23FECE-B59B-461C-BBFA-EACE7D365209}" sibTransId="{9B32A4EC-217F-4A1C-AFA9-1B2693A62625}"/>
    <dgm:cxn modelId="{ABF0A20C-3087-4183-9134-97944A9934DF}" type="presParOf" srcId="{93EB39DC-3D78-4B87-8AB2-32AA289BC2DF}" destId="{6FDE5814-E798-4773-91F5-131BAEED8FC5}" srcOrd="0" destOrd="0" presId="urn:microsoft.com/office/officeart/2005/8/layout/hierarchy2"/>
    <dgm:cxn modelId="{60FC8F92-0A24-42FC-93D2-5F887DA60066}" type="presParOf" srcId="{6FDE5814-E798-4773-91F5-131BAEED8FC5}" destId="{424B073E-4910-4C19-B584-C7A2D5A74E78}" srcOrd="0" destOrd="0" presId="urn:microsoft.com/office/officeart/2005/8/layout/hierarchy2"/>
    <dgm:cxn modelId="{16E117B9-6BB4-443C-B811-A60401993474}" type="presParOf" srcId="{6FDE5814-E798-4773-91F5-131BAEED8FC5}" destId="{CED76FEA-8875-4BB9-9CB9-93866467E463}" srcOrd="1" destOrd="0" presId="urn:microsoft.com/office/officeart/2005/8/layout/hierarchy2"/>
    <dgm:cxn modelId="{7A2BC7F5-CCBA-4D4E-B836-3B7636F80E7F}" type="presParOf" srcId="{CED76FEA-8875-4BB9-9CB9-93866467E463}" destId="{0164AF00-3728-4531-8901-4F0B5FD914AE}" srcOrd="0" destOrd="0" presId="urn:microsoft.com/office/officeart/2005/8/layout/hierarchy2"/>
    <dgm:cxn modelId="{B943044D-5819-463C-B5F4-889C1A87DA2D}" type="presParOf" srcId="{0164AF00-3728-4531-8901-4F0B5FD914AE}" destId="{34B51166-6CB8-44B8-877E-CCFECB57D936}" srcOrd="0" destOrd="0" presId="urn:microsoft.com/office/officeart/2005/8/layout/hierarchy2"/>
    <dgm:cxn modelId="{28AD0F54-42D8-44E7-868F-DAA10BCCE850}" type="presParOf" srcId="{CED76FEA-8875-4BB9-9CB9-93866467E463}" destId="{7CAC5B4C-6A7E-4FF4-90A3-786BC0D1CD28}" srcOrd="1" destOrd="0" presId="urn:microsoft.com/office/officeart/2005/8/layout/hierarchy2"/>
    <dgm:cxn modelId="{AC6FD3E4-1999-4DEC-AA1C-404A53D5B07F}" type="presParOf" srcId="{7CAC5B4C-6A7E-4FF4-90A3-786BC0D1CD28}" destId="{C744B07E-FBCB-4C29-BB7D-3037368972D9}" srcOrd="0" destOrd="0" presId="urn:microsoft.com/office/officeart/2005/8/layout/hierarchy2"/>
    <dgm:cxn modelId="{20E2BC0C-7B67-4884-8EAB-CB091B51DC48}" type="presParOf" srcId="{7CAC5B4C-6A7E-4FF4-90A3-786BC0D1CD28}" destId="{6C0F34D8-8114-4470-935F-F156B891A9ED}" srcOrd="1" destOrd="0" presId="urn:microsoft.com/office/officeart/2005/8/layout/hierarchy2"/>
    <dgm:cxn modelId="{02474923-A474-46F7-95F2-C6E9253EFF91}" type="presParOf" srcId="{6C0F34D8-8114-4470-935F-F156B891A9ED}" destId="{E27B78C3-2A2A-46E3-ADAD-D942CE6221FE}" srcOrd="0" destOrd="0" presId="urn:microsoft.com/office/officeart/2005/8/layout/hierarchy2"/>
    <dgm:cxn modelId="{2293F996-D8FB-4094-BE46-AFBFEE52CC86}" type="presParOf" srcId="{E27B78C3-2A2A-46E3-ADAD-D942CE6221FE}" destId="{3145B503-8785-4B48-A869-649D29A51924}" srcOrd="0" destOrd="0" presId="urn:microsoft.com/office/officeart/2005/8/layout/hierarchy2"/>
    <dgm:cxn modelId="{4E091DF5-F364-4474-8CD3-373B45190BFF}" type="presParOf" srcId="{6C0F34D8-8114-4470-935F-F156B891A9ED}" destId="{7B66CE23-3F60-4DFF-92AE-B991ABE45DCC}" srcOrd="1" destOrd="0" presId="urn:microsoft.com/office/officeart/2005/8/layout/hierarchy2"/>
    <dgm:cxn modelId="{119D96A1-9F77-4367-B3B3-E9ABB2509C90}" type="presParOf" srcId="{7B66CE23-3F60-4DFF-92AE-B991ABE45DCC}" destId="{B64CC75B-5EBA-4937-8F37-B182F98EB9CE}" srcOrd="0" destOrd="0" presId="urn:microsoft.com/office/officeart/2005/8/layout/hierarchy2"/>
    <dgm:cxn modelId="{DAFCD823-AF4F-4EBA-A51D-E5E25B3E5F0E}" type="presParOf" srcId="{7B66CE23-3F60-4DFF-92AE-B991ABE45DCC}" destId="{AF0C8FE3-E58D-4789-9111-E193D70BCE71}" srcOrd="1" destOrd="0" presId="urn:microsoft.com/office/officeart/2005/8/layout/hierarchy2"/>
    <dgm:cxn modelId="{ABFAC8CE-7B02-4901-A188-DB473BA04DF7}" type="presParOf" srcId="{6C0F34D8-8114-4470-935F-F156B891A9ED}" destId="{E67D3926-9471-416A-B373-D50A149373BC}" srcOrd="2" destOrd="0" presId="urn:microsoft.com/office/officeart/2005/8/layout/hierarchy2"/>
    <dgm:cxn modelId="{4AED290E-B548-4F17-8860-827D640AD743}" type="presParOf" srcId="{E67D3926-9471-416A-B373-D50A149373BC}" destId="{D612BB93-DFF0-4CBC-B5F1-8E763F1B28AC}" srcOrd="0" destOrd="0" presId="urn:microsoft.com/office/officeart/2005/8/layout/hierarchy2"/>
    <dgm:cxn modelId="{331CD56E-CFD4-4125-9F91-E2012448E650}" type="presParOf" srcId="{6C0F34D8-8114-4470-935F-F156B891A9ED}" destId="{11F9A6A4-0090-4F82-984B-75AA431F5101}" srcOrd="3" destOrd="0" presId="urn:microsoft.com/office/officeart/2005/8/layout/hierarchy2"/>
    <dgm:cxn modelId="{289B92BE-7BCE-4B6A-AE16-61B5305D724B}" type="presParOf" srcId="{11F9A6A4-0090-4F82-984B-75AA431F5101}" destId="{29FEAF02-CA69-4E7A-9E6E-E8140E2D384E}" srcOrd="0" destOrd="0" presId="urn:microsoft.com/office/officeart/2005/8/layout/hierarchy2"/>
    <dgm:cxn modelId="{8C684917-7AD3-4CAC-8197-06958AEC3D82}" type="presParOf" srcId="{11F9A6A4-0090-4F82-984B-75AA431F5101}" destId="{A5BDA90C-60BD-4A11-B426-38F4E9299443}" srcOrd="1" destOrd="0" presId="urn:microsoft.com/office/officeart/2005/8/layout/hierarchy2"/>
    <dgm:cxn modelId="{2479159A-9986-474C-A994-36FD48632ABB}" type="presParOf" srcId="{6C0F34D8-8114-4470-935F-F156B891A9ED}" destId="{1FF9FCE7-07BE-4DE4-B6AD-BD0C4DD40E29}" srcOrd="4" destOrd="0" presId="urn:microsoft.com/office/officeart/2005/8/layout/hierarchy2"/>
    <dgm:cxn modelId="{AEB080D1-C6CA-4E22-A8BC-BD8A35F23108}" type="presParOf" srcId="{1FF9FCE7-07BE-4DE4-B6AD-BD0C4DD40E29}" destId="{ABC12E57-1B1B-4DFB-8CF1-3522DCACF97B}" srcOrd="0" destOrd="0" presId="urn:microsoft.com/office/officeart/2005/8/layout/hierarchy2"/>
    <dgm:cxn modelId="{91ADDF1F-9D83-4CFD-B317-7BF2E0725EE2}" type="presParOf" srcId="{6C0F34D8-8114-4470-935F-F156B891A9ED}" destId="{C6DF7D5B-5191-4926-A216-5A78F0358135}" srcOrd="5" destOrd="0" presId="urn:microsoft.com/office/officeart/2005/8/layout/hierarchy2"/>
    <dgm:cxn modelId="{E0842F0B-9552-4AA0-A396-7230C29EC302}" type="presParOf" srcId="{C6DF7D5B-5191-4926-A216-5A78F0358135}" destId="{9DE0C816-A937-4125-B844-6AB2ADD17FCA}" srcOrd="0" destOrd="0" presId="urn:microsoft.com/office/officeart/2005/8/layout/hierarchy2"/>
    <dgm:cxn modelId="{FB096C23-A158-4F19-BCC0-6477255B1356}" type="presParOf" srcId="{C6DF7D5B-5191-4926-A216-5A78F0358135}" destId="{942C671F-8759-4BCA-84B6-5B1101817B56}" srcOrd="1" destOrd="0" presId="urn:microsoft.com/office/officeart/2005/8/layout/hierarchy2"/>
    <dgm:cxn modelId="{F9FAEA6E-B72F-45F3-8E06-BEC120C2D5D9}" type="presParOf" srcId="{6C0F34D8-8114-4470-935F-F156B891A9ED}" destId="{F544E82F-C901-47BC-B51F-47D8080C998C}" srcOrd="6" destOrd="0" presId="urn:microsoft.com/office/officeart/2005/8/layout/hierarchy2"/>
    <dgm:cxn modelId="{1451562E-19E8-4E87-AB08-81119B494672}" type="presParOf" srcId="{F544E82F-C901-47BC-B51F-47D8080C998C}" destId="{274A67EF-4F39-471A-B505-0E8DF25E6877}" srcOrd="0" destOrd="0" presId="urn:microsoft.com/office/officeart/2005/8/layout/hierarchy2"/>
    <dgm:cxn modelId="{1B34E308-A038-4C4F-9E72-C74B25B6FDB7}" type="presParOf" srcId="{6C0F34D8-8114-4470-935F-F156B891A9ED}" destId="{84BCFEBE-5D6F-41A3-B7E7-E8FBB39EA9D7}" srcOrd="7" destOrd="0" presId="urn:microsoft.com/office/officeart/2005/8/layout/hierarchy2"/>
    <dgm:cxn modelId="{AE413DD1-45F8-45ED-B9A3-146C23A5E10B}" type="presParOf" srcId="{84BCFEBE-5D6F-41A3-B7E7-E8FBB39EA9D7}" destId="{E3843C68-494B-4A5E-9ADE-0F04D0164F89}" srcOrd="0" destOrd="0" presId="urn:microsoft.com/office/officeart/2005/8/layout/hierarchy2"/>
    <dgm:cxn modelId="{94B83199-A97E-4DED-B4C9-03900DB9D459}" type="presParOf" srcId="{84BCFEBE-5D6F-41A3-B7E7-E8FBB39EA9D7}" destId="{9860E68A-F45E-4F69-8ECB-BB64C8CF4495}" srcOrd="1" destOrd="0" presId="urn:microsoft.com/office/officeart/2005/8/layout/hierarchy2"/>
    <dgm:cxn modelId="{8637E966-7648-48C4-90D6-75984A819EF8}" type="presParOf" srcId="{6C0F34D8-8114-4470-935F-F156B891A9ED}" destId="{B4ABC2F2-0C87-4490-970A-ADFC283D00FE}" srcOrd="8" destOrd="0" presId="urn:microsoft.com/office/officeart/2005/8/layout/hierarchy2"/>
    <dgm:cxn modelId="{6232F9CD-7B86-4CD6-922E-B71F662E5B23}" type="presParOf" srcId="{B4ABC2F2-0C87-4490-970A-ADFC283D00FE}" destId="{5C4C9093-5EDC-47A3-AD0B-45CCD534E305}" srcOrd="0" destOrd="0" presId="urn:microsoft.com/office/officeart/2005/8/layout/hierarchy2"/>
    <dgm:cxn modelId="{08214472-C713-41E4-AB07-5C13F47C414D}" type="presParOf" srcId="{6C0F34D8-8114-4470-935F-F156B891A9ED}" destId="{5557A4F3-3C45-4D88-BB4D-C8515D5601D1}" srcOrd="9" destOrd="0" presId="urn:microsoft.com/office/officeart/2005/8/layout/hierarchy2"/>
    <dgm:cxn modelId="{A668A325-2BD6-4026-B904-93FCA179B178}" type="presParOf" srcId="{5557A4F3-3C45-4D88-BB4D-C8515D5601D1}" destId="{2866A44A-A5BA-4AD9-AF7A-8F5A673D8532}" srcOrd="0" destOrd="0" presId="urn:microsoft.com/office/officeart/2005/8/layout/hierarchy2"/>
    <dgm:cxn modelId="{06AFF3BF-F8A7-41E7-9C3E-5B5DCE048BF6}" type="presParOf" srcId="{5557A4F3-3C45-4D88-BB4D-C8515D5601D1}" destId="{D927AD8F-A822-4B8D-B550-109BFFD69193}" srcOrd="1" destOrd="0" presId="urn:microsoft.com/office/officeart/2005/8/layout/hierarchy2"/>
    <dgm:cxn modelId="{BA0DA134-D51A-42C6-81B1-BB05547482C9}" type="presParOf" srcId="{CED76FEA-8875-4BB9-9CB9-93866467E463}" destId="{E9D8279F-EF4D-4399-8E17-AEBF293BC4CB}" srcOrd="2" destOrd="0" presId="urn:microsoft.com/office/officeart/2005/8/layout/hierarchy2"/>
    <dgm:cxn modelId="{C1439B1D-8758-485B-B472-8473FFB68E32}" type="presParOf" srcId="{E9D8279F-EF4D-4399-8E17-AEBF293BC4CB}" destId="{1C5385D3-BA86-42B2-B5A4-DF85F355E71E}" srcOrd="0" destOrd="0" presId="urn:microsoft.com/office/officeart/2005/8/layout/hierarchy2"/>
    <dgm:cxn modelId="{4F480D79-3871-415F-A154-7CE21478D60A}" type="presParOf" srcId="{CED76FEA-8875-4BB9-9CB9-93866467E463}" destId="{0A6FE11F-CCBB-409D-A092-F8E35690B53C}" srcOrd="3" destOrd="0" presId="urn:microsoft.com/office/officeart/2005/8/layout/hierarchy2"/>
    <dgm:cxn modelId="{1D02BBE5-85EC-4437-8510-775D6DE76BC2}" type="presParOf" srcId="{0A6FE11F-CCBB-409D-A092-F8E35690B53C}" destId="{3DDEB3BE-BEE1-4240-BF7B-20BE94B145F5}" srcOrd="0" destOrd="0" presId="urn:microsoft.com/office/officeart/2005/8/layout/hierarchy2"/>
    <dgm:cxn modelId="{725E9D05-2446-4E99-82CB-BBF8FADF0639}" type="presParOf" srcId="{0A6FE11F-CCBB-409D-A092-F8E35690B53C}" destId="{E9A87636-44B5-43A5-91FA-5396A16D351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B073E-4910-4C19-B584-C7A2D5A74E78}">
      <dsp:nvSpPr>
        <dsp:cNvPr id="0" name=""/>
        <dsp:cNvSpPr/>
      </dsp:nvSpPr>
      <dsp:spPr>
        <a:xfrm>
          <a:off x="327405" y="2417985"/>
          <a:ext cx="1681116" cy="8405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الحيوانات</a:t>
          </a:r>
          <a:endParaRPr lang="fr-FR" sz="4100" kern="1200" dirty="0"/>
        </a:p>
      </dsp:txBody>
      <dsp:txXfrm>
        <a:off x="352024" y="2442604"/>
        <a:ext cx="1631878" cy="791320"/>
      </dsp:txXfrm>
    </dsp:sp>
    <dsp:sp modelId="{0164AF00-3728-4531-8901-4F0B5FD914AE}">
      <dsp:nvSpPr>
        <dsp:cNvPr id="0" name=""/>
        <dsp:cNvSpPr/>
      </dsp:nvSpPr>
      <dsp:spPr>
        <a:xfrm rot="19457599">
          <a:off x="1930685" y="2580542"/>
          <a:ext cx="82812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28120" y="16062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324043" y="2575901"/>
        <a:ext cx="41406" cy="41406"/>
      </dsp:txXfrm>
    </dsp:sp>
    <dsp:sp modelId="{C744B07E-FBCB-4C29-BB7D-3037368972D9}">
      <dsp:nvSpPr>
        <dsp:cNvPr id="0" name=""/>
        <dsp:cNvSpPr/>
      </dsp:nvSpPr>
      <dsp:spPr>
        <a:xfrm>
          <a:off x="2680969" y="1934664"/>
          <a:ext cx="1681116" cy="84055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فقرية</a:t>
          </a:r>
          <a:endParaRPr lang="fr-FR" sz="4100" kern="1200" dirty="0"/>
        </a:p>
      </dsp:txBody>
      <dsp:txXfrm>
        <a:off x="2705588" y="1959283"/>
        <a:ext cx="1631878" cy="791320"/>
      </dsp:txXfrm>
    </dsp:sp>
    <dsp:sp modelId="{E27B78C3-2A2A-46E3-ADAD-D942CE6221FE}">
      <dsp:nvSpPr>
        <dsp:cNvPr id="0" name=""/>
        <dsp:cNvSpPr/>
      </dsp:nvSpPr>
      <dsp:spPr>
        <a:xfrm rot="17350740">
          <a:off x="3674863" y="1372239"/>
          <a:ext cx="204689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046893" y="1606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700" kern="1200"/>
        </a:p>
      </dsp:txBody>
      <dsp:txXfrm>
        <a:off x="4647137" y="1337128"/>
        <a:ext cx="102344" cy="102344"/>
      </dsp:txXfrm>
    </dsp:sp>
    <dsp:sp modelId="{B64CC75B-5EBA-4937-8F37-B182F98EB9CE}">
      <dsp:nvSpPr>
        <dsp:cNvPr id="0" name=""/>
        <dsp:cNvSpPr/>
      </dsp:nvSpPr>
      <dsp:spPr>
        <a:xfrm>
          <a:off x="5034533" y="1379"/>
          <a:ext cx="1681116" cy="840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ثدييات</a:t>
          </a:r>
          <a:endParaRPr lang="fr-FR" sz="4100" kern="1200" dirty="0"/>
        </a:p>
      </dsp:txBody>
      <dsp:txXfrm>
        <a:off x="5059152" y="25998"/>
        <a:ext cx="1631878" cy="791320"/>
      </dsp:txXfrm>
    </dsp:sp>
    <dsp:sp modelId="{E67D3926-9471-416A-B373-D50A149373BC}">
      <dsp:nvSpPr>
        <dsp:cNvPr id="0" name=""/>
        <dsp:cNvSpPr/>
      </dsp:nvSpPr>
      <dsp:spPr>
        <a:xfrm rot="18289469">
          <a:off x="4109543" y="1855560"/>
          <a:ext cx="117753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77532" y="1606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668871" y="1842184"/>
        <a:ext cx="58876" cy="58876"/>
      </dsp:txXfrm>
    </dsp:sp>
    <dsp:sp modelId="{29FEAF02-CA69-4E7A-9E6E-E8140E2D384E}">
      <dsp:nvSpPr>
        <dsp:cNvPr id="0" name=""/>
        <dsp:cNvSpPr/>
      </dsp:nvSpPr>
      <dsp:spPr>
        <a:xfrm>
          <a:off x="5034533" y="968022"/>
          <a:ext cx="1681116" cy="840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أسماك</a:t>
          </a:r>
          <a:endParaRPr lang="fr-FR" sz="4100" kern="1200" dirty="0"/>
        </a:p>
      </dsp:txBody>
      <dsp:txXfrm>
        <a:off x="5059152" y="992641"/>
        <a:ext cx="1631878" cy="791320"/>
      </dsp:txXfrm>
    </dsp:sp>
    <dsp:sp modelId="{1FF9FCE7-07BE-4DE4-B6AD-BD0C4DD40E29}">
      <dsp:nvSpPr>
        <dsp:cNvPr id="0" name=""/>
        <dsp:cNvSpPr/>
      </dsp:nvSpPr>
      <dsp:spPr>
        <a:xfrm>
          <a:off x="4362086" y="2338881"/>
          <a:ext cx="67244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672446" y="1606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681498" y="2338132"/>
        <a:ext cx="33622" cy="33622"/>
      </dsp:txXfrm>
    </dsp:sp>
    <dsp:sp modelId="{9DE0C816-A937-4125-B844-6AB2ADD17FCA}">
      <dsp:nvSpPr>
        <dsp:cNvPr id="0" name=""/>
        <dsp:cNvSpPr/>
      </dsp:nvSpPr>
      <dsp:spPr>
        <a:xfrm>
          <a:off x="5034533" y="1934664"/>
          <a:ext cx="1681116" cy="840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برمائيات</a:t>
          </a:r>
          <a:endParaRPr lang="fr-FR" sz="4100" kern="1200" dirty="0"/>
        </a:p>
      </dsp:txBody>
      <dsp:txXfrm>
        <a:off x="5059152" y="1959283"/>
        <a:ext cx="1631878" cy="791320"/>
      </dsp:txXfrm>
    </dsp:sp>
    <dsp:sp modelId="{F544E82F-C901-47BC-B51F-47D8080C998C}">
      <dsp:nvSpPr>
        <dsp:cNvPr id="0" name=""/>
        <dsp:cNvSpPr/>
      </dsp:nvSpPr>
      <dsp:spPr>
        <a:xfrm rot="3310531">
          <a:off x="4109543" y="2822202"/>
          <a:ext cx="1177532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77532" y="1606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668871" y="2808826"/>
        <a:ext cx="58876" cy="58876"/>
      </dsp:txXfrm>
    </dsp:sp>
    <dsp:sp modelId="{E3843C68-494B-4A5E-9ADE-0F04D0164F89}">
      <dsp:nvSpPr>
        <dsp:cNvPr id="0" name=""/>
        <dsp:cNvSpPr/>
      </dsp:nvSpPr>
      <dsp:spPr>
        <a:xfrm>
          <a:off x="5034533" y="2901306"/>
          <a:ext cx="1681116" cy="840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طيور</a:t>
          </a:r>
          <a:endParaRPr lang="fr-FR" sz="4100" kern="1200" dirty="0"/>
        </a:p>
      </dsp:txBody>
      <dsp:txXfrm>
        <a:off x="5059152" y="2925925"/>
        <a:ext cx="1631878" cy="791320"/>
      </dsp:txXfrm>
    </dsp:sp>
    <dsp:sp modelId="{B4ABC2F2-0C87-4490-970A-ADFC283D00FE}">
      <dsp:nvSpPr>
        <dsp:cNvPr id="0" name=""/>
        <dsp:cNvSpPr/>
      </dsp:nvSpPr>
      <dsp:spPr>
        <a:xfrm rot="4249260">
          <a:off x="3674863" y="3305523"/>
          <a:ext cx="204689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2046893" y="16062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700" kern="1200"/>
        </a:p>
      </dsp:txBody>
      <dsp:txXfrm>
        <a:off x="4647137" y="3270413"/>
        <a:ext cx="102344" cy="102344"/>
      </dsp:txXfrm>
    </dsp:sp>
    <dsp:sp modelId="{2866A44A-A5BA-4AD9-AF7A-8F5A673D8532}">
      <dsp:nvSpPr>
        <dsp:cNvPr id="0" name=""/>
        <dsp:cNvSpPr/>
      </dsp:nvSpPr>
      <dsp:spPr>
        <a:xfrm>
          <a:off x="5034533" y="3867948"/>
          <a:ext cx="1681116" cy="840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زواحف</a:t>
          </a:r>
          <a:endParaRPr lang="fr-FR" sz="4100" kern="1200" dirty="0"/>
        </a:p>
      </dsp:txBody>
      <dsp:txXfrm>
        <a:off x="5059152" y="3892567"/>
        <a:ext cx="1631878" cy="791320"/>
      </dsp:txXfrm>
    </dsp:sp>
    <dsp:sp modelId="{E9D8279F-EF4D-4399-8E17-AEBF293BC4CB}">
      <dsp:nvSpPr>
        <dsp:cNvPr id="0" name=""/>
        <dsp:cNvSpPr/>
      </dsp:nvSpPr>
      <dsp:spPr>
        <a:xfrm rot="2142401">
          <a:off x="1930685" y="3063863"/>
          <a:ext cx="828120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28120" y="16062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324043" y="3059222"/>
        <a:ext cx="41406" cy="41406"/>
      </dsp:txXfrm>
    </dsp:sp>
    <dsp:sp modelId="{3DDEB3BE-BEE1-4240-BF7B-20BE94B145F5}">
      <dsp:nvSpPr>
        <dsp:cNvPr id="0" name=""/>
        <dsp:cNvSpPr/>
      </dsp:nvSpPr>
      <dsp:spPr>
        <a:xfrm>
          <a:off x="2680969" y="2901306"/>
          <a:ext cx="1681116" cy="84055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100" kern="1200" dirty="0"/>
            <a:t>لا فقرية</a:t>
          </a:r>
          <a:endParaRPr lang="fr-FR" sz="4100" kern="1200" dirty="0"/>
        </a:p>
      </dsp:txBody>
      <dsp:txXfrm>
        <a:off x="2705588" y="2925925"/>
        <a:ext cx="1631878" cy="791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6T14:47:42.430"/>
    </inkml:context>
    <inkml:brush xml:id="br0">
      <inkml:brushProperty name="width" value="0.035" units="cm"/>
      <inkml:brushProperty name="height" value="0.035" units="cm"/>
      <inkml:brushProperty name="color" value="#FFC114"/>
    </inkml:brush>
  </inkml:definitions>
  <inkml:trace contextRef="#ctx0" brushRef="#br0">12361 5422 24398,'-5'213'0,"-9"0"0,-10-2 0,-10 0 0,-8-1 0,-9-2 0,-11-2 0,-8-2 0,-10-4 0,-8-1 0,-10-4 0,-8-3 0,-8-4 0,-9-5 0,-7-3 0,-9-6 0,-8-4 0,-7-6 0,-7-4 0,-7-7 0,-7-5 0,-7-7 0,-5-6 0,-7-6 0,-4-7 0,-7-7 0,-4-8 0,-5-7 0,-5-7 0,-3-8 0,-4-7 0,-3-8 0,-3-8 0,-3-8 0,-3-9 0,0-7 0,-3-10 0,0-6 0,-1-10 0,-1-8 0,1-8 0,-1-8 0,2-10 0,0-6 0,2-10 0,2-7 0,2-9 0,3-8 0,3-8 0,3-8 0,4-7 0,3-8 0,5-7 0,5-7 0,5-8 0,4-7 0,7-7 0,5-6 0,7-6 0,6-7 0,7-5 0,6-7 0,9-4 0,6-6 0,8-4 0,8-6 0,9-3 0,8-5 0,7-4 0,11-3 0,7-4 0,10-1 0,8-4 0,10-2 0,8-2 0,11-2 0,8-1 0,11 0 0,9-2 0,9 0 0,10 0 0,9 1 0,9 0 0,11 1 0,8 1 0,11 3 0,8 1 0,10 1 0,8 5 0,10 1 0,7 4 0,11 3 0,7 4 0,8 5 0,9 4 0,8 4 0,8 6 0,6 4 0,9 6 0,6 5 0,7 7 0,6 5 0,7 7 0,5 7 0,7 6 0,4 7 0,5 8 0,5 6 0,5 8 0,3 8 0,4 7 0,3 8 0,3 9 0,3 7 0,2 9 0,2 7 0,2 9 0,0 8 0,2 8 0,-1 9 0,1 8 0,-1 9 0,-1 8 0,0 8 0,-3 9 0,0 7 0,-3 9 0,-3 7 0,-3 9 0,-3 8 0,-4 7 0,-3 8 0,-5 8 0,-5 6 0,-4 8 0,-7 7 0,-4 6 0,-7 7 0,-5 7 0,-7 5 0,-7 7 0,-7 5 0,-7 6 0,-7 4 0,-8 6 0,-9 4 0,-7 4 0,-9 5 0,-8 4 0,-8 3 0,-10 4 0,-8 1 0,-10 5 0,-8 1 0,-11 1 0,-9 3 0,-8 1 0,-10 1 0,-10 0 0,-9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6T14:48:22.868"/>
    </inkml:context>
    <inkml:brush xml:id="br0">
      <inkml:brushProperty name="width" value="0.035" units="cm"/>
      <inkml:brushProperty name="height" value="0.035" units="cm"/>
      <inkml:brushProperty name="color" value="#66CC00"/>
    </inkml:brush>
  </inkml:definitions>
  <inkml:trace contextRef="#ctx0" brushRef="#br0">6258 4330 24436,'80'209'0,"-5"2"0,-4 1 0,-5 0 0,-4 1 0,-6 0 0,-4 0 0,-5-1 0,-5-1 0,-6-1 0,-5-2 0,-5-2 0,-5-2 0,-5-2 0,-6-3 0,-5-4 0,-6-2 0,-5-5 0,-5-4 0,-6-4 0,-5-4 0,-5-6 0,-5-4 0,-6-6 0,-5-6 0,-5-5 0,-4-6 0,-6-7 0,-5-7 0,-4-6 0,-5-7 0,-4-7 0,-5-7 0,-4-8 0,-4-8 0,-4-7 0,-4-8 0,-3-7 0,-5-9 0,-2-8 0,-4-9 0,-3-7 0,-3-9 0,-2-8 0,-3-8 0,-2-9 0,-3-8 0,-1-9 0,-2-7 0,-1-9 0,-2-9 0,-1-7 0,-1-9 0,-1-7 0,0-8 0,-1-8 0,1-8 0,0-7 0,-1-8 0,2-6 0,0-8 0,1-6 0,2-7 0,1-6 0,1-7 0,2-6 0,2-5 0,2-5 0,3-6 0,2-5 0,3-5 0,3-4 0,3-4 0,3-4 0,3-3 0,4-4 0,4-3 0,4-2 0,4-3 0,4-1 0,4-3 0,5 0 0,4-2 0,5-1 0,4 1 0,6-1 0,4 0 0,5 1 0,5 1 0,6 1 0,5 2 0,5 1 0,5 3 0,5 3 0,6 2 0,5 3 0,6 4 0,5 4 0,5 3 0,6 5 0,5 5 0,5 4 0,5 6 0,6 5 0,5 5 0,5 7 0,4 5 0,6 7 0,5 6 0,4 7 0,5 7 0,4 8 0,5 6 0,4 8 0,4 7 0,4 8 0,4 8 0,3 8 0,5 8 0,2 8 0,4 8 0,3 9 0,3 7 0,2 9 0,3 9 0,2 8 0,3 8 0,1 8 0,2 9 0,1 8 0,2 8 0,1 9 0,1 7 0,1 9 0,0 7 0,1 8 0,-1 8 0,0 7 0,1 7 0,-2 8 0,0 6 0,-1 8 0,-2 6 0,-1 6 0,-1 7 0,-2 5 0,-2 6 0,-2 6 0,-3 5 0,-2 5 0,-3 4 0,-3 5 0,-3 4 0,-3 4 0,-3 4 0,-4 3 0,-4 2 0,-4 4 0,-4 1 0,-4 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3T13:48:26.3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9830,'0'0'0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09:21:24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3098 1548 21680,'-2'63'0,"-2"-3"0,-2 1 0,-2-1 0,-2-1 0,-4 1 0,-1-1 0,-3-1 0,-2-1 0,-2-1 0,-2 1 0,-2-3 0,-3 1 0,-3-3 0,0-2 0,-2 1 0,-3-3 0,-1-1 0,-2-1 0,-3-4 0,-1 1 0,-2-3 0,-1 0 0,-1-3 0,-3-3 0,1-2 0,-2 0 0,-3-3 0,1-3 0,-1-2 0,-3-2 0,1-2 0,-1-2 0,-1-3 0,-1-1 0,1-4 0,-1-2 0,-1-2 0,1-2 0,-1-4 0,-1 0 0,1-4 0,1-2 0,0-2 0,1-2 0,-1-4 0,1-1 0,1-3 0,1-2 0,1-2 0,-1-2 0,3-2 0,-1-3 0,3-3 0,2 0 0,-1-2 0,3-3 0,1-3 0,1 0 0,4-3 0,-1 1 0,3-4 0,0-1 0,3-1 0,3-3 0,2 1 0,0-2 0,3-3 0,3 1 0,2-3 0,2 1 0,2-1 0,1-1 0,5-1 0,0-1 0,4 1 0,2-1 0,2-1 0,2 1 0,4-3 0,0 3 0,4-1 0,2 1 0,2 0 0,2 1 0,4-1 0,0 1 0,5 1 0,1 1 0,2-1 0,2 3 0,2 1 0,3-1 0,3 3 0,0 2 0,2-1 0,3 3 0,3 1 0,0 1 0,3 2 0,-1 1 0,4 3 0,1 2 0,1 1 0,3 3 0,-1 2 0,2 0 0,3 3 0,-1 3 0,3 2 0,-1 2 0,1 2 0,1 1 0,1 5 0,1 0 0,-1 4 0,1 2 0,0 2 0,1 2 0,1 2 0,-1 4 0,-1 2 0,1 2 0,-1 2 0,-1 2 0,1 4 0,-1 0 0,-1 5 0,-1 1 0,1 2 0,-3 2 0,-1 2 0,1 3 0,-3 3 0,-2 0 0,1 2 0,-3 3 0,-1 1 0,-1 2 0,-2 3 0,-1 1 0,-3 2 0,-2 1 0,-1 1 0,-3 3 0,-2-1 0,0 2 0,-3 3 0,-3-1 0,-2 1 0,-2 3 0,-2-1 0,-2 1 0,-3 1 0,-1 1 0,-4-1 0,-2 1 0,-2 0 0,-2 1 0,-2-1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09:21:24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5753 2875 21680,'-4'117'0,"-3"-6"0,-5 3 0,-2-3 0,-5-1 0,-7 1 0,-2-1 0,-5-3 0,-4-1 0,-4-2 0,-4 2 0,-3-6 0,-6 2 0,-5-5 0,-1-4 0,-3 2 0,-6-6 0,-1-2 0,-5-2 0,-5-7 0,-1 2 0,-5-5 0,-1-1 0,-2-5 0,-6-6 0,2-4 0,-3 1 0,-6-6 0,1-6 0,-1-4 0,-6-3 0,3-4 0,-3-3 0,-2-6 0,-1-2 0,1-8 0,-1-3 0,-2-4 0,1-3 0,-1-8 0,-2 0 0,1-8 0,3-3 0,0-4 0,1-3 0,-1-8 0,1-2 0,2-6 0,2-3 0,2-4 0,-1-3 0,4-4 0,-1-6 0,6-6 0,3 1 0,-2-4 0,6-6 0,2-5 0,1-1 0,8-5 0,-2 2 0,6-7 0,0-2 0,5-2 0,6-6 0,3 2 0,1-4 0,5-5 0,6 2 0,3-6 0,4 2 0,4-2 0,2-1 0,9-3 0,0-1 0,7 1 0,5-1 0,2-3 0,5 3 0,7-6 0,0 5 0,7-1 0,5 2 0,2-1 0,5 3 0,7-3 0,0 3 0,9 1 0,2 2 0,4-2 0,4 6 0,3 2 0,6-2 0,5 5 0,1 4 0,3-1 0,6 5 0,5 1 0,0 3 0,6 3 0,-2 2 0,8 6 0,1 3 0,2 3 0,6 5 0,-2 3 0,3 1 0,6 5 0,-1 6 0,4 3 0,-1 4 0,2 4 0,2 2 0,2 9 0,1 0 0,-1 7 0,1 4 0,0 4 0,3 4 0,1 3 0,-2 8 0,-1 3 0,1 4 0,-2 4 0,-1 4 0,1 7 0,-1 0 0,-2 9 0,-3 2 0,3 4 0,-6 4 0,-1 3 0,1 6 0,-6 5 0,-3 1 0,2 3 0,-6 5 0,-2 3 0,-1 3 0,-5 6 0,-1 2 0,-5 3 0,-5 3 0,-1 1 0,-6 5 0,-3-1 0,-1 4 0,-5 5 0,-6-2 0,-3 2 0,-4 6 0,-4-2 0,-4 2 0,-5 1 0,-2 3 0,-7-3 0,-5 3 0,-2-1 0,-5 2 0,-3-1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09:21:24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4921 2459 21680,'-4'100'0,"-2"-5"0,-4 3 0,-2-4 0,-4 1 0,-6-1 0,-2 1 0,-5-4 0,-2 0 0,-4-2 0,-4 1 0,-2-4 0,-5 1 0,-5-4 0,0-3 0,-3 1 0,-5-5 0,-1-2 0,-4-1 0,-4-6 0,-1 1 0,-5-4 0,0 0 0,-3-5 0,-4-5 0,2-4 0,-3 1 0,-6-4 0,2-6 0,-1-4 0,-6-2 0,4-3 0,-4-3 0,-1-5 0,-1-2 0,1-6 0,-1-4 0,-2-2 0,2-3 0,-2-7 0,-1 0 0,0-7 0,3-3 0,0-2 0,1-4 0,-1-6 0,1-2 0,2-5 0,1-3 0,2-3 0,-1-2 0,4-4 0,-1-6 0,5-4 0,2 1 0,-1-4 0,5-5 0,1-5 0,2 0 0,6-4 0,-1 1 0,4-6 0,1-1 0,4-2 0,5-5 0,3 1 0,0-3 0,5-4 0,5 1 0,3-4 0,3 1 0,3-2 0,2 0 0,8-4 0,-1 1 0,7-1 0,4 1 0,2-4 0,4 3 0,6-5 0,0 4 0,6 0 0,4 1 0,2-1 0,4 3 0,7-3 0,-1 3 0,8 0 0,2 3 0,3-3 0,3 6 0,3 1 0,5-1 0,5 4 0,0 4 0,3-2 0,5 5 0,4 1 0,1 2 0,4 3 0,-1 2 0,6 4 0,2 4 0,1 1 0,5 6 0,-1 1 0,2 2 0,5 4 0,-1 5 0,4 2 0,-1 4 0,2 3 0,1 2 0,2 8 0,1 0 0,-1 6 0,1 3 0,0 3 0,3 4 0,0 3 0,-1 6 0,-2 3 0,2 4 0,-2 3 0,-1 3 0,1 6 0,-1 0 0,-1 8 0,-4 2 0,4 3 0,-6 4 0,-1 2 0,2 5 0,-6 4 0,-3 2 0,2 1 0,-4 6 0,-3 1 0,0 4 0,-5 4 0,-1 2 0,-4 3 0,-4 2 0,-1 1 0,-5 5 0,-3-2 0,0 4 0,-5 4 0,-5-1 0,-2 1 0,-4 6 0,-4-3 0,-2 3 0,-5 0 0,-2 3 0,-6-3 0,-4 3 0,-2-1 0,-4 1 0,-2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3T09:21:24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5753 2875 21680,'-4'117'0,"-3"-6"0,-5 3 0,-2-3 0,-5-1 0,-7 1 0,-2-1 0,-5-3 0,-4-1 0,-4-2 0,-4 2 0,-3-6 0,-6 2 0,-5-5 0,-1-4 0,-3 2 0,-6-6 0,-1-2 0,-5-2 0,-5-7 0,-1 2 0,-5-5 0,-1-1 0,-2-5 0,-6-6 0,2-4 0,-3 1 0,-6-6 0,1-6 0,-1-4 0,-6-3 0,3-4 0,-3-3 0,-2-6 0,-1-2 0,1-8 0,-1-3 0,-2-4 0,1-3 0,-1-8 0,-2 0 0,1-8 0,3-3 0,0-4 0,1-3 0,-1-8 0,1-2 0,2-6 0,2-3 0,2-4 0,-1-3 0,4-4 0,-1-6 0,6-6 0,3 1 0,-2-4 0,6-6 0,2-5 0,1-1 0,8-5 0,-2 2 0,6-7 0,0-2 0,5-2 0,6-6 0,3 2 0,1-4 0,5-5 0,6 2 0,3-6 0,4 2 0,4-2 0,2-1 0,9-3 0,0-1 0,7 1 0,5-1 0,2-3 0,5 3 0,7-6 0,0 5 0,7-1 0,5 2 0,2-1 0,5 3 0,7-3 0,0 3 0,9 1 0,2 2 0,4-2 0,4 6 0,3 2 0,6-2 0,5 5 0,1 4 0,3-1 0,6 5 0,5 1 0,0 3 0,6 3 0,-2 2 0,8 6 0,1 3 0,2 3 0,6 5 0,-2 3 0,3 1 0,6 5 0,-1 6 0,4 3 0,-1 4 0,2 4 0,2 2 0,2 9 0,1 0 0,-1 7 0,1 4 0,0 4 0,3 4 0,1 3 0,-2 8 0,-1 3 0,1 4 0,-2 4 0,-1 4 0,1 7 0,-1 0 0,-2 9 0,-3 2 0,3 4 0,-6 4 0,-1 3 0,1 6 0,-6 5 0,-3 1 0,2 3 0,-6 5 0,-2 3 0,-1 3 0,-5 6 0,-1 2 0,-5 3 0,-5 3 0,-1 1 0,-6 5 0,-3-1 0,-1 4 0,-5 5 0,-6-2 0,-3 2 0,-4 6 0,-4-2 0,-4 2 0,-5 1 0,-2 3 0,-7-3 0,-5 3 0,-2-1 0,-5 2 0,-3-1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73964" cy="338554"/>
            <a:chOff x="649080" y="482620"/>
            <a:chExt cx="7073964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6862" cy="338554"/>
              <a:chOff x="2348884" y="482620"/>
              <a:chExt cx="1576862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0096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74982" cy="338554"/>
              <a:chOff x="662605" y="482620"/>
              <a:chExt cx="1474982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70758" cy="338554"/>
            <a:chOff x="652286" y="482620"/>
            <a:chExt cx="7070758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6862" cy="338554"/>
              <a:chOff x="2348884" y="482620"/>
              <a:chExt cx="1576862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0096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71776" cy="338554"/>
              <a:chOff x="665811" y="482620"/>
              <a:chExt cx="1471776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70758" cy="338554"/>
            <a:chOff x="652286" y="482620"/>
            <a:chExt cx="7070758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6862" cy="338554"/>
              <a:chOff x="2348884" y="482620"/>
              <a:chExt cx="1576862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0096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71776" cy="338554"/>
              <a:chOff x="665811" y="482620"/>
              <a:chExt cx="1471776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70758" cy="338554"/>
            <a:chOff x="652286" y="482620"/>
            <a:chExt cx="7070758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5259" cy="338554"/>
              <a:chOff x="2348884" y="482620"/>
              <a:chExt cx="1575259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1700" y="482620"/>
                <a:ext cx="492443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71776" cy="338554"/>
              <a:chOff x="665811" y="482620"/>
              <a:chExt cx="1471776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70758" cy="338554"/>
            <a:chOff x="652286" y="482620"/>
            <a:chExt cx="7070758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6862" cy="338554"/>
              <a:chOff x="2348884" y="482620"/>
              <a:chExt cx="1576862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0096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71776" cy="338554"/>
              <a:chOff x="665811" y="482620"/>
              <a:chExt cx="1471776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70758" cy="338554"/>
            <a:chOff x="652286" y="482620"/>
            <a:chExt cx="7070758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71456" cy="338554"/>
              <a:chOff x="6030608" y="482620"/>
              <a:chExt cx="1471456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7006414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69014" cy="338554"/>
              <a:chOff x="4280105" y="482620"/>
              <a:chExt cx="1669014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53469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76862" cy="338554"/>
              <a:chOff x="2348884" y="482620"/>
              <a:chExt cx="1576862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30096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71776" cy="338554"/>
              <a:chOff x="665811" y="482620"/>
              <a:chExt cx="1471776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41937" y="482620"/>
                <a:ext cx="495650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50088-2D1E-9452-1DC8-BC1DA327B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5376" y="409575"/>
            <a:ext cx="5315023" cy="1076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B1E70E-18C3-6EE9-AB00-BEBD767A3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24" y="0"/>
            <a:ext cx="4771552" cy="15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99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  <p:sldLayoutId id="21474836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emf"/><Relationship Id="rId11" Type="http://schemas.openxmlformats.org/officeDocument/2006/relationships/image" Target="../media/image11.png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customXml" Target="../ink/ink2.xml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12" Type="http://schemas.openxmlformats.org/officeDocument/2006/relationships/image" Target="../media/image28.png"/><Relationship Id="rId2" Type="http://schemas.openxmlformats.org/officeDocument/2006/relationships/image" Target="../media/image21.emf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emf"/><Relationship Id="rId11" Type="http://schemas.openxmlformats.org/officeDocument/2006/relationships/customXml" Target="../ink/ink1.xml"/><Relationship Id="rId5" Type="http://schemas.openxmlformats.org/officeDocument/2006/relationships/image" Target="../media/image24.emf"/><Relationship Id="rId15" Type="http://schemas.openxmlformats.org/officeDocument/2006/relationships/customXml" Target="../ink/ink3.xml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emf"/><Relationship Id="rId5" Type="http://schemas.openxmlformats.org/officeDocument/2006/relationships/image" Target="../media/image26.emf"/><Relationship Id="rId4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6.png"/><Relationship Id="rId4" Type="http://schemas.openxmlformats.org/officeDocument/2006/relationships/image" Target="../media/image34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30702" y="821812"/>
            <a:ext cx="532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56082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88514" y="4336315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5" name="Rectangle à coins arrondis 17">
            <a:extLst>
              <a:ext uri="{FF2B5EF4-FFF2-40B4-BE49-F238E27FC236}">
                <a16:creationId xmlns:a16="http://schemas.microsoft.com/office/drawing/2014/main" id="{9EE5ACEC-6E30-72D9-7C22-7E948D2C422C}"/>
              </a:ext>
            </a:extLst>
          </p:cNvPr>
          <p:cNvSpPr/>
          <p:nvPr/>
        </p:nvSpPr>
        <p:spPr>
          <a:xfrm>
            <a:off x="7758438" y="1687060"/>
            <a:ext cx="877043" cy="293222"/>
          </a:xfrm>
          <a:prstGeom prst="roundRect">
            <a:avLst>
              <a:gd name="adj" fmla="val 34137"/>
            </a:avLst>
          </a:prstGeom>
          <a:solidFill>
            <a:srgbClr val="F3EEE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000" dirty="0">
                <a:cs typeface="Arial" panose="020B0604020202020204" pitchFamily="34" charset="0"/>
              </a:rPr>
              <a:t>ا</a:t>
            </a:r>
            <a:r>
              <a:rPr lang="ar-MA" sz="2000" b="1" dirty="0">
                <a:latin typeface="Albertus Extra Bold" panose="020E0802040304020204" pitchFamily="34" charset="0"/>
                <a:cs typeface="Arial" panose="020B0604020202020204" pitchFamily="34" charset="0"/>
              </a:rPr>
              <a:t>لوحدة</a:t>
            </a:r>
            <a:endParaRPr lang="fr-FR" sz="2000" b="1" dirty="0">
              <a:latin typeface="Albertus Extra Bold" panose="020E0802040304020204" pitchFamily="34" charset="0"/>
            </a:endParaRPr>
          </a:p>
        </p:txBody>
      </p:sp>
      <p:sp>
        <p:nvSpPr>
          <p:cNvPr id="7" name="Rectangle à coins arrondis 2">
            <a:extLst>
              <a:ext uri="{FF2B5EF4-FFF2-40B4-BE49-F238E27FC236}">
                <a16:creationId xmlns:a16="http://schemas.microsoft.com/office/drawing/2014/main" id="{3DA6BB12-00EE-2EFC-8BA5-B58B2A55EEFC}"/>
              </a:ext>
            </a:extLst>
          </p:cNvPr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latin typeface="Segoe UI Semibold" panose="020B0702040204020203" pitchFamily="34" charset="0"/>
                <a:ea typeface="Microsoft Sans Serif" panose="020B0604020202020204" pitchFamily="34" charset="0"/>
                <a:cs typeface="Segoe UI Semibold" panose="020B0702040204020203" pitchFamily="34" charset="0"/>
              </a:rPr>
              <a:t>ا</a:t>
            </a:r>
            <a:r>
              <a:rPr lang="ar-MA" sz="2400" b="1" dirty="0">
                <a:latin typeface="Segoe UI Semibold" panose="020B0702040204020203" pitchFamily="34" charset="0"/>
                <a:ea typeface="Microsoft Sans Serif" panose="020B0604020202020204" pitchFamily="34" charset="0"/>
                <a:cs typeface="Segoe UI Semibold" panose="020B0702040204020203" pitchFamily="34" charset="0"/>
              </a:rPr>
              <a:t>لأسبوع</a:t>
            </a:r>
            <a:endParaRPr lang="fr-FR" sz="2800" b="1" dirty="0">
              <a:latin typeface="Segoe UI Semibold" panose="020B0702040204020203" pitchFamily="34" charset="0"/>
              <a:ea typeface="Microsoft Sans Serif" panose="020B0604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Rectangle : coins arrondis 1">
            <a:extLst>
              <a:ext uri="{FF2B5EF4-FFF2-40B4-BE49-F238E27FC236}">
                <a16:creationId xmlns:a16="http://schemas.microsoft.com/office/drawing/2014/main" id="{C87D29C5-8FB9-DAA8-5E99-564847490846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78B019-D75C-779E-3BDE-6FB9D05B14DA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  <a:endParaRPr lang="fr-CA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imama DongFangDaKai" pitchFamily="2" charset="-122"/>
              <a:ea typeface="Alimama DongFangDaKai" pitchFamily="2" charset="-122"/>
              <a:cs typeface="A Nafis" panose="02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8306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2941209" y="4500736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807817" y="303745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2689958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79" y="1893497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4550559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659028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218" y="4294113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المناولة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C1C8410-EBC5-F938-DED6-57B671CDF1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692" y="4104525"/>
            <a:ext cx="1380533" cy="12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برمجة الأسبوع</a:t>
            </a:r>
            <a:br>
              <a:rPr lang="fr-FR" sz="3600" b="1" dirty="0">
                <a:solidFill>
                  <a:srgbClr val="17AB9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1281419" y="43208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الدرس2</a:t>
              </a:r>
              <a:endPara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>
                  <a:cs typeface="+mj-cs"/>
                </a:rPr>
                <a:t>كيْفَ يَعْمَلُ جِسْمُ </a:t>
              </a:r>
              <a:r>
                <a:rPr lang="ar-MA" sz="2000" b="1" dirty="0" err="1">
                  <a:cs typeface="+mj-cs"/>
                </a:rPr>
                <a:t>ٱلْإِنْسانِ</a:t>
              </a:r>
              <a:r>
                <a:rPr lang="ar-MA" sz="2000" b="1" dirty="0">
                  <a:cs typeface="+mj-cs"/>
                </a:rPr>
                <a:t>؟</a:t>
              </a:r>
              <a:endParaRPr lang="fr-MA" sz="2000" b="1" dirty="0">
                <a:cs typeface="+mj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34850" y="240057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الدرس </a:t>
              </a:r>
              <a:r>
                <a:rPr lang="fr-FR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fr-F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ED658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>
                  <a:cs typeface="Arial" panose="020B0604020202020204" pitchFamily="34" charset="0"/>
                </a:rPr>
                <a:t>إِلى أَيِّ صِنْفٍ يَنْتَمي هَٰذا </a:t>
              </a:r>
              <a:r>
                <a:rPr lang="ar-MA" sz="2000" b="1" dirty="0" err="1">
                  <a:cs typeface="Arial" panose="020B0604020202020204" pitchFamily="34" charset="0"/>
                </a:rPr>
                <a:t>ٱلْحَيَوانُ</a:t>
              </a:r>
              <a:r>
                <a:rPr lang="ar-MA" sz="2000" b="1" dirty="0">
                  <a:cs typeface="Arial" panose="020B0604020202020204" pitchFamily="34" charset="0"/>
                </a:rPr>
                <a:t>؟</a:t>
              </a:r>
              <a:endParaRPr lang="fr-MA" sz="2000" b="1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77E2C3B-E332-E55E-63F3-08A73EFFEFF7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14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Arial" panose="020B0604020202020204" pitchFamily="34" charset="0"/>
              </a:rPr>
              <a:t>درس اليوم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0ECB05-77EA-3A1C-6E2C-672140076EFA}"/>
              </a:ext>
            </a:extLst>
          </p:cNvPr>
          <p:cNvSpPr/>
          <p:nvPr/>
        </p:nvSpPr>
        <p:spPr>
          <a:xfrm>
            <a:off x="645160" y="2047239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F209F9-29BD-7BEE-77CC-674C75799DFA}"/>
              </a:ext>
            </a:extLst>
          </p:cNvPr>
          <p:cNvSpPr/>
          <p:nvPr/>
        </p:nvSpPr>
        <p:spPr>
          <a:xfrm>
            <a:off x="609092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77E222-8A88-8173-AC9A-CB78EDDB1310}"/>
              </a:ext>
            </a:extLst>
          </p:cNvPr>
          <p:cNvSpPr/>
          <p:nvPr/>
        </p:nvSpPr>
        <p:spPr>
          <a:xfrm>
            <a:off x="336804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90BF15-695C-0BAC-5BA7-DDD998E5C5B0}"/>
              </a:ext>
            </a:extLst>
          </p:cNvPr>
          <p:cNvSpPr txBox="1"/>
          <p:nvPr/>
        </p:nvSpPr>
        <p:spPr>
          <a:xfrm>
            <a:off x="2080690" y="1363897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defTabSz="609630" rtl="1">
              <a:buNone/>
              <a:defRPr/>
            </a:pPr>
            <a:r>
              <a:rPr lang="ar-MA" sz="2800" b="1" dirty="0">
                <a:solidFill>
                  <a:schemeClr val="accent2"/>
                </a:solidFill>
                <a:cs typeface="Arial" panose="020B0604020202020204" pitchFamily="34" charset="0"/>
              </a:rPr>
              <a:t>إِلى أَيِّ صِنْفٍ يَنْتَمي هَٰذا </a:t>
            </a:r>
            <a:r>
              <a:rPr lang="ar-MA" sz="2800" b="1" dirty="0" err="1">
                <a:solidFill>
                  <a:schemeClr val="accent2"/>
                </a:solidFill>
                <a:cs typeface="Arial" panose="020B0604020202020204" pitchFamily="34" charset="0"/>
              </a:rPr>
              <a:t>ٱلْحَيَوانُ</a:t>
            </a:r>
            <a:r>
              <a:rPr lang="ar-MA" sz="2800" b="1" dirty="0">
                <a:solidFill>
                  <a:schemeClr val="accent2"/>
                </a:solidFill>
                <a:cs typeface="Arial" panose="020B0604020202020204" pitchFamily="34" charset="0"/>
              </a:rPr>
              <a:t>؟</a:t>
            </a:r>
            <a:endParaRPr lang="fr-MA" sz="2800" b="1" dirty="0">
              <a:solidFill>
                <a:schemeClr val="accent2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60EAF52-7A51-B5EA-8EEA-F21163587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895" y="2123768"/>
            <a:ext cx="2382009" cy="3891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E43529-FDC1-3486-197A-C37DE3FC6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0" y="2141099"/>
            <a:ext cx="2367690" cy="390409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5B9206-4F8B-3ECF-8294-0A868FF02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84" y="2093584"/>
            <a:ext cx="2332539" cy="395160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134D95-5562-CB7A-63DA-28D01823B27F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07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مراحل الدرس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BC3FB9-BCA9-A0D4-E582-75DB90426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56" y="1918266"/>
            <a:ext cx="7153851" cy="40894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C065895-FBD1-7956-BE9B-EB938CBE7A2F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>
            <a:extLst>
              <a:ext uri="{FF2B5EF4-FFF2-40B4-BE49-F238E27FC236}">
                <a16:creationId xmlns:a16="http://schemas.microsoft.com/office/drawing/2014/main" id="{B304BB82-5CA1-E3FF-C5C4-ED13E6D30A66}"/>
              </a:ext>
            </a:extLst>
          </p:cNvPr>
          <p:cNvSpPr txBox="1"/>
          <p:nvPr/>
        </p:nvSpPr>
        <p:spPr>
          <a:xfrm>
            <a:off x="1313376" y="1747398"/>
            <a:ext cx="6517247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800" b="1" kern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يكون على الأقل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 </a:t>
            </a:r>
            <a:r>
              <a:rPr lang="fr-FR" sz="2800" b="1" kern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ar-MA" sz="2800" b="1" kern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من المتعلمين متمكنين من:</a:t>
            </a:r>
          </a:p>
        </p:txBody>
      </p:sp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956896" y="3066813"/>
            <a:ext cx="6801287" cy="1009158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3200" b="1" dirty="0">
                <a:solidFill>
                  <a:srgbClr val="724F2E"/>
                </a:solidFill>
                <a:cs typeface="Arial" panose="020B0604020202020204" pitchFamily="34" charset="0"/>
              </a:rPr>
              <a:t>تصنيف الحيوانات الفقرية باستعمال مفتاح التصنيف.</a:t>
            </a:r>
            <a:endParaRPr lang="en-US" sz="2800" b="1" dirty="0">
              <a:solidFill>
                <a:srgbClr val="724F2E"/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938775" y="2981690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77D3EE1-9B0E-9530-3E62-30C7174182F7}"/>
              </a:ext>
            </a:extLst>
          </p:cNvPr>
          <p:cNvSpPr txBox="1"/>
          <p:nvPr/>
        </p:nvSpPr>
        <p:spPr>
          <a:xfrm>
            <a:off x="679141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2902595" y="3221586"/>
            <a:ext cx="33388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أنشطة تمهيدية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EEEEEF0-7850-5AB6-C1BE-424897962902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21FB-5F79-FF50-6CEC-840BAAE3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76F396C-CF96-2384-A9DF-C6FEC9792584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رَتِّبوا الْحَيَواناتِ في مَجْموعاتٍ يَشْتَرِكُ أَفْرادُها في نَفْسِ الْخاصِّيَةِ؛ مِثالٌ: يَطيرُ / لا يَطيرُ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90C0ED-0AD6-DBA3-FA21-18718FF24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026" y="3374038"/>
            <a:ext cx="1442434" cy="13683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04A68A-5D87-58DC-7930-DBD40A505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078" y="2181453"/>
            <a:ext cx="1442434" cy="14332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8D40DCA-F97A-E14E-140F-09955E735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219" y="4743739"/>
            <a:ext cx="1442434" cy="139429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79E5117-6F8C-8BF3-5C58-96E047FA0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541" y="2174968"/>
            <a:ext cx="953037" cy="14396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0F4EC16-123B-B036-2BC8-B409777A2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964" y="2253668"/>
            <a:ext cx="1287887" cy="14396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EA3A5E4-8FD9-06F3-BC5C-96C9F3BFAE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3928" y="4067944"/>
            <a:ext cx="1416676" cy="67445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AE1F11-3560-9644-8DAA-4A16A86305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541" y="3925272"/>
            <a:ext cx="1442434" cy="95979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B0A4791-313C-3944-DB86-09320E124C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985" y="4238117"/>
            <a:ext cx="1442434" cy="37613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AC84B36-C6A7-D766-974C-8109140F8A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0317" y="5064752"/>
            <a:ext cx="1442434" cy="752272"/>
          </a:xfrm>
          <a:prstGeom prst="rect">
            <a:avLst/>
          </a:prstGeom>
        </p:spPr>
      </p:pic>
      <p:pic>
        <p:nvPicPr>
          <p:cNvPr id="5" name="Image 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457D6B5-3EF4-A1BC-C435-B5CA7306E21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29324" y="2065110"/>
            <a:ext cx="886979" cy="67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E2873-A396-DE2B-CCF5-9646BE50A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3E7CAF03-F275-F3CA-D48D-A2573F79A877}"/>
              </a:ext>
            </a:extLst>
          </p:cNvPr>
          <p:cNvSpPr txBox="1"/>
          <p:nvPr/>
        </p:nvSpPr>
        <p:spPr>
          <a:xfrm>
            <a:off x="0" y="1267762"/>
            <a:ext cx="772815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اَلسُّؤالُ الَّذي طَرَحْناهُ لِتَرْتيبِ هَذِهِ الْحَيَواناتِ هُوَ: </a:t>
            </a:r>
            <a:r>
              <a:rPr lang="ar-MA" sz="2400" b="1" dirty="0">
                <a:solidFill>
                  <a:srgbClr val="FFC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هَلْ يَطيرُ الْحَيَوانُ أَمْ لا يَطيرُ؟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E56858-D8A1-1361-F1AE-A2783A8BA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57" y="2968096"/>
            <a:ext cx="1442434" cy="13683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92D7DD2-F09A-BA97-F4C2-88233DDBD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489" y="3359016"/>
            <a:ext cx="1442434" cy="14332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61C28D6-2893-2268-0C15-3224E7AB5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895" y="4889569"/>
            <a:ext cx="1442434" cy="139429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AAD4184-909D-BF20-4AD1-BA148475E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20" y="3792803"/>
            <a:ext cx="953037" cy="14396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ED516FF-075F-38A2-8038-DBCA2A6042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1727" y="3316770"/>
            <a:ext cx="1287887" cy="14396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3C13622-6C69-3A6A-C47C-C9FFC1F9C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5418" y="4550080"/>
            <a:ext cx="1416676" cy="67445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DC0767-555F-4806-47FA-95CB1A7BF3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411" y="5281035"/>
            <a:ext cx="1442434" cy="95979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0015F2C-7D6D-FE37-BC82-AE08CDC35D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54592" y="4842111"/>
            <a:ext cx="1442434" cy="37613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118E4E4-DBBE-E7B4-703D-357656FAEE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087" y="5531595"/>
            <a:ext cx="1442434" cy="7522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EB06E5C6-492F-F674-5D4B-0ED476A3BE4E}"/>
                  </a:ext>
                </a:extLst>
              </p14:cNvPr>
              <p14:cNvContentPartPr/>
              <p14:nvPr/>
            </p14:nvContentPartPr>
            <p14:xfrm>
              <a:off x="138716" y="2727551"/>
              <a:ext cx="4449974" cy="39042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EB06E5C6-492F-F674-5D4B-0ED476A3BE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2596" y="2721431"/>
                <a:ext cx="4462214" cy="39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587F38BD-6A8E-DBA6-F542-EC46B5349D2E}"/>
                  </a:ext>
                </a:extLst>
              </p14:cNvPr>
              <p14:cNvContentPartPr/>
              <p14:nvPr/>
            </p14:nvContentPartPr>
            <p14:xfrm>
              <a:off x="5349959" y="2642985"/>
              <a:ext cx="2503440" cy="390420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587F38BD-6A8E-DBA6-F542-EC46B5349D2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43840" y="2636865"/>
                <a:ext cx="2515678" cy="391644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B07473C0-9D39-C234-147F-581AF4B8A0BD}"/>
              </a:ext>
            </a:extLst>
          </p:cNvPr>
          <p:cNvSpPr txBox="1"/>
          <p:nvPr/>
        </p:nvSpPr>
        <p:spPr>
          <a:xfrm>
            <a:off x="6618768" y="3922436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يَطيرُ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AA29D62-8362-9B99-E51E-649D3C924A32}"/>
              </a:ext>
            </a:extLst>
          </p:cNvPr>
          <p:cNvSpPr txBox="1"/>
          <p:nvPr/>
        </p:nvSpPr>
        <p:spPr>
          <a:xfrm>
            <a:off x="2688118" y="2931900"/>
            <a:ext cx="880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2"/>
                </a:solidFill>
                <a:cs typeface="Arial" panose="020B0604020202020204" pitchFamily="34" charset="0"/>
              </a:rPr>
              <a:t>لا يَطيرُ</a:t>
            </a:r>
            <a:endParaRPr lang="fr-FR" b="1" dirty="0">
              <a:solidFill>
                <a:schemeClr val="accent2"/>
              </a:solidFill>
            </a:endParaRPr>
          </a:p>
        </p:txBody>
      </p:sp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4F74176F-F834-3D09-C506-597A4F85EA69}"/>
              </a:ext>
            </a:extLst>
          </p:cNvPr>
          <p:cNvSpPr txBox="1"/>
          <p:nvPr/>
        </p:nvSpPr>
        <p:spPr>
          <a:xfrm>
            <a:off x="2977515" y="1928260"/>
            <a:ext cx="317475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609630" rtl="1">
              <a:defRPr/>
            </a:pPr>
            <a:r>
              <a:rPr lang="ar-MA" sz="28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هَلْ يَطيرُ الْحَيَوانُ؟</a:t>
            </a:r>
            <a:endParaRPr lang="en-US" sz="2800" b="1" dirty="0">
              <a:solidFill>
                <a:srgbClr val="00B0F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975336-4CBC-41D3-387D-B769A81A346D}"/>
              </a:ext>
            </a:extLst>
          </p:cNvPr>
          <p:cNvSpPr txBox="1"/>
          <p:nvPr/>
        </p:nvSpPr>
        <p:spPr>
          <a:xfrm>
            <a:off x="6001361" y="2254681"/>
            <a:ext cx="489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نَعَمْ</a:t>
            </a:r>
            <a:endParaRPr lang="fr-FR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B30521-3DD1-734F-C9B5-1F99332D741D}"/>
              </a:ext>
            </a:extLst>
          </p:cNvPr>
          <p:cNvSpPr txBox="1"/>
          <p:nvPr/>
        </p:nvSpPr>
        <p:spPr>
          <a:xfrm>
            <a:off x="2617702" y="2159072"/>
            <a:ext cx="333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chemeClr val="accent2"/>
                </a:solidFill>
                <a:cs typeface="Arial" panose="020B0604020202020204" pitchFamily="34" charset="0"/>
              </a:rPr>
              <a:t>لا</a:t>
            </a:r>
            <a:endParaRPr lang="fr-FR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06DD4B74-7A3C-0BB7-85B9-58ED9D6B10A9}"/>
                  </a:ext>
                </a:extLst>
              </p14:cNvPr>
              <p14:cNvContentPartPr/>
              <p14:nvPr/>
            </p14:nvContentPartPr>
            <p14:xfrm>
              <a:off x="825650" y="2802108"/>
              <a:ext cx="360" cy="360"/>
            </p14:xfrm>
          </p:contentPart>
        </mc:Choice>
        <mc:Fallback xmlns=""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06DD4B74-7A3C-0BB7-85B9-58ED9D6B10A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08010" y="278410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Flèche : virage 29">
            <a:extLst>
              <a:ext uri="{FF2B5EF4-FFF2-40B4-BE49-F238E27FC236}">
                <a16:creationId xmlns:a16="http://schemas.microsoft.com/office/drawing/2014/main" id="{F62619E6-E741-169B-32D0-C40BD7E46490}"/>
              </a:ext>
            </a:extLst>
          </p:cNvPr>
          <p:cNvSpPr/>
          <p:nvPr/>
        </p:nvSpPr>
        <p:spPr>
          <a:xfrm rot="5400000">
            <a:off x="6042881" y="2135907"/>
            <a:ext cx="707229" cy="677202"/>
          </a:xfrm>
          <a:prstGeom prst="bentArrow">
            <a:avLst>
              <a:gd name="adj1" fmla="val 16658"/>
              <a:gd name="adj2" fmla="val 25000"/>
              <a:gd name="adj3" fmla="val 25000"/>
              <a:gd name="adj4" fmla="val 4375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1" name="Flèche : virage 30">
            <a:extLst>
              <a:ext uri="{FF2B5EF4-FFF2-40B4-BE49-F238E27FC236}">
                <a16:creationId xmlns:a16="http://schemas.microsoft.com/office/drawing/2014/main" id="{3FD49A0B-5336-9E26-54CE-86780FBF3CAF}"/>
              </a:ext>
            </a:extLst>
          </p:cNvPr>
          <p:cNvSpPr/>
          <p:nvPr/>
        </p:nvSpPr>
        <p:spPr>
          <a:xfrm rot="5400000" flipV="1">
            <a:off x="2344373" y="2104809"/>
            <a:ext cx="707229" cy="668568"/>
          </a:xfrm>
          <a:prstGeom prst="bentArrow">
            <a:avLst>
              <a:gd name="adj1" fmla="val 16658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1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7B481-1B2C-2293-1059-5AADF9704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50D10B-B51E-2010-6953-600C2A4165C5}"/>
              </a:ext>
            </a:extLst>
          </p:cNvPr>
          <p:cNvSpPr txBox="1"/>
          <p:nvPr/>
        </p:nvSpPr>
        <p:spPr>
          <a:xfrm>
            <a:off x="703816" y="2074714"/>
            <a:ext cx="7504513" cy="3419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800" b="1" dirty="0"/>
              <a:t>قُمْنا </a:t>
            </a:r>
            <a:r>
              <a:rPr lang="ar-MA" sz="2800" b="1" dirty="0">
                <a:solidFill>
                  <a:srgbClr val="FF0000"/>
                </a:solidFill>
              </a:rPr>
              <a:t>بِتَصْنيفِ</a:t>
            </a:r>
            <a:r>
              <a:rPr lang="ar-MA" sz="2800" b="1" dirty="0"/>
              <a:t> الْحَيَواناتِ؛ أَيْ تَرْتيبِها في مَجْموعاتٍ تَشْتَرِكُ أَفْرادُها في خاصِّيَةٍ مُعَيَّنَةٍ، وَذَلِكَ بِطَرْحِ سُؤالٍ:</a:t>
            </a:r>
          </a:p>
          <a:p>
            <a:pPr algn="r" rtl="1">
              <a:lnSpc>
                <a:spcPct val="200000"/>
              </a:lnSpc>
            </a:pPr>
            <a:r>
              <a:rPr lang="ar-MA" sz="2800" b="1" dirty="0">
                <a:solidFill>
                  <a:srgbClr val="00B0F0"/>
                </a:solidFill>
              </a:rPr>
              <a:t>هَلْ لَدى الْحَيَوانِ هَذِهِ الْخاصِّيَةِ؟</a:t>
            </a:r>
          </a:p>
          <a:p>
            <a:pPr algn="r" rtl="1">
              <a:lnSpc>
                <a:spcPct val="200000"/>
              </a:lnSpc>
            </a:pPr>
            <a:r>
              <a:rPr lang="ar-MA" sz="2800" b="1" dirty="0"/>
              <a:t>هَذا السُّؤالُ هُو</a:t>
            </a:r>
            <a:r>
              <a:rPr lang="ar-MA" sz="2800" b="1" dirty="0">
                <a:solidFill>
                  <a:srgbClr val="FF0000"/>
                </a:solidFill>
              </a:rPr>
              <a:t> مِفْتاحُ التَّصْنيفِ</a:t>
            </a:r>
            <a:r>
              <a:rPr lang="ar-MA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ar-MA" sz="2800" b="1" dirty="0"/>
              <a:t>في هَذِهِ الْمَجْموعَةِ.</a:t>
            </a:r>
            <a:endParaRPr lang="fr-FR" sz="2800" b="1" dirty="0"/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B66FF231-11D8-D1A7-3FF9-2835A755FF14}"/>
              </a:ext>
            </a:extLst>
          </p:cNvPr>
          <p:cNvSpPr txBox="1"/>
          <p:nvPr/>
        </p:nvSpPr>
        <p:spPr>
          <a:xfrm>
            <a:off x="340022" y="1275783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نتذكر. تعيين بعض التلاميذ لقراءة الخلاصة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0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11C5C-275B-800A-064A-DC14B6D4B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3762998-9798-FBD1-042C-190114E246DA}"/>
              </a:ext>
            </a:extLst>
          </p:cNvPr>
          <p:cNvSpPr txBox="1"/>
          <p:nvPr/>
        </p:nvSpPr>
        <p:spPr>
          <a:xfrm>
            <a:off x="266699" y="2389460"/>
            <a:ext cx="7345311" cy="266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800" b="1" dirty="0">
                <a:cs typeface="Arial" panose="020B0604020202020204" pitchFamily="34" charset="0"/>
              </a:rPr>
              <a:t>يُصَنِّفُ الْعُلَماءُ الْحَيَواناتِ إِلى </a:t>
            </a:r>
            <a:r>
              <a:rPr lang="ar-MA" sz="3200" b="1" dirty="0">
                <a:cs typeface="Arial" panose="020B0604020202020204" pitchFamily="34" charset="0"/>
              </a:rPr>
              <a:t>حَيَواناتٍ</a:t>
            </a:r>
            <a:r>
              <a:rPr lang="ar-MA" sz="2800" b="1" dirty="0">
                <a:cs typeface="Arial" panose="020B0604020202020204" pitchFamily="34" charset="0"/>
              </a:rPr>
              <a:t> </a:t>
            </a:r>
            <a:r>
              <a:rPr lang="ar-MA" sz="28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فِقَرِيَّةٍ</a:t>
            </a:r>
            <a:r>
              <a:rPr lang="ar-MA" sz="2800" b="1" dirty="0">
                <a:cs typeface="Arial" panose="020B0604020202020204" pitchFamily="34" charset="0"/>
              </a:rPr>
              <a:t> لَها عَمودٌ فِقْرِيٌّ، </a:t>
            </a:r>
          </a:p>
          <a:p>
            <a:pPr algn="r" rtl="1">
              <a:lnSpc>
                <a:spcPct val="200000"/>
              </a:lnSpc>
            </a:pPr>
            <a:r>
              <a:rPr lang="ar-MA" sz="2800" b="1" dirty="0">
                <a:cs typeface="Arial" panose="020B0604020202020204" pitchFamily="34" charset="0"/>
              </a:rPr>
              <a:t>وَحَيَواناتٍ </a:t>
            </a:r>
            <a:r>
              <a:rPr lang="ar-MA" sz="2800" b="1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anose="020B0604020202020204" pitchFamily="34" charset="0"/>
              </a:rPr>
              <a:t>لا فِقَرِيَّةٍ </a:t>
            </a:r>
            <a:r>
              <a:rPr lang="ar-MA" sz="2800" b="1" dirty="0">
                <a:cs typeface="Arial" panose="020B0604020202020204" pitchFamily="34" charset="0"/>
              </a:rPr>
              <a:t>لَيْسَ لَها عَمودٌ فِقْرِيٌّ. </a:t>
            </a:r>
          </a:p>
          <a:p>
            <a:pPr algn="r" rtl="1">
              <a:lnSpc>
                <a:spcPct val="200000"/>
              </a:lnSpc>
            </a:pPr>
            <a:r>
              <a:rPr lang="ar-MA" sz="2800" b="1" dirty="0">
                <a:solidFill>
                  <a:srgbClr val="00B0F0"/>
                </a:solidFill>
                <a:cs typeface="Arial" panose="020B0604020202020204" pitchFamily="34" charset="0"/>
              </a:rPr>
              <a:t>ما هُوَ مِفْتاحُ هَذا التَّصْنيفِ؟</a:t>
            </a: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571ABC21-E129-BE42-56EE-1F98F5AA8831}"/>
              </a:ext>
            </a:extLst>
          </p:cNvPr>
          <p:cNvSpPr txBox="1"/>
          <p:nvPr/>
        </p:nvSpPr>
        <p:spPr>
          <a:xfrm>
            <a:off x="2676525" y="1209108"/>
            <a:ext cx="48563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أجيبوا.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63FFD64-61EB-495F-5DA3-322E6EB16C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024" y="2078020"/>
            <a:ext cx="819157" cy="62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78A56-401D-1601-036F-58E765E7D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DE6F09C-BFFE-E917-5956-48791020CA95}"/>
              </a:ext>
            </a:extLst>
          </p:cNvPr>
          <p:cNvSpPr txBox="1"/>
          <p:nvPr/>
        </p:nvSpPr>
        <p:spPr>
          <a:xfrm>
            <a:off x="975585" y="3070825"/>
            <a:ext cx="719282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MA" sz="2800" b="1" dirty="0">
                <a:cs typeface="Arial" panose="020B0604020202020204" pitchFamily="34" charset="0"/>
              </a:rPr>
              <a:t>مِفْتاحُ هَذا التَّصْنيفِ هُوَ: </a:t>
            </a:r>
            <a:r>
              <a:rPr lang="ar-MA" sz="2800" b="1" dirty="0">
                <a:solidFill>
                  <a:schemeClr val="accent2"/>
                </a:solidFill>
                <a:cs typeface="Arial" panose="020B0604020202020204" pitchFamily="34" charset="0"/>
              </a:rPr>
              <a:t>هَلْ لِلْحَيَوانِ عَمودٌ فِقَرِيٌّ؟</a:t>
            </a: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54146007-9FAF-8A4F-EC6A-EFB2399E22CD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الجواب الصحيح هو :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F9196-B497-9748-B262-C2CDC7CD3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18464A4-F8E9-CB64-412C-B0A82E5E2C00}"/>
              </a:ext>
            </a:extLst>
          </p:cNvPr>
          <p:cNvSpPr txBox="1"/>
          <p:nvPr/>
        </p:nvSpPr>
        <p:spPr>
          <a:xfrm>
            <a:off x="377464" y="1252209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سنصنف حَيَوانين بِاعْتِمادِ مِفْتاحِ التَّصْنيفِ: </a:t>
            </a:r>
            <a:r>
              <a:rPr lang="ar-MA" sz="2400" b="1" dirty="0">
                <a:solidFill>
                  <a:srgbClr val="00B0F0"/>
                </a:solidFill>
                <a:cs typeface="Arial" panose="020B0604020202020204" pitchFamily="34" charset="0"/>
              </a:rPr>
              <a:t>هَلْ لِلْحَيَوانِ عَمودٌ فِقَرِيٌّ؟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B2C0E634-9EDA-8EAD-82E2-ED50C54EEEB3}"/>
              </a:ext>
            </a:extLst>
          </p:cNvPr>
          <p:cNvSpPr/>
          <p:nvPr/>
        </p:nvSpPr>
        <p:spPr>
          <a:xfrm rot="1085935">
            <a:off x="4288513" y="2926759"/>
            <a:ext cx="269805" cy="14400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22F42D59-DB82-2C75-C167-BE1C4216DAA3}"/>
              </a:ext>
            </a:extLst>
          </p:cNvPr>
          <p:cNvSpPr/>
          <p:nvPr/>
        </p:nvSpPr>
        <p:spPr>
          <a:xfrm rot="20211498">
            <a:off x="6944758" y="2915558"/>
            <a:ext cx="269805" cy="1440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8944B88-F6F1-9270-ED65-650CCF556B89}"/>
              </a:ext>
            </a:extLst>
          </p:cNvPr>
          <p:cNvSpPr/>
          <p:nvPr/>
        </p:nvSpPr>
        <p:spPr>
          <a:xfrm>
            <a:off x="4071513" y="2404501"/>
            <a:ext cx="3227162" cy="60604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cs typeface="Arial" panose="020B0604020202020204" pitchFamily="34" charset="0"/>
              </a:rPr>
              <a:t>هَلْ لِلْحَيَوانِ عَمودٌ فِقَرِيٌّ؟</a:t>
            </a:r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62148A3C-ED2F-9198-F706-8B415AB36930}"/>
              </a:ext>
            </a:extLst>
          </p:cNvPr>
          <p:cNvSpPr/>
          <p:nvPr/>
        </p:nvSpPr>
        <p:spPr>
          <a:xfrm>
            <a:off x="6364610" y="4350500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Rectangle : avec coins arrondis en haut 10">
            <a:extLst>
              <a:ext uri="{FF2B5EF4-FFF2-40B4-BE49-F238E27FC236}">
                <a16:creationId xmlns:a16="http://schemas.microsoft.com/office/drawing/2014/main" id="{52951DB2-C4B8-10C7-B70F-EBFADB9CDC7A}"/>
              </a:ext>
            </a:extLst>
          </p:cNvPr>
          <p:cNvSpPr/>
          <p:nvPr/>
        </p:nvSpPr>
        <p:spPr>
          <a:xfrm>
            <a:off x="3242868" y="4373044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5CF6B0-6455-0257-8626-29724ECA34C3}"/>
              </a:ext>
            </a:extLst>
          </p:cNvPr>
          <p:cNvSpPr txBox="1"/>
          <p:nvPr/>
        </p:nvSpPr>
        <p:spPr>
          <a:xfrm>
            <a:off x="3796209" y="3246649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5E9125"/>
                </a:solidFill>
                <a:cs typeface="Arial" panose="020B0604020202020204" pitchFamily="34" charset="0"/>
              </a:rPr>
              <a:t>نَعَمْ</a:t>
            </a:r>
            <a:endParaRPr lang="fr-FR" sz="2000" b="1" dirty="0">
              <a:solidFill>
                <a:srgbClr val="5E9125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CF897D-4C44-D863-3E89-C8345BE71BC1}"/>
              </a:ext>
            </a:extLst>
          </p:cNvPr>
          <p:cNvSpPr txBox="1"/>
          <p:nvPr/>
        </p:nvSpPr>
        <p:spPr>
          <a:xfrm>
            <a:off x="7041517" y="3262086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9CE2B9-079B-BDA9-6826-9F7AB4DC1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8" y="2210850"/>
            <a:ext cx="1027636" cy="9933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720D1BA-A504-9A83-311A-C93AEBB4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8" y="3429000"/>
            <a:ext cx="1416676" cy="67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3FF15-E366-4923-61F4-1D00E3FA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422269C-FED8-4F94-D05A-7BF37C48ED5B}"/>
              </a:ext>
            </a:extLst>
          </p:cNvPr>
          <p:cNvSpPr txBox="1"/>
          <p:nvPr/>
        </p:nvSpPr>
        <p:spPr>
          <a:xfrm>
            <a:off x="3403804" y="3325553"/>
            <a:ext cx="461962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800" b="1" dirty="0">
                <a:solidFill>
                  <a:srgbClr val="00B0F0"/>
                </a:solidFill>
                <a:cs typeface="Arial" panose="020B0604020202020204" pitchFamily="34" charset="0"/>
              </a:rPr>
              <a:t>هَل </a:t>
            </a:r>
            <a:r>
              <a:rPr lang="ar-MA" sz="2800" b="1" dirty="0">
                <a:solidFill>
                  <a:srgbClr val="FF0000"/>
                </a:solidFill>
                <a:cs typeface="Arial" panose="020B0604020202020204" pitchFamily="34" charset="0"/>
              </a:rPr>
              <a:t>لِلْفَراشَةِ</a:t>
            </a:r>
            <a:r>
              <a:rPr lang="ar-MA" sz="2800" b="1" dirty="0">
                <a:solidFill>
                  <a:srgbClr val="00B0F0"/>
                </a:solidFill>
                <a:cs typeface="Arial" panose="020B0604020202020204" pitchFamily="34" charset="0"/>
              </a:rPr>
              <a:t> عَمودٌ فِقَرِيٌّ؟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3FE7B07C-FEB4-DA73-26D7-E0C950F3915F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خُذوا الْأَلْواحَ ثُمَّ أَجيبوا.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3DAE20-A852-B629-5733-1EF4D4794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E97125A-9A70-7DA5-A83C-AF666EE41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063292" y="3939483"/>
            <a:ext cx="2017096" cy="20170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9E7A81-F7AB-111A-BFCA-DEFA49636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9341" y="1989700"/>
            <a:ext cx="2017095" cy="194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D6C0F-D15D-6868-A549-A50853B93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A54093EE-FED7-39B9-8C9A-B06336D13599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B8A3C2-55D2-6EC7-9F49-1281E3B51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48DE48D-8E76-7861-08CA-9D129A478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071" y="2455541"/>
            <a:ext cx="3479503" cy="252687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6938636-E46A-9DDB-944F-D39FEA5F6CB0}"/>
              </a:ext>
            </a:extLst>
          </p:cNvPr>
          <p:cNvSpPr txBox="1"/>
          <p:nvPr/>
        </p:nvSpPr>
        <p:spPr>
          <a:xfrm>
            <a:off x="4486739" y="3211147"/>
            <a:ext cx="55816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6000" b="1" dirty="0">
                <a:solidFill>
                  <a:schemeClr val="bg1"/>
                </a:solidFill>
                <a:cs typeface="Arial" panose="020B0604020202020204" pitchFamily="34" charset="0"/>
              </a:rPr>
              <a:t>لا</a:t>
            </a:r>
            <a:endParaRPr lang="fr-FR" sz="48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FF6E61BD-5F5A-7BEE-9767-389DF7E373AE}"/>
                  </a:ext>
                </a:extLst>
              </p14:cNvPr>
              <p14:cNvContentPartPr/>
              <p14:nvPr/>
            </p14:nvContentPartPr>
            <p14:xfrm rot="-469675">
              <a:off x="4208007" y="3161164"/>
              <a:ext cx="1115629" cy="1115629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FF6E61BD-5F5A-7BEE-9767-389DF7E373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-469675">
                <a:off x="4190001" y="3143158"/>
                <a:ext cx="1151280" cy="115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444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0E467-04B8-E1C1-8D95-BDB8AB64A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82DC696-026C-B95E-2B5F-527099D6D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71FAB74-BED6-0B34-08D0-8C5CB639101D}"/>
              </a:ext>
            </a:extLst>
          </p:cNvPr>
          <p:cNvSpPr txBox="1"/>
          <p:nvPr/>
        </p:nvSpPr>
        <p:spPr>
          <a:xfrm>
            <a:off x="2045110" y="2844225"/>
            <a:ext cx="549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إِذَنْ: </a:t>
            </a:r>
            <a:r>
              <a:rPr lang="ar-MA" sz="3200" b="1" dirty="0">
                <a:solidFill>
                  <a:srgbClr val="92D050"/>
                </a:solidFill>
                <a:cs typeface="Arial" panose="020B0604020202020204" pitchFamily="34" charset="0"/>
              </a:rPr>
              <a:t>اَلْفَراشَةُ</a:t>
            </a:r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 حَيَوانٌ ...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BBB2F54C-B916-C419-E939-9B1D4DE0B7D0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خُذوا الْأَلْواحَ ثُمَّ أَكْمِلوا.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4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456A7-8E10-B995-7F36-BB359D485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66DA48A0-62F2-3DFE-259A-CD16970E1FFC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5DB69C-88F3-4D03-A536-08EA99C9F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EC84DC1-F7AD-4A71-1517-FF9650EE6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46" y="2396226"/>
            <a:ext cx="3889079" cy="28243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B0D58D38-2A40-FD86-63E6-FE5FB3561D72}"/>
                  </a:ext>
                </a:extLst>
              </p14:cNvPr>
              <p14:cNvContentPartPr/>
              <p14:nvPr/>
            </p14:nvContentPartPr>
            <p14:xfrm rot="-469675">
              <a:off x="3773644" y="2773999"/>
              <a:ext cx="2071912" cy="2071912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B0D58D38-2A40-FD86-63E6-FE5FB3561D7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-469675">
                <a:off x="3755637" y="2755992"/>
                <a:ext cx="2107566" cy="2107566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66F5E8A4-3151-B52A-8216-75339B6E7ADA}"/>
              </a:ext>
            </a:extLst>
          </p:cNvPr>
          <p:cNvSpPr txBox="1"/>
          <p:nvPr/>
        </p:nvSpPr>
        <p:spPr>
          <a:xfrm>
            <a:off x="3955840" y="3392886"/>
            <a:ext cx="17075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cs typeface="Arial" panose="020B0604020202020204" pitchFamily="34" charset="0"/>
              </a:rPr>
              <a:t>لا فِقَرِيٌّ</a:t>
            </a:r>
            <a:endParaRPr lang="fr-FR" sz="4000" b="1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53C721F-6221-C3D2-7328-7BF6E70BD466}"/>
              </a:ext>
            </a:extLst>
          </p:cNvPr>
          <p:cNvSpPr txBox="1"/>
          <p:nvPr/>
        </p:nvSpPr>
        <p:spPr>
          <a:xfrm>
            <a:off x="2826046" y="5466875"/>
            <a:ext cx="393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إِذَنْ: </a:t>
            </a:r>
            <a:r>
              <a:rPr lang="ar-MA" sz="3200" b="1" dirty="0">
                <a:solidFill>
                  <a:srgbClr val="92D050"/>
                </a:solidFill>
                <a:cs typeface="Arial" panose="020B0604020202020204" pitchFamily="34" charset="0"/>
              </a:rPr>
              <a:t>اَلْفَراشَةُ</a:t>
            </a:r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 حَيَوانٌ </a:t>
            </a:r>
            <a:r>
              <a:rPr lang="ar-MA" sz="3200" b="1" dirty="0">
                <a:solidFill>
                  <a:srgbClr val="FF0000"/>
                </a:solidFill>
                <a:cs typeface="Arial" panose="020B0604020202020204" pitchFamily="34" charset="0"/>
              </a:rPr>
              <a:t>لا فِقَرِيّ 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35CD7-C431-69BC-9052-26EEB16F1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èche : bas 6">
            <a:extLst>
              <a:ext uri="{FF2B5EF4-FFF2-40B4-BE49-F238E27FC236}">
                <a16:creationId xmlns:a16="http://schemas.microsoft.com/office/drawing/2014/main" id="{7F691CCC-9104-DFA8-0917-99B14A5392C1}"/>
              </a:ext>
            </a:extLst>
          </p:cNvPr>
          <p:cNvSpPr/>
          <p:nvPr/>
        </p:nvSpPr>
        <p:spPr>
          <a:xfrm rot="1085935">
            <a:off x="3449632" y="2862840"/>
            <a:ext cx="269805" cy="14400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5388F1D1-6C7E-857F-C975-A1D4346CE932}"/>
              </a:ext>
            </a:extLst>
          </p:cNvPr>
          <p:cNvSpPr/>
          <p:nvPr/>
        </p:nvSpPr>
        <p:spPr>
          <a:xfrm rot="20211498">
            <a:off x="6105877" y="2851639"/>
            <a:ext cx="269805" cy="1440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F2A4015-386B-7A7F-7111-2BBEC5F400ED}"/>
              </a:ext>
            </a:extLst>
          </p:cNvPr>
          <p:cNvSpPr/>
          <p:nvPr/>
        </p:nvSpPr>
        <p:spPr>
          <a:xfrm>
            <a:off x="3232632" y="2340582"/>
            <a:ext cx="3227162" cy="60604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cs typeface="Arial" panose="020B0604020202020204" pitchFamily="34" charset="0"/>
              </a:rPr>
              <a:t>هَلْ لِلْحَيَوانِ عَمودٌ فِقَرِيٌّ؟</a:t>
            </a:r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0EE98EE2-788F-9FD8-6E12-8579421C2368}"/>
              </a:ext>
            </a:extLst>
          </p:cNvPr>
          <p:cNvSpPr/>
          <p:nvPr/>
        </p:nvSpPr>
        <p:spPr>
          <a:xfrm>
            <a:off x="5525729" y="4286581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Rectangle : avec coins arrondis en haut 10">
            <a:extLst>
              <a:ext uri="{FF2B5EF4-FFF2-40B4-BE49-F238E27FC236}">
                <a16:creationId xmlns:a16="http://schemas.microsoft.com/office/drawing/2014/main" id="{716487F2-D23C-5E08-8797-0B28656F389F}"/>
              </a:ext>
            </a:extLst>
          </p:cNvPr>
          <p:cNvSpPr/>
          <p:nvPr/>
        </p:nvSpPr>
        <p:spPr>
          <a:xfrm>
            <a:off x="2403987" y="4309125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7881BD-0BF2-9844-A4BC-E3EBB59C6A9E}"/>
              </a:ext>
            </a:extLst>
          </p:cNvPr>
          <p:cNvSpPr txBox="1"/>
          <p:nvPr/>
        </p:nvSpPr>
        <p:spPr>
          <a:xfrm>
            <a:off x="2957328" y="3182730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5E9125"/>
                </a:solidFill>
                <a:cs typeface="Arial" panose="020B0604020202020204" pitchFamily="34" charset="0"/>
              </a:rPr>
              <a:t>نَعَمْ</a:t>
            </a:r>
            <a:endParaRPr lang="fr-FR" sz="2000" b="1" dirty="0">
              <a:solidFill>
                <a:srgbClr val="5E9125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E472F1-5774-E7C4-5DFC-AED9127E63DE}"/>
              </a:ext>
            </a:extLst>
          </p:cNvPr>
          <p:cNvSpPr txBox="1"/>
          <p:nvPr/>
        </p:nvSpPr>
        <p:spPr>
          <a:xfrm>
            <a:off x="6202636" y="3198167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88D1F0B-FBA4-855A-82BD-717C616F9A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39779" y="2035231"/>
            <a:ext cx="1624601" cy="1624601"/>
          </a:xfrm>
          <a:prstGeom prst="rect">
            <a:avLst/>
          </a:prstGeom>
        </p:spPr>
      </p:pic>
      <p:sp>
        <p:nvSpPr>
          <p:cNvPr id="6" name="Google Shape;140;p7">
            <a:extLst>
              <a:ext uri="{FF2B5EF4-FFF2-40B4-BE49-F238E27FC236}">
                <a16:creationId xmlns:a16="http://schemas.microsoft.com/office/drawing/2014/main" id="{A9F4A53A-007F-D36E-EFC9-89732B141B9A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22659A4-5FB1-07E2-9473-73DD987CF015}"/>
              </a:ext>
            </a:extLst>
          </p:cNvPr>
          <p:cNvSpPr txBox="1"/>
          <p:nvPr/>
        </p:nvSpPr>
        <p:spPr>
          <a:xfrm>
            <a:off x="5796114" y="4428280"/>
            <a:ext cx="813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accent6"/>
                </a:solidFill>
                <a:cs typeface="Arial" panose="020B0604020202020204" pitchFamily="34" charset="0"/>
              </a:rPr>
              <a:t>اَلْفَراشَةُ</a:t>
            </a:r>
            <a:endParaRPr lang="fr-FR" sz="2000" b="1" dirty="0">
              <a:solidFill>
                <a:schemeClr val="accent6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1874F3-39FD-B866-2B6F-883CB0532390}"/>
              </a:ext>
            </a:extLst>
          </p:cNvPr>
          <p:cNvSpPr txBox="1"/>
          <p:nvPr/>
        </p:nvSpPr>
        <p:spPr>
          <a:xfrm>
            <a:off x="5891492" y="4828390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70C0"/>
                </a:solidFill>
                <a:cs typeface="Arial" panose="020B0604020202020204" pitchFamily="34" charset="0"/>
              </a:rPr>
              <a:t>لا فِقَرِيٌّ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4" name="Légende : flèche vers le bas 3">
            <a:extLst>
              <a:ext uri="{FF2B5EF4-FFF2-40B4-BE49-F238E27FC236}">
                <a16:creationId xmlns:a16="http://schemas.microsoft.com/office/drawing/2014/main" id="{59B985E4-4EF4-F823-03F8-76D69097C3DA}"/>
              </a:ext>
            </a:extLst>
          </p:cNvPr>
          <p:cNvSpPr/>
          <p:nvPr/>
        </p:nvSpPr>
        <p:spPr>
          <a:xfrm>
            <a:off x="3232631" y="1541119"/>
            <a:ext cx="3227162" cy="1020851"/>
          </a:xfrm>
          <a:prstGeom prst="downArrowCallout">
            <a:avLst>
              <a:gd name="adj1" fmla="val 22792"/>
              <a:gd name="adj2" fmla="val 21688"/>
              <a:gd name="adj3" fmla="val 22129"/>
              <a:gd name="adj4" fmla="val 514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مِفْتاحُ التَّصْنيفِ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81581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79FAE-0457-CD51-9F8B-9DBA642F0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E1B64A47-86F2-B90B-1AFA-8BAEC7CBAB4C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خُذوا الْأَلْواحَ ثُمَّ أَجيبوا.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4032C2-6CFF-2BA8-88BE-12A3153BB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1BF114-829D-3C75-6273-5E9DE7B0DE26}"/>
              </a:ext>
            </a:extLst>
          </p:cNvPr>
          <p:cNvSpPr txBox="1"/>
          <p:nvPr/>
        </p:nvSpPr>
        <p:spPr>
          <a:xfrm>
            <a:off x="3584194" y="3154449"/>
            <a:ext cx="44467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3200" b="1" dirty="0">
                <a:solidFill>
                  <a:srgbClr val="00B0F0"/>
                </a:solidFill>
                <a:cs typeface="Arial" panose="020B0604020202020204" pitchFamily="34" charset="0"/>
              </a:rPr>
              <a:t>هَل </a:t>
            </a:r>
            <a:r>
              <a:rPr lang="ar-MA" sz="3200" b="1" dirty="0">
                <a:solidFill>
                  <a:srgbClr val="FF0000"/>
                </a:solidFill>
                <a:cs typeface="Arial" panose="020B0604020202020204" pitchFamily="34" charset="0"/>
              </a:rPr>
              <a:t>لِلسَّمَكَةِ</a:t>
            </a:r>
            <a:r>
              <a:rPr lang="ar-MA" sz="3200" b="1" dirty="0">
                <a:solidFill>
                  <a:srgbClr val="00B0F0"/>
                </a:solidFill>
                <a:cs typeface="Arial" panose="020B0604020202020204" pitchFamily="34" charset="0"/>
              </a:rPr>
              <a:t> عَمودٌ فِقَرِيٌّ؟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D3DF17-F53A-E008-7166-B598D16EC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 flipH="1">
            <a:off x="1366683" y="3607744"/>
            <a:ext cx="2196308" cy="197447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55453F2-F5FC-B5F0-85B6-3F262006C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122" y="2585884"/>
            <a:ext cx="2196310" cy="104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9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5E4A-9B9F-128E-BBEE-79912B73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2320BA51-B7B5-687B-F161-AF0B8C9662FB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3FDA9E4-CC79-0009-04EA-54C6C73FC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9E0DAB-C46A-EE70-CE9C-51005A591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46" y="2396226"/>
            <a:ext cx="3889079" cy="28243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3D40B8E9-57A2-AC90-F928-AB80A86A353B}"/>
                  </a:ext>
                </a:extLst>
              </p14:cNvPr>
              <p14:cNvContentPartPr/>
              <p14:nvPr/>
            </p14:nvContentPartPr>
            <p14:xfrm rot="-469675">
              <a:off x="3884528" y="2922327"/>
              <a:ext cx="1772114" cy="1772114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3D40B8E9-57A2-AC90-F928-AB80A86A35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-469675">
                <a:off x="3866522" y="2904321"/>
                <a:ext cx="1807765" cy="1807765"/>
              </a:xfrm>
              <a:prstGeom prst="rect">
                <a:avLst/>
              </a:prstGeom>
            </p:spPr>
          </p:pic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72CC9447-76D1-F117-7BA9-7EE73E6D5782}"/>
              </a:ext>
            </a:extLst>
          </p:cNvPr>
          <p:cNvSpPr txBox="1"/>
          <p:nvPr/>
        </p:nvSpPr>
        <p:spPr>
          <a:xfrm>
            <a:off x="4373422" y="3277793"/>
            <a:ext cx="872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5400" b="1" dirty="0">
                <a:solidFill>
                  <a:schemeClr val="bg1"/>
                </a:solidFill>
                <a:cs typeface="Arial" panose="020B0604020202020204" pitchFamily="34" charset="0"/>
              </a:rPr>
              <a:t>نَعَمْ</a:t>
            </a:r>
            <a:endParaRPr lang="fr-F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55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DFC8E-8428-32A2-3B88-4A757E65D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0C791D14-5973-DD34-4FA0-CE689019FD26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خُذوا الْأَلْواحَ ثُمَّ أَكْمِلوا.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C48354-2C59-372E-E907-A6C25026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C8E02B-1773-A89A-51B6-D2D7AEED6DD1}"/>
              </a:ext>
            </a:extLst>
          </p:cNvPr>
          <p:cNvSpPr txBox="1"/>
          <p:nvPr/>
        </p:nvSpPr>
        <p:spPr>
          <a:xfrm>
            <a:off x="3489894" y="3124200"/>
            <a:ext cx="43348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4400" b="1" dirty="0">
                <a:solidFill>
                  <a:srgbClr val="0070C0"/>
                </a:solidFill>
                <a:cs typeface="Arial" panose="020B0604020202020204" pitchFamily="34" charset="0"/>
              </a:rPr>
              <a:t>إِذَنْ: </a:t>
            </a:r>
            <a:r>
              <a:rPr lang="ar-MA" sz="4400" b="1" dirty="0">
                <a:solidFill>
                  <a:srgbClr val="92D050"/>
                </a:solidFill>
                <a:cs typeface="Arial" panose="020B0604020202020204" pitchFamily="34" charset="0"/>
              </a:rPr>
              <a:t>اَلسَّمَكَةُ</a:t>
            </a:r>
            <a:r>
              <a:rPr lang="ar-MA" sz="4400" b="1" dirty="0">
                <a:solidFill>
                  <a:srgbClr val="0070C0"/>
                </a:solidFill>
                <a:cs typeface="Arial" panose="020B0604020202020204" pitchFamily="34" charset="0"/>
              </a:rPr>
              <a:t> حَيَوانٌ ...</a:t>
            </a:r>
            <a:endParaRPr lang="fr-FR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9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F3EFC-7653-6305-42D9-43AC46645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F6480DB7-F6E1-040B-448A-8CCE9804EA11}"/>
              </a:ext>
            </a:extLst>
          </p:cNvPr>
          <p:cNvSpPr txBox="1"/>
          <p:nvPr/>
        </p:nvSpPr>
        <p:spPr>
          <a:xfrm>
            <a:off x="340022" y="1275783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9C8353A-698D-50E2-755D-8DAE6C3F2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22" y="1239997"/>
            <a:ext cx="649447" cy="47164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8CFD283-1F84-8C94-F0F6-B522C6997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46" y="2396226"/>
            <a:ext cx="3889079" cy="282431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A1B97E65-4492-EE12-9392-786DFCF8192B}"/>
                  </a:ext>
                </a:extLst>
              </p14:cNvPr>
              <p14:cNvContentPartPr/>
              <p14:nvPr/>
            </p14:nvContentPartPr>
            <p14:xfrm rot="-469675">
              <a:off x="3773644" y="2773999"/>
              <a:ext cx="2071912" cy="2071912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A1B97E65-4492-EE12-9392-786DFCF8192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-469675">
                <a:off x="3755637" y="2755992"/>
                <a:ext cx="2107566" cy="2107566"/>
              </a:xfrm>
              <a:prstGeom prst="rect">
                <a:avLst/>
              </a:prstGeom>
            </p:spPr>
          </p:pic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D4B63BDB-D0E6-5398-D52C-1E3A69FB2D7A}"/>
              </a:ext>
            </a:extLst>
          </p:cNvPr>
          <p:cNvSpPr txBox="1"/>
          <p:nvPr/>
        </p:nvSpPr>
        <p:spPr>
          <a:xfrm>
            <a:off x="4152467" y="3392886"/>
            <a:ext cx="12362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800" b="1" dirty="0">
                <a:solidFill>
                  <a:schemeClr val="bg1"/>
                </a:solidFill>
                <a:cs typeface="Arial" panose="020B0604020202020204" pitchFamily="34" charset="0"/>
              </a:rPr>
              <a:t>فِقَرِيٌّ</a:t>
            </a:r>
            <a:endParaRPr lang="fr-FR" sz="4000" b="1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F1BBFB-4AF1-175D-F7D0-995D02B10377}"/>
              </a:ext>
            </a:extLst>
          </p:cNvPr>
          <p:cNvSpPr txBox="1"/>
          <p:nvPr/>
        </p:nvSpPr>
        <p:spPr>
          <a:xfrm>
            <a:off x="2826045" y="5386098"/>
            <a:ext cx="3889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إِذَنْ: </a:t>
            </a:r>
            <a:r>
              <a:rPr lang="ar-MA" sz="3200" b="1" dirty="0">
                <a:solidFill>
                  <a:srgbClr val="92D050"/>
                </a:solidFill>
                <a:cs typeface="Arial" panose="020B0604020202020204" pitchFamily="34" charset="0"/>
              </a:rPr>
              <a:t>اَلسَّمَكَةُ</a:t>
            </a:r>
            <a:r>
              <a:rPr lang="ar-MA" sz="3200" b="1" dirty="0">
                <a:solidFill>
                  <a:srgbClr val="0070C0"/>
                </a:solidFill>
                <a:cs typeface="Arial" panose="020B0604020202020204" pitchFamily="34" charset="0"/>
              </a:rPr>
              <a:t> حَيَوانٌ </a:t>
            </a:r>
            <a:r>
              <a:rPr lang="ar-MA" sz="3200" b="1" dirty="0">
                <a:solidFill>
                  <a:srgbClr val="FF0000"/>
                </a:solidFill>
                <a:cs typeface="Arial" panose="020B0604020202020204" pitchFamily="34" charset="0"/>
              </a:rPr>
              <a:t>فِقَرِيٌّ</a:t>
            </a:r>
          </a:p>
        </p:txBody>
      </p:sp>
    </p:spTree>
    <p:extLst>
      <p:ext uri="{BB962C8B-B14F-4D97-AF65-F5344CB8AC3E}">
        <p14:creationId xmlns:p14="http://schemas.microsoft.com/office/powerpoint/2010/main" val="397998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4A38D-4E49-64BE-9670-28B13D79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èche : bas 6">
            <a:extLst>
              <a:ext uri="{FF2B5EF4-FFF2-40B4-BE49-F238E27FC236}">
                <a16:creationId xmlns:a16="http://schemas.microsoft.com/office/drawing/2014/main" id="{D83E4B92-51C9-BB80-71D4-F5E4AC2AB3F9}"/>
              </a:ext>
            </a:extLst>
          </p:cNvPr>
          <p:cNvSpPr/>
          <p:nvPr/>
        </p:nvSpPr>
        <p:spPr>
          <a:xfrm rot="1085935">
            <a:off x="3449632" y="2862840"/>
            <a:ext cx="269805" cy="14400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57A3AF72-A553-8A10-65F6-FBA0C6B3BFE1}"/>
              </a:ext>
            </a:extLst>
          </p:cNvPr>
          <p:cNvSpPr/>
          <p:nvPr/>
        </p:nvSpPr>
        <p:spPr>
          <a:xfrm rot="20211498">
            <a:off x="6105877" y="2851639"/>
            <a:ext cx="269805" cy="1440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AAC0B6D-B081-D308-64B8-A8B251945BFD}"/>
              </a:ext>
            </a:extLst>
          </p:cNvPr>
          <p:cNvSpPr/>
          <p:nvPr/>
        </p:nvSpPr>
        <p:spPr>
          <a:xfrm>
            <a:off x="3232632" y="2340582"/>
            <a:ext cx="3227162" cy="60604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cs typeface="Arial" panose="020B0604020202020204" pitchFamily="34" charset="0"/>
              </a:rPr>
              <a:t>هَلْ لِلْحَيَوانِ عَمودٌ فِقَرِيٌّ؟</a:t>
            </a:r>
          </a:p>
        </p:txBody>
      </p: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502E65E4-0937-D9F3-782C-0393B1DC3D2E}"/>
              </a:ext>
            </a:extLst>
          </p:cNvPr>
          <p:cNvSpPr/>
          <p:nvPr/>
        </p:nvSpPr>
        <p:spPr>
          <a:xfrm>
            <a:off x="5525729" y="4286581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Rectangle : avec coins arrondis en haut 10">
            <a:extLst>
              <a:ext uri="{FF2B5EF4-FFF2-40B4-BE49-F238E27FC236}">
                <a16:creationId xmlns:a16="http://schemas.microsoft.com/office/drawing/2014/main" id="{E70DC322-50FD-9EF3-483A-16BB6880023E}"/>
              </a:ext>
            </a:extLst>
          </p:cNvPr>
          <p:cNvSpPr/>
          <p:nvPr/>
        </p:nvSpPr>
        <p:spPr>
          <a:xfrm>
            <a:off x="2403987" y="4309125"/>
            <a:ext cx="2007122" cy="993342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1B369EC-4619-D1E8-2BE5-318653B15386}"/>
              </a:ext>
            </a:extLst>
          </p:cNvPr>
          <p:cNvSpPr txBox="1"/>
          <p:nvPr/>
        </p:nvSpPr>
        <p:spPr>
          <a:xfrm>
            <a:off x="2957328" y="3182730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5E9125"/>
                </a:solidFill>
                <a:cs typeface="Arial" panose="020B0604020202020204" pitchFamily="34" charset="0"/>
              </a:rPr>
              <a:t>نَعَمْ</a:t>
            </a:r>
            <a:endParaRPr lang="fr-FR" sz="2000" b="1" dirty="0">
              <a:solidFill>
                <a:srgbClr val="5E9125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938077-60A6-D4A1-325C-F57732ECED11}"/>
              </a:ext>
            </a:extLst>
          </p:cNvPr>
          <p:cNvSpPr txBox="1"/>
          <p:nvPr/>
        </p:nvSpPr>
        <p:spPr>
          <a:xfrm>
            <a:off x="6202636" y="3198167"/>
            <a:ext cx="550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8CED208-4AE4-7725-8CE8-598B0C9C3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>
          <a:xfrm>
            <a:off x="553187" y="1828754"/>
            <a:ext cx="1629698" cy="162969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0157459-08C8-B196-3E71-13518790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 flipH="1">
            <a:off x="630293" y="3413562"/>
            <a:ext cx="1564825" cy="1153417"/>
          </a:xfrm>
          <a:prstGeom prst="rect">
            <a:avLst/>
          </a:prstGeom>
        </p:spPr>
      </p:pic>
      <p:sp>
        <p:nvSpPr>
          <p:cNvPr id="6" name="Google Shape;140;p7">
            <a:extLst>
              <a:ext uri="{FF2B5EF4-FFF2-40B4-BE49-F238E27FC236}">
                <a16:creationId xmlns:a16="http://schemas.microsoft.com/office/drawing/2014/main" id="{BF1987E7-9458-365F-B501-AE1DC102EE74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DF13D05-2259-39A5-7C97-30B4A9346A04}"/>
              </a:ext>
            </a:extLst>
          </p:cNvPr>
          <p:cNvSpPr txBox="1"/>
          <p:nvPr/>
        </p:nvSpPr>
        <p:spPr>
          <a:xfrm>
            <a:off x="5796114" y="4428280"/>
            <a:ext cx="813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accent6"/>
                </a:solidFill>
                <a:cs typeface="Arial" panose="020B0604020202020204" pitchFamily="34" charset="0"/>
              </a:rPr>
              <a:t>اَلْفَراشَةُ</a:t>
            </a:r>
            <a:endParaRPr lang="fr-FR" sz="2000" b="1" dirty="0">
              <a:solidFill>
                <a:schemeClr val="accent6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3E1E88-C577-C09F-F345-78DC2D45A559}"/>
              </a:ext>
            </a:extLst>
          </p:cNvPr>
          <p:cNvSpPr txBox="1"/>
          <p:nvPr/>
        </p:nvSpPr>
        <p:spPr>
          <a:xfrm>
            <a:off x="5891492" y="4828390"/>
            <a:ext cx="817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70C0"/>
                </a:solidFill>
                <a:cs typeface="Arial" panose="020B0604020202020204" pitchFamily="34" charset="0"/>
              </a:rPr>
              <a:t>لا فِقَرِيٌّ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EC1BA1-8FAF-BC06-1AED-47B952C0FC45}"/>
              </a:ext>
            </a:extLst>
          </p:cNvPr>
          <p:cNvSpPr txBox="1"/>
          <p:nvPr/>
        </p:nvSpPr>
        <p:spPr>
          <a:xfrm>
            <a:off x="2746187" y="4453502"/>
            <a:ext cx="761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accent6"/>
                </a:solidFill>
                <a:cs typeface="Arial" panose="020B0604020202020204" pitchFamily="34" charset="0"/>
              </a:rPr>
              <a:t>اَلسَّمَكَةُ</a:t>
            </a:r>
            <a:endParaRPr lang="fr-FR" sz="2000" b="1" dirty="0">
              <a:solidFill>
                <a:schemeClr val="accent6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A3AB884-1253-181E-7626-ECE401EC66C5}"/>
              </a:ext>
            </a:extLst>
          </p:cNvPr>
          <p:cNvSpPr txBox="1"/>
          <p:nvPr/>
        </p:nvSpPr>
        <p:spPr>
          <a:xfrm>
            <a:off x="2785262" y="4853612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000" b="1" dirty="0">
                <a:solidFill>
                  <a:srgbClr val="0070C0"/>
                </a:solidFill>
                <a:cs typeface="Arial" panose="020B0604020202020204" pitchFamily="34" charset="0"/>
              </a:rPr>
              <a:t>فِقَرِيٌّ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6" name="Légende : flèche vers le bas 15">
            <a:extLst>
              <a:ext uri="{FF2B5EF4-FFF2-40B4-BE49-F238E27FC236}">
                <a16:creationId xmlns:a16="http://schemas.microsoft.com/office/drawing/2014/main" id="{3C69D35D-3AFE-9E18-237A-EF14A65DC87F}"/>
              </a:ext>
            </a:extLst>
          </p:cNvPr>
          <p:cNvSpPr/>
          <p:nvPr/>
        </p:nvSpPr>
        <p:spPr>
          <a:xfrm>
            <a:off x="3232631" y="1541119"/>
            <a:ext cx="3227162" cy="1020851"/>
          </a:xfrm>
          <a:prstGeom prst="downArrowCallout">
            <a:avLst>
              <a:gd name="adj1" fmla="val 22792"/>
              <a:gd name="adj2" fmla="val 21688"/>
              <a:gd name="adj3" fmla="val 22129"/>
              <a:gd name="adj4" fmla="val 514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مِفْتاحُ التَّصْنيفِ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2154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BE5E-3302-C937-A0DD-24C91B9D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DD8B7-22CA-EFA7-3986-47F4B9CB171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816C7BE-22BC-3EB0-56A6-7CC9B1A67F2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C34B839-7605-9CDF-C1C1-10EE08986A7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9865BC4-1BD0-78B9-B952-CC3CD234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94CF13-2D3C-49A3-444F-869ADA6B8B37}"/>
              </a:ext>
            </a:extLst>
          </p:cNvPr>
          <p:cNvSpPr txBox="1"/>
          <p:nvPr/>
        </p:nvSpPr>
        <p:spPr>
          <a:xfrm>
            <a:off x="2474259" y="3235721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النمذجة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4916A0-E953-2D04-D399-18A8C6B5008E}"/>
              </a:ext>
            </a:extLst>
          </p:cNvPr>
          <p:cNvSpPr txBox="1"/>
          <p:nvPr/>
        </p:nvSpPr>
        <p:spPr>
          <a:xfrm>
            <a:off x="2474259" y="4171587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الممارسة الموجهة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F00BF84-2FB7-442E-EE2C-1B0B80DE591C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99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4CF8B03C-76FD-01B0-553E-F208758D40A8}"/>
              </a:ext>
            </a:extLst>
          </p:cNvPr>
          <p:cNvSpPr txBox="1"/>
          <p:nvPr/>
        </p:nvSpPr>
        <p:spPr>
          <a:xfrm>
            <a:off x="216310" y="1271925"/>
            <a:ext cx="73362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سَنَتَعَلَمُ تَصْنيفَ الْحَيَواناتِ الْفِقَرِيَّةِ بِاسْتِعْمالِ مِفْتاحِ التَّصْنيفِ.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BACCB4-D8C4-3B8F-AC5D-3FCC7BAD6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69" y="3429000"/>
            <a:ext cx="913288" cy="86638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8F48146-4A1B-7589-AA99-1F2CDA590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4882" y="2415425"/>
            <a:ext cx="888369" cy="88268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2C0691-C987-8644-012F-BE31D3C54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912" y="2488746"/>
            <a:ext cx="1116970" cy="5317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E6148A3-3DDD-8B1E-8F45-D0943F8D9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576" y="3798844"/>
            <a:ext cx="888369" cy="993084"/>
          </a:xfrm>
          <a:prstGeom prst="rect">
            <a:avLst/>
          </a:prstGeom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802667D8-9029-BB16-C0B0-7DF8932D47DE}"/>
              </a:ext>
            </a:extLst>
          </p:cNvPr>
          <p:cNvSpPr/>
          <p:nvPr/>
        </p:nvSpPr>
        <p:spPr>
          <a:xfrm rot="1085935">
            <a:off x="4544815" y="2932017"/>
            <a:ext cx="256392" cy="1188427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6FE537CE-7054-CB71-DF60-C999AA5487E0}"/>
              </a:ext>
            </a:extLst>
          </p:cNvPr>
          <p:cNvSpPr/>
          <p:nvPr/>
        </p:nvSpPr>
        <p:spPr>
          <a:xfrm rot="20211498">
            <a:off x="7327901" y="2892666"/>
            <a:ext cx="234294" cy="1204373"/>
          </a:xfrm>
          <a:prstGeom prst="downArrow">
            <a:avLst>
              <a:gd name="adj1" fmla="val 48955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5B337BB-F478-DB47-3145-04B950081B3C}"/>
              </a:ext>
            </a:extLst>
          </p:cNvPr>
          <p:cNvSpPr/>
          <p:nvPr/>
        </p:nvSpPr>
        <p:spPr>
          <a:xfrm>
            <a:off x="4396696" y="2415426"/>
            <a:ext cx="3165346" cy="551122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MA" sz="2400" b="1" dirty="0">
              <a:cs typeface="Arial" panose="020B0604020202020204" pitchFamily="34" charset="0"/>
            </a:endParaRPr>
          </a:p>
        </p:txBody>
      </p:sp>
      <p:sp>
        <p:nvSpPr>
          <p:cNvPr id="19" name="Rectangle : avec coins arrondis en haut 18">
            <a:extLst>
              <a:ext uri="{FF2B5EF4-FFF2-40B4-BE49-F238E27FC236}">
                <a16:creationId xmlns:a16="http://schemas.microsoft.com/office/drawing/2014/main" id="{504EB2A2-FE0D-3F11-41FF-E44354382D57}"/>
              </a:ext>
            </a:extLst>
          </p:cNvPr>
          <p:cNvSpPr/>
          <p:nvPr/>
        </p:nvSpPr>
        <p:spPr>
          <a:xfrm>
            <a:off x="6642867" y="4086730"/>
            <a:ext cx="1968676" cy="756633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Rectangle : avec coins arrondis en haut 20">
            <a:extLst>
              <a:ext uri="{FF2B5EF4-FFF2-40B4-BE49-F238E27FC236}">
                <a16:creationId xmlns:a16="http://schemas.microsoft.com/office/drawing/2014/main" id="{91B23A12-4F60-DCB5-87B5-6B1D25FEE148}"/>
              </a:ext>
            </a:extLst>
          </p:cNvPr>
          <p:cNvSpPr/>
          <p:nvPr/>
        </p:nvSpPr>
        <p:spPr>
          <a:xfrm>
            <a:off x="3521603" y="4086730"/>
            <a:ext cx="1968676" cy="756633"/>
          </a:xfrm>
          <a:prstGeom prst="round2SameRect">
            <a:avLst/>
          </a:prstGeom>
          <a:noFill/>
          <a:ln>
            <a:solidFill>
              <a:srgbClr val="1571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اَلْحَيَوانُ:</a:t>
            </a:r>
          </a:p>
          <a:p>
            <a:pPr algn="r" rtl="1">
              <a:lnSpc>
                <a:spcPct val="150000"/>
              </a:lnSpc>
            </a:pPr>
            <a:r>
              <a:rPr lang="ar-MA" b="1" dirty="0">
                <a:solidFill>
                  <a:srgbClr val="FF0000"/>
                </a:solidFill>
                <a:cs typeface="Arial" panose="020B0604020202020204" pitchFamily="34" charset="0"/>
              </a:rPr>
              <a:t>صِنْفُهُ: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83F8E8B-96E8-8F10-B12F-63130A71A9BE}"/>
              </a:ext>
            </a:extLst>
          </p:cNvPr>
          <p:cNvSpPr txBox="1"/>
          <p:nvPr/>
        </p:nvSpPr>
        <p:spPr>
          <a:xfrm>
            <a:off x="4111867" y="3064565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5E9125"/>
                </a:solidFill>
                <a:cs typeface="Arial" panose="020B0604020202020204" pitchFamily="34" charset="0"/>
              </a:rPr>
              <a:t>نَعَمْ</a:t>
            </a:r>
            <a:endParaRPr lang="fr-FR" sz="2000" b="1" dirty="0">
              <a:solidFill>
                <a:srgbClr val="5E9125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92B30EA-041C-3483-6F11-148320062878}"/>
              </a:ext>
            </a:extLst>
          </p:cNvPr>
          <p:cNvSpPr txBox="1"/>
          <p:nvPr/>
        </p:nvSpPr>
        <p:spPr>
          <a:xfrm>
            <a:off x="7348372" y="3047323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لا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2574637" y="1245790"/>
            <a:ext cx="465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تابِعوا هَذا الشَّريطَ.</a:t>
            </a:r>
            <a:endParaRPr lang="ar-MA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WhatsApp classement vf">
            <a:hlinkClick r:id="" action="ppaction://media"/>
            <a:extLst>
              <a:ext uri="{FF2B5EF4-FFF2-40B4-BE49-F238E27FC236}">
                <a16:creationId xmlns:a16="http://schemas.microsoft.com/office/drawing/2014/main" id="{38BFA85D-74ED-577F-19B6-FE09DCAB18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4518" y="1918741"/>
            <a:ext cx="7615003" cy="385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9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02E16-0E4C-E332-E627-2B9DD2F8F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E0379C4-873E-D660-CBCB-46C57BB21649}"/>
              </a:ext>
            </a:extLst>
          </p:cNvPr>
          <p:cNvSpPr txBox="1"/>
          <p:nvPr/>
        </p:nvSpPr>
        <p:spPr>
          <a:xfrm>
            <a:off x="1660504" y="2696355"/>
            <a:ext cx="58229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ماهي أَصْنافُ الْحَيَواناتِ الْفِقَرِيَّةِ؟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11FF2D-34A4-6AF2-BB38-5512AF66CE54}"/>
              </a:ext>
            </a:extLst>
          </p:cNvPr>
          <p:cNvSpPr txBox="1"/>
          <p:nvPr/>
        </p:nvSpPr>
        <p:spPr>
          <a:xfrm>
            <a:off x="4048125" y="1245790"/>
            <a:ext cx="3185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أَجيبوا.</a:t>
            </a: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26F163B-CAD9-93E2-DFF6-891E154A26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0749" y="1245790"/>
            <a:ext cx="955218" cy="7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45C9F-AB06-38C9-29BF-BE1BCBBE1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22F773A-6529-4642-7DFE-0443ACC28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34366"/>
              </p:ext>
            </p:extLst>
          </p:nvPr>
        </p:nvGraphicFramePr>
        <p:xfrm>
          <a:off x="648616" y="2757949"/>
          <a:ext cx="7492182" cy="830826"/>
        </p:xfrm>
        <a:graphic>
          <a:graphicData uri="http://schemas.openxmlformats.org/drawingml/2006/table">
            <a:tbl>
              <a:tblPr rtl="1" firstRow="1" firstCol="1" bandRow="1">
                <a:tableStyleId>{22838BEF-8BB2-4498-84A7-C5851F593DF1}</a:tableStyleId>
              </a:tblPr>
              <a:tblGrid>
                <a:gridCol w="1498238">
                  <a:extLst>
                    <a:ext uri="{9D8B030D-6E8A-4147-A177-3AD203B41FA5}">
                      <a16:colId xmlns:a16="http://schemas.microsoft.com/office/drawing/2014/main" val="2851008892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48024936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133425534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573069524"/>
                    </a:ext>
                  </a:extLst>
                </a:gridCol>
                <a:gridCol w="1499230">
                  <a:extLst>
                    <a:ext uri="{9D8B030D-6E8A-4147-A177-3AD203B41FA5}">
                      <a16:colId xmlns:a16="http://schemas.microsoft.com/office/drawing/2014/main" val="653601619"/>
                    </a:ext>
                  </a:extLst>
                </a:gridCol>
              </a:tblGrid>
              <a:tr h="83082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لثَّدْيياتُ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لْأَسْماكُ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لْبَرْمائياتُ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لطُّيورُ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لزَّواحِفُ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69397"/>
                  </a:ext>
                </a:extLst>
              </a:tr>
            </a:tbl>
          </a:graphicData>
        </a:graphic>
      </p:graphicFrame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58EEA5DE-459B-B55A-CD40-BCE9F258D126}"/>
              </a:ext>
            </a:extLst>
          </p:cNvPr>
          <p:cNvSpPr/>
          <p:nvPr/>
        </p:nvSpPr>
        <p:spPr>
          <a:xfrm>
            <a:off x="648929" y="1961535"/>
            <a:ext cx="7492181" cy="6685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kern="100" dirty="0">
                <a:cs typeface="Arial" panose="020B0604020202020204" pitchFamily="34" charset="0"/>
              </a:rPr>
              <a:t>أَ</a:t>
            </a:r>
            <a:r>
              <a:rPr lang="ar-SA" sz="2800" b="1" kern="100" dirty="0">
                <a:cs typeface="Arial" panose="020B0604020202020204" pitchFamily="34" charset="0"/>
              </a:rPr>
              <a:t>ص</a:t>
            </a:r>
            <a:r>
              <a:rPr lang="ar-MA" sz="2800" b="1" kern="100" dirty="0">
                <a:cs typeface="Arial" panose="020B0604020202020204" pitchFamily="34" charset="0"/>
              </a:rPr>
              <a:t>ْ</a:t>
            </a:r>
            <a:r>
              <a:rPr lang="ar-SA" sz="2800" b="1" kern="100" dirty="0">
                <a:cs typeface="Arial" panose="020B0604020202020204" pitchFamily="34" charset="0"/>
              </a:rPr>
              <a:t>ن</a:t>
            </a:r>
            <a:r>
              <a:rPr lang="ar-MA" sz="2800" b="1" kern="100" dirty="0">
                <a:cs typeface="Arial" panose="020B0604020202020204" pitchFamily="34" charset="0"/>
              </a:rPr>
              <a:t>ا</a:t>
            </a:r>
            <a:r>
              <a:rPr lang="ar-SA" sz="2800" b="1" kern="100" dirty="0">
                <a:cs typeface="Arial" panose="020B0604020202020204" pitchFamily="34" charset="0"/>
              </a:rPr>
              <a:t>فُ </a:t>
            </a:r>
            <a:r>
              <a:rPr lang="ar-SA" sz="2800" b="1" kern="100" dirty="0" err="1">
                <a:cs typeface="Arial" panose="020B0604020202020204" pitchFamily="34" charset="0"/>
              </a:rPr>
              <a:t>ٱلْحَيَوان</a:t>
            </a:r>
            <a:r>
              <a:rPr lang="ar-MA" sz="2800" b="1" kern="100" dirty="0">
                <a:cs typeface="Arial" panose="020B0604020202020204" pitchFamily="34" charset="0"/>
              </a:rPr>
              <a:t>ات </a:t>
            </a:r>
            <a:r>
              <a:rPr lang="ar-SA" sz="2800" b="1" kern="100" dirty="0">
                <a:cs typeface="Arial" panose="020B0604020202020204" pitchFamily="34" charset="0"/>
              </a:rPr>
              <a:t>ٱ</a:t>
            </a:r>
            <a:r>
              <a:rPr lang="ar-MA" sz="2800" b="1" kern="100" dirty="0">
                <a:cs typeface="Arial" panose="020B0604020202020204" pitchFamily="34" charset="0"/>
              </a:rPr>
              <a:t>لْفِقَرِيَّةِ</a:t>
            </a:r>
            <a:endParaRPr lang="fr-FR" sz="2800" dirty="0"/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765C2A77-200C-5AC8-3849-E42FD137EB1F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D0ADC4D-F863-5887-016C-A23C9C1B722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99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AC19-D6B5-3C1C-3E86-8D7796BE9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5AFD327-2F87-9AC5-2950-BC12CDC39DBF}"/>
              </a:ext>
            </a:extLst>
          </p:cNvPr>
          <p:cNvSpPr txBox="1"/>
          <p:nvPr/>
        </p:nvSpPr>
        <p:spPr>
          <a:xfrm>
            <a:off x="2890683" y="2981184"/>
            <a:ext cx="48004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32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لِماذا تُصَنَّفُ الْبَقَرَةُ مِنَ الثَّديياتِ؟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F96230-E6A6-7891-40E8-B0A0DAAE35EF}"/>
              </a:ext>
            </a:extLst>
          </p:cNvPr>
          <p:cNvSpPr txBox="1"/>
          <p:nvPr/>
        </p:nvSpPr>
        <p:spPr>
          <a:xfrm>
            <a:off x="2574637" y="1245790"/>
            <a:ext cx="465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أَجيبوا.</a:t>
            </a: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227E5C6-A93A-897B-18E1-3165AC495B4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37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12B9A-A018-B432-CE06-3F141F8E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949DE7F-9C30-D34D-417F-DD013F40CF39}"/>
              </a:ext>
            </a:extLst>
          </p:cNvPr>
          <p:cNvGraphicFramePr>
            <a:graphicFrameLocks noGrp="1"/>
          </p:cNvGraphicFramePr>
          <p:nvPr/>
        </p:nvGraphicFramePr>
        <p:xfrm>
          <a:off x="648616" y="2757949"/>
          <a:ext cx="7492182" cy="830826"/>
        </p:xfrm>
        <a:graphic>
          <a:graphicData uri="http://schemas.openxmlformats.org/drawingml/2006/table">
            <a:tbl>
              <a:tblPr rtl="1" firstRow="1" firstCol="1" bandRow="1">
                <a:tableStyleId>{22838BEF-8BB2-4498-84A7-C5851F593DF1}</a:tableStyleId>
              </a:tblPr>
              <a:tblGrid>
                <a:gridCol w="1498238">
                  <a:extLst>
                    <a:ext uri="{9D8B030D-6E8A-4147-A177-3AD203B41FA5}">
                      <a16:colId xmlns:a16="http://schemas.microsoft.com/office/drawing/2014/main" val="2851008892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48024936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133425534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573069524"/>
                    </a:ext>
                  </a:extLst>
                </a:gridCol>
                <a:gridCol w="1499230">
                  <a:extLst>
                    <a:ext uri="{9D8B030D-6E8A-4147-A177-3AD203B41FA5}">
                      <a16:colId xmlns:a16="http://schemas.microsoft.com/office/drawing/2014/main" val="653601619"/>
                    </a:ext>
                  </a:extLst>
                </a:gridCol>
              </a:tblGrid>
              <a:tr h="83082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لثَّدْيياتُ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لْأَسْماكُ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لْبَرْمائياتُ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لطُّيورُ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لزَّواحِفُ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69397"/>
                  </a:ext>
                </a:extLst>
              </a:tr>
            </a:tbl>
          </a:graphicData>
        </a:graphic>
      </p:graphicFrame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3C3090E-ABAA-6688-95E9-F26D83E5A522}"/>
              </a:ext>
            </a:extLst>
          </p:cNvPr>
          <p:cNvSpPr/>
          <p:nvPr/>
        </p:nvSpPr>
        <p:spPr>
          <a:xfrm>
            <a:off x="648929" y="1961535"/>
            <a:ext cx="7492181" cy="6685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kern="100" dirty="0">
                <a:cs typeface="Arial" panose="020B0604020202020204" pitchFamily="34" charset="0"/>
              </a:rPr>
              <a:t>أَ</a:t>
            </a:r>
            <a:r>
              <a:rPr lang="ar-SA" sz="2800" b="1" kern="100" dirty="0">
                <a:cs typeface="Arial" panose="020B0604020202020204" pitchFamily="34" charset="0"/>
              </a:rPr>
              <a:t>ص</a:t>
            </a:r>
            <a:r>
              <a:rPr lang="ar-MA" sz="2800" b="1" kern="100" dirty="0">
                <a:cs typeface="Arial" panose="020B0604020202020204" pitchFamily="34" charset="0"/>
              </a:rPr>
              <a:t>ْ</a:t>
            </a:r>
            <a:r>
              <a:rPr lang="ar-SA" sz="2800" b="1" kern="100" dirty="0">
                <a:cs typeface="Arial" panose="020B0604020202020204" pitchFamily="34" charset="0"/>
              </a:rPr>
              <a:t>ن</a:t>
            </a:r>
            <a:r>
              <a:rPr lang="ar-MA" sz="2800" b="1" kern="100" dirty="0">
                <a:cs typeface="Arial" panose="020B0604020202020204" pitchFamily="34" charset="0"/>
              </a:rPr>
              <a:t>ا</a:t>
            </a:r>
            <a:r>
              <a:rPr lang="ar-SA" sz="2800" b="1" kern="100" dirty="0">
                <a:cs typeface="Arial" panose="020B0604020202020204" pitchFamily="34" charset="0"/>
              </a:rPr>
              <a:t>فُ </a:t>
            </a:r>
            <a:r>
              <a:rPr lang="ar-SA" sz="2800" b="1" kern="100" dirty="0" err="1">
                <a:cs typeface="Arial" panose="020B0604020202020204" pitchFamily="34" charset="0"/>
              </a:rPr>
              <a:t>ٱلْحَيَوان</a:t>
            </a:r>
            <a:r>
              <a:rPr lang="ar-MA" sz="2800" b="1" kern="100" dirty="0">
                <a:cs typeface="Arial" panose="020B0604020202020204" pitchFamily="34" charset="0"/>
              </a:rPr>
              <a:t>ات </a:t>
            </a:r>
            <a:r>
              <a:rPr lang="ar-SA" sz="2800" b="1" kern="100" dirty="0">
                <a:cs typeface="Arial" panose="020B0604020202020204" pitchFamily="34" charset="0"/>
              </a:rPr>
              <a:t>ٱ</a:t>
            </a:r>
            <a:r>
              <a:rPr lang="ar-MA" sz="2800" b="1" kern="100" dirty="0">
                <a:cs typeface="Arial" panose="020B0604020202020204" pitchFamily="34" charset="0"/>
              </a:rPr>
              <a:t>لْفِقَرِيَّةِ</a:t>
            </a:r>
            <a:endParaRPr lang="fr-FR" sz="2800" dirty="0"/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6B7A08B8-1529-5398-0CD1-7D091E78C481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1466928-4005-16B8-4691-B6D51A03A3D9}"/>
              </a:ext>
            </a:extLst>
          </p:cNvPr>
          <p:cNvSpPr/>
          <p:nvPr/>
        </p:nvSpPr>
        <p:spPr>
          <a:xfrm>
            <a:off x="6636773" y="5089494"/>
            <a:ext cx="1596245" cy="8308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تَلِدُ وَتُرْضِعُ صِغارَها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1" name="Image 10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6C89AC5-F80D-D59A-4182-6F66E08474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D8A683A-7248-EA2C-41E7-AD00737D15D5}"/>
              </a:ext>
            </a:extLst>
          </p:cNvPr>
          <p:cNvSpPr/>
          <p:nvPr/>
        </p:nvSpPr>
        <p:spPr>
          <a:xfrm>
            <a:off x="6636774" y="3673329"/>
            <a:ext cx="1596245" cy="133161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chemeClr val="tx1"/>
                </a:solidFill>
              </a:rPr>
              <a:t>اَلْبَقَرَةُ مِنَ الثَّدِيياتِ لِأَنَّها</a:t>
            </a:r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230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D91B2-3A6E-D2DF-FC21-5E377FD3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6D95E9A-5800-43DD-E4B1-4E77AD783A7A}"/>
              </a:ext>
            </a:extLst>
          </p:cNvPr>
          <p:cNvSpPr txBox="1"/>
          <p:nvPr/>
        </p:nvSpPr>
        <p:spPr>
          <a:xfrm>
            <a:off x="875071" y="2509235"/>
            <a:ext cx="736436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اَلْأَسْماكُ والْبَرْمائِياتُ كُلُّها تَضَعُ الْبَيْضَ في الْماءِ.</a:t>
            </a:r>
          </a:p>
          <a:p>
            <a:pPr algn="r" rtl="1">
              <a:lnSpc>
                <a:spcPct val="150000"/>
              </a:lnSpc>
            </a:pPr>
            <a:r>
              <a:rPr lang="ar-MA" sz="32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في أَيِّ صِفَةٍ تَخْتَلِفُ الْأَسْماكُ عَنِ الْبَرْمائِياتِ؟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7491ACC-AB49-576D-5E0B-ABFDC2D7FF2D}"/>
              </a:ext>
            </a:extLst>
          </p:cNvPr>
          <p:cNvSpPr txBox="1"/>
          <p:nvPr/>
        </p:nvSpPr>
        <p:spPr>
          <a:xfrm>
            <a:off x="2574637" y="1245790"/>
            <a:ext cx="465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أَجيبوا.</a:t>
            </a: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E7BC304-B79E-0002-D831-74C5A092D59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59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650FC-C017-099A-DF68-802EF0FD2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7D8D4BA-3BE2-9C81-9703-8BC329F6D869}"/>
              </a:ext>
            </a:extLst>
          </p:cNvPr>
          <p:cNvGraphicFramePr>
            <a:graphicFrameLocks noGrp="1"/>
          </p:cNvGraphicFramePr>
          <p:nvPr/>
        </p:nvGraphicFramePr>
        <p:xfrm>
          <a:off x="648616" y="2757949"/>
          <a:ext cx="7492182" cy="830826"/>
        </p:xfrm>
        <a:graphic>
          <a:graphicData uri="http://schemas.openxmlformats.org/drawingml/2006/table">
            <a:tbl>
              <a:tblPr rtl="1" firstRow="1" firstCol="1" bandRow="1">
                <a:tableStyleId>{22838BEF-8BB2-4498-84A7-C5851F593DF1}</a:tableStyleId>
              </a:tblPr>
              <a:tblGrid>
                <a:gridCol w="1498238">
                  <a:extLst>
                    <a:ext uri="{9D8B030D-6E8A-4147-A177-3AD203B41FA5}">
                      <a16:colId xmlns:a16="http://schemas.microsoft.com/office/drawing/2014/main" val="2851008892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48024936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133425534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573069524"/>
                    </a:ext>
                  </a:extLst>
                </a:gridCol>
                <a:gridCol w="1499230">
                  <a:extLst>
                    <a:ext uri="{9D8B030D-6E8A-4147-A177-3AD203B41FA5}">
                      <a16:colId xmlns:a16="http://schemas.microsoft.com/office/drawing/2014/main" val="653601619"/>
                    </a:ext>
                  </a:extLst>
                </a:gridCol>
              </a:tblGrid>
              <a:tr h="83082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لثَّدْيياتُ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لْأَسْماكُ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لْبَرْمائياتُ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لطُّيورُ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لزَّواحِفُ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69397"/>
                  </a:ext>
                </a:extLst>
              </a:tr>
            </a:tbl>
          </a:graphicData>
        </a:graphic>
      </p:graphicFrame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CFC3EE-6917-79C0-650A-AD585F4A9827}"/>
              </a:ext>
            </a:extLst>
          </p:cNvPr>
          <p:cNvSpPr/>
          <p:nvPr/>
        </p:nvSpPr>
        <p:spPr>
          <a:xfrm>
            <a:off x="648929" y="1961535"/>
            <a:ext cx="7492181" cy="6685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kern="100" dirty="0">
                <a:cs typeface="Arial" panose="020B0604020202020204" pitchFamily="34" charset="0"/>
              </a:rPr>
              <a:t>أَ</a:t>
            </a:r>
            <a:r>
              <a:rPr lang="ar-SA" sz="2800" b="1" kern="100" dirty="0">
                <a:cs typeface="Arial" panose="020B0604020202020204" pitchFamily="34" charset="0"/>
              </a:rPr>
              <a:t>ص</a:t>
            </a:r>
            <a:r>
              <a:rPr lang="ar-MA" sz="2800" b="1" kern="100" dirty="0">
                <a:cs typeface="Arial" panose="020B0604020202020204" pitchFamily="34" charset="0"/>
              </a:rPr>
              <a:t>ْ</a:t>
            </a:r>
            <a:r>
              <a:rPr lang="ar-SA" sz="2800" b="1" kern="100" dirty="0">
                <a:cs typeface="Arial" panose="020B0604020202020204" pitchFamily="34" charset="0"/>
              </a:rPr>
              <a:t>ن</a:t>
            </a:r>
            <a:r>
              <a:rPr lang="ar-MA" sz="2800" b="1" kern="100" dirty="0">
                <a:cs typeface="Arial" panose="020B0604020202020204" pitchFamily="34" charset="0"/>
              </a:rPr>
              <a:t>ا</a:t>
            </a:r>
            <a:r>
              <a:rPr lang="ar-SA" sz="2800" b="1" kern="100" dirty="0">
                <a:cs typeface="Arial" panose="020B0604020202020204" pitchFamily="34" charset="0"/>
              </a:rPr>
              <a:t>فُ </a:t>
            </a:r>
            <a:r>
              <a:rPr lang="ar-SA" sz="2800" b="1" kern="100" dirty="0" err="1">
                <a:cs typeface="Arial" panose="020B0604020202020204" pitchFamily="34" charset="0"/>
              </a:rPr>
              <a:t>ٱلْحَيَوان</a:t>
            </a:r>
            <a:r>
              <a:rPr lang="ar-MA" sz="2800" b="1" kern="100" dirty="0">
                <a:cs typeface="Arial" panose="020B0604020202020204" pitchFamily="34" charset="0"/>
              </a:rPr>
              <a:t>ات </a:t>
            </a:r>
            <a:r>
              <a:rPr lang="ar-SA" sz="2800" b="1" kern="100" dirty="0">
                <a:cs typeface="Arial" panose="020B0604020202020204" pitchFamily="34" charset="0"/>
              </a:rPr>
              <a:t>ٱ</a:t>
            </a:r>
            <a:r>
              <a:rPr lang="ar-MA" sz="2800" b="1" kern="100" dirty="0">
                <a:cs typeface="Arial" panose="020B0604020202020204" pitchFamily="34" charset="0"/>
              </a:rPr>
              <a:t>لْفِقَرِيَّةِ</a:t>
            </a:r>
            <a:endParaRPr lang="fr-FR" sz="2800" dirty="0"/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A394D4BE-A77E-FB5B-D33A-60B9F09F7A52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F32C64-69C7-BCAF-B6B0-1A0A080CE9AB}"/>
              </a:ext>
            </a:extLst>
          </p:cNvPr>
          <p:cNvSpPr/>
          <p:nvPr/>
        </p:nvSpPr>
        <p:spPr>
          <a:xfrm>
            <a:off x="6638115" y="3716595"/>
            <a:ext cx="1504024" cy="68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تَلِدُ وَتُرْضِعُ صِغارَها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3B20DD-611B-FFB2-1439-E2F911CDEF24}"/>
              </a:ext>
            </a:extLst>
          </p:cNvPr>
          <p:cNvSpPr/>
          <p:nvPr/>
        </p:nvSpPr>
        <p:spPr>
          <a:xfrm>
            <a:off x="3637934" y="3716595"/>
            <a:ext cx="2910349" cy="68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تَضَعُ الْبَيْضَ في الْماءِ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52EBC9-EB97-734B-1DAD-C540C13541F2}"/>
              </a:ext>
            </a:extLst>
          </p:cNvPr>
          <p:cNvSpPr/>
          <p:nvPr/>
        </p:nvSpPr>
        <p:spPr>
          <a:xfrm>
            <a:off x="5148682" y="4528415"/>
            <a:ext cx="1504024" cy="83082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تَتَنَفسُ بِالْخَياشيمِ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9B7314D-3001-9A6E-91B7-67E97B525B67}"/>
              </a:ext>
            </a:extLst>
          </p:cNvPr>
          <p:cNvSpPr/>
          <p:nvPr/>
        </p:nvSpPr>
        <p:spPr>
          <a:xfrm>
            <a:off x="3589084" y="4524158"/>
            <a:ext cx="1504024" cy="1935636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تَتَنَفسُ الصّغارُ بِالْخَياشيمِ والْكِبارُ بِالرِّئَتَيْنِ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4" name="Image 1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0AB5044-9F01-71E8-5671-6345EB1E44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579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247A3-9B95-CCCD-19CF-BE5890F1F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6593AC6-7B0A-C13F-4933-A8CCA8DF9D52}"/>
              </a:ext>
            </a:extLst>
          </p:cNvPr>
          <p:cNvSpPr txBox="1"/>
          <p:nvPr/>
        </p:nvSpPr>
        <p:spPr>
          <a:xfrm>
            <a:off x="875071" y="2509235"/>
            <a:ext cx="7364361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32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اَلطُّيورُ والزَّواحِفُ كُلُّها تَضَعُ الْبَيْضَ في الْيابِسَةِ.</a:t>
            </a:r>
          </a:p>
          <a:p>
            <a:pPr algn="r" rtl="1">
              <a:lnSpc>
                <a:spcPct val="150000"/>
              </a:lnSpc>
            </a:pPr>
            <a:r>
              <a:rPr lang="ar-MA" sz="32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في أيِّ صِفَةٍ تَخْتَلِفُ اَلطُّيورُ عَنِ الزَّواحِفِ؟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7D7A663-5E18-7E4F-C606-915C9F5F879D}"/>
              </a:ext>
            </a:extLst>
          </p:cNvPr>
          <p:cNvSpPr txBox="1"/>
          <p:nvPr/>
        </p:nvSpPr>
        <p:spPr>
          <a:xfrm>
            <a:off x="2574637" y="1245790"/>
            <a:ext cx="465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أَجيبوا.</a:t>
            </a: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C240C8B2-8EFA-7DE0-95D1-8CB3203EE54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00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48458-02F3-D05A-F23F-38A9E7DFC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E030C88-1E18-0D85-E450-DEACBE11DB79}"/>
              </a:ext>
            </a:extLst>
          </p:cNvPr>
          <p:cNvGraphicFramePr>
            <a:graphicFrameLocks noGrp="1"/>
          </p:cNvGraphicFramePr>
          <p:nvPr/>
        </p:nvGraphicFramePr>
        <p:xfrm>
          <a:off x="648616" y="2757949"/>
          <a:ext cx="7492182" cy="830826"/>
        </p:xfrm>
        <a:graphic>
          <a:graphicData uri="http://schemas.openxmlformats.org/drawingml/2006/table">
            <a:tbl>
              <a:tblPr rtl="1" firstRow="1" firstCol="1" bandRow="1">
                <a:tableStyleId>{22838BEF-8BB2-4498-84A7-C5851F593DF1}</a:tableStyleId>
              </a:tblPr>
              <a:tblGrid>
                <a:gridCol w="1498238">
                  <a:extLst>
                    <a:ext uri="{9D8B030D-6E8A-4147-A177-3AD203B41FA5}">
                      <a16:colId xmlns:a16="http://schemas.microsoft.com/office/drawing/2014/main" val="2851008892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48024936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1334255348"/>
                    </a:ext>
                  </a:extLst>
                </a:gridCol>
                <a:gridCol w="1498238">
                  <a:extLst>
                    <a:ext uri="{9D8B030D-6E8A-4147-A177-3AD203B41FA5}">
                      <a16:colId xmlns:a16="http://schemas.microsoft.com/office/drawing/2014/main" val="573069524"/>
                    </a:ext>
                  </a:extLst>
                </a:gridCol>
                <a:gridCol w="1499230">
                  <a:extLst>
                    <a:ext uri="{9D8B030D-6E8A-4147-A177-3AD203B41FA5}">
                      <a16:colId xmlns:a16="http://schemas.microsoft.com/office/drawing/2014/main" val="653601619"/>
                    </a:ext>
                  </a:extLst>
                </a:gridCol>
              </a:tblGrid>
              <a:tr h="830826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لثَّدْيياتُ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لْأَسْماكُ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لْبَرْمائياتُ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لطُّيورُ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لزَّواحِفُ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69397"/>
                  </a:ext>
                </a:extLst>
              </a:tr>
            </a:tbl>
          </a:graphicData>
        </a:graphic>
      </p:graphicFrame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5694ED-66D2-B085-4B6A-21B410840232}"/>
              </a:ext>
            </a:extLst>
          </p:cNvPr>
          <p:cNvSpPr/>
          <p:nvPr/>
        </p:nvSpPr>
        <p:spPr>
          <a:xfrm>
            <a:off x="648929" y="1961535"/>
            <a:ext cx="7492181" cy="6685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800" b="1" kern="100" dirty="0">
                <a:cs typeface="Arial" panose="020B0604020202020204" pitchFamily="34" charset="0"/>
              </a:rPr>
              <a:t>أَ</a:t>
            </a:r>
            <a:r>
              <a:rPr lang="ar-SA" sz="2800" b="1" kern="100" dirty="0">
                <a:cs typeface="Arial" panose="020B0604020202020204" pitchFamily="34" charset="0"/>
              </a:rPr>
              <a:t>ص</a:t>
            </a:r>
            <a:r>
              <a:rPr lang="ar-MA" sz="2800" b="1" kern="100" dirty="0">
                <a:cs typeface="Arial" panose="020B0604020202020204" pitchFamily="34" charset="0"/>
              </a:rPr>
              <a:t>ْ</a:t>
            </a:r>
            <a:r>
              <a:rPr lang="ar-SA" sz="2800" b="1" kern="100" dirty="0">
                <a:cs typeface="Arial" panose="020B0604020202020204" pitchFamily="34" charset="0"/>
              </a:rPr>
              <a:t>ن</a:t>
            </a:r>
            <a:r>
              <a:rPr lang="ar-MA" sz="2800" b="1" kern="100" dirty="0">
                <a:cs typeface="Arial" panose="020B0604020202020204" pitchFamily="34" charset="0"/>
              </a:rPr>
              <a:t>ا</a:t>
            </a:r>
            <a:r>
              <a:rPr lang="ar-SA" sz="2800" b="1" kern="100" dirty="0">
                <a:cs typeface="Arial" panose="020B0604020202020204" pitchFamily="34" charset="0"/>
              </a:rPr>
              <a:t>فُ </a:t>
            </a:r>
            <a:r>
              <a:rPr lang="ar-SA" sz="2800" b="1" kern="100" dirty="0" err="1">
                <a:cs typeface="Arial" panose="020B0604020202020204" pitchFamily="34" charset="0"/>
              </a:rPr>
              <a:t>ٱلْحَيَوان</a:t>
            </a:r>
            <a:r>
              <a:rPr lang="ar-MA" sz="2800" b="1" kern="100" dirty="0">
                <a:cs typeface="Arial" panose="020B0604020202020204" pitchFamily="34" charset="0"/>
              </a:rPr>
              <a:t>ات </a:t>
            </a:r>
            <a:r>
              <a:rPr lang="ar-SA" sz="2800" b="1" kern="100" dirty="0">
                <a:cs typeface="Arial" panose="020B0604020202020204" pitchFamily="34" charset="0"/>
              </a:rPr>
              <a:t>ٱ</a:t>
            </a:r>
            <a:r>
              <a:rPr lang="ar-MA" sz="2800" b="1" kern="100" dirty="0">
                <a:cs typeface="Arial" panose="020B0604020202020204" pitchFamily="34" charset="0"/>
              </a:rPr>
              <a:t>لْفِقَرِيَّةِ</a:t>
            </a:r>
            <a:endParaRPr lang="fr-FR" sz="2800" dirty="0"/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E9632074-92C7-65F3-A3F2-F3FF376E1887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6CEF6A4-F580-D692-0B0A-55BDA52A8A16}"/>
              </a:ext>
            </a:extLst>
          </p:cNvPr>
          <p:cNvSpPr/>
          <p:nvPr/>
        </p:nvSpPr>
        <p:spPr>
          <a:xfrm>
            <a:off x="6638115" y="3716595"/>
            <a:ext cx="1504024" cy="68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تَلِدُ وَتُرْضِعُ صِغارَها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BDB72A8-31FF-6BA8-ADBE-0A9E9DBC4BCB}"/>
              </a:ext>
            </a:extLst>
          </p:cNvPr>
          <p:cNvSpPr/>
          <p:nvPr/>
        </p:nvSpPr>
        <p:spPr>
          <a:xfrm>
            <a:off x="3637934" y="3716595"/>
            <a:ext cx="2910349" cy="68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تَضَعُ الْبَيْضَ في الْماءِ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9AB8A40-1B65-0AC3-8149-6670774492CF}"/>
              </a:ext>
            </a:extLst>
          </p:cNvPr>
          <p:cNvSpPr/>
          <p:nvPr/>
        </p:nvSpPr>
        <p:spPr>
          <a:xfrm>
            <a:off x="637753" y="3716595"/>
            <a:ext cx="2910349" cy="684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تَضَعُ الْبَيْضَ في الْيابِسَةِ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105478-AEE0-AD3F-628F-0D7289C7D9C9}"/>
              </a:ext>
            </a:extLst>
          </p:cNvPr>
          <p:cNvSpPr/>
          <p:nvPr/>
        </p:nvSpPr>
        <p:spPr>
          <a:xfrm>
            <a:off x="5148682" y="4528415"/>
            <a:ext cx="1489433" cy="684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تَتَنَفسُ بِالْخَياشيمِ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D83E33-A46F-4DD2-B676-A76ECA07FCCD}"/>
              </a:ext>
            </a:extLst>
          </p:cNvPr>
          <p:cNvSpPr/>
          <p:nvPr/>
        </p:nvSpPr>
        <p:spPr>
          <a:xfrm>
            <a:off x="3637934" y="4524158"/>
            <a:ext cx="1455174" cy="164066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تَتَنَفسُ الصّغارُ بِالْخَياشيمِ والْكِبارُ بِالرِّئَتَيْنِ</a:t>
            </a:r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C8ABB33-37EC-CB03-09D8-4785494C2676}"/>
              </a:ext>
            </a:extLst>
          </p:cNvPr>
          <p:cNvSpPr/>
          <p:nvPr/>
        </p:nvSpPr>
        <p:spPr>
          <a:xfrm>
            <a:off x="2108707" y="4558911"/>
            <a:ext cx="1455174" cy="11746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يُغَطّي جِسْمَها ريشٌ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1B79A9F-D32C-DDCF-BD6E-1B379DF486AA}"/>
              </a:ext>
            </a:extLst>
          </p:cNvPr>
          <p:cNvSpPr/>
          <p:nvPr/>
        </p:nvSpPr>
        <p:spPr>
          <a:xfrm>
            <a:off x="637753" y="4547761"/>
            <a:ext cx="1348052" cy="117461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يُغَطّي جِسْمَها حَراشيفٌ</a:t>
            </a:r>
            <a:endParaRPr lang="fr-FR" sz="2400" b="1" dirty="0">
              <a:solidFill>
                <a:srgbClr val="FF0000"/>
              </a:solidFill>
            </a:endParaRPr>
          </a:p>
        </p:txBody>
      </p:sp>
      <p:pic>
        <p:nvPicPr>
          <p:cNvPr id="17" name="Image 16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55F56187-2792-C12C-AC8F-DBBE0FB523D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40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A2702-7336-C829-E566-7AD31653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9A5A191-57DB-34C7-C66A-FB17157DC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093419"/>
              </p:ext>
            </p:extLst>
          </p:nvPr>
        </p:nvGraphicFramePr>
        <p:xfrm>
          <a:off x="648927" y="2714082"/>
          <a:ext cx="8028039" cy="3323304"/>
        </p:xfrm>
        <a:graphic>
          <a:graphicData uri="http://schemas.openxmlformats.org/drawingml/2006/table">
            <a:tbl>
              <a:tblPr rtl="1" firstRow="1" firstCol="1" bandRow="1">
                <a:tableStyleId>{93296810-A885-4BE3-A3E7-6D5BEEA58F35}</a:tableStyleId>
              </a:tblPr>
              <a:tblGrid>
                <a:gridCol w="1337859">
                  <a:extLst>
                    <a:ext uri="{9D8B030D-6E8A-4147-A177-3AD203B41FA5}">
                      <a16:colId xmlns:a16="http://schemas.microsoft.com/office/drawing/2014/main" val="4225093996"/>
                    </a:ext>
                  </a:extLst>
                </a:gridCol>
                <a:gridCol w="1337859">
                  <a:extLst>
                    <a:ext uri="{9D8B030D-6E8A-4147-A177-3AD203B41FA5}">
                      <a16:colId xmlns:a16="http://schemas.microsoft.com/office/drawing/2014/main" val="2851008892"/>
                    </a:ext>
                  </a:extLst>
                </a:gridCol>
                <a:gridCol w="1337859">
                  <a:extLst>
                    <a:ext uri="{9D8B030D-6E8A-4147-A177-3AD203B41FA5}">
                      <a16:colId xmlns:a16="http://schemas.microsoft.com/office/drawing/2014/main" val="480249368"/>
                    </a:ext>
                  </a:extLst>
                </a:gridCol>
                <a:gridCol w="1337859">
                  <a:extLst>
                    <a:ext uri="{9D8B030D-6E8A-4147-A177-3AD203B41FA5}">
                      <a16:colId xmlns:a16="http://schemas.microsoft.com/office/drawing/2014/main" val="1334255348"/>
                    </a:ext>
                  </a:extLst>
                </a:gridCol>
                <a:gridCol w="1337859">
                  <a:extLst>
                    <a:ext uri="{9D8B030D-6E8A-4147-A177-3AD203B41FA5}">
                      <a16:colId xmlns:a16="http://schemas.microsoft.com/office/drawing/2014/main" val="573069524"/>
                    </a:ext>
                  </a:extLst>
                </a:gridCol>
                <a:gridCol w="1338744">
                  <a:extLst>
                    <a:ext uri="{9D8B030D-6E8A-4147-A177-3AD203B41FA5}">
                      <a16:colId xmlns:a16="http://schemas.microsoft.com/office/drawing/2014/main" val="653601619"/>
                    </a:ext>
                  </a:extLst>
                </a:gridCol>
              </a:tblGrid>
              <a:tr h="830826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صِنْفُ </a:t>
                      </a:r>
                      <a:r>
                        <a:rPr lang="ar-SA" sz="2000" b="1" kern="100" dirty="0" err="1">
                          <a:effectLst/>
                        </a:rPr>
                        <a:t>ٱلْحَيَوانِ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ٱلثَّدْيياتُ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ٱلْأَسْماكُ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ٱلْبَرْمائياتُ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ٱلطُّيورُ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ٱلزَّواحِفُ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4569397"/>
                  </a:ext>
                </a:extLst>
              </a:tr>
              <a:tr h="830826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طَريقُ</a:t>
                      </a: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ةُ</a:t>
                      </a: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 تَكاثُرِهِ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يَلِدُ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يَبيضُ فـي </a:t>
                      </a:r>
                      <a:r>
                        <a:rPr lang="ar-SA" sz="2000" b="1" kern="100" dirty="0" err="1">
                          <a:effectLst/>
                        </a:rPr>
                        <a:t>ٱلْماء</a:t>
                      </a:r>
                      <a:r>
                        <a:rPr lang="ar-MA" sz="2000" b="1" kern="100" dirty="0">
                          <a:effectLst/>
                        </a:rPr>
                        <a:t>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يَبيضُ فـي </a:t>
                      </a:r>
                      <a:r>
                        <a:rPr lang="ar-SA" sz="2000" b="1" kern="100" dirty="0" err="1">
                          <a:effectLst/>
                        </a:rPr>
                        <a:t>ٱلْماءِ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يَبيضُ فـي </a:t>
                      </a:r>
                      <a:r>
                        <a:rPr lang="ar-SA" sz="2000" b="1" kern="100" dirty="0" err="1">
                          <a:effectLst/>
                        </a:rPr>
                        <a:t>ٱلْيابِسَةِ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يَبيضُ فـي </a:t>
                      </a:r>
                      <a:r>
                        <a:rPr lang="ar-SA" sz="2000" b="1" kern="100" dirty="0" err="1">
                          <a:effectLst/>
                        </a:rPr>
                        <a:t>ٱلْيابِسَةِ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7284964"/>
                  </a:ext>
                </a:extLst>
              </a:tr>
              <a:tr h="830826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عُضْوُ تَنَفُّسِهِ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لرِّئَتانِ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لْخَياشيمُ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ٱلْخَياشيمُ</a:t>
                      </a:r>
                      <a:r>
                        <a:rPr lang="ar-MA" sz="2000" b="1" kern="100" dirty="0">
                          <a:effectLst/>
                        </a:rPr>
                        <a:t>/</a:t>
                      </a:r>
                    </a:p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</a:rPr>
                        <a:t>ٱلرِّئَتانِ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MA" sz="2000" b="1" kern="100" dirty="0">
                          <a:effectLst/>
                          <a:cs typeface="Arial" panose="020B0604020202020204" pitchFamily="34" charset="0"/>
                        </a:rPr>
                        <a:t>اَ</a:t>
                      </a:r>
                      <a:r>
                        <a:rPr lang="ar-SA" sz="2000" b="1" kern="100" dirty="0">
                          <a:effectLst/>
                        </a:rPr>
                        <a:t>لرِّئَتانِ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ٱلرِّئَتانِ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5475507"/>
                  </a:ext>
                </a:extLst>
              </a:tr>
              <a:tr h="830826"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غِطاءُ جِسْمِهِ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شَعْرٌ أَوْ فَرْوٌ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قُشورٌ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>
                          <a:effectLst/>
                          <a:cs typeface="Arial" panose="020B0604020202020204" pitchFamily="34" charset="0"/>
                        </a:rPr>
                        <a:t>جِلْدٌ ناعِمٌ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ٱلرّيشُ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buNone/>
                      </a:pPr>
                      <a:r>
                        <a:rPr lang="ar-SA" sz="2000" b="1" kern="100" dirty="0" err="1">
                          <a:effectLst/>
                          <a:cs typeface="Arial" panose="020B0604020202020204" pitchFamily="34" charset="0"/>
                        </a:rPr>
                        <a:t>ٱلْحَراشِفُ</a:t>
                      </a:r>
                      <a:endParaRPr lang="fr-FR" sz="20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3275007"/>
                  </a:ext>
                </a:extLst>
              </a:tr>
            </a:tbl>
          </a:graphicData>
        </a:graphic>
      </p:graphicFrame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F9B7B33E-0C61-ECD4-86B2-8AB35A60B80D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نَتَذَكَّرُ. نعين بعض التلاميذ لقراءة الجدول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180F9C-A371-53DA-93D8-7B8E24F8D4DF}"/>
              </a:ext>
            </a:extLst>
          </p:cNvPr>
          <p:cNvSpPr txBox="1"/>
          <p:nvPr/>
        </p:nvSpPr>
        <p:spPr>
          <a:xfrm>
            <a:off x="239662" y="2073570"/>
            <a:ext cx="86646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لِتَصْنيفِ الْحَيَواناتِ نَسْتَخْدِمُ </a:t>
            </a:r>
            <a:r>
              <a:rPr lang="ar-MA" sz="28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sym typeface="Arial"/>
              </a:rPr>
              <a:t>مَفاتيحَ لِلتَّصْنيفِ</a:t>
            </a:r>
            <a:r>
              <a:rPr lang="fr-FR" sz="28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</a:t>
            </a:r>
            <a:r>
              <a:rPr lang="ar-MA" sz="2800" b="1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وَهِيَ الْخَصائِصَ الَّتي تُمَيِّزُها</a:t>
            </a:r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042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693F8-CF5A-9558-204B-1C12611E2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9A139B-A841-D2A5-8CB1-C4679B4D592C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361EE107-800C-E072-9A3A-FF00DF07A59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CA0EBCE-7129-0057-5D29-0774805A2DA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9379BF-F017-97F1-B895-A3EFD193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09476" y="4139332"/>
            <a:ext cx="841742" cy="841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CB187F-180A-5BCC-9D79-C38B58EECA51}"/>
              </a:ext>
            </a:extLst>
          </p:cNvPr>
          <p:cNvSpPr txBox="1"/>
          <p:nvPr/>
        </p:nvSpPr>
        <p:spPr>
          <a:xfrm>
            <a:off x="2474259" y="3235721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النمذجة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16B11B-7259-0F50-26D3-174755B31864}"/>
              </a:ext>
            </a:extLst>
          </p:cNvPr>
          <p:cNvSpPr txBox="1"/>
          <p:nvPr/>
        </p:nvSpPr>
        <p:spPr>
          <a:xfrm>
            <a:off x="2474259" y="4171587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الممارسة الموجهة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A384F1-6240-8BC7-991C-4C12C836CD2E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002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9E30139-D7E6-F96E-AB3A-B6A296F7A483}"/>
              </a:ext>
            </a:extLst>
          </p:cNvPr>
          <p:cNvSpPr txBox="1"/>
          <p:nvPr/>
        </p:nvSpPr>
        <p:spPr>
          <a:xfrm>
            <a:off x="481781" y="1314616"/>
            <a:ext cx="7056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خُذوا كراساتِكُم الصفحة 5، ثم أنجزوا التمرين رقم 3.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8DD48C-4FC6-55A4-0EDB-8C7DD604B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911" y="1810426"/>
            <a:ext cx="3109934" cy="43331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342366-C813-D830-CB54-A0D0BCA5B4ED}"/>
              </a:ext>
            </a:extLst>
          </p:cNvPr>
          <p:cNvSpPr/>
          <p:nvPr/>
        </p:nvSpPr>
        <p:spPr>
          <a:xfrm>
            <a:off x="2877911" y="1810426"/>
            <a:ext cx="3041108" cy="24961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509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4114-2D13-2A7D-1478-726ADB11A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3C2B3CD-6BE6-C307-C7D1-74BDC401E332}"/>
              </a:ext>
            </a:extLst>
          </p:cNvPr>
          <p:cNvSpPr txBox="1"/>
          <p:nvPr/>
        </p:nvSpPr>
        <p:spPr>
          <a:xfrm>
            <a:off x="481781" y="1314616"/>
            <a:ext cx="7056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في ثُنائِيّاتٍ، اُكْتُبوا اسْمَ الْحَيَوانِ وَصِنْفَهُ بِالْإِجابَةِ عَنْ مَفاتيحِ التَّصْنيفِ.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CAD258-8C71-E235-2FEA-99707F575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64"/>
          <a:stretch>
            <a:fillRect/>
          </a:stretch>
        </p:blipFill>
        <p:spPr>
          <a:xfrm>
            <a:off x="1928814" y="1790346"/>
            <a:ext cx="5424486" cy="43184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E85195-85CA-1260-0004-73F6D382F3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3299" y="1248355"/>
            <a:ext cx="532632" cy="532632"/>
          </a:xfrm>
          <a:prstGeom prst="rect">
            <a:avLst/>
          </a:prstGeom>
        </p:spPr>
      </p:pic>
      <p:pic>
        <p:nvPicPr>
          <p:cNvPr id="9" name="Image 8" descr="Une image contenant horloge, symbole, cercle, logo&#10;&#10;Description générée automatiquement">
            <a:extLst>
              <a:ext uri="{FF2B5EF4-FFF2-40B4-BE49-F238E27FC236}">
                <a16:creationId xmlns:a16="http://schemas.microsoft.com/office/drawing/2014/main" id="{108CB662-6F64-3E0C-4157-08D9D62F54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3" y="1238996"/>
            <a:ext cx="720751" cy="72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935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C3027-1E9B-6D0D-2BC8-2CAD9271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525B63-7590-F9DD-0993-05F483B2D7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56" r="7066"/>
          <a:stretch>
            <a:fillRect/>
          </a:stretch>
        </p:blipFill>
        <p:spPr>
          <a:xfrm>
            <a:off x="845574" y="1966452"/>
            <a:ext cx="7620000" cy="389357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9C10B32-1B36-2C22-0A72-76758C96A9B0}"/>
              </a:ext>
            </a:extLst>
          </p:cNvPr>
          <p:cNvSpPr txBox="1"/>
          <p:nvPr/>
        </p:nvSpPr>
        <p:spPr>
          <a:xfrm>
            <a:off x="3746090" y="3198167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اَلْقِطُّ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B8EA61-D22D-2152-AB1A-7949F9AE3968}"/>
              </a:ext>
            </a:extLst>
          </p:cNvPr>
          <p:cNvSpPr txBox="1"/>
          <p:nvPr/>
        </p:nvSpPr>
        <p:spPr>
          <a:xfrm>
            <a:off x="3746090" y="3586541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اَلثَّدييّاتُ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Google Shape;140;p7">
            <a:extLst>
              <a:ext uri="{FF2B5EF4-FFF2-40B4-BE49-F238E27FC236}">
                <a16:creationId xmlns:a16="http://schemas.microsoft.com/office/drawing/2014/main" id="{11A57200-531F-1042-E880-3E46D838FCE5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8642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B17E0-6289-2DDE-918D-5A0E33697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AB1DB5F-D2F4-77FA-0052-575103141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56" r="7066"/>
          <a:stretch>
            <a:fillRect/>
          </a:stretch>
        </p:blipFill>
        <p:spPr>
          <a:xfrm>
            <a:off x="845574" y="1966452"/>
            <a:ext cx="7620000" cy="389357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82BE30D-1470-34EF-9E46-5A0BB44F6088}"/>
              </a:ext>
            </a:extLst>
          </p:cNvPr>
          <p:cNvSpPr txBox="1"/>
          <p:nvPr/>
        </p:nvSpPr>
        <p:spPr>
          <a:xfrm>
            <a:off x="3746090" y="3198167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اَلْقِطُّ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F213852-46C4-C572-B170-9AF19D221DC5}"/>
              </a:ext>
            </a:extLst>
          </p:cNvPr>
          <p:cNvSpPr txBox="1"/>
          <p:nvPr/>
        </p:nvSpPr>
        <p:spPr>
          <a:xfrm>
            <a:off x="3746090" y="3586541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اَلثَّدييّاتُ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F7007C-DEC7-ACE9-024C-68A7D7350FAE}"/>
              </a:ext>
            </a:extLst>
          </p:cNvPr>
          <p:cNvSpPr txBox="1"/>
          <p:nvPr/>
        </p:nvSpPr>
        <p:spPr>
          <a:xfrm>
            <a:off x="6644148" y="5226295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اَلطُّيورُ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D4D559F-65C6-5254-0285-7A0E5D1213D1}"/>
              </a:ext>
            </a:extLst>
          </p:cNvPr>
          <p:cNvSpPr txBox="1"/>
          <p:nvPr/>
        </p:nvSpPr>
        <p:spPr>
          <a:xfrm>
            <a:off x="6644147" y="4823396"/>
            <a:ext cx="91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اَلْبَبَّغاءُ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Google Shape;140;p7">
            <a:extLst>
              <a:ext uri="{FF2B5EF4-FFF2-40B4-BE49-F238E27FC236}">
                <a16:creationId xmlns:a16="http://schemas.microsoft.com/office/drawing/2014/main" id="{8AAFF1B9-941E-23A3-B407-07ABBF0D0986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0173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FBD43-3E06-8B6A-FFA8-56D7EB922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1D36E1-5335-E59C-E6C1-5780984E18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56" r="7066"/>
          <a:stretch>
            <a:fillRect/>
          </a:stretch>
        </p:blipFill>
        <p:spPr>
          <a:xfrm>
            <a:off x="845574" y="1966452"/>
            <a:ext cx="7620000" cy="3893574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1866A5-94CD-8F8A-2389-EB810220870F}"/>
              </a:ext>
            </a:extLst>
          </p:cNvPr>
          <p:cNvSpPr txBox="1"/>
          <p:nvPr/>
        </p:nvSpPr>
        <p:spPr>
          <a:xfrm>
            <a:off x="3746090" y="3198167"/>
            <a:ext cx="825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اَلْقِطُّ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9DB158-8311-30E6-38D8-D58715F3BCEE}"/>
              </a:ext>
            </a:extLst>
          </p:cNvPr>
          <p:cNvSpPr txBox="1"/>
          <p:nvPr/>
        </p:nvSpPr>
        <p:spPr>
          <a:xfrm>
            <a:off x="3746090" y="3586541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اَلثَّدييّاتُ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77BF5A-39D6-CCD4-080A-743245D08A3D}"/>
              </a:ext>
            </a:extLst>
          </p:cNvPr>
          <p:cNvSpPr txBox="1"/>
          <p:nvPr/>
        </p:nvSpPr>
        <p:spPr>
          <a:xfrm>
            <a:off x="4822722" y="5206630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اَلْأَسْماكُ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7B17BF-C1E4-FD41-31FC-DB2D03425C89}"/>
              </a:ext>
            </a:extLst>
          </p:cNvPr>
          <p:cNvSpPr txBox="1"/>
          <p:nvPr/>
        </p:nvSpPr>
        <p:spPr>
          <a:xfrm>
            <a:off x="6644148" y="5226295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اَلطُّيورُ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363965-D94B-FBEA-2188-CBB074C2BB91}"/>
              </a:ext>
            </a:extLst>
          </p:cNvPr>
          <p:cNvSpPr txBox="1"/>
          <p:nvPr/>
        </p:nvSpPr>
        <p:spPr>
          <a:xfrm>
            <a:off x="4656803" y="4784066"/>
            <a:ext cx="1076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اَلسَّمَكَةُ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3F65DC-88B6-9926-5826-DABB35D4A467}"/>
              </a:ext>
            </a:extLst>
          </p:cNvPr>
          <p:cNvSpPr txBox="1"/>
          <p:nvPr/>
        </p:nvSpPr>
        <p:spPr>
          <a:xfrm>
            <a:off x="6644147" y="4823396"/>
            <a:ext cx="91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اَلْبَبَّغاءُ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" name="Google Shape;140;p7">
            <a:extLst>
              <a:ext uri="{FF2B5EF4-FFF2-40B4-BE49-F238E27FC236}">
                <a16:creationId xmlns:a16="http://schemas.microsoft.com/office/drawing/2014/main" id="{32AF84B5-DFFD-4E84-B3BE-1BAC5004555A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054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57888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Arial" panose="020B0604020202020204" pitchFamily="34" charset="0"/>
              </a:rPr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37976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3788124" y="3872540"/>
            <a:ext cx="2358079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/>
                </a:solidFill>
                <a:latin typeface="Dosis" pitchFamily="2" charset="0"/>
                <a:cs typeface="Arial" panose="020B0604020202020204" pitchFamily="34" charset="0"/>
                <a:sym typeface="Calibri"/>
              </a:rPr>
              <a:t>أنشطة التدرب</a:t>
            </a:r>
            <a:endParaRPr lang="fr-FR" sz="2800" b="1" dirty="0">
              <a:solidFill>
                <a:schemeClr val="bg1"/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3788124" y="4571418"/>
            <a:ext cx="2358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cs typeface="Arial" panose="020B0604020202020204" pitchFamily="34" charset="0"/>
              </a:rPr>
              <a:t>أنشطة الإغناء</a:t>
            </a:r>
            <a:endParaRPr lang="fr-FR" dirty="0"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144455-4823-F5F4-23BC-501A651F2EF5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220117-4F24-B929-5D0F-524D10B1B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761" y="1915201"/>
            <a:ext cx="3109934" cy="43331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BD60AE1-8594-0AEF-88E6-3F5AC4D7B8AA}"/>
              </a:ext>
            </a:extLst>
          </p:cNvPr>
          <p:cNvSpPr txBox="1"/>
          <p:nvPr/>
        </p:nvSpPr>
        <p:spPr>
          <a:xfrm>
            <a:off x="1531143" y="1212115"/>
            <a:ext cx="586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خذوا كراساتكم الصفحة 5، ثم أنجزوا التمرين رقم 4.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E350DB-5FD8-4450-765D-96CB2F846A8F}"/>
              </a:ext>
            </a:extLst>
          </p:cNvPr>
          <p:cNvSpPr/>
          <p:nvPr/>
        </p:nvSpPr>
        <p:spPr>
          <a:xfrm>
            <a:off x="3201761" y="4391025"/>
            <a:ext cx="3027589" cy="1952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EF2A6-8B57-8ED3-2706-5E1BCA04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D875661-4586-08A1-25A7-024E08E4E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A6C36A-D4AA-B519-70A2-399120137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69" y="2491606"/>
            <a:ext cx="8077900" cy="309398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BA71BD2-7BCB-3440-4A81-D8DC461B13CC}"/>
              </a:ext>
            </a:extLst>
          </p:cNvPr>
          <p:cNvSpPr txBox="1"/>
          <p:nvPr/>
        </p:nvSpPr>
        <p:spPr>
          <a:xfrm>
            <a:off x="481781" y="1272406"/>
            <a:ext cx="70569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حَدِّدوا صِنْفَ الْحَيَوانِ بِاسْتِعْمالِ مِفْتاحِ التَّصْنيفِ.</a:t>
            </a:r>
          </a:p>
        </p:txBody>
      </p:sp>
      <p:pic>
        <p:nvPicPr>
          <p:cNvPr id="3" name="Image 2" descr="Une image contenant horloge, symbole, cercle, logo&#10;&#10;Description générée automatiquement">
            <a:extLst>
              <a:ext uri="{FF2B5EF4-FFF2-40B4-BE49-F238E27FC236}">
                <a16:creationId xmlns:a16="http://schemas.microsoft.com/office/drawing/2014/main" id="{4D21A8D8-83B6-0A46-83D1-AAB22D3F63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73" y="1242074"/>
            <a:ext cx="673127" cy="67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4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DF24A-BB5D-0366-8034-E40A886B7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DA372-9EA5-EC6C-8970-D407C87F2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3851EB-6E88-ACF8-5173-BF47D3F2A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69" y="2491606"/>
            <a:ext cx="8077900" cy="309398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AA6C08-35B3-7141-886C-F7B16590A70E}"/>
              </a:ext>
            </a:extLst>
          </p:cNvPr>
          <p:cNvSpPr txBox="1"/>
          <p:nvPr/>
        </p:nvSpPr>
        <p:spPr>
          <a:xfrm>
            <a:off x="6732130" y="4725060"/>
            <a:ext cx="1218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اَلْبَرْمائِيّاتُ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503752-BB76-82AF-E4C0-F18DF251BC12}"/>
              </a:ext>
            </a:extLst>
          </p:cNvPr>
          <p:cNvSpPr txBox="1"/>
          <p:nvPr/>
        </p:nvSpPr>
        <p:spPr>
          <a:xfrm>
            <a:off x="6774082" y="4326194"/>
            <a:ext cx="101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اَلضِّفْدَعُ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Google Shape;140;p7">
            <a:extLst>
              <a:ext uri="{FF2B5EF4-FFF2-40B4-BE49-F238E27FC236}">
                <a16:creationId xmlns:a16="http://schemas.microsoft.com/office/drawing/2014/main" id="{A30308A8-0951-5ACC-E34F-F9B1914F2F82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FF393-D18A-3B42-7F83-E8B04D374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A7D01F-3428-BF28-5576-E4C91A885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8F6ED9D-65EA-B694-E078-9AD0D0A4A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69" y="2491606"/>
            <a:ext cx="8077900" cy="30939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A19A856-BB61-BA96-C45C-6E41F5ADBF56}"/>
              </a:ext>
            </a:extLst>
          </p:cNvPr>
          <p:cNvSpPr txBox="1"/>
          <p:nvPr/>
        </p:nvSpPr>
        <p:spPr>
          <a:xfrm>
            <a:off x="4837470" y="4326194"/>
            <a:ext cx="101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اَلتِّمْساحُ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32836F-2EDA-5AAF-9323-7BBCD2E3F74E}"/>
              </a:ext>
            </a:extLst>
          </p:cNvPr>
          <p:cNvSpPr txBox="1"/>
          <p:nvPr/>
        </p:nvSpPr>
        <p:spPr>
          <a:xfrm>
            <a:off x="4837470" y="4725061"/>
            <a:ext cx="1135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اَلزَّواحِفُ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5349A4-B976-4841-A5FD-96E38BF98172}"/>
              </a:ext>
            </a:extLst>
          </p:cNvPr>
          <p:cNvSpPr txBox="1"/>
          <p:nvPr/>
        </p:nvSpPr>
        <p:spPr>
          <a:xfrm>
            <a:off x="6732130" y="4725060"/>
            <a:ext cx="1218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اَلْبَرْمائِيّاتُ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E1A5BE-C84C-24BD-DE4B-906910053515}"/>
              </a:ext>
            </a:extLst>
          </p:cNvPr>
          <p:cNvSpPr txBox="1"/>
          <p:nvPr/>
        </p:nvSpPr>
        <p:spPr>
          <a:xfrm>
            <a:off x="6774082" y="4326194"/>
            <a:ext cx="1012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FF0000"/>
                </a:solidFill>
                <a:cs typeface="Arial" panose="020B0604020202020204" pitchFamily="34" charset="0"/>
              </a:rPr>
              <a:t>اَلضِّفْدَعُ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Google Shape;140;p7">
            <a:extLst>
              <a:ext uri="{FF2B5EF4-FFF2-40B4-BE49-F238E27FC236}">
                <a16:creationId xmlns:a16="http://schemas.microsoft.com/office/drawing/2014/main" id="{D7FA3641-416B-F7F9-D832-EADEAA35EFA5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تَصْحيحٌ.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20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2079F-E350-1EE4-D93C-0695924A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630E6-486D-BAB7-F69F-72A5DC037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8FE93E5-E298-B9F0-37BD-642588D52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/>
          <a:stretch>
            <a:fillRect/>
          </a:stretch>
        </p:blipFill>
        <p:spPr>
          <a:xfrm>
            <a:off x="2993154" y="1795626"/>
            <a:ext cx="3157691" cy="45126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04E8414-3F2C-4A5B-25E5-BF37902482FA}"/>
              </a:ext>
            </a:extLst>
          </p:cNvPr>
          <p:cNvSpPr/>
          <p:nvPr/>
        </p:nvSpPr>
        <p:spPr>
          <a:xfrm>
            <a:off x="2993154" y="1795625"/>
            <a:ext cx="2855196" cy="21000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81EBAE-264C-D30B-BDF2-A9883CB50B88}"/>
              </a:ext>
            </a:extLst>
          </p:cNvPr>
          <p:cNvSpPr txBox="1"/>
          <p:nvPr/>
        </p:nvSpPr>
        <p:spPr>
          <a:xfrm>
            <a:off x="1531143" y="1212115"/>
            <a:ext cx="586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خذوا كراساتكم الصفحة 6، ثم أنجزوا التمرين رقم 5.</a:t>
            </a:r>
          </a:p>
        </p:txBody>
      </p:sp>
    </p:spTree>
    <p:extLst>
      <p:ext uri="{BB962C8B-B14F-4D97-AF65-F5344CB8AC3E}">
        <p14:creationId xmlns:p14="http://schemas.microsoft.com/office/powerpoint/2010/main" val="32799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F56FF-9342-847B-D622-61CD5E11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9A771EC-A0AB-A759-4975-42B3180C9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9B8FE7-E1AA-BD9F-D7C1-E02C057B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27" y="1846468"/>
            <a:ext cx="8106346" cy="41118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B6D2B52-5F3F-B6EB-FD6A-1ED92B9C0AEE}"/>
              </a:ext>
            </a:extLst>
          </p:cNvPr>
          <p:cNvSpPr txBox="1"/>
          <p:nvPr/>
        </p:nvSpPr>
        <p:spPr>
          <a:xfrm>
            <a:off x="2800349" y="1272406"/>
            <a:ext cx="47383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أَنْجِزوا النَّشاطَ 5 عَلى الْكُرّاساتِ.</a:t>
            </a:r>
          </a:p>
        </p:txBody>
      </p:sp>
      <p:pic>
        <p:nvPicPr>
          <p:cNvPr id="6" name="Image 5" descr="Une image contenant horloge, symbole, cercle, logo&#10;&#10;Description générée automatiquement">
            <a:extLst>
              <a:ext uri="{FF2B5EF4-FFF2-40B4-BE49-F238E27FC236}">
                <a16:creationId xmlns:a16="http://schemas.microsoft.com/office/drawing/2014/main" id="{BB5E9229-CF84-0373-CA92-435C2D26D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31" y="1246921"/>
            <a:ext cx="625502" cy="62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8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A2DF-1A27-FAA4-6D36-1C3427BE8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08AE35F-F799-E2B9-AD2B-0C5D6EAD4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407C54-FB26-5A2D-25FF-8A00D0D823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279"/>
          <a:stretch>
            <a:fillRect/>
          </a:stretch>
        </p:blipFill>
        <p:spPr>
          <a:xfrm>
            <a:off x="687929" y="2369649"/>
            <a:ext cx="8106340" cy="1427673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2FF123CB-E7BB-AC77-EF69-A01126549D3A}"/>
              </a:ext>
            </a:extLst>
          </p:cNvPr>
          <p:cNvSpPr/>
          <p:nvPr/>
        </p:nvSpPr>
        <p:spPr>
          <a:xfrm>
            <a:off x="5378244" y="3429000"/>
            <a:ext cx="825909" cy="383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Google Shape;140;p7">
            <a:extLst>
              <a:ext uri="{FF2B5EF4-FFF2-40B4-BE49-F238E27FC236}">
                <a16:creationId xmlns:a16="http://schemas.microsoft.com/office/drawing/2014/main" id="{EBF21332-56D1-60F5-C410-2225C49DACF9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731BE66-D788-37C1-53BB-DE2C8E0461DE}"/>
              </a:ext>
            </a:extLst>
          </p:cNvPr>
          <p:cNvSpPr txBox="1"/>
          <p:nvPr/>
        </p:nvSpPr>
        <p:spPr>
          <a:xfrm>
            <a:off x="1744756" y="4178710"/>
            <a:ext cx="5997678" cy="114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B0F0"/>
                </a:solidFill>
              </a:rPr>
              <a:t>مِفْتاحُ التَّصْنيفِ الَّذي مَكَّنَنا مِنْ تَصْنيفِ الدَّلْفينِ في </a:t>
            </a:r>
            <a:r>
              <a:rPr lang="ar-MA" sz="2400" b="1" dirty="0">
                <a:solidFill>
                  <a:srgbClr val="FF0000"/>
                </a:solidFill>
              </a:rPr>
              <a:t>الثَّديياتِ</a:t>
            </a:r>
            <a:r>
              <a:rPr lang="ar-MA" sz="2400" b="1" dirty="0">
                <a:solidFill>
                  <a:srgbClr val="00B0F0"/>
                </a:solidFill>
              </a:rPr>
              <a:t> هُوَ: </a:t>
            </a:r>
            <a:r>
              <a:rPr lang="ar-MA" sz="2400" b="1" dirty="0">
                <a:solidFill>
                  <a:srgbClr val="FF0000"/>
                </a:solidFill>
              </a:rPr>
              <a:t>أَنَّه</a:t>
            </a:r>
            <a:r>
              <a:rPr lang="ar-MA" sz="2400" b="1" dirty="0">
                <a:solidFill>
                  <a:srgbClr val="00B0F0"/>
                </a:solidFill>
              </a:rPr>
              <a:t>ُ</a:t>
            </a:r>
            <a:r>
              <a:rPr lang="ar-MA" sz="2400" b="1" dirty="0">
                <a:solidFill>
                  <a:srgbClr val="FF0000"/>
                </a:solidFill>
              </a:rPr>
              <a:t> يَلِدُ صِغارَهُ، وَلَهُ رِئَتانِ يَتَنَفَّسُ بِهِما. 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5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02071-3DA2-BDF1-9314-984EBA3E9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AACA88-0B5B-28FC-819D-DB74602BB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2159EEC-0478-473F-0CFE-A89792FFBF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13" t="34721" b="48756"/>
          <a:stretch>
            <a:fillRect/>
          </a:stretch>
        </p:blipFill>
        <p:spPr>
          <a:xfrm>
            <a:off x="165375" y="2641885"/>
            <a:ext cx="8443422" cy="877066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C821A7E3-47DC-E3BB-C329-474DE32C6FE7}"/>
              </a:ext>
            </a:extLst>
          </p:cNvPr>
          <p:cNvSpPr/>
          <p:nvPr/>
        </p:nvSpPr>
        <p:spPr>
          <a:xfrm>
            <a:off x="4050890" y="3080418"/>
            <a:ext cx="1081549" cy="383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Google Shape;140;p7">
            <a:extLst>
              <a:ext uri="{FF2B5EF4-FFF2-40B4-BE49-F238E27FC236}">
                <a16:creationId xmlns:a16="http://schemas.microsoft.com/office/drawing/2014/main" id="{77C66A2A-21C1-A357-2F28-554AB4CC1B34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A7B64F3-BF95-BEDA-A599-A8AE1C805A40}"/>
              </a:ext>
            </a:extLst>
          </p:cNvPr>
          <p:cNvSpPr txBox="1"/>
          <p:nvPr/>
        </p:nvSpPr>
        <p:spPr>
          <a:xfrm>
            <a:off x="1317524" y="3810000"/>
            <a:ext cx="6231192" cy="114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B0F0"/>
                </a:solidFill>
              </a:rPr>
              <a:t>مِفْتاحُ التَّصْنيفِ الَّذي مَكَّنَنا مِنْ تَصْنيفِ التِّمْساحِ في </a:t>
            </a:r>
            <a:r>
              <a:rPr lang="ar-MA" sz="2400" b="1" dirty="0">
                <a:solidFill>
                  <a:srgbClr val="FF0000"/>
                </a:solidFill>
              </a:rPr>
              <a:t>الزَّواحِفِ</a:t>
            </a:r>
            <a:r>
              <a:rPr lang="ar-MA" sz="2400" b="1" dirty="0">
                <a:solidFill>
                  <a:srgbClr val="00B0F0"/>
                </a:solidFill>
              </a:rPr>
              <a:t> هُوَ:</a:t>
            </a:r>
            <a:r>
              <a:rPr lang="ar-MA" sz="2400" b="1" dirty="0">
                <a:solidFill>
                  <a:srgbClr val="FF0000"/>
                </a:solidFill>
              </a:rPr>
              <a:t> أَنَّهُ يَضَعُ بَيْضَهُ في الْيابِسَةِ وَتُغَطّي جِسْمَهُ حَراشِفُ. 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6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29D6B-AAD0-B692-5A78-8AE9FB73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950B1D7-CCC9-753A-CA2E-A3CCB9782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0734C4-1F61-5C41-45A4-2D18089E15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 b="23450"/>
          <a:stretch>
            <a:fillRect/>
          </a:stretch>
        </p:blipFill>
        <p:spPr>
          <a:xfrm>
            <a:off x="282850" y="2883139"/>
            <a:ext cx="8106346" cy="1364396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F632F43-D209-E6B2-1E0F-BF825FC5E70D}"/>
              </a:ext>
            </a:extLst>
          </p:cNvPr>
          <p:cNvSpPr/>
          <p:nvPr/>
        </p:nvSpPr>
        <p:spPr>
          <a:xfrm>
            <a:off x="4090216" y="3775587"/>
            <a:ext cx="825909" cy="383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Google Shape;140;p7">
            <a:extLst>
              <a:ext uri="{FF2B5EF4-FFF2-40B4-BE49-F238E27FC236}">
                <a16:creationId xmlns:a16="http://schemas.microsoft.com/office/drawing/2014/main" id="{714F1DA8-F4F7-1D34-5DDA-509BFDB6F1EC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1FBF02-F143-6CF7-A1FE-163F79E5844F}"/>
              </a:ext>
            </a:extLst>
          </p:cNvPr>
          <p:cNvSpPr txBox="1"/>
          <p:nvPr/>
        </p:nvSpPr>
        <p:spPr>
          <a:xfrm>
            <a:off x="1618748" y="4438571"/>
            <a:ext cx="5914103" cy="114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B0F0"/>
                </a:solidFill>
              </a:rPr>
              <a:t>مِفْتاحُ التَّصْنيفِ الَّذي مَكَّنَنا مِنْ تَصْنيفِ الْبِطْريقِ في </a:t>
            </a:r>
            <a:r>
              <a:rPr lang="ar-MA" sz="2400" b="1" dirty="0">
                <a:solidFill>
                  <a:srgbClr val="FF0000"/>
                </a:solidFill>
              </a:rPr>
              <a:t>الطُّيورِ</a:t>
            </a:r>
            <a:r>
              <a:rPr lang="ar-MA" sz="2400" b="1" dirty="0">
                <a:solidFill>
                  <a:srgbClr val="00B0F0"/>
                </a:solidFill>
              </a:rPr>
              <a:t> هُوَ:</a:t>
            </a:r>
            <a:r>
              <a:rPr lang="ar-MA" sz="2400" b="1" dirty="0">
                <a:solidFill>
                  <a:srgbClr val="FF0000"/>
                </a:solidFill>
              </a:rPr>
              <a:t> أَنَّ لَهُ أجْنِحَةً وَيُغَطّي جِسْمَهُ ريشٌ. 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CCB66-C73B-2110-94B0-FEC67F7F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475E595-27FE-5BE2-ABA3-79C4F5196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2965B8D-96D4-0964-C9F2-F29F70F143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641"/>
          <a:stretch>
            <a:fillRect/>
          </a:stretch>
        </p:blipFill>
        <p:spPr>
          <a:xfrm>
            <a:off x="481781" y="2363897"/>
            <a:ext cx="8106346" cy="12818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A81EEDF3-F3C3-B344-697C-BD194D5EE72A}"/>
              </a:ext>
            </a:extLst>
          </p:cNvPr>
          <p:cNvSpPr/>
          <p:nvPr/>
        </p:nvSpPr>
        <p:spPr>
          <a:xfrm>
            <a:off x="5683043" y="3165987"/>
            <a:ext cx="825909" cy="383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Google Shape;140;p7">
            <a:extLst>
              <a:ext uri="{FF2B5EF4-FFF2-40B4-BE49-F238E27FC236}">
                <a16:creationId xmlns:a16="http://schemas.microsoft.com/office/drawing/2014/main" id="{81C009C4-9CC6-A19E-34C6-C75540ED9DBE}"/>
              </a:ext>
            </a:extLst>
          </p:cNvPr>
          <p:cNvSpPr txBox="1"/>
          <p:nvPr/>
        </p:nvSpPr>
        <p:spPr>
          <a:xfrm>
            <a:off x="481781" y="1275783"/>
            <a:ext cx="705107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صَحِّحوا.</a:t>
            </a:r>
            <a:endParaRPr lang="en-US" sz="2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194A64-3DB5-57B1-A713-68BC0209DC80}"/>
              </a:ext>
            </a:extLst>
          </p:cNvPr>
          <p:cNvSpPr txBox="1"/>
          <p:nvPr/>
        </p:nvSpPr>
        <p:spPr>
          <a:xfrm>
            <a:off x="914400" y="3645697"/>
            <a:ext cx="7315200" cy="225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B0F0"/>
                </a:solidFill>
              </a:rPr>
              <a:t>مِفْتاحُ التَّصْنيفِ الَّذي مَكَّنَنا مِنْ تَصْنيفِ ذُبابَةِ الْمَنْزِلِ في </a:t>
            </a:r>
            <a:r>
              <a:rPr lang="ar-MA" sz="2400" b="1" dirty="0">
                <a:solidFill>
                  <a:srgbClr val="FF0000"/>
                </a:solidFill>
              </a:rPr>
              <a:t>الْحَشَراتِ</a:t>
            </a:r>
            <a:r>
              <a:rPr lang="ar-MA" sz="2400" b="1" dirty="0">
                <a:solidFill>
                  <a:srgbClr val="00B0F0"/>
                </a:solidFill>
              </a:rPr>
              <a:t>، رَغْمَ أَنَّ لَها جَناحَيْنِ كَالطُّيورِ هُوَ:</a:t>
            </a:r>
            <a:r>
              <a:rPr lang="ar-MA" sz="2400" b="1" dirty="0">
                <a:solidFill>
                  <a:srgbClr val="FF0000"/>
                </a:solidFill>
              </a:rPr>
              <a:t> أَنْ لَيْسَ لَها عَمودٌ فِقَرِيٌ. </a:t>
            </a:r>
            <a:r>
              <a:rPr lang="ar-MA" sz="2400" b="1" dirty="0">
                <a:solidFill>
                  <a:srgbClr val="00B0F0"/>
                </a:solidFill>
              </a:rPr>
              <a:t>فهي إذن حيوان لا فقري والصنف الوحيد الموجود في هذه السلسة من لا فقريات هو صنف الحشرات.</a:t>
            </a:r>
            <a:endParaRPr lang="fr-FR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2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6951-4DEF-058B-E247-51DA4467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98702706-04EE-BE38-25FE-DB7440891678}"/>
              </a:ext>
            </a:extLst>
          </p:cNvPr>
          <p:cNvSpPr/>
          <p:nvPr/>
        </p:nvSpPr>
        <p:spPr>
          <a:xfrm>
            <a:off x="1928003" y="2610516"/>
            <a:ext cx="5577840" cy="57888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253F640-98BB-3580-4D9F-59D61E6E6D8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9E1A4A8-2E5D-C879-0AB2-802AC476951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Arial" panose="020B0604020202020204" pitchFamily="34" charset="0"/>
              </a:rPr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3CD80F-6321-807C-26EC-227A8EE72B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44580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15FCAA8F-2C92-B70E-51A1-90AD365B83A5}"/>
              </a:ext>
            </a:extLst>
          </p:cNvPr>
          <p:cNvSpPr/>
          <p:nvPr/>
        </p:nvSpPr>
        <p:spPr>
          <a:xfrm>
            <a:off x="3788124" y="3872540"/>
            <a:ext cx="2358079" cy="578882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Arial" panose="020B0604020202020204" pitchFamily="34" charset="0"/>
                <a:sym typeface="Calibri"/>
              </a:rPr>
              <a:t>أنشطة التدرب</a:t>
            </a:r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E18284-7396-5868-19DE-61F7634E33E2}"/>
              </a:ext>
            </a:extLst>
          </p:cNvPr>
          <p:cNvSpPr txBox="1"/>
          <p:nvPr/>
        </p:nvSpPr>
        <p:spPr>
          <a:xfrm>
            <a:off x="3788124" y="4571418"/>
            <a:ext cx="2358079" cy="54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 defTabSz="685834" rtl="1">
              <a:defRPr sz="2800" b="1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>
                <a:cs typeface="Arial" panose="020B0604020202020204" pitchFamily="34" charset="0"/>
              </a:rPr>
              <a:t>أنشطة الإغناء</a:t>
            </a:r>
            <a:endParaRPr lang="fr-FR" dirty="0"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72E05F-43B4-D578-84C1-B50656F03FF7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467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132FF-6C2A-8DF2-07E4-43591822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254541F-1033-DE04-B5C9-24A64B3CD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652EE79-4376-19C2-0668-80F8B03E4EBE}"/>
              </a:ext>
            </a:extLst>
          </p:cNvPr>
          <p:cNvSpPr txBox="1"/>
          <p:nvPr/>
        </p:nvSpPr>
        <p:spPr>
          <a:xfrm>
            <a:off x="2381250" y="1219855"/>
            <a:ext cx="52240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اكْتُبوا رَقْمَ الْحَيَوانِ أَمامَ صِنْفِهِ.</a:t>
            </a:r>
            <a:endParaRPr lang="fr-FR" sz="28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C704EB-32E1-377A-7A5F-2368EC425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216" y="1245645"/>
            <a:ext cx="649447" cy="471640"/>
          </a:xfrm>
          <a:prstGeom prst="rect">
            <a:avLst/>
          </a:prstGeom>
        </p:spPr>
      </p:pic>
      <p:pic>
        <p:nvPicPr>
          <p:cNvPr id="11" name="Image 10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E0BD223A-0BBE-EEDE-5052-FD41C7A5AF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8" y="1219855"/>
            <a:ext cx="597434" cy="574890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4CF7CBC-F53E-3633-2F54-92C06D33D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146048"/>
              </p:ext>
            </p:extLst>
          </p:nvPr>
        </p:nvGraphicFramePr>
        <p:xfrm>
          <a:off x="1195387" y="2743200"/>
          <a:ext cx="6753225" cy="2457450"/>
        </p:xfrm>
        <a:graphic>
          <a:graphicData uri="http://schemas.openxmlformats.org/drawingml/2006/table">
            <a:tbl>
              <a:tblPr rtl="1" firstRow="1" firstCol="1" bandRow="1">
                <a:tableStyleId>{912C8C85-51F0-491E-9774-3900AFEF0FD7}</a:tableStyleId>
              </a:tblPr>
              <a:tblGrid>
                <a:gridCol w="1817790">
                  <a:extLst>
                    <a:ext uri="{9D8B030D-6E8A-4147-A177-3AD203B41FA5}">
                      <a16:colId xmlns:a16="http://schemas.microsoft.com/office/drawing/2014/main" val="2340184388"/>
                    </a:ext>
                  </a:extLst>
                </a:gridCol>
                <a:gridCol w="712366">
                  <a:extLst>
                    <a:ext uri="{9D8B030D-6E8A-4147-A177-3AD203B41FA5}">
                      <a16:colId xmlns:a16="http://schemas.microsoft.com/office/drawing/2014/main" val="147515418"/>
                    </a:ext>
                  </a:extLst>
                </a:gridCol>
                <a:gridCol w="1758285">
                  <a:extLst>
                    <a:ext uri="{9D8B030D-6E8A-4147-A177-3AD203B41FA5}">
                      <a16:colId xmlns:a16="http://schemas.microsoft.com/office/drawing/2014/main" val="1915786201"/>
                    </a:ext>
                  </a:extLst>
                </a:gridCol>
                <a:gridCol w="1752418">
                  <a:extLst>
                    <a:ext uri="{9D8B030D-6E8A-4147-A177-3AD203B41FA5}">
                      <a16:colId xmlns:a16="http://schemas.microsoft.com/office/drawing/2014/main" val="3402354007"/>
                    </a:ext>
                  </a:extLst>
                </a:gridCol>
                <a:gridCol w="712366">
                  <a:extLst>
                    <a:ext uri="{9D8B030D-6E8A-4147-A177-3AD203B41FA5}">
                      <a16:colId xmlns:a16="http://schemas.microsoft.com/office/drawing/2014/main" val="3334398688"/>
                    </a:ext>
                  </a:extLst>
                </a:gridCol>
              </a:tblGrid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الحيوان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5"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صنفه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46563630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قرش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1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حشرات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70749212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تمساح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2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ثدييات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7425784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effectLst/>
                          <a:cs typeface="Arial" panose="020B0604020202020204" pitchFamily="34" charset="0"/>
                        </a:rPr>
                        <a:t>حوت أزرق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3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زواحف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90180599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effectLst/>
                          <a:cs typeface="Arial" panose="020B0604020202020204" pitchFamily="34" charset="0"/>
                        </a:rPr>
                        <a:t>ذبابة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4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أسماك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43485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0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7E4DF-A2F7-7DC7-72B1-544458C9C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1E14B7A8-8919-1EA3-6B58-B0BCC6661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E829B32-537B-EDD5-8DD4-46B645D2B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216" y="1245645"/>
            <a:ext cx="649447" cy="471640"/>
          </a:xfrm>
          <a:prstGeom prst="rect">
            <a:avLst/>
          </a:prstGeom>
        </p:spPr>
      </p:pic>
      <p:pic>
        <p:nvPicPr>
          <p:cNvPr id="11" name="Image 10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42560BA4-E99B-9B4F-BADF-CDC29AC88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8" y="1219855"/>
            <a:ext cx="597434" cy="57489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3DF2F95-07B0-DF70-B607-1C3D3372C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962138"/>
              </p:ext>
            </p:extLst>
          </p:nvPr>
        </p:nvGraphicFramePr>
        <p:xfrm>
          <a:off x="1195387" y="2743200"/>
          <a:ext cx="6753225" cy="2457450"/>
        </p:xfrm>
        <a:graphic>
          <a:graphicData uri="http://schemas.openxmlformats.org/drawingml/2006/table">
            <a:tbl>
              <a:tblPr rtl="1" firstRow="1" firstCol="1" bandRow="1">
                <a:tableStyleId>{912C8C85-51F0-491E-9774-3900AFEF0FD7}</a:tableStyleId>
              </a:tblPr>
              <a:tblGrid>
                <a:gridCol w="1817790">
                  <a:extLst>
                    <a:ext uri="{9D8B030D-6E8A-4147-A177-3AD203B41FA5}">
                      <a16:colId xmlns:a16="http://schemas.microsoft.com/office/drawing/2014/main" val="2340184388"/>
                    </a:ext>
                  </a:extLst>
                </a:gridCol>
                <a:gridCol w="712366">
                  <a:extLst>
                    <a:ext uri="{9D8B030D-6E8A-4147-A177-3AD203B41FA5}">
                      <a16:colId xmlns:a16="http://schemas.microsoft.com/office/drawing/2014/main" val="147515418"/>
                    </a:ext>
                  </a:extLst>
                </a:gridCol>
                <a:gridCol w="1758285">
                  <a:extLst>
                    <a:ext uri="{9D8B030D-6E8A-4147-A177-3AD203B41FA5}">
                      <a16:colId xmlns:a16="http://schemas.microsoft.com/office/drawing/2014/main" val="1915786201"/>
                    </a:ext>
                  </a:extLst>
                </a:gridCol>
                <a:gridCol w="1752418">
                  <a:extLst>
                    <a:ext uri="{9D8B030D-6E8A-4147-A177-3AD203B41FA5}">
                      <a16:colId xmlns:a16="http://schemas.microsoft.com/office/drawing/2014/main" val="3402354007"/>
                    </a:ext>
                  </a:extLst>
                </a:gridCol>
                <a:gridCol w="712366">
                  <a:extLst>
                    <a:ext uri="{9D8B030D-6E8A-4147-A177-3AD203B41FA5}">
                      <a16:colId xmlns:a16="http://schemas.microsoft.com/office/drawing/2014/main" val="3334398688"/>
                    </a:ext>
                  </a:extLst>
                </a:gridCol>
              </a:tblGrid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الحيوان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5"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</a:p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fr-FR" sz="2800" b="1" kern="100" dirty="0">
                          <a:effectLst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صنفه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 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46563630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قرش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1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حشرات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4</a:t>
                      </a:r>
                      <a:r>
                        <a:rPr lang="fr-FR" sz="2800" b="1" kern="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fr-FR" sz="24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70749212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تمساح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2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ثدييات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3</a:t>
                      </a:r>
                      <a:r>
                        <a:rPr lang="fr-FR" sz="2800" b="1" kern="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fr-FR" sz="24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7425784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effectLst/>
                          <a:cs typeface="Arial" panose="020B0604020202020204" pitchFamily="34" charset="0"/>
                        </a:rPr>
                        <a:t>حوت أزرق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3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زواحف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2</a:t>
                      </a:r>
                      <a:r>
                        <a:rPr lang="fr-FR" sz="2800" b="1" kern="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fr-FR" sz="24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90180599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effectLst/>
                          <a:cs typeface="Arial" panose="020B0604020202020204" pitchFamily="34" charset="0"/>
                        </a:rPr>
                        <a:t>ذبابة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4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SA" sz="2800" b="1" kern="100" dirty="0">
                          <a:effectLst/>
                          <a:cs typeface="Arial" panose="020B0604020202020204" pitchFamily="34" charset="0"/>
                        </a:rPr>
                        <a:t>أسماك</a:t>
                      </a:r>
                      <a:endParaRPr lang="fr-FR" sz="24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dirty="0">
                          <a:solidFill>
                            <a:srgbClr val="FF0000"/>
                          </a:solidFill>
                          <a:effectLst/>
                          <a:cs typeface="Arial" panose="020B0604020202020204" pitchFamily="34" charset="0"/>
                        </a:rPr>
                        <a:t>1</a:t>
                      </a:r>
                      <a:r>
                        <a:rPr lang="fr-FR" sz="2800" b="1" kern="1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fr-FR" sz="2400" b="1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4348502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31145B7-D710-6E6C-3F95-BD298B51034C}"/>
              </a:ext>
            </a:extLst>
          </p:cNvPr>
          <p:cNvSpPr txBox="1"/>
          <p:nvPr/>
        </p:nvSpPr>
        <p:spPr>
          <a:xfrm>
            <a:off x="3981450" y="1219855"/>
            <a:ext cx="36238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صححوا.</a:t>
            </a:r>
            <a:endParaRPr lang="fr-FR" sz="28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39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56718-76E7-A53A-C795-1449530BF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CAEA103-459C-D515-79DB-3B1384328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CB9EFFC-CF30-0E3A-2848-37800C2D8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216" y="1245645"/>
            <a:ext cx="649447" cy="471640"/>
          </a:xfrm>
          <a:prstGeom prst="rect">
            <a:avLst/>
          </a:prstGeom>
        </p:spPr>
      </p:pic>
      <p:pic>
        <p:nvPicPr>
          <p:cNvPr id="11" name="Image 10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0133FD5E-EA5F-EDDF-8C36-412CF56D1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8" y="1219855"/>
            <a:ext cx="597434" cy="5748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0F808A5-98AE-5381-E6C8-46A2F6A7D32A}"/>
              </a:ext>
            </a:extLst>
          </p:cNvPr>
          <p:cNvSpPr txBox="1"/>
          <p:nvPr/>
        </p:nvSpPr>
        <p:spPr>
          <a:xfrm>
            <a:off x="289483" y="2017909"/>
            <a:ext cx="8048625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600"/>
              </a:spcAft>
              <a:buNone/>
            </a:pP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أَ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ث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ناء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إ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د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ى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الر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لات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، ا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ك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ش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ف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باح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ثون</a:t>
            </a:r>
            <a:r>
              <a:rPr lang="ar-MA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وانًا ج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ديدًا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و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ج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لوا ال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م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لاح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ظات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الت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ال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MA" sz="2400" b="1" dirty="0"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: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342900" lvl="0" indent="-342900" algn="r" rtl="1">
              <a:lnSpc>
                <a:spcPct val="100000"/>
              </a:lnSpc>
              <a:buFont typeface="Wingdings" panose="05000000000000000000" pitchFamily="2" charset="2"/>
              <a:buChar char="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ج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م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ه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م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غ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طى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ً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ب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راش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ف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جاف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ٍ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342900" lvl="0" indent="-342900" algn="r" rtl="1">
              <a:lnSpc>
                <a:spcPct val="100000"/>
              </a:lnSpc>
              <a:buFont typeface="Wingdings" panose="05000000000000000000" pitchFamily="2" charset="2"/>
              <a:buChar char="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ض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ب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ض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ه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ع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لى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ال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ياب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342900" lvl="0" indent="-342900" algn="r" rtl="1">
              <a:lnSpc>
                <a:spcPct val="150000"/>
              </a:lnSpc>
              <a:buFont typeface="Wingdings" panose="05000000000000000000" pitchFamily="2" charset="2"/>
              <a:buChar char="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ن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ف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ب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واس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ط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ة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الر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ئ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ن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  <a:buNone/>
            </a:pP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إ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ى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أ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ِّ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صِنْفٍ 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ن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ت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مي ه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ذا ال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ح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ي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وان</a:t>
            </a:r>
            <a:r>
              <a:rPr lang="ar-M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r>
              <a:rPr lang="ar-SA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؟</a:t>
            </a:r>
            <a:endParaRPr lang="fr-FR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 marL="1371600" lvl="2" indent="-457200" algn="r" rtl="1">
              <a:buClr>
                <a:srgbClr val="B00700"/>
              </a:buClr>
              <a:buSzPts val="1200"/>
              <a:buFont typeface="+mj-lt"/>
              <a:buAutoNum type="arabicParenR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أ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س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ْ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ماك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1371600" lvl="2" indent="-457200" algn="r" rtl="1">
              <a:buClr>
                <a:srgbClr val="B00700"/>
              </a:buClr>
              <a:buSzPts val="1200"/>
              <a:buFont typeface="+mj-lt"/>
              <a:buAutoNum type="arabicParenR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لث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ديي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ات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</a:t>
            </a:r>
            <a:endParaRPr lang="fr-FR" sz="24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1371600" lvl="2" indent="-457200" algn="r" rtl="1">
              <a:buClr>
                <a:srgbClr val="B00700"/>
              </a:buClr>
              <a:buSzPts val="1200"/>
              <a:buFont typeface="+mj-lt"/>
              <a:buAutoNum type="arabicParenR"/>
            </a:pP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لز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َّ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واح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ِ</a:t>
            </a:r>
            <a:r>
              <a:rPr lang="ar-S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ف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ُ </a:t>
            </a:r>
          </a:p>
          <a:p>
            <a:pPr marL="1371600" lvl="2" indent="-457200" algn="r" rtl="1">
              <a:buClr>
                <a:srgbClr val="B00700"/>
              </a:buClr>
              <a:buSzPts val="1200"/>
              <a:buFont typeface="+mj-lt"/>
              <a:buAutoNum type="arabicParenR"/>
            </a:pPr>
            <a:r>
              <a:rPr lang="ar-S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ا</a:t>
            </a:r>
            <a:r>
              <a:rPr lang="ar-M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َ</a:t>
            </a:r>
            <a:r>
              <a:rPr lang="ar-S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لط</a:t>
            </a:r>
            <a:r>
              <a:rPr lang="ar-M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ُّ</a:t>
            </a:r>
            <a:r>
              <a:rPr lang="ar-S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يور</a:t>
            </a:r>
            <a:r>
              <a:rPr lang="ar-MA" sz="2400" b="1" dirty="0">
                <a:effectLst/>
                <a:latin typeface="+mn-lt"/>
                <a:ea typeface="Yu Gothic" panose="020B0400000000000000" pitchFamily="34" charset="-128"/>
                <a:cs typeface="Arial" panose="020B0604020202020204" pitchFamily="34" charset="0"/>
              </a:rPr>
              <a:t>ُ</a:t>
            </a:r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1ECA5C-A668-8EBF-CD50-FBBE9E1EE39D}"/>
              </a:ext>
            </a:extLst>
          </p:cNvPr>
          <p:cNvSpPr txBox="1"/>
          <p:nvPr/>
        </p:nvSpPr>
        <p:spPr>
          <a:xfrm>
            <a:off x="405708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اكْتُبوا صِنْفَ الْحَيَوانِ.</a:t>
            </a:r>
            <a:endParaRPr lang="fr-FR" sz="28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41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0D56B-3E07-8B1E-2B5B-79631E13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858FC7D-3B84-806D-4BB2-6C3DB7D4C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A9366F-1F27-AC26-29AC-54C912162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216" y="1245645"/>
            <a:ext cx="649447" cy="471640"/>
          </a:xfrm>
          <a:prstGeom prst="rect">
            <a:avLst/>
          </a:prstGeom>
        </p:spPr>
      </p:pic>
      <p:pic>
        <p:nvPicPr>
          <p:cNvPr id="11" name="Image 10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36035EA3-46FA-0A50-300F-16611488C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8" y="1219855"/>
            <a:ext cx="597434" cy="57489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377E15B-0CAE-EA88-324C-F098A428187C}"/>
              </a:ext>
            </a:extLst>
          </p:cNvPr>
          <p:cNvSpPr txBox="1"/>
          <p:nvPr/>
        </p:nvSpPr>
        <p:spPr>
          <a:xfrm>
            <a:off x="3981450" y="1219855"/>
            <a:ext cx="36238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صححوا.</a:t>
            </a:r>
            <a:endParaRPr lang="fr-FR" sz="28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9B63696-B584-4B38-A56D-DFA823EB3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463" y="2845441"/>
            <a:ext cx="3125074" cy="226948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AB2CFCF-8DEF-6AD9-54D0-A8C0DB8F1492}"/>
              </a:ext>
            </a:extLst>
          </p:cNvPr>
          <p:cNvSpPr txBox="1"/>
          <p:nvPr/>
        </p:nvSpPr>
        <p:spPr>
          <a:xfrm>
            <a:off x="3386137" y="3657017"/>
            <a:ext cx="2371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MA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اَلزَّواحِفُ 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81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4EF7-8892-EFBB-10B6-9B96E7426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767536-7ED8-59B9-1572-0C527BA25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6DC31EE7-FAAF-B8EC-EC1E-006EEC2A5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08" y="1219855"/>
            <a:ext cx="597434" cy="57489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2B3938E-B710-A562-99A2-20D3352234EB}"/>
              </a:ext>
            </a:extLst>
          </p:cNvPr>
          <p:cNvSpPr txBox="1"/>
          <p:nvPr/>
        </p:nvSpPr>
        <p:spPr>
          <a:xfrm>
            <a:off x="265471" y="1794745"/>
            <a:ext cx="8472821" cy="4486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  <a:spcAft>
                <a:spcPts val="600"/>
              </a:spcAft>
              <a:buNone/>
            </a:pP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أَثْنَاءَ مُشَاهَدَةِ خُفَّاشٍ يُحَلِّقُ فِي السَّمَاءِ، قَالَ عُثْمَانُ لِأُخْتِهِ </a:t>
            </a:r>
            <a:r>
              <a:rPr lang="ar-M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رُمَيْسَاءَ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 «اُنْظُرِي إِنَّهُ طائِرٌ سَريعٌ!» فَرَدَّتْ عَلَيْهِ قَائِلَةً: «هَذَا لَيْسَ طَائِرًا، إِنَّهُ مِنَ </a:t>
            </a:r>
            <a:r>
              <a:rPr lang="ar-MA" sz="2400" b="1" dirty="0">
                <a:solidFill>
                  <a:srgbClr val="00B0F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الثَّدْيِيَّاتِ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». وَلِإِثْبَاتِ صِحَّةِ كَلَامِهَا، يَجِبُ عَلَى </a:t>
            </a:r>
            <a:r>
              <a:rPr lang="ar-MA" sz="2400" b="1" dirty="0" err="1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رُمَيْسَاءَ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اسْتِخْدَامُ </a:t>
            </a:r>
            <a:r>
              <a:rPr lang="ar-MA" sz="2400" b="1" dirty="0">
                <a:solidFill>
                  <a:srgbClr val="00B0F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أَدِلَّةٍ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MA" sz="2400" b="1" dirty="0">
                <a:solidFill>
                  <a:srgbClr val="00B0F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عِلْمِيَّةٍ</a:t>
            </a:r>
            <a:r>
              <a:rPr lang="ar-MA" sz="24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تَتَعَلَّقُ بِجِسْمِ الْخَفَافِيشِ وَطَرِيقَةِ وِلَادَتِهَا.</a:t>
            </a:r>
          </a:p>
          <a:p>
            <a:pPr algn="r" rtl="1">
              <a:lnSpc>
                <a:spcPct val="200000"/>
              </a:lnSpc>
              <a:spcAft>
                <a:spcPts val="600"/>
              </a:spcAft>
              <a:buNone/>
            </a:pP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اُذْكُرْ دَلِيلَيْنِ يُمْكِنُ أَنْ تَسْتَخْدِمَهُمَا </a:t>
            </a:r>
            <a:r>
              <a:rPr lang="ar-MA" sz="2400" b="1" dirty="0" err="1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رُمَيْسَاءُ</a:t>
            </a:r>
            <a:r>
              <a:rPr lang="ar-M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لِإِثْبَاتِ أَنَّ الْخُفَّاشَ مِنَ الثَّدْيِيَّاتِ وَلَيْسَ مِنَ الطُّيُورِ.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3AEDFC-F78D-AAED-0839-D38566E50627}"/>
              </a:ext>
            </a:extLst>
          </p:cNvPr>
          <p:cNvSpPr txBox="1"/>
          <p:nvPr/>
        </p:nvSpPr>
        <p:spPr>
          <a:xfrm>
            <a:off x="2507226" y="1200805"/>
            <a:ext cx="51838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استدلوا على صنف الحيوان.</a:t>
            </a:r>
            <a:endParaRPr lang="fr-FR" sz="28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94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DD51C-C36E-D087-868A-BD0739A8B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2E5F2A-AA27-376F-3BD6-A8C4F0239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5ED5018-94FD-D23D-CB09-A8984AC58E50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صححوا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0F9DD49-7540-31FA-78A7-4BFAC3433734}"/>
              </a:ext>
            </a:extLst>
          </p:cNvPr>
          <p:cNvSpPr/>
          <p:nvPr/>
        </p:nvSpPr>
        <p:spPr>
          <a:xfrm>
            <a:off x="717755" y="2594462"/>
            <a:ext cx="2438400" cy="209597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2000" b="1" dirty="0">
                <a:solidFill>
                  <a:schemeClr val="tx1"/>
                </a:solidFill>
              </a:rPr>
              <a:t>الْخُفّاشُ يَلِدُ،</a:t>
            </a:r>
            <a:endParaRPr lang="fr-FR" sz="2000" b="1" dirty="0">
              <a:solidFill>
                <a:schemeClr val="tx1"/>
              </a:solidFill>
            </a:endParaRPr>
          </a:p>
          <a:p>
            <a:pPr algn="just" rtl="1">
              <a:lnSpc>
                <a:spcPct val="150000"/>
              </a:lnSpc>
            </a:pPr>
            <a:r>
              <a:rPr lang="ar-MA" sz="2000" b="1" dirty="0">
                <a:solidFill>
                  <a:schemeClr val="tx1"/>
                </a:solidFill>
              </a:rPr>
              <a:t>الْخُفّاشُ يُرْضِعُ صِغارَهُ،</a:t>
            </a:r>
          </a:p>
          <a:p>
            <a:pPr algn="just" rtl="1">
              <a:lnSpc>
                <a:spcPct val="100000"/>
              </a:lnSpc>
            </a:pPr>
            <a:r>
              <a:rPr lang="ar-MA" sz="2000" b="1" noProof="0" dirty="0">
                <a:solidFill>
                  <a:schemeClr val="tx1"/>
                </a:solidFill>
                <a:cs typeface="Arial" panose="020B0604020202020204" pitchFamily="34" charset="0"/>
              </a:rPr>
              <a:t>يُغَطّي جِسْمَ الْخُفّاشِ فَرْوٌ ناعِمٌ وَكَثيفٌ.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8E106B4-8A49-9C5E-4276-91854870D7EF}"/>
              </a:ext>
            </a:extLst>
          </p:cNvPr>
          <p:cNvSpPr/>
          <p:nvPr/>
        </p:nvSpPr>
        <p:spPr>
          <a:xfrm>
            <a:off x="6065587" y="2594462"/>
            <a:ext cx="2202764" cy="209597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2000" b="1" noProof="0" dirty="0">
                <a:solidFill>
                  <a:schemeClr val="tx1"/>
                </a:solidFill>
                <a:cs typeface="Arial" panose="020B0604020202020204" pitchFamily="34" charset="0"/>
              </a:rPr>
              <a:t>اَلْخُفّاشُ مِنَ الثَّديياتِ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3A0B77E-0321-DBD3-01AB-A0B8F13A2AE2}"/>
              </a:ext>
            </a:extLst>
          </p:cNvPr>
          <p:cNvSpPr txBox="1"/>
          <p:nvPr/>
        </p:nvSpPr>
        <p:spPr>
          <a:xfrm>
            <a:off x="6303591" y="2052230"/>
            <a:ext cx="1726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00B050"/>
                </a:solidFill>
                <a:cs typeface="Arial" panose="020B0604020202020204" pitchFamily="34" charset="0"/>
              </a:rPr>
              <a:t>تصريح </a:t>
            </a:r>
            <a:r>
              <a:rPr lang="ar-MA" sz="2400" b="1" dirty="0" err="1">
                <a:solidFill>
                  <a:srgbClr val="00B050"/>
                </a:solidFill>
                <a:cs typeface="Arial" panose="020B0604020202020204" pitchFamily="34" charset="0"/>
              </a:rPr>
              <a:t>رميساء</a:t>
            </a:r>
            <a:endParaRPr lang="ar-MA" sz="2400" b="1" noProof="0" dirty="0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755E46-80A6-8F61-6495-394953EE21C0}"/>
              </a:ext>
            </a:extLst>
          </p:cNvPr>
          <p:cNvSpPr txBox="1"/>
          <p:nvPr/>
        </p:nvSpPr>
        <p:spPr>
          <a:xfrm>
            <a:off x="1209833" y="2052230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noProof="0" dirty="0">
                <a:solidFill>
                  <a:srgbClr val="FF0000"/>
                </a:solidFill>
                <a:cs typeface="Arial" panose="020B0604020202020204" pitchFamily="34" charset="0"/>
              </a:rPr>
              <a:t>الأدلة العلمية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3D3096-51C0-67B0-54E9-CD0B253C0203}"/>
              </a:ext>
            </a:extLst>
          </p:cNvPr>
          <p:cNvSpPr txBox="1"/>
          <p:nvPr/>
        </p:nvSpPr>
        <p:spPr>
          <a:xfrm>
            <a:off x="395953" y="4941661"/>
            <a:ext cx="816011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50"/>
                </a:solidFill>
                <a:cs typeface="Arial" panose="020B0604020202020204" pitchFamily="34" charset="0"/>
              </a:rPr>
              <a:t>اَلْخُفّاشُ مِنَ الثَّديياتِ</a:t>
            </a:r>
            <a:r>
              <a:rPr lang="ar-MA" sz="2400" noProof="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، </a:t>
            </a:r>
            <a:r>
              <a:rPr lang="ar-MA" sz="2400" b="1" noProof="0" dirty="0">
                <a:solidFill>
                  <a:srgbClr val="00B0F0"/>
                </a:solidFill>
                <a:cs typeface="Arial" panose="020B0604020202020204" pitchFamily="34" charset="0"/>
              </a:rPr>
              <a:t>لِأَنّهُ </a:t>
            </a:r>
            <a:r>
              <a:rPr lang="ar-MA" sz="2400" b="1" noProof="0" dirty="0">
                <a:solidFill>
                  <a:srgbClr val="FF0000"/>
                </a:solidFill>
                <a:cs typeface="Arial" panose="020B0604020202020204" pitchFamily="34" charset="0"/>
              </a:rPr>
              <a:t>يَلِدُ، ويُرْضِعُ صِغارَهُ وَيُغَطّي جِسْمَهُ فَرْوٌ وَلَيْسَ ريشٌ</a:t>
            </a:r>
            <a:r>
              <a:rPr lang="ar-MA" sz="2400" noProof="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1976C2-DB38-A942-764C-F0E995AC038B}"/>
              </a:ext>
            </a:extLst>
          </p:cNvPr>
          <p:cNvSpPr/>
          <p:nvPr/>
        </p:nvSpPr>
        <p:spPr>
          <a:xfrm>
            <a:off x="3451122" y="2594462"/>
            <a:ext cx="2438399" cy="209597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MA" sz="2000" b="1" dirty="0">
                <a:solidFill>
                  <a:schemeClr val="tx1"/>
                </a:solidFill>
                <a:cs typeface="Arial" panose="020B0604020202020204" pitchFamily="34" charset="0"/>
              </a:rPr>
              <a:t>اَلثَّدْيِيّاتُ تَلِدُ، وَتُرْضِعُ صِغارَها، وَيُغَطّي جِسْمَها شَعْرٌ أَوْ فَرْوٌ، وَتَتَنَفَّسُ بِالرِّئَتَيْنِ. </a:t>
            </a:r>
            <a:endParaRPr lang="fr-FR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BFA1914-6742-5711-4C6A-BB83A9227DB7}"/>
              </a:ext>
            </a:extLst>
          </p:cNvPr>
          <p:cNvSpPr txBox="1"/>
          <p:nvPr/>
        </p:nvSpPr>
        <p:spPr>
          <a:xfrm>
            <a:off x="4137161" y="2052230"/>
            <a:ext cx="1066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sz="2400" b="1" dirty="0">
                <a:solidFill>
                  <a:srgbClr val="00B0F0"/>
                </a:solidFill>
                <a:cs typeface="Arial" panose="020B0604020202020204" pitchFamily="34" charset="0"/>
              </a:rPr>
              <a:t>الاستدلال</a:t>
            </a:r>
            <a:endParaRPr lang="ar-MA" sz="2400" b="1" noProof="0" dirty="0">
              <a:solidFill>
                <a:srgbClr val="00B0F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3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>
                <a:cs typeface="Arial" panose="020B0604020202020204" pitchFamily="34" charset="0"/>
              </a:rPr>
              <a:t>6</a:t>
            </a:r>
            <a:endParaRPr lang="fr-MA" sz="32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FEDC3B-C999-B8CB-9560-9CA783FB00BD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26DD0-AC6B-5D48-5B9E-C2B66CE2C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30CF51F6-F5CA-DF8C-A1B0-092626DB1B93}"/>
              </a:ext>
            </a:extLst>
          </p:cNvPr>
          <p:cNvSpPr txBox="1"/>
          <p:nvPr/>
        </p:nvSpPr>
        <p:spPr>
          <a:xfrm>
            <a:off x="327746" y="1327739"/>
            <a:ext cx="72014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ماذا تعلمنا اليوم؟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6" name="Diagramme 35">
            <a:extLst>
              <a:ext uri="{FF2B5EF4-FFF2-40B4-BE49-F238E27FC236}">
                <a16:creationId xmlns:a16="http://schemas.microsoft.com/office/drawing/2014/main" id="{D8D7865B-CD53-2DCE-D017-977814F681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44237"/>
              </p:ext>
            </p:extLst>
          </p:nvPr>
        </p:nvGraphicFramePr>
        <p:xfrm>
          <a:off x="1050472" y="1727849"/>
          <a:ext cx="7043056" cy="4709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16031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0" y="1308075"/>
            <a:ext cx="7637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انتبهوا جيدا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أكملوا في المنزل الأنشطة التي لم نقم بإنجازها في  الصفحتين </a:t>
            </a:r>
            <a:r>
              <a:rPr lang="ar-MA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 </a:t>
            </a:r>
            <a:r>
              <a:rPr lang="ar-MA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F419375-435B-F5D4-138B-B3A7E5B58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083752"/>
            <a:ext cx="3065302" cy="38912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9D70F-C093-FCD7-16E4-D6D0B172E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697" y="2023383"/>
            <a:ext cx="2930013" cy="395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6661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إلى اللقاء. في الحصة القادمة، سنقوم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EDA73B-06F7-0990-4673-5070E5E05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09" y="2021798"/>
            <a:ext cx="7190225" cy="404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6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6369D6-BC1F-DF1C-5587-F3C854A2F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102" y="3187275"/>
            <a:ext cx="5681272" cy="191597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61F997F-7521-49E4-BBD5-39C89BA6AC7C}"/>
              </a:ext>
            </a:extLst>
          </p:cNvPr>
          <p:cNvSpPr txBox="1"/>
          <p:nvPr/>
        </p:nvSpPr>
        <p:spPr>
          <a:xfrm>
            <a:off x="6776420" y="90127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2380</TotalTime>
  <Words>1307</Words>
  <Application>Microsoft Office PowerPoint</Application>
  <PresentationFormat>Affichage à l'écran (4:3)</PresentationFormat>
  <Paragraphs>335</Paragraphs>
  <Slides>64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5" baseType="lpstr">
      <vt:lpstr>Segoe UI Semibold</vt:lpstr>
      <vt:lpstr>Aptos</vt:lpstr>
      <vt:lpstr>Alimama DongFangDaKai</vt:lpstr>
      <vt:lpstr>calendar note tfb</vt:lpstr>
      <vt:lpstr>Arial</vt:lpstr>
      <vt:lpstr>RB</vt:lpstr>
      <vt:lpstr>Wingdings</vt:lpstr>
      <vt:lpstr>Times New Roman</vt:lpstr>
      <vt:lpstr>Albertus Extra Bold</vt:lpstr>
      <vt:lpstr>Dosis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ABDELLAH.BENZANNOU</dc:creator>
  <cp:lastModifiedBy>Hassan Oukessou</cp:lastModifiedBy>
  <cp:revision>28</cp:revision>
  <dcterms:created xsi:type="dcterms:W3CDTF">2026-07-18T00:59:05Z</dcterms:created>
  <dcterms:modified xsi:type="dcterms:W3CDTF">2026-10-26T03:12:33Z</dcterms:modified>
</cp:coreProperties>
</file>