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0"/>
  </p:notesMasterIdLst>
  <p:sldIdLst>
    <p:sldId id="256" r:id="rId2"/>
    <p:sldId id="2134807205" r:id="rId3"/>
    <p:sldId id="828" r:id="rId4"/>
    <p:sldId id="780" r:id="rId5"/>
    <p:sldId id="833" r:id="rId6"/>
    <p:sldId id="783" r:id="rId7"/>
    <p:sldId id="2134807186" r:id="rId8"/>
    <p:sldId id="2134807076" r:id="rId9"/>
    <p:sldId id="2134807206" r:id="rId10"/>
    <p:sldId id="784" r:id="rId11"/>
    <p:sldId id="2134807098" r:id="rId12"/>
    <p:sldId id="2134807155" r:id="rId13"/>
    <p:sldId id="2134807160" r:id="rId14"/>
    <p:sldId id="2134807161" r:id="rId15"/>
    <p:sldId id="2134807158" r:id="rId16"/>
    <p:sldId id="2134807159" r:id="rId17"/>
    <p:sldId id="2134807156" r:id="rId18"/>
    <p:sldId id="2134807157" r:id="rId19"/>
    <p:sldId id="2134807175" r:id="rId20"/>
    <p:sldId id="2134807176" r:id="rId21"/>
    <p:sldId id="2134807189" r:id="rId22"/>
    <p:sldId id="2134807162" r:id="rId23"/>
    <p:sldId id="2134807216" r:id="rId24"/>
    <p:sldId id="2134807214" r:id="rId25"/>
    <p:sldId id="2134807217" r:id="rId26"/>
    <p:sldId id="2134807215" r:id="rId27"/>
    <p:sldId id="2134807163" r:id="rId28"/>
    <p:sldId id="2134807099" r:id="rId29"/>
    <p:sldId id="871" r:id="rId30"/>
    <p:sldId id="2134807177" r:id="rId31"/>
    <p:sldId id="2134807102" r:id="rId32"/>
    <p:sldId id="2134807164" r:id="rId33"/>
    <p:sldId id="2134807178" r:id="rId34"/>
    <p:sldId id="2134807207" r:id="rId35"/>
    <p:sldId id="2134807179" r:id="rId36"/>
    <p:sldId id="2134807180" r:id="rId37"/>
    <p:sldId id="2134807212" r:id="rId38"/>
    <p:sldId id="2134807213" r:id="rId39"/>
    <p:sldId id="2134807182" r:id="rId40"/>
    <p:sldId id="2134807210" r:id="rId41"/>
    <p:sldId id="2134807047" r:id="rId42"/>
    <p:sldId id="2134806711" r:id="rId43"/>
    <p:sldId id="2134806873" r:id="rId44"/>
    <p:sldId id="2134807190" r:id="rId45"/>
    <p:sldId id="2134807104" r:id="rId46"/>
    <p:sldId id="2134807194" r:id="rId47"/>
    <p:sldId id="2134807191" r:id="rId48"/>
    <p:sldId id="2134807195" r:id="rId49"/>
    <p:sldId id="2134807192" r:id="rId50"/>
    <p:sldId id="2134807196" r:id="rId51"/>
    <p:sldId id="2134807193" r:id="rId52"/>
    <p:sldId id="2134807184" r:id="rId53"/>
    <p:sldId id="2134807197" r:id="rId54"/>
    <p:sldId id="2134807199" r:id="rId55"/>
    <p:sldId id="2134807121" r:id="rId56"/>
    <p:sldId id="2134807185" r:id="rId57"/>
    <p:sldId id="2134807200" r:id="rId58"/>
    <p:sldId id="2134807202" r:id="rId59"/>
    <p:sldId id="2134807201" r:id="rId60"/>
    <p:sldId id="2134807203" r:id="rId61"/>
    <p:sldId id="2134807122" r:id="rId62"/>
    <p:sldId id="2134807204" r:id="rId63"/>
    <p:sldId id="2134807105" r:id="rId64"/>
    <p:sldId id="2134807174" r:id="rId65"/>
    <p:sldId id="985" r:id="rId66"/>
    <p:sldId id="869" r:id="rId67"/>
    <p:sldId id="2134806752" r:id="rId68"/>
    <p:sldId id="969" r:id="rId69"/>
  </p:sldIdLst>
  <p:sldSz cx="9144000" cy="6858000" type="screen4x3"/>
  <p:notesSz cx="6858000" cy="9144000"/>
  <p:embeddedFontLst>
    <p:embeddedFont>
      <p:font typeface="Alimama DongFangDaKai" panose="020B0604020202020204" charset="-122"/>
      <p:regular r:id="rId71"/>
    </p:embeddedFont>
    <p:embeddedFont>
      <p:font typeface="Albertus Extra Bold" panose="020B0604020202020204" charset="0"/>
      <p:bold r:id="rId72"/>
    </p:embeddedFont>
    <p:embeddedFont>
      <p:font typeface="calendar note tfb" panose="020B0604020202020204" charset="0"/>
      <p:regular r:id="rId73"/>
    </p:embeddedFont>
    <p:embeddedFont>
      <p:font typeface="Dosis" pitchFamily="2" charset="0"/>
      <p:regular r:id="rId74"/>
      <p:bold r:id="rId75"/>
    </p:embeddedFont>
    <p:embeddedFont>
      <p:font typeface="Dosis SemiBold" pitchFamily="2" charset="0"/>
      <p:bold r:id="rId76"/>
    </p:embeddedFont>
    <p:embeddedFont>
      <p:font typeface="RB" panose="020B0604020202020204" charset="-78"/>
      <p:regular r:id="rId77"/>
    </p:embeddedFont>
    <p:embeddedFont>
      <p:font typeface="Sakkal Majalla" panose="02000000000000000000" pitchFamily="2" charset="-78"/>
      <p:regular r:id="rId78"/>
      <p:bold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21AC3C-B1C7-8536-5EAD-201B660DE3E1}" name="AZIZ.ALAFOU" initials="AA" userId="S::AZIZ.ALAFOU@TAALIM.MA::028664c6-4897-4196-8ab2-5938fe8ac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C90"/>
    <a:srgbClr val="51290A"/>
    <a:srgbClr val="724F2E"/>
    <a:srgbClr val="15716C"/>
    <a:srgbClr val="5E9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85" Type="http://schemas.microsoft.com/office/2018/10/relationships/authors" Target="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modSld">
      <pc:chgData name="Hassan Oukessou" userId="2ba0886a528e3cd3" providerId="LiveId" clId="{4B3F8389-75E1-42FB-9919-03C677484F8B}" dt="2026-10-27T12:33:56.813" v="5" actId="20577"/>
      <pc:docMkLst>
        <pc:docMk/>
      </pc:docMkLst>
      <pc:sldChg chg="modSp mod">
        <pc:chgData name="Hassan Oukessou" userId="2ba0886a528e3cd3" providerId="LiveId" clId="{4B3F8389-75E1-42FB-9919-03C677484F8B}" dt="2026-10-27T12:33:56.813" v="5" actId="20577"/>
        <pc:sldMkLst>
          <pc:docMk/>
          <pc:sldMk cId="913118535" sldId="783"/>
        </pc:sldMkLst>
        <pc:spChg chg="mod">
          <ac:chgData name="Hassan Oukessou" userId="2ba0886a528e3cd3" providerId="LiveId" clId="{4B3F8389-75E1-42FB-9919-03C677484F8B}" dt="2026-10-27T12:33:56.813" v="5" actId="20577"/>
          <ac:spMkLst>
            <pc:docMk/>
            <pc:sldMk cId="913118535" sldId="783"/>
            <ac:spMk id="3" creationId="{A99A3853-EC67-9BB9-7E7E-8340370B50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382F2-6D10-404C-AC7F-9DBD087CD68F}" type="datetimeFigureOut">
              <a:rPr lang="fr-FR" smtClean="0"/>
              <a:t>27/10/2026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15F81-D173-4BF6-BF99-BC06B9C0EA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7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846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3D119-DACD-5CF4-98E7-A888B4248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99CB78-5F65-4C66-0948-B186E61EFB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B3CF6E-133E-03F2-6684-83B5A4364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A97222-7CDD-1A6B-8A59-AEA5394149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26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A35F6-0D13-0E3D-E907-155B65389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8E441F-B4B9-AB4F-0970-9611AADBF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6A2B44-BBEC-A75E-39EC-F39FF216E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74DF19-B61E-F203-CFA9-903647A6D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944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AB5A9-2149-C53A-A3DC-34D84BC49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FAA6B4-5747-1F1D-51E2-E3684847D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BB48E8-0BAE-3144-F471-47F8A9622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2551A9-3BD8-5435-0A9F-979DA77EA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481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034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74EB6-11B1-4DA2-77E1-15898FFEF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4B312E-7542-36EF-5D26-7DD9FFBAA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E29D4B-DBF2-4BDE-71A9-CD98C3268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7E832D-01AA-EAED-C8FD-35698566E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816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6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79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7282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85986" cy="338554"/>
            <a:chOff x="649080" y="482620"/>
            <a:chExt cx="7085986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87004" cy="338554"/>
              <a:chOff x="662605" y="482620"/>
              <a:chExt cx="1487004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38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3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5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11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827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41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47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74" r:id="rId4"/>
    <p:sldLayoutId id="2147483675" r:id="rId5"/>
    <p:sldLayoutId id="2147483669" r:id="rId6"/>
    <p:sldLayoutId id="2147483670" r:id="rId7"/>
    <p:sldLayoutId id="2147483676" r:id="rId8"/>
    <p:sldLayoutId id="2147483671" r:id="rId9"/>
    <p:sldLayoutId id="2147483672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9.png"/><Relationship Id="rId4" Type="http://schemas.openxmlformats.org/officeDocument/2006/relationships/image" Target="../media/image38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4420492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8398B7-663F-B015-02E7-EBDC7E55F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702" y="939867"/>
            <a:ext cx="534415" cy="5171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440236-74C3-52EF-0DF2-F7D7008C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1" y="542545"/>
            <a:ext cx="5252719" cy="7741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E20E84-99FA-0DA0-6A92-047785C18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976" y="330266"/>
            <a:ext cx="1091183" cy="119982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A6EFD6F-783A-4534-8401-6C25C8F0BC93}"/>
              </a:ext>
            </a:extLst>
          </p:cNvPr>
          <p:cNvCxnSpPr>
            <a:cxnSpLocks/>
          </p:cNvCxnSpPr>
          <p:nvPr/>
        </p:nvCxnSpPr>
        <p:spPr>
          <a:xfrm>
            <a:off x="7930702" y="939867"/>
            <a:ext cx="657225" cy="0"/>
          </a:xfrm>
          <a:prstGeom prst="line">
            <a:avLst/>
          </a:prstGeom>
          <a:ln>
            <a:solidFill>
              <a:srgbClr val="15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A548CEB-2EA4-2404-5406-F71E17DA5E7F}"/>
              </a:ext>
            </a:extLst>
          </p:cNvPr>
          <p:cNvCxnSpPr>
            <a:cxnSpLocks/>
          </p:cNvCxnSpPr>
          <p:nvPr/>
        </p:nvCxnSpPr>
        <p:spPr>
          <a:xfrm>
            <a:off x="7930702" y="1986347"/>
            <a:ext cx="657225" cy="0"/>
          </a:xfrm>
          <a:prstGeom prst="line">
            <a:avLst/>
          </a:prstGeom>
          <a:ln>
            <a:solidFill>
              <a:srgbClr val="724F2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B4F8AF2-DE34-1DC7-77E1-BF14E577C014}"/>
              </a:ext>
            </a:extLst>
          </p:cNvPr>
          <p:cNvSpPr/>
          <p:nvPr/>
        </p:nvSpPr>
        <p:spPr>
          <a:xfrm>
            <a:off x="7930702" y="821812"/>
            <a:ext cx="5325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1612F5-4232-4C54-2206-4D292D52EE12}"/>
              </a:ext>
            </a:extLst>
          </p:cNvPr>
          <p:cNvSpPr/>
          <p:nvPr/>
        </p:nvSpPr>
        <p:spPr>
          <a:xfrm>
            <a:off x="7985204" y="1890540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51290A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34012" y="4336315"/>
            <a:ext cx="5325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2</a:t>
            </a:r>
          </a:p>
        </p:txBody>
      </p:sp>
      <p:sp>
        <p:nvSpPr>
          <p:cNvPr id="3" name="Rectangle à coins arrondis 2"/>
          <p:cNvSpPr/>
          <p:nvPr/>
        </p:nvSpPr>
        <p:spPr>
          <a:xfrm>
            <a:off x="1300478" y="3822765"/>
            <a:ext cx="1221339" cy="51354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/>
              <a:t>ا</a:t>
            </a:r>
            <a:r>
              <a:rPr lang="ar-MA" sz="2800" b="1" dirty="0">
                <a:latin typeface="Albertus Extra Bold" panose="020E0802040304020204" pitchFamily="34" charset="0"/>
              </a:rPr>
              <a:t>لأسبوع</a:t>
            </a:r>
            <a:endParaRPr lang="fr-FR" sz="2800" b="1" dirty="0">
              <a:latin typeface="Albertus Extra Bold" panose="020E0802040304020204" pitchFamily="34" charset="0"/>
            </a:endParaRPr>
          </a:p>
        </p:txBody>
      </p:sp>
      <p:sp>
        <p:nvSpPr>
          <p:cNvPr id="16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3754477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50843" y="3651050"/>
            <a:ext cx="498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  <a:endParaRPr lang="fr-CA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imama DongFangDaKai" pitchFamily="2" charset="-122"/>
              <a:ea typeface="Alimama DongFangDaKai" pitchFamily="2" charset="-122"/>
              <a:cs typeface="A Nafis" panose="02000400000000000000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7710884" y="1600752"/>
            <a:ext cx="972151" cy="3376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ا</a:t>
            </a:r>
            <a:r>
              <a:rPr lang="ar-MA" sz="2400" b="1" dirty="0">
                <a:latin typeface="Albertus Extra Bold" panose="020E0802040304020204" pitchFamily="34" charset="0"/>
              </a:rPr>
              <a:t>لوحدة</a:t>
            </a:r>
            <a:endParaRPr lang="fr-FR" sz="2400" b="1" dirty="0">
              <a:latin typeface="Albertus Extra Bold" panose="020E0802040304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6A9F1E-772F-80FF-8104-C33AC5BAC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817" y="416459"/>
            <a:ext cx="4450466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42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5028310" y="4158322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2964143" y="3099018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4917157" y="518556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4695679" y="3089565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6807" y="1809968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8390" y="1974451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6599330" y="5185564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562183" y="3302844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659028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171" y="208852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5537" y="4014359"/>
            <a:ext cx="990738" cy="82879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2A4F2E-BA52-32AA-0BDE-5A101D3C4EC9}"/>
              </a:ext>
            </a:extLst>
          </p:cNvPr>
          <p:cNvSpPr/>
          <p:nvPr/>
        </p:nvSpPr>
        <p:spPr>
          <a:xfrm>
            <a:off x="82935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المناولة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7F82D9-EA5C-B556-EB1D-16B374B3DC9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1" y="3957212"/>
            <a:ext cx="1374005" cy="13740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49E258-66E2-C912-CECC-EDC0EB9DAA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6740" y="4120880"/>
            <a:ext cx="1590829" cy="106468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94BA28D-1791-3FED-F3B7-94D27811D802}"/>
              </a:ext>
            </a:extLst>
          </p:cNvPr>
          <p:cNvSpPr/>
          <p:nvPr/>
        </p:nvSpPr>
        <p:spPr>
          <a:xfrm>
            <a:off x="2690652" y="533121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مناولة موجهة</a:t>
            </a:r>
          </a:p>
        </p:txBody>
      </p:sp>
    </p:spTree>
    <p:extLst>
      <p:ext uri="{BB962C8B-B14F-4D97-AF65-F5344CB8AC3E}">
        <p14:creationId xmlns:p14="http://schemas.microsoft.com/office/powerpoint/2010/main" val="250987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3840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791999" y="4175973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30264" y="2313216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082580" y="2366838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endParaRPr lang="fr-MA" sz="2000" dirty="0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63E21141-39D0-C43C-BFF8-F0415AEE4989}"/>
              </a:ext>
            </a:extLst>
          </p:cNvPr>
          <p:cNvSpPr txBox="1"/>
          <p:nvPr/>
        </p:nvSpPr>
        <p:spPr>
          <a:xfrm>
            <a:off x="274121" y="471300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هَلْ تَكْفي حاسَّةٌ واحِدَةٌ لِاكْتِشاف الْمُحيطِ؟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F75FFA-B6BF-3AEF-AF33-5C62F764D574}"/>
              </a:ext>
            </a:extLst>
          </p:cNvPr>
          <p:cNvSpPr txBox="1"/>
          <p:nvPr/>
        </p:nvSpPr>
        <p:spPr>
          <a:xfrm>
            <a:off x="4274484" y="2890565"/>
            <a:ext cx="3375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بِماذا أَلْمِسُ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الأجسام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مِنْ حَوْلِي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؟</a:t>
            </a:r>
            <a:endParaRPr lang="fr-MA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1803F2-AA1D-D670-3511-E80542581F54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A0ECB05-77EA-3A1C-6E2C-672140076EFA}"/>
              </a:ext>
            </a:extLst>
          </p:cNvPr>
          <p:cNvSpPr/>
          <p:nvPr/>
        </p:nvSpPr>
        <p:spPr>
          <a:xfrm>
            <a:off x="645160" y="2047239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BF209F9-29BD-7BEE-77CC-674C75799DFA}"/>
              </a:ext>
            </a:extLst>
          </p:cNvPr>
          <p:cNvSpPr/>
          <p:nvPr/>
        </p:nvSpPr>
        <p:spPr>
          <a:xfrm>
            <a:off x="609092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77E222-8A88-8173-AC9A-CB78EDDB1310}"/>
              </a:ext>
            </a:extLst>
          </p:cNvPr>
          <p:cNvSpPr/>
          <p:nvPr/>
        </p:nvSpPr>
        <p:spPr>
          <a:xfrm>
            <a:off x="336804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5D217C8-84CB-A8EE-19AC-67D87C354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744" y="2107625"/>
            <a:ext cx="2326312" cy="39246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749BE5-EEA9-FD84-57D3-353BBF77C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039" y="2107625"/>
            <a:ext cx="2473961" cy="39246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96E074-B612-55DB-7A1E-389744ACB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44" y="2107625"/>
            <a:ext cx="2466175" cy="392469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8FE2123-3B07-1C97-634B-31B52E039203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594395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06ABD82-A98B-6D32-B387-ECC1175EF264}"/>
              </a:ext>
            </a:extLst>
          </p:cNvPr>
          <p:cNvGrpSpPr/>
          <p:nvPr/>
        </p:nvGrpSpPr>
        <p:grpSpPr>
          <a:xfrm>
            <a:off x="1608260" y="4056208"/>
            <a:ext cx="6242750" cy="664011"/>
            <a:chOff x="1581863" y="4011911"/>
            <a:chExt cx="6242750" cy="664011"/>
          </a:xfrm>
        </p:grpSpPr>
        <p:sp>
          <p:nvSpPr>
            <p:cNvPr id="14" name="Rectangle: Rounded Corners 55">
              <a:extLst>
                <a:ext uri="{FF2B5EF4-FFF2-40B4-BE49-F238E27FC236}">
                  <a16:creationId xmlns:a16="http://schemas.microsoft.com/office/drawing/2014/main" id="{6E9C6044-9F3D-ABF5-C8E5-3013120632B2}"/>
                </a:ext>
              </a:extLst>
            </p:cNvPr>
            <p:cNvSpPr/>
            <p:nvPr/>
          </p:nvSpPr>
          <p:spPr>
            <a:xfrm>
              <a:off x="1917734" y="4076388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التدرب والإغناء</a:t>
              </a:r>
              <a:endParaRPr lang="fr-MA" sz="2133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1">
              <a:extLst>
                <a:ext uri="{FF2B5EF4-FFF2-40B4-BE49-F238E27FC236}">
                  <a16:creationId xmlns:a16="http://schemas.microsoft.com/office/drawing/2014/main" id="{7F6D26E6-9744-31D4-B2DA-AE0A2880B94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4019179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3492D1D3-1EEC-721F-EDF7-396D9BC08B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4052321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43F612-8D3D-DC8B-6425-EA568ADA7D98}"/>
                </a:ext>
              </a:extLst>
            </p:cNvPr>
            <p:cNvGrpSpPr/>
            <p:nvPr/>
          </p:nvGrpSpPr>
          <p:grpSpPr>
            <a:xfrm>
              <a:off x="1653038" y="4011911"/>
              <a:ext cx="612561" cy="625740"/>
              <a:chOff x="976754" y="4005561"/>
              <a:chExt cx="612561" cy="62574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985402C0-19B2-B76A-C2EB-71435DCA4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754" y="4005561"/>
                <a:ext cx="558587" cy="625740"/>
              </a:xfrm>
              <a:prstGeom prst="rect">
                <a:avLst/>
              </a:prstGeom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117002A-2F84-72A8-2AEE-D163DEA6B3EB}"/>
                  </a:ext>
                </a:extLst>
              </p:cNvPr>
              <p:cNvSpPr txBox="1"/>
              <p:nvPr/>
            </p:nvSpPr>
            <p:spPr>
              <a:xfrm>
                <a:off x="1030728" y="4161932"/>
                <a:ext cx="558587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900" b="1" dirty="0">
                    <a:solidFill>
                      <a:srgbClr val="33878B"/>
                    </a:solidFill>
                  </a:rPr>
                  <a:t>20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376086A-88B1-6823-815D-4018F0D2D7CF}"/>
              </a:ext>
            </a:extLst>
          </p:cNvPr>
          <p:cNvGrpSpPr/>
          <p:nvPr/>
        </p:nvGrpSpPr>
        <p:grpSpPr>
          <a:xfrm>
            <a:off x="1608260" y="4845756"/>
            <a:ext cx="6242750" cy="662397"/>
            <a:chOff x="1608260" y="4845756"/>
            <a:chExt cx="6242750" cy="662397"/>
          </a:xfrm>
        </p:grpSpPr>
        <p:sp>
          <p:nvSpPr>
            <p:cNvPr id="11" name="Rectangle: Rounded Corners 55">
              <a:extLst>
                <a:ext uri="{FF2B5EF4-FFF2-40B4-BE49-F238E27FC236}">
                  <a16:creationId xmlns:a16="http://schemas.microsoft.com/office/drawing/2014/main" id="{3CAF842F-B76D-64A4-C272-7E11CE254705}"/>
                </a:ext>
              </a:extLst>
            </p:cNvPr>
            <p:cNvSpPr/>
            <p:nvPr/>
          </p:nvSpPr>
          <p:spPr>
            <a:xfrm>
              <a:off x="1944131" y="4904891"/>
              <a:ext cx="5596424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fr-FR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en-GB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133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1">
              <a:extLst>
                <a:ext uri="{FF2B5EF4-FFF2-40B4-BE49-F238E27FC236}">
                  <a16:creationId xmlns:a16="http://schemas.microsoft.com/office/drawing/2014/main" id="{B74E3B82-5A62-06FC-D672-D5A323E8B1F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608260" y="4851410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2" name="Oval 81">
              <a:extLst>
                <a:ext uri="{FF2B5EF4-FFF2-40B4-BE49-F238E27FC236}">
                  <a16:creationId xmlns:a16="http://schemas.microsoft.com/office/drawing/2014/main" id="{7C8616C3-14D1-A09D-9ECE-CDD3E5DE0A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2423" y="4939734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4</a:t>
              </a:r>
              <a:endParaRPr lang="fr-MA" sz="2133" b="1" dirty="0"/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29D5044-364E-2DC2-8226-1DCFAFBA06E8}"/>
                </a:ext>
              </a:extLst>
            </p:cNvPr>
            <p:cNvGrpSpPr/>
            <p:nvPr/>
          </p:nvGrpSpPr>
          <p:grpSpPr>
            <a:xfrm>
              <a:off x="1674561" y="4845756"/>
              <a:ext cx="558588" cy="625740"/>
              <a:chOff x="965530" y="5471175"/>
              <a:chExt cx="558588" cy="625740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216D6B5-24C2-77AF-09D1-224D02F07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5530" y="5471175"/>
                <a:ext cx="558588" cy="625740"/>
              </a:xfrm>
              <a:prstGeom prst="rect">
                <a:avLst/>
              </a:prstGeom>
            </p:spPr>
          </p:pic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CB9E538-B871-76EF-9C84-0FF898C89AAE}"/>
                  </a:ext>
                </a:extLst>
              </p:cNvPr>
              <p:cNvSpPr txBox="1"/>
              <p:nvPr/>
            </p:nvSpPr>
            <p:spPr>
              <a:xfrm>
                <a:off x="1011268" y="5629361"/>
                <a:ext cx="445646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900" b="1" dirty="0">
                    <a:solidFill>
                      <a:srgbClr val="33878B"/>
                    </a:solidFill>
                  </a:rPr>
                  <a:t>5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0D275C0-C7D9-78FA-F420-F97B2373736A}"/>
              </a:ext>
            </a:extLst>
          </p:cNvPr>
          <p:cNvGrpSpPr/>
          <p:nvPr/>
        </p:nvGrpSpPr>
        <p:grpSpPr>
          <a:xfrm>
            <a:off x="1608260" y="3273928"/>
            <a:ext cx="6242750" cy="656743"/>
            <a:chOff x="1581863" y="3249811"/>
            <a:chExt cx="6242750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8BDFA9C4-68D3-A116-DDDE-D428648885F7}"/>
                </a:ext>
              </a:extLst>
            </p:cNvPr>
            <p:cNvSpPr/>
            <p:nvPr/>
          </p:nvSpPr>
          <p:spPr>
            <a:xfrm>
              <a:off x="1905586" y="3327464"/>
              <a:ext cx="5634969" cy="538375"/>
            </a:xfrm>
            <a:prstGeom prst="roundRect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النشاط الرئيسي</a:t>
              </a:r>
              <a:endParaRPr lang="en-US" sz="17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1">
              <a:extLst>
                <a:ext uri="{FF2B5EF4-FFF2-40B4-BE49-F238E27FC236}">
                  <a16:creationId xmlns:a16="http://schemas.microsoft.com/office/drawing/2014/main" id="{9E24B373-8DD9-20EB-22BB-948E6DDB465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3249811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8" name="Oval 81">
              <a:extLst>
                <a:ext uri="{FF2B5EF4-FFF2-40B4-BE49-F238E27FC236}">
                  <a16:creationId xmlns:a16="http://schemas.microsoft.com/office/drawing/2014/main" id="{66778D8B-00FF-0D7B-AC64-AC7A5F91C8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3306010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06D41EA-8019-3F41-4401-774E551481F4}"/>
              </a:ext>
            </a:extLst>
          </p:cNvPr>
          <p:cNvGrpSpPr/>
          <p:nvPr/>
        </p:nvGrpSpPr>
        <p:grpSpPr>
          <a:xfrm>
            <a:off x="1608260" y="2477857"/>
            <a:ext cx="6242750" cy="668103"/>
            <a:chOff x="1581863" y="2477857"/>
            <a:chExt cx="6242750" cy="668103"/>
          </a:xfrm>
        </p:grpSpPr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DAAA9C13-7A93-9576-E25C-EC05B2C2AE4C}"/>
                </a:ext>
              </a:extLst>
            </p:cNvPr>
            <p:cNvSpPr/>
            <p:nvPr/>
          </p:nvSpPr>
          <p:spPr>
            <a:xfrm>
              <a:off x="1891337" y="2539488"/>
              <a:ext cx="5649219" cy="558588"/>
            </a:xfrm>
            <a:prstGeom prst="flowChartAlternateProcess">
              <a:avLst/>
            </a:prstGeom>
            <a:solidFill>
              <a:srgbClr val="3A8F98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17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1">
              <a:extLst>
                <a:ext uri="{FF2B5EF4-FFF2-40B4-BE49-F238E27FC236}">
                  <a16:creationId xmlns:a16="http://schemas.microsoft.com/office/drawing/2014/main" id="{0752D1AC-D7B3-4EC6-738B-2F26FA53BF30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1" name="Corde 20">
              <a:extLst>
                <a:ext uri="{FF2B5EF4-FFF2-40B4-BE49-F238E27FC236}">
                  <a16:creationId xmlns:a16="http://schemas.microsoft.com/office/drawing/2014/main" id="{AB925899-CAF8-06E3-40E2-4373181BD7D8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Oval 81">
              <a:extLst>
                <a:ext uri="{FF2B5EF4-FFF2-40B4-BE49-F238E27FC236}">
                  <a16:creationId xmlns:a16="http://schemas.microsoft.com/office/drawing/2014/main" id="{C605B4C9-14D4-DEBF-2A0C-BA1CCCA45E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6B43F3AA-05E3-BAB5-2A52-9B860C1800CF}"/>
                </a:ext>
              </a:extLst>
            </p:cNvPr>
            <p:cNvGrpSpPr/>
            <p:nvPr/>
          </p:nvGrpSpPr>
          <p:grpSpPr>
            <a:xfrm>
              <a:off x="1653038" y="2477857"/>
              <a:ext cx="585568" cy="625740"/>
              <a:chOff x="976754" y="2489217"/>
              <a:chExt cx="585568" cy="625740"/>
            </a:xfrm>
          </p:grpSpPr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A653CC7C-E5CE-2EB7-185D-E299BB0455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754" y="2489217"/>
                <a:ext cx="558587" cy="625740"/>
              </a:xfrm>
              <a:prstGeom prst="rect">
                <a:avLst/>
              </a:prstGeom>
            </p:spPr>
          </p:pic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2272A1BC-5C02-2106-856B-0C0645764217}"/>
                  </a:ext>
                </a:extLst>
              </p:cNvPr>
              <p:cNvSpPr txBox="1"/>
              <p:nvPr/>
            </p:nvSpPr>
            <p:spPr>
              <a:xfrm>
                <a:off x="1033904" y="2641600"/>
                <a:ext cx="528418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900" b="1" dirty="0">
                    <a:solidFill>
                      <a:srgbClr val="33878B"/>
                    </a:solidFill>
                  </a:rPr>
                  <a:t>10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985402C0-19B2-B76A-C2EB-71435DCA4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10" y="3274955"/>
            <a:ext cx="558587" cy="62574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E117002A-2F84-72A8-2AEE-D163DEA6B3EB}"/>
              </a:ext>
            </a:extLst>
          </p:cNvPr>
          <p:cNvSpPr txBox="1"/>
          <p:nvPr/>
        </p:nvSpPr>
        <p:spPr>
          <a:xfrm>
            <a:off x="1760684" y="3431326"/>
            <a:ext cx="55858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900" b="1" dirty="0">
                <a:solidFill>
                  <a:srgbClr val="33878B"/>
                </a:solidFill>
              </a:rPr>
              <a:t>25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74892F-5618-121F-94E1-7A8E52E87FC6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1710813" y="2567289"/>
            <a:ext cx="6333306" cy="159185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MA" sz="3200" b="1" dirty="0"/>
              <a:t> </a:t>
            </a: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830621" y="3905612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Rectangle 16"/>
          <p:cNvSpPr/>
          <p:nvPr/>
        </p:nvSpPr>
        <p:spPr>
          <a:xfrm>
            <a:off x="1381620" y="2726658"/>
            <a:ext cx="66242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M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ar-M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تَعَرُّفِ ضَرورَةِ اسْتِخْدامِ أَكْثَرَ مِنْ حاسَّةٍ </a:t>
            </a:r>
            <a:r>
              <a:rPr lang="ar-M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لِاكْتِشاف الْمُحيطِ</a:t>
            </a:r>
            <a:r>
              <a:rPr lang="ar-S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واسْتِنْتاجِ تَكامُلِ الحَواسِّ فيما بَيْنَها</a:t>
            </a:r>
            <a:r>
              <a:rPr lang="ar-M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M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M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ar-MA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مُلاحَظةُ وَثائِقَ لِ</a:t>
            </a:r>
            <a:r>
              <a:rPr lang="ar-S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تَمْييزِ الحَواسِّ المُتَدَخِّلَةِ في اكْتِشافِ مُكَوِّناتِ المُحيطِ.</a:t>
            </a:r>
            <a:endParaRPr lang="fr-M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9A3853-EC67-9BB9-7E7E-8340370B50FD}"/>
              </a:ext>
            </a:extLst>
          </p:cNvPr>
          <p:cNvSpPr txBox="1"/>
          <p:nvPr/>
        </p:nvSpPr>
        <p:spPr>
          <a:xfrm>
            <a:off x="1138147" y="1487394"/>
            <a:ext cx="63838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عند نهاية الدرس،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الأقل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80%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المتعلمات والمتعلمين سيكونون متمكنين </a:t>
            </a:r>
            <a:r>
              <a:rPr lang="ar-MA" sz="2800" b="1" kern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E0CE4F-3B21-4D74-7B19-F93851960156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81325" y="3154658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9607537-C655-2BCB-9208-5936ED3B79F1}"/>
              </a:ext>
            </a:extLst>
          </p:cNvPr>
          <p:cNvGrpSpPr/>
          <p:nvPr/>
        </p:nvGrpSpPr>
        <p:grpSpPr>
          <a:xfrm>
            <a:off x="1852603" y="3235721"/>
            <a:ext cx="4597052" cy="1451721"/>
            <a:chOff x="1852603" y="3070584"/>
            <a:chExt cx="4597052" cy="145172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FFEF689-E2D4-5D12-182C-41AFC71FEBE6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تصحيح الأنشطة المنزلية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AB88350-78BE-D846-23C6-D42A3CCB3EF8}"/>
                </a:ext>
              </a:extLst>
            </p:cNvPr>
            <p:cNvSpPr txBox="1"/>
            <p:nvPr/>
          </p:nvSpPr>
          <p:spPr>
            <a:xfrm>
              <a:off x="1852603" y="3875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chemeClr val="bg1">
                      <a:lumMod val="6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80BF0B9E-3C65-C0E5-D2F7-4379A84010F6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484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E21FB-5F79-FF50-6CEC-840BAAE36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76F396C-CF96-2384-A9DF-C6FEC9792584}"/>
              </a:ext>
            </a:extLst>
          </p:cNvPr>
          <p:cNvSpPr txBox="1"/>
          <p:nvPr/>
        </p:nvSpPr>
        <p:spPr>
          <a:xfrm>
            <a:off x="479016" y="1251751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60963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الآن، سنصحح الأنشطة المنزلية؛ خذوا الكراسة – الصفحة رقم 6 -  التمرين رقم 6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6139" y="541970"/>
            <a:ext cx="1352144" cy="13521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AD3692-D1C9-6074-45F2-5A5EBDE84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63" y="2447122"/>
            <a:ext cx="7309474" cy="275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5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F36AB-0BD0-A2BF-DFB3-EFC3500D9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5E16505-A04D-4A56-F590-EEF9BCBA1115}"/>
              </a:ext>
            </a:extLst>
          </p:cNvPr>
          <p:cNvSpPr txBox="1"/>
          <p:nvPr/>
        </p:nvSpPr>
        <p:spPr>
          <a:xfrm>
            <a:off x="326154" y="1226620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60963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الآن، سنصحح الأنشطة المنزلية</a:t>
            </a:r>
            <a:r>
              <a:rPr lang="ar-MA" sz="2000" b="1" dirty="0">
                <a:latin typeface="Calibri"/>
                <a:ea typeface="Calibri"/>
                <a:cs typeface="Calibri"/>
                <a:sym typeface="Arial"/>
              </a:rPr>
              <a:t>؛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 خذوا الكراسة – الصفحة رقم 6 - التمرين رقم 6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286E86E-848D-D072-D5AE-3E16E2A40B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8983" y="541970"/>
            <a:ext cx="1369300" cy="13693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F4454EA-939F-5C42-A217-0F9E35157B2C}"/>
              </a:ext>
            </a:extLst>
          </p:cNvPr>
          <p:cNvSpPr txBox="1"/>
          <p:nvPr/>
        </p:nvSpPr>
        <p:spPr>
          <a:xfrm>
            <a:off x="2610465" y="3362632"/>
            <a:ext cx="387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buFontTx/>
              <a:buChar char="-"/>
            </a:pPr>
            <a:r>
              <a:rPr lang="ar-MA" sz="40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لِنَعْرِضْ</a:t>
            </a:r>
            <a:r>
              <a:rPr lang="ar-MA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الصُّوَرِ</a:t>
            </a:r>
            <a:r>
              <a:rPr lang="ar-MA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56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81325" y="315465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AB88350-78BE-D846-23C6-D42A3CCB3EF8}"/>
              </a:ext>
            </a:extLst>
          </p:cNvPr>
          <p:cNvSpPr txBox="1"/>
          <p:nvPr/>
        </p:nvSpPr>
        <p:spPr>
          <a:xfrm>
            <a:off x="1720931" y="3308147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F9D742-4FEB-0F5D-5A3E-3AA6384EAB26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B7360-7353-0C6B-005F-288D30E1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C049CBED-1F76-72E4-27F3-5C703D64E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DEC7229-1263-05B4-B220-7EC5D36F2EBB}"/>
              </a:ext>
            </a:extLst>
          </p:cNvPr>
          <p:cNvSpPr txBox="1"/>
          <p:nvPr/>
        </p:nvSpPr>
        <p:spPr>
          <a:xfrm>
            <a:off x="1243420" y="1281607"/>
            <a:ext cx="6161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dirty="0">
                <a:latin typeface="Calibri" panose="020F0502020204030204" pitchFamily="34" charset="0"/>
                <a:cs typeface="Calibri" panose="020F0502020204030204" pitchFamily="34" charset="0"/>
              </a:rPr>
              <a:t>خُذوا أَلْواحَكُمْ. ثُمَّ اكْتُبوا رَقْمَ الْحاسَّةِ الْمُناسِبَة :</a:t>
            </a:r>
            <a:r>
              <a:rPr lang="ar-M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</a:t>
            </a:r>
            <a:r>
              <a:rPr lang="ar-S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الشَّمِّ، </a:t>
            </a:r>
            <a:r>
              <a:rPr lang="ar-M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2 -</a:t>
            </a:r>
            <a:r>
              <a:rPr lang="ar-S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الذَّوْقِ، </a:t>
            </a:r>
            <a:r>
              <a:rPr lang="ar-M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</a:t>
            </a:r>
            <a:r>
              <a:rPr lang="ar-S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اللَّمْسِ، </a:t>
            </a:r>
            <a:r>
              <a:rPr lang="ar-M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</a:t>
            </a:r>
            <a:r>
              <a:rPr lang="ar-S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السَّمْعِ، 5</a:t>
            </a:r>
            <a:r>
              <a:rPr lang="ar-M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ar-SA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البَصَرِ</a:t>
            </a:r>
            <a:r>
              <a:rPr lang="fr-FR" sz="2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20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7D00EE-0682-E999-8278-C0A56E83E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910" y="2123768"/>
            <a:ext cx="5206179" cy="40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C4CA5-D750-10B8-7A7E-8424D441A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A3123FC3-E819-E996-FBC1-18EFA6ED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90AE701-639D-5156-3F01-33B8105F8619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965810-41BC-C211-12AE-DB5567E8B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032" y="2050026"/>
            <a:ext cx="4911213" cy="367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3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3531A-E883-83C3-E0AA-09F2ABDEC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32AC6BB9-602C-1C36-AFE6-355D351FE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0CBD67E-3F53-723F-F703-4403A3CA9B9D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خُذوا أَلْواحَكُمْ. ثُمَّ أجيبوا: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594F43-F1C2-F5C2-BB93-13FA04471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45" y="1743272"/>
            <a:ext cx="4586749" cy="43920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DC700F-F0FB-60BD-0A76-52F73566003A}"/>
              </a:ext>
            </a:extLst>
          </p:cNvPr>
          <p:cNvSpPr txBox="1"/>
          <p:nvPr/>
        </p:nvSpPr>
        <p:spPr>
          <a:xfrm>
            <a:off x="6813754" y="2613392"/>
            <a:ext cx="1889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الشَّمِّ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الذَّوْقِ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اللَّمْسِ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السَّمْعِ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البَصَرِ</a:t>
            </a:r>
            <a:endParaRPr lang="fr-M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68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F05C3-B825-C4A6-2FF3-53A59AF38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33A9850E-3FA3-C74A-7E14-BEBAA3921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9E6DC7-53C2-8346-8D8D-F0B2B53DDAC1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321D110-9E2F-FCCB-83B3-7E5644AD7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690" y="2330246"/>
            <a:ext cx="4023852" cy="299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3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E8DC6-95AC-4954-F1B7-0E0344C7E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C2979E2A-713C-E4C5-95C8-30E0B9FEF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5DB3039-DAFE-3D41-D209-5B156F8EE1C3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خُذوا أَلْواحَكُمْ. ثُمَّ أجيبوا: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69C796-A479-710B-C280-CEE44DC9C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381" y="1873045"/>
            <a:ext cx="4347729" cy="417379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9CF673B-88CF-BC48-0ABA-EEDDD8068104}"/>
              </a:ext>
            </a:extLst>
          </p:cNvPr>
          <p:cNvSpPr txBox="1"/>
          <p:nvPr/>
        </p:nvSpPr>
        <p:spPr>
          <a:xfrm>
            <a:off x="6813754" y="2613392"/>
            <a:ext cx="1889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الشَّمِّ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الذَّوْقِ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اللَّمْسِ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السَّمْعِ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البَصَرِ</a:t>
            </a:r>
            <a:endParaRPr lang="fr-M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22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C42E4-0FFD-9B92-D421-A6C9D7788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3D136044-42D2-ED55-A53F-D22B2317F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145388-51A0-BBFF-D204-2DE2E1400005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15CDA9-BCF2-16C2-8BED-C2A7CF9BB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219" y="2256670"/>
            <a:ext cx="4144297" cy="315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4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31D0B-A051-89A7-3510-0C8B0556C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9FB075B1-2D9E-A681-150F-9626EFCE1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5350277-918C-6FB8-D72C-87D9EEB26717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خُذوا أَلْواحَكُمْ. ثُمَّ أجيبوا: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7C50BF-243A-2847-EE99-802033F54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374" y="1961535"/>
            <a:ext cx="4082258" cy="42917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BABB280-93B5-CE49-BC40-99B6C61C7F72}"/>
              </a:ext>
            </a:extLst>
          </p:cNvPr>
          <p:cNvSpPr txBox="1"/>
          <p:nvPr/>
        </p:nvSpPr>
        <p:spPr>
          <a:xfrm>
            <a:off x="6813754" y="2613392"/>
            <a:ext cx="1889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الشَّمِّ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الذَّوْقِ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اللَّمْسِ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السَّمْعِ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البَصَرِ</a:t>
            </a:r>
            <a:endParaRPr lang="fr-M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51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DB5EC-0749-485C-32FB-FAE033E99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4D174C50-B8BA-B14B-649B-B656EA24B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9FD303-D799-CD04-65AF-C78580AAA272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96CEF8-ADB8-895D-80C7-4713304F6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284" y="1743273"/>
            <a:ext cx="5117689" cy="44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8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BD5D2-8DDD-73CB-7BB1-EE17CD9C4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9D3BBA37-512D-E444-DF47-61A7A6590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E3D6F93-E0AD-53D8-50E7-200E0799101F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خُذوا أَلْواحَكُمْ. ثُمَّ أجيبوا: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3A24C8-BB49-259F-899D-5766FED43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20" y="1905457"/>
            <a:ext cx="4670683" cy="42888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640818-3711-5443-474F-954F0971EDEA}"/>
              </a:ext>
            </a:extLst>
          </p:cNvPr>
          <p:cNvSpPr txBox="1"/>
          <p:nvPr/>
        </p:nvSpPr>
        <p:spPr>
          <a:xfrm>
            <a:off x="6813754" y="2613392"/>
            <a:ext cx="1889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الشَّمِّ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الذَّوْقِ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اللَّمْسِ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السَّمْعِ</a:t>
            </a:r>
            <a:endParaRPr lang="ar-MA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ar-S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حاسَّةُ البَصَرِ</a:t>
            </a:r>
            <a:endParaRPr lang="fr-M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51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8FC1D-4214-3B65-6F8A-D25DCFD38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B537756C-52B3-3528-D9F1-1E873062B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3BBD124-FBC6-8573-EFC2-BF1A600A3AD4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122B9A-8A07-5411-F251-09E18FBD9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439" y="2159700"/>
            <a:ext cx="3982064" cy="323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A7F7D-8F04-6E4E-48D4-6A310D077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2DF72A6-DA5D-D4B4-70B2-5D3023895606}"/>
              </a:ext>
            </a:extLst>
          </p:cNvPr>
          <p:cNvSpPr txBox="1"/>
          <p:nvPr/>
        </p:nvSpPr>
        <p:spPr>
          <a:xfrm>
            <a:off x="2595716" y="1371600"/>
            <a:ext cx="52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b="1" dirty="0"/>
              <a:t>افْتحوا كُرّاساتِكُم عَلى الصَّفْحَةِ رقم 7 ثُمَّ أَنْجِزوا التَّمْرينَ رَقْمَ 2:</a:t>
            </a:r>
            <a:endParaRPr lang="fr-MA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9B8DA4-2732-0781-E7AC-6AAE92255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474" y="1827091"/>
            <a:ext cx="3533333" cy="486867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77B0D0-A0F4-B1B5-D1B4-BA503AAED9DB}"/>
              </a:ext>
            </a:extLst>
          </p:cNvPr>
          <p:cNvSpPr/>
          <p:nvPr/>
        </p:nvSpPr>
        <p:spPr>
          <a:xfrm>
            <a:off x="2256474" y="5029200"/>
            <a:ext cx="3347913" cy="13568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B85749-9401-DF83-9897-6AE77476B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02" y="1201504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70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60D31-7F08-723D-6B6D-1FB22745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34578F3-32B0-9F39-022F-35DDE5129901}"/>
              </a:ext>
            </a:extLst>
          </p:cNvPr>
          <p:cNvSpPr txBox="1"/>
          <p:nvPr/>
        </p:nvSpPr>
        <p:spPr>
          <a:xfrm>
            <a:off x="2266950" y="1371600"/>
            <a:ext cx="5542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رقم 7 ثُمَّ أَنْجِزوا التَّمْرينَ رَقْمَ 2:</a:t>
            </a:r>
            <a:endParaRPr lang="fr-MA" sz="20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E15EC38-0A57-0B7B-5FBB-676F5F69F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18" y="1230189"/>
            <a:ext cx="811162" cy="6194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EAB92B-85BD-4AFF-2AC5-59744F2DE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118" y="2109019"/>
            <a:ext cx="6585530" cy="37755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D9534B-9B8F-2243-9876-7E53E7AAD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583A37-D3AF-C1C9-67D0-B3D227670F3B}"/>
              </a:ext>
            </a:extLst>
          </p:cNvPr>
          <p:cNvSpPr/>
          <p:nvPr/>
        </p:nvSpPr>
        <p:spPr>
          <a:xfrm>
            <a:off x="4571999" y="2580968"/>
            <a:ext cx="2005781" cy="33036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299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1B468-751F-4124-C029-C140FD675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8E8C672-D3A5-AFCD-890B-37F22E1C38FE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FF3D77-8EBD-7924-52E8-62BFCCA2A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18" y="2109019"/>
            <a:ext cx="6585530" cy="37755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3B3AA86-8C35-1CD4-AE20-2C41AE8BE866}"/>
              </a:ext>
            </a:extLst>
          </p:cNvPr>
          <p:cNvSpPr txBox="1"/>
          <p:nvPr/>
        </p:nvSpPr>
        <p:spPr>
          <a:xfrm>
            <a:off x="5353664" y="27964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6F8099-E1A4-6B04-9A52-25322F16F840}"/>
              </a:ext>
            </a:extLst>
          </p:cNvPr>
          <p:cNvSpPr txBox="1"/>
          <p:nvPr/>
        </p:nvSpPr>
        <p:spPr>
          <a:xfrm>
            <a:off x="5353663" y="328021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7F6658-14D3-E501-46EC-DB8AA331B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0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B32CF-A32B-1C05-FB7B-017CD561C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A292DB2-16AC-0DCE-8864-A47476D7F0A2}"/>
              </a:ext>
            </a:extLst>
          </p:cNvPr>
          <p:cNvSpPr txBox="1"/>
          <p:nvPr/>
        </p:nvSpPr>
        <p:spPr>
          <a:xfrm>
            <a:off x="2419350" y="1371600"/>
            <a:ext cx="5390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رقم 7 ثُمَّ أَنْجِزوا التَّمْرينَ رَقْمَ 2:</a:t>
            </a:r>
            <a:endParaRPr lang="fr-MA" sz="20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586C37B-A8F3-1BBC-D2B3-DFD3D630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214" y="1199030"/>
            <a:ext cx="811162" cy="6194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228428-FBEF-BEE4-BB14-7C0B5EE84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118" y="2109019"/>
            <a:ext cx="6585530" cy="37755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693A4B-D59D-3A43-0A0D-A3BEF9046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2407E6D-75AD-BFF6-EFD9-28A472F2F070}"/>
              </a:ext>
            </a:extLst>
          </p:cNvPr>
          <p:cNvSpPr txBox="1"/>
          <p:nvPr/>
        </p:nvSpPr>
        <p:spPr>
          <a:xfrm>
            <a:off x="5353663" y="328021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3D43DE-9C05-639B-20D5-5C1130A84630}"/>
              </a:ext>
            </a:extLst>
          </p:cNvPr>
          <p:cNvSpPr txBox="1"/>
          <p:nvPr/>
        </p:nvSpPr>
        <p:spPr>
          <a:xfrm>
            <a:off x="5353663" y="27964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C347BB-B960-9129-F0B7-E5F9118E70E0}"/>
              </a:ext>
            </a:extLst>
          </p:cNvPr>
          <p:cNvSpPr/>
          <p:nvPr/>
        </p:nvSpPr>
        <p:spPr>
          <a:xfrm>
            <a:off x="2890684" y="2566219"/>
            <a:ext cx="1887793" cy="33183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0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812C4-0FCC-EA2B-23DE-02A9C6836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E4A4AA2-57AE-7F80-6B54-88AEF5B0E663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326196-36E7-5B79-6B1A-33703A2C2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18" y="2109019"/>
            <a:ext cx="6585530" cy="37755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1048A12-84D8-8810-6182-9D7E32C4448B}"/>
              </a:ext>
            </a:extLst>
          </p:cNvPr>
          <p:cNvSpPr txBox="1"/>
          <p:nvPr/>
        </p:nvSpPr>
        <p:spPr>
          <a:xfrm>
            <a:off x="5353664" y="27964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0FC041-9309-71D9-D090-3BFF34C5EC36}"/>
              </a:ext>
            </a:extLst>
          </p:cNvPr>
          <p:cNvSpPr txBox="1"/>
          <p:nvPr/>
        </p:nvSpPr>
        <p:spPr>
          <a:xfrm>
            <a:off x="5353663" y="328021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7947C55-3CF5-659C-1CDB-3ACD0A2D9C32}"/>
              </a:ext>
            </a:extLst>
          </p:cNvPr>
          <p:cNvSpPr txBox="1"/>
          <p:nvPr/>
        </p:nvSpPr>
        <p:spPr>
          <a:xfrm>
            <a:off x="3576069" y="3880381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591CBD-1C6A-4FE0-5823-21D6615E442D}"/>
              </a:ext>
            </a:extLst>
          </p:cNvPr>
          <p:cNvSpPr txBox="1"/>
          <p:nvPr/>
        </p:nvSpPr>
        <p:spPr>
          <a:xfrm>
            <a:off x="3576068" y="2759869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EDE279E-955C-2FDE-B1C2-79E651837E4D}"/>
              </a:ext>
            </a:extLst>
          </p:cNvPr>
          <p:cNvSpPr txBox="1"/>
          <p:nvPr/>
        </p:nvSpPr>
        <p:spPr>
          <a:xfrm>
            <a:off x="3586901" y="4380582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19946F-4836-87E4-E826-0F3F912B9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5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35F22-1762-C2D8-A08C-AE3E2CC58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8A0F5BA-8756-A62D-6535-503B129E13BD}"/>
              </a:ext>
            </a:extLst>
          </p:cNvPr>
          <p:cNvSpPr txBox="1"/>
          <p:nvPr/>
        </p:nvSpPr>
        <p:spPr>
          <a:xfrm>
            <a:off x="2305050" y="1371600"/>
            <a:ext cx="5504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b="1" dirty="0"/>
              <a:t>افْتحوا كُرّاساتِكُم عَلى الصَّفْحَةِ رقم 7 ثُمَّ أَنْجِزوا التَّمْرينَ رَقْمَ 2:</a:t>
            </a:r>
            <a:endParaRPr lang="fr-MA" sz="2000" b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36DCEB0-2545-4C87-93B7-FCBB79779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76" y="1224531"/>
            <a:ext cx="811162" cy="6194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4A302A-95CE-B42B-145D-EC34885F8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118" y="2109019"/>
            <a:ext cx="6585530" cy="37755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0CE3E8-D561-4BA5-3802-AAD608D09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75632AB-EB19-0069-8B26-75CC3B3C14AB}"/>
              </a:ext>
            </a:extLst>
          </p:cNvPr>
          <p:cNvSpPr txBox="1"/>
          <p:nvPr/>
        </p:nvSpPr>
        <p:spPr>
          <a:xfrm>
            <a:off x="5353664" y="27964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D3D385-C527-01FB-ADC6-0603A545B613}"/>
              </a:ext>
            </a:extLst>
          </p:cNvPr>
          <p:cNvSpPr txBox="1"/>
          <p:nvPr/>
        </p:nvSpPr>
        <p:spPr>
          <a:xfrm>
            <a:off x="5353664" y="339664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C0A91DE-874A-1D1A-1263-8B7F4B5E9EA7}"/>
              </a:ext>
            </a:extLst>
          </p:cNvPr>
          <p:cNvSpPr txBox="1"/>
          <p:nvPr/>
        </p:nvSpPr>
        <p:spPr>
          <a:xfrm>
            <a:off x="3576071" y="27964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746E2DC-A71B-A68F-C56C-8CE32D93F0A5}"/>
              </a:ext>
            </a:extLst>
          </p:cNvPr>
          <p:cNvSpPr txBox="1"/>
          <p:nvPr/>
        </p:nvSpPr>
        <p:spPr>
          <a:xfrm>
            <a:off x="3576070" y="38632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207DC1-6083-6872-21C8-0CB0F3885655}"/>
              </a:ext>
            </a:extLst>
          </p:cNvPr>
          <p:cNvSpPr txBox="1"/>
          <p:nvPr/>
        </p:nvSpPr>
        <p:spPr>
          <a:xfrm>
            <a:off x="3576070" y="4340544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2EB24A-9A42-1234-AD10-31D823AF82A5}"/>
              </a:ext>
            </a:extLst>
          </p:cNvPr>
          <p:cNvSpPr/>
          <p:nvPr/>
        </p:nvSpPr>
        <p:spPr>
          <a:xfrm>
            <a:off x="1120876" y="2507226"/>
            <a:ext cx="1991033" cy="33773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577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A272D-E15E-0BE2-DE5A-553896C44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6ED3C2-4CBD-DF3F-3637-E8115CA039A2}"/>
              </a:ext>
            </a:extLst>
          </p:cNvPr>
          <p:cNvSpPr txBox="1"/>
          <p:nvPr/>
        </p:nvSpPr>
        <p:spPr>
          <a:xfrm>
            <a:off x="1243420" y="1281607"/>
            <a:ext cx="616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latin typeface="Calibri" panose="020F0502020204030204" pitchFamily="34" charset="0"/>
                <a:cs typeface="Calibri" panose="020F0502020204030204" pitchFamily="34" charset="0"/>
              </a:rPr>
              <a:t>صَحِّحوا:</a:t>
            </a:r>
            <a:endParaRPr lang="fr-M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FD6B72-FBBA-F2F5-BAD1-085EA3ACF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18" y="2109019"/>
            <a:ext cx="6585530" cy="37755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755D0BD-2D3F-78DA-E09D-535FA429D3C1}"/>
              </a:ext>
            </a:extLst>
          </p:cNvPr>
          <p:cNvSpPr txBox="1"/>
          <p:nvPr/>
        </p:nvSpPr>
        <p:spPr>
          <a:xfrm>
            <a:off x="5353664" y="27964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363922-5CD3-97AB-C4C4-D9ACE2498C53}"/>
              </a:ext>
            </a:extLst>
          </p:cNvPr>
          <p:cNvSpPr txBox="1"/>
          <p:nvPr/>
        </p:nvSpPr>
        <p:spPr>
          <a:xfrm>
            <a:off x="5353663" y="328021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A989D7A-427D-175B-A2EE-4B34D4D1223C}"/>
              </a:ext>
            </a:extLst>
          </p:cNvPr>
          <p:cNvSpPr txBox="1"/>
          <p:nvPr/>
        </p:nvSpPr>
        <p:spPr>
          <a:xfrm>
            <a:off x="3576069" y="3880381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EBD10A4-55BE-CE80-B6E1-0DE13704F59C}"/>
              </a:ext>
            </a:extLst>
          </p:cNvPr>
          <p:cNvSpPr txBox="1"/>
          <p:nvPr/>
        </p:nvSpPr>
        <p:spPr>
          <a:xfrm>
            <a:off x="3576068" y="2759869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FBB728E-F230-AB3D-0D1A-9DFD43E70791}"/>
              </a:ext>
            </a:extLst>
          </p:cNvPr>
          <p:cNvSpPr txBox="1"/>
          <p:nvPr/>
        </p:nvSpPr>
        <p:spPr>
          <a:xfrm>
            <a:off x="3586901" y="4380582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BA4ED23-03A0-B8AD-1212-760E60A305E2}"/>
              </a:ext>
            </a:extLst>
          </p:cNvPr>
          <p:cNvSpPr txBox="1"/>
          <p:nvPr/>
        </p:nvSpPr>
        <p:spPr>
          <a:xfrm>
            <a:off x="1798472" y="2773061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2C13C6-C3E7-80C4-F7B2-4B0B070FCFE5}"/>
              </a:ext>
            </a:extLst>
          </p:cNvPr>
          <p:cNvSpPr txBox="1"/>
          <p:nvPr/>
        </p:nvSpPr>
        <p:spPr>
          <a:xfrm>
            <a:off x="1716285" y="3855714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40F9A2E-F9EC-4AE3-6B30-57050551D20F}"/>
              </a:ext>
            </a:extLst>
          </p:cNvPr>
          <p:cNvSpPr txBox="1"/>
          <p:nvPr/>
        </p:nvSpPr>
        <p:spPr>
          <a:xfrm>
            <a:off x="1820139" y="493836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84C099-0290-785F-B2A3-A2D5FD746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3D2F9B-5C1F-6875-4D51-D2E1FCC8E556}"/>
              </a:ext>
            </a:extLst>
          </p:cNvPr>
          <p:cNvSpPr txBox="1"/>
          <p:nvPr/>
        </p:nvSpPr>
        <p:spPr>
          <a:xfrm>
            <a:off x="1768212" y="4380582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F765E1-5A95-4A1A-A9DC-FD99169D8116}"/>
              </a:ext>
            </a:extLst>
          </p:cNvPr>
          <p:cNvSpPr txBox="1"/>
          <p:nvPr/>
        </p:nvSpPr>
        <p:spPr>
          <a:xfrm>
            <a:off x="3597736" y="4894469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7200" b="1" dirty="0">
                <a:solidFill>
                  <a:srgbClr val="FF0000"/>
                </a:solidFill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1157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BE5E-3302-C937-A0DD-24C91B9D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DD8B7-22CA-EFA7-3986-47F4B9CB1716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D816C7BE-22BC-3EB0-56A6-7CC9B1A67F2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C34B839-7605-9CDF-C1C1-10EE08986A7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9865BC4-1BD0-78B9-B952-CC3CD234197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170786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8F4E1BC-9604-76A6-4F08-D07131D60FDE}"/>
              </a:ext>
            </a:extLst>
          </p:cNvPr>
          <p:cNvGrpSpPr/>
          <p:nvPr/>
        </p:nvGrpSpPr>
        <p:grpSpPr>
          <a:xfrm>
            <a:off x="1852603" y="3235721"/>
            <a:ext cx="4597052" cy="1451721"/>
            <a:chOff x="1852603" y="3070584"/>
            <a:chExt cx="4597052" cy="145172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E94CF13-2D3C-49A3-444F-869ADA6B8B37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النمذجة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245C821-7948-B40C-C133-9D25786DC318}"/>
                </a:ext>
              </a:extLst>
            </p:cNvPr>
            <p:cNvSpPr txBox="1"/>
            <p:nvPr/>
          </p:nvSpPr>
          <p:spPr>
            <a:xfrm>
              <a:off x="1852603" y="3875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ممارسة موجهة: النشاط 3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0A24E2E-D823-C417-CB03-DF65905E42BB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99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57162" y="1245790"/>
            <a:ext cx="587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انتبهوا جيدا، سنقوم بعرض فيديو النمذجة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0F0B925-AFC9-8114-79C3-4AE1A987F0A4}"/>
              </a:ext>
            </a:extLst>
          </p:cNvPr>
          <p:cNvSpPr txBox="1"/>
          <p:nvPr/>
        </p:nvSpPr>
        <p:spPr>
          <a:xfrm>
            <a:off x="2403987" y="3429000"/>
            <a:ext cx="4173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/>
              <a:t>عرض فيديو النمذجة</a:t>
            </a:r>
            <a:endParaRPr lang="fr-MA" sz="4000" b="1" dirty="0"/>
          </a:p>
        </p:txBody>
      </p:sp>
      <p:pic>
        <p:nvPicPr>
          <p:cNvPr id="3" name="فيديو 2">
            <a:hlinkClick r:id="" action="ppaction://media"/>
            <a:extLst>
              <a:ext uri="{FF2B5EF4-FFF2-40B4-BE49-F238E27FC236}">
                <a16:creationId xmlns:a16="http://schemas.microsoft.com/office/drawing/2014/main" id="{2820DC64-FF07-A851-F054-733DA9A310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9371" y="2086066"/>
            <a:ext cx="7442494" cy="360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FD894-8F42-CEF5-8210-791C9D959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120242D-95EB-5A20-A5C8-D5CE6B24A5F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2F3E6D9-825F-0C69-96BE-E4C45806B818}"/>
              </a:ext>
            </a:extLst>
          </p:cNvPr>
          <p:cNvSpPr txBox="1"/>
          <p:nvPr/>
        </p:nvSpPr>
        <p:spPr>
          <a:xfrm>
            <a:off x="1357162" y="1245790"/>
            <a:ext cx="587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استمعوا للسؤال، وأجيبوا: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03E7A3-63CE-2184-FD6D-6027EEB5ED4A}"/>
              </a:ext>
            </a:extLst>
          </p:cNvPr>
          <p:cNvSpPr txBox="1"/>
          <p:nvPr/>
        </p:nvSpPr>
        <p:spPr>
          <a:xfrm>
            <a:off x="722670" y="2558845"/>
            <a:ext cx="7698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4000" b="1" dirty="0">
                <a:solidFill>
                  <a:prstClr val="black"/>
                </a:solidFill>
                <a:latin typeface="Aptos" panose="02110004020202020204"/>
                <a:cs typeface="Arial" panose="020B0604020202020204" pitchFamily="34" charset="0"/>
              </a:rPr>
              <a:t>هَلْ تَكْفيني حاسَّةٌ واحِدَةٌ لاكْتِشافِ الْمُحيطِ</a:t>
            </a:r>
            <a:r>
              <a:rPr lang="ar-MA" sz="40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؟</a:t>
            </a:r>
            <a:endParaRPr lang="fr-MA" sz="4000" b="1" dirty="0">
              <a:solidFill>
                <a:prstClr val="black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8E3A15-FC25-D21F-9317-7D1FAED458F7}"/>
              </a:ext>
            </a:extLst>
          </p:cNvPr>
          <p:cNvSpPr txBox="1"/>
          <p:nvPr/>
        </p:nvSpPr>
        <p:spPr>
          <a:xfrm>
            <a:off x="722670" y="3591270"/>
            <a:ext cx="7698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ar-MA" sz="4000" b="1" dirty="0">
                <a:solidFill>
                  <a:prstClr val="black"/>
                </a:solidFill>
                <a:latin typeface="Aptos" panose="02110004020202020204"/>
                <a:cs typeface="Arial" panose="020B0604020202020204" pitchFamily="34" charset="0"/>
              </a:rPr>
              <a:t>هَلْ كُلُّ حاسَّةٍ تَشْتَغِلُ مُنْفَصِلَةً عَنِ الأُخْرى</a:t>
            </a:r>
            <a:r>
              <a:rPr lang="ar-MA" sz="40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؟</a:t>
            </a:r>
            <a:endParaRPr lang="fr-MA" sz="4000" b="1" dirty="0">
              <a:solidFill>
                <a:prstClr val="black"/>
              </a:solidFill>
              <a:latin typeface="Aptos" panose="0211000402020202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19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756E-2CC6-E5C8-B589-C1733C66E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ED0DF4-9509-2C6C-6A71-DD3413B470D7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7BE1A21E-6C2A-2EF8-9176-412A12097E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A43BC3E-B98C-F975-D5D5-AF0E21346C29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08923A-5095-C4A9-7CA1-EC14C45351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74830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4D28361-7A29-8E9D-F2C5-459A99038CED}"/>
              </a:ext>
            </a:extLst>
          </p:cNvPr>
          <p:cNvGrpSpPr/>
          <p:nvPr/>
        </p:nvGrpSpPr>
        <p:grpSpPr>
          <a:xfrm>
            <a:off x="1852603" y="3163075"/>
            <a:ext cx="4597052" cy="1272975"/>
            <a:chOff x="1852603" y="2997938"/>
            <a:chExt cx="4597052" cy="127297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489CB1B-F108-9F91-20A2-9E2E0A3FD3C1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endParaRPr lang="ar-MA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r>
                <a:rPr lang="ar-M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ممارسة موجهة: النشاط 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6332047-20EB-435A-AB5E-2F8ADE057301}"/>
                </a:ext>
              </a:extLst>
            </p:cNvPr>
            <p:cNvSpPr txBox="1"/>
            <p:nvPr/>
          </p:nvSpPr>
          <p:spPr>
            <a:xfrm>
              <a:off x="1852603" y="2997938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 err="1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النمذجة</a:t>
              </a:r>
              <a:endParaRPr lang="ar-MA" sz="36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F4A5E09-F6C8-8BF0-1F71-3FA9B77859D5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065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A3D6E-A214-71B9-AFB3-8CFBD172D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BDEE121A-5C5F-0FFC-16E3-3603C215468B}"/>
              </a:ext>
            </a:extLst>
          </p:cNvPr>
          <p:cNvSpPr txBox="1"/>
          <p:nvPr/>
        </p:nvSpPr>
        <p:spPr>
          <a:xfrm>
            <a:off x="3849454" y="1132539"/>
            <a:ext cx="371605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أجيبوا على الكراسة،</a:t>
            </a:r>
            <a:r>
              <a:rPr lang="ar-MA" altLang="fr-FR" sz="2000" b="1" dirty="0">
                <a:latin typeface="Calibri" panose="020F0502020204030204"/>
                <a:cs typeface="Arial" panose="020B0604020202020204" pitchFamily="34" charset="0"/>
              </a:rPr>
              <a:t> الصفحة رقم 8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9EC361-DF69-C5B1-CC02-9DBD58CC8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333" y="1532649"/>
            <a:ext cx="3419048" cy="5000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726845-6471-63CE-D1EE-830D7233794E}"/>
              </a:ext>
            </a:extLst>
          </p:cNvPr>
          <p:cNvSpPr/>
          <p:nvPr/>
        </p:nvSpPr>
        <p:spPr>
          <a:xfrm>
            <a:off x="2244333" y="1532649"/>
            <a:ext cx="3419048" cy="5000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2663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903DD-7AD4-AD74-3CF9-33F87AAD8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1A1A42EB-2AC1-8FC1-2765-BCA46ADDAC24}"/>
              </a:ext>
            </a:extLst>
          </p:cNvPr>
          <p:cNvSpPr txBox="1"/>
          <p:nvPr/>
        </p:nvSpPr>
        <p:spPr>
          <a:xfrm>
            <a:off x="1131649" y="1160520"/>
            <a:ext cx="6434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000" b="1" dirty="0"/>
              <a:t>أجيبوا عَنِ السُّؤالِ: </a:t>
            </a:r>
            <a:r>
              <a:rPr lang="ar-SA" b="1" dirty="0">
                <a:solidFill>
                  <a:prstClr val="black"/>
                </a:solidFill>
                <a:latin typeface="Aptos" panose="02110004020202020204"/>
                <a:cs typeface="Times New Roman" panose="02020603050405020304" pitchFamily="18" charset="0"/>
              </a:rPr>
              <a:t>ط</a:t>
            </a:r>
            <a:r>
              <a:rPr lang="ar-MA" b="1" dirty="0">
                <a:solidFill>
                  <a:prstClr val="black"/>
                </a:solidFill>
                <a:latin typeface="Aptos" panose="02110004020202020204"/>
                <a:cs typeface="Times New Roman" panose="02020603050405020304" pitchFamily="18" charset="0"/>
              </a:rPr>
              <a:t>َ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لَبَتْ مِنْكَ الأُسْتاذَةُ كِتابَةَ مُحْتَوى كُلِّ قارورَةٍ عَلى البِطاقَةِ المُلْصَقَةِ بِها: عِطْرٌ، ماءٌ مُلَوَّنٌ، زَيْتٌ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ar-SA" sz="2000" b="1" dirty="0"/>
              <a:t> هَلْ سَتَكْتَفي بِحاسَّةُ البَصَرِ لِوَحْدِها لِلْقيامِ ب</a:t>
            </a:r>
            <a:r>
              <a:rPr lang="ar-MA" sz="2000" b="1" dirty="0"/>
              <a:t> بال</a:t>
            </a:r>
            <a:r>
              <a:rPr lang="fr-FR" sz="2000" b="1" dirty="0"/>
              <a:t>مَهَمّة</a:t>
            </a:r>
            <a:r>
              <a:rPr lang="ar-MA" sz="2000" b="1" dirty="0"/>
              <a:t> </a:t>
            </a:r>
            <a:r>
              <a:rPr lang="ar-SA" sz="2000" b="1" dirty="0"/>
              <a:t>؟</a:t>
            </a:r>
            <a:endParaRPr lang="fr-MA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634BB1-6A12-5D1B-3DE3-E1C8EEA30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033" y="2369186"/>
            <a:ext cx="4581970" cy="33562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6BCD08-566C-069F-5596-E46A5700A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905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E3B5E-441E-81D3-62A5-B9E333200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ADC2FD95-D1BB-5FA4-99FE-D9E4096FD5F8}"/>
              </a:ext>
            </a:extLst>
          </p:cNvPr>
          <p:cNvSpPr txBox="1"/>
          <p:nvPr/>
        </p:nvSpPr>
        <p:spPr>
          <a:xfrm>
            <a:off x="1131649" y="1160520"/>
            <a:ext cx="6434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MA" sz="2000" b="1" dirty="0"/>
              <a:t>أجيبوا عَنِ السُّؤالِ: </a:t>
            </a:r>
            <a:r>
              <a:rPr lang="ar-SA" b="1" dirty="0">
                <a:solidFill>
                  <a:prstClr val="black"/>
                </a:solidFill>
                <a:latin typeface="Aptos" panose="02110004020202020204"/>
                <a:cs typeface="Times New Roman" panose="02020603050405020304" pitchFamily="18" charset="0"/>
              </a:rPr>
              <a:t>ط</a:t>
            </a:r>
            <a:r>
              <a:rPr lang="ar-MA" b="1" dirty="0">
                <a:solidFill>
                  <a:prstClr val="black"/>
                </a:solidFill>
                <a:latin typeface="Aptos" panose="02110004020202020204"/>
                <a:cs typeface="Times New Roman" panose="02020603050405020304" pitchFamily="18" charset="0"/>
              </a:rPr>
              <a:t>َ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لَبَتْ مِنْكَ الأُسْتاذَةُ كِتابَةَ مُحْتَوى كُلِّ قارورَةٍ عَلى البِطاقَةِ المُلْصَقَةِ بِها: عِطْرٌ، ماءٌ مُلَوَّنٌ، زَيْتٌ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ar-SA" sz="2000" b="1" dirty="0"/>
              <a:t> هَلْ سَتَكْتَفي بِحاسَّةُ البَصَرِ لِوَحْدِها لِلْقيامِ ب</a:t>
            </a:r>
            <a:r>
              <a:rPr lang="ar-MA" sz="2000" b="1" dirty="0"/>
              <a:t> بال</a:t>
            </a:r>
            <a:r>
              <a:rPr lang="fr-FR" sz="2000" b="1" dirty="0"/>
              <a:t>مَهَمّة</a:t>
            </a:r>
            <a:r>
              <a:rPr lang="ar-MA" sz="2000" b="1" dirty="0"/>
              <a:t> </a:t>
            </a:r>
            <a:r>
              <a:rPr lang="ar-SA" sz="2000" b="1" dirty="0"/>
              <a:t>؟</a:t>
            </a:r>
            <a:endParaRPr lang="fr-MA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869E4B-47B2-4B77-3BCF-70B155EAD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94019F-41F6-C98B-634B-2F082EACF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649" y="2781380"/>
            <a:ext cx="7053706" cy="232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12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C7127-58FF-E120-10CE-5B5CE0A6A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099FD7F-220F-7316-7BE0-45D814472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44" y="2276544"/>
            <a:ext cx="7846142" cy="17786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AC60CDD-6D97-B3C7-F474-8E27A08CEB5B}"/>
              </a:ext>
            </a:extLst>
          </p:cNvPr>
          <p:cNvSpPr txBox="1"/>
          <p:nvPr/>
        </p:nvSpPr>
        <p:spPr>
          <a:xfrm>
            <a:off x="1949244" y="4384132"/>
            <a:ext cx="5987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 -لا، أَحْتاجُ تَوْ</a:t>
            </a:r>
            <a:r>
              <a:rPr lang="ar-MA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ظيفَ حَواسَّ أُخْرى.</a:t>
            </a:r>
            <a:endParaRPr lang="fr-MA" sz="14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2B9D648-BD15-DB01-1871-3549FAD6AE02}"/>
              </a:ext>
            </a:extLst>
          </p:cNvPr>
          <p:cNvSpPr txBox="1"/>
          <p:nvPr/>
        </p:nvSpPr>
        <p:spPr>
          <a:xfrm>
            <a:off x="5442155" y="1162036"/>
            <a:ext cx="1799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/>
              <a:t>صححوا</a:t>
            </a:r>
            <a:endParaRPr lang="fr-MA" sz="32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8FBC8-FDB5-0412-C169-234B93C19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35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1EB3-CE30-EF9E-1F84-A181300AA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E6F49D3-DC09-6828-068E-C8D9F77F91EE}"/>
              </a:ext>
            </a:extLst>
          </p:cNvPr>
          <p:cNvSpPr txBox="1"/>
          <p:nvPr/>
        </p:nvSpPr>
        <p:spPr>
          <a:xfrm>
            <a:off x="1131649" y="1160520"/>
            <a:ext cx="6434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/>
              <a:t>أجيبوا عَنِ السُّؤالِ: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 ما هي الحَواسُّ الَّتي سَتَعْتَمِدُها لِتَمْييزِ قارورَتَيِ العِطْرِ والماءِ عَن باقي القاروراتِ؟ </a:t>
            </a:r>
            <a:endParaRPr lang="fr-MA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0D60A5-6EC9-381B-B42A-24186A7FD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273" y="2043250"/>
            <a:ext cx="4581970" cy="33562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FCF170-D1F9-1BDB-8408-A707D1708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62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D8A05-4809-55AF-7EC8-740AB0F8E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C8A50092-C8A2-376D-8329-E9C8DFEA67C3}"/>
              </a:ext>
            </a:extLst>
          </p:cNvPr>
          <p:cNvSpPr txBox="1"/>
          <p:nvPr/>
        </p:nvSpPr>
        <p:spPr>
          <a:xfrm>
            <a:off x="1131649" y="1160520"/>
            <a:ext cx="6434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/>
              <a:t>أجيبوا عَنِ السُّؤالِ: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 ما هي الحَواسُّ الَّتي سَتَعْتَمِدُها لِتَمْييزِ قارورَتَيِ العِطْرِ والماءِ عَن باقي القاروراتِ؟ </a:t>
            </a:r>
            <a:endParaRPr lang="fr-MA" sz="20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6A3F66-133B-FD18-F6CB-9426C6A7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699E8B-4ED3-7E25-4D03-A9AD9CEC1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71" y="3081381"/>
            <a:ext cx="7565923" cy="190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4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98639-1B5D-DF56-B28E-736023842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715C5F8-E501-7668-0724-7B74B3E7881B}"/>
              </a:ext>
            </a:extLst>
          </p:cNvPr>
          <p:cNvSpPr txBox="1"/>
          <p:nvPr/>
        </p:nvSpPr>
        <p:spPr>
          <a:xfrm>
            <a:off x="722671" y="1334202"/>
            <a:ext cx="6434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3200" b="1" dirty="0"/>
              <a:t>صححوا</a:t>
            </a:r>
            <a:endParaRPr lang="fr-MA" sz="32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59F1E9-5836-FA0E-D42C-DDB2AD3A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BB06BD9-4D53-173C-B8D7-5DFB404E3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71" y="3081381"/>
            <a:ext cx="7565923" cy="19082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7AE63B-4D43-D1BF-F7F6-691BDAB40C8F}"/>
              </a:ext>
            </a:extLst>
          </p:cNvPr>
          <p:cNvSpPr txBox="1"/>
          <p:nvPr/>
        </p:nvSpPr>
        <p:spPr>
          <a:xfrm>
            <a:off x="2548591" y="4162131"/>
            <a:ext cx="5177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  حاسَّةُ الْبَصَرِ وَ حاسَّةُ الشَّمِّ.</a:t>
            </a:r>
            <a:endParaRPr lang="fr-M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4845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F501E-7E62-6C2E-9B14-1D5602EDD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249C5F0F-2052-6FE5-ED92-0A14426E8A19}"/>
              </a:ext>
            </a:extLst>
          </p:cNvPr>
          <p:cNvSpPr txBox="1"/>
          <p:nvPr/>
        </p:nvSpPr>
        <p:spPr>
          <a:xfrm>
            <a:off x="1489587" y="1160520"/>
            <a:ext cx="6076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spcAft>
                <a:spcPts val="800"/>
              </a:spcAft>
              <a:defRPr/>
            </a:pPr>
            <a:r>
              <a:rPr lang="ar-MA" sz="2000" b="1" dirty="0"/>
              <a:t>أجيبوا عَنِ السُّؤالِ: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دونَ الِاعْتِمادِ عَلى حاسَّةِ الشَّمِّ، ما هي الحَواسُّ الَّتي سَتُمَكِّنُكَ مِنْ تَعَرُّفِ قارورَةِ الزَّيْتِ؟</a:t>
            </a:r>
            <a:endParaRPr kumimoji="0" lang="fr-MA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C0DCC6-4807-3E42-61AA-A22197178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2C7011-024E-D3D9-C907-1DD7DEA5A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853" y="3028999"/>
            <a:ext cx="6371302" cy="21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867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069DD-B639-B112-D91E-3BBC927F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2018C92D-AAD7-9160-7D78-214394B2845E}"/>
              </a:ext>
            </a:extLst>
          </p:cNvPr>
          <p:cNvSpPr txBox="1"/>
          <p:nvPr/>
        </p:nvSpPr>
        <p:spPr>
          <a:xfrm>
            <a:off x="1253613" y="1199030"/>
            <a:ext cx="6076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spcAft>
                <a:spcPts val="800"/>
              </a:spcAft>
              <a:defRPr/>
            </a:pPr>
            <a:r>
              <a:rPr lang="ar-MA" sz="2800" b="1" dirty="0"/>
              <a:t>صححوا</a:t>
            </a:r>
            <a:endParaRPr kumimoji="0" lang="fr-MA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9BA445-DD50-904F-00E9-F8C43AFA2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84044D-5526-6936-1A0D-65E5D199D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32" y="3100427"/>
            <a:ext cx="7020233" cy="217949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ED9E2D0-C1D4-4795-6DD4-257F859647BE}"/>
              </a:ext>
            </a:extLst>
          </p:cNvPr>
          <p:cNvSpPr txBox="1"/>
          <p:nvPr/>
        </p:nvSpPr>
        <p:spPr>
          <a:xfrm>
            <a:off x="3571956" y="4190174"/>
            <a:ext cx="42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حاسَّةُ الْبَصَرِ وحاسَّةُ اللَّمْسِ.</a:t>
            </a:r>
            <a:endParaRPr lang="fr-M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602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5430-811B-3EF5-693F-A5D221B4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C4FE419E-1BB0-FEE7-8F74-1431D7A58869}"/>
              </a:ext>
            </a:extLst>
          </p:cNvPr>
          <p:cNvSpPr txBox="1"/>
          <p:nvPr/>
        </p:nvSpPr>
        <p:spPr>
          <a:xfrm>
            <a:off x="3834705" y="1132539"/>
            <a:ext cx="37160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ar-MA" alt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737208-DD18-AA17-96DD-CCF2FC95A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78" y="2753224"/>
            <a:ext cx="8119278" cy="235875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167A8B7-5717-4E7C-ECB1-18D30A4B2AFA}"/>
              </a:ext>
            </a:extLst>
          </p:cNvPr>
          <p:cNvSpPr txBox="1"/>
          <p:nvPr/>
        </p:nvSpPr>
        <p:spPr>
          <a:xfrm>
            <a:off x="3955414" y="4766660"/>
            <a:ext cx="4248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حاسَّةُ الْبَصَرِ وحاسَّةُ اللَّمْسِ.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3CFADE5-C927-C8D4-BD6D-1892F720DF5B}"/>
              </a:ext>
            </a:extLst>
          </p:cNvPr>
          <p:cNvSpPr txBox="1"/>
          <p:nvPr/>
        </p:nvSpPr>
        <p:spPr>
          <a:xfrm>
            <a:off x="3786301" y="3956318"/>
            <a:ext cx="4586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حاسَّةُ الْبَصَر وحاسَّةُ اللَّمْسِ.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A124FED-5D69-CA66-CC18-5D43D57F9F85}"/>
              </a:ext>
            </a:extLst>
          </p:cNvPr>
          <p:cNvSpPr txBox="1"/>
          <p:nvPr/>
        </p:nvSpPr>
        <p:spPr>
          <a:xfrm>
            <a:off x="3075038" y="3089482"/>
            <a:ext cx="4586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لا، أَحْتاجُ تَوْ</a:t>
            </a:r>
            <a:r>
              <a:rPr lang="a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ظيفَ حَواسَّ أُخْرى.</a:t>
            </a:r>
            <a:endParaRPr lang="fr-MA" sz="1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610871-FE3C-06C1-9BD3-A2DAC3E09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512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146204" y="3797620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1520792" y="3872540"/>
            <a:ext cx="4625411" cy="5788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dirty="0">
                <a:solidFill>
                  <a:schemeClr val="bg1"/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التدرب: ممارسة مستقلة: النشاط 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865605-2E21-5C80-7BA5-E4016E5634AE}"/>
              </a:ext>
            </a:extLst>
          </p:cNvPr>
          <p:cNvSpPr txBox="1"/>
          <p:nvPr/>
        </p:nvSpPr>
        <p:spPr>
          <a:xfrm>
            <a:off x="1520792" y="4571418"/>
            <a:ext cx="4625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الإغناء: ممارسة مستقلة: النشاط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1BE6F5-84BC-92D6-B94B-44D8E4FB8453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2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283C8C4-3A54-54F4-485E-EA15D1ED477A}"/>
              </a:ext>
            </a:extLst>
          </p:cNvPr>
          <p:cNvSpPr txBox="1">
            <a:spLocks/>
          </p:cNvSpPr>
          <p:nvPr/>
        </p:nvSpPr>
        <p:spPr>
          <a:xfrm>
            <a:off x="4395953" y="1313779"/>
            <a:ext cx="3108897" cy="559265"/>
          </a:xfrm>
          <a:prstGeom prst="rect">
            <a:avLst/>
          </a:prstGeom>
          <a:solidFill>
            <a:srgbClr val="009EDE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تذكروا معي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D65A90-987B-395B-CC32-30B4B36310B3}"/>
              </a:ext>
            </a:extLst>
          </p:cNvPr>
          <p:cNvSpPr txBox="1"/>
          <p:nvPr/>
        </p:nvSpPr>
        <p:spPr>
          <a:xfrm>
            <a:off x="1342103" y="2737981"/>
            <a:ext cx="6998003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ar-M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لِاكْتِشاف مُحيطي أَحْتاجُ ل</a:t>
            </a:r>
            <a:r>
              <a:rPr lang="ar-S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اسْتِخْدامِ </a:t>
            </a:r>
            <a:r>
              <a:rPr lang="ar-SA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أَكْثَرَ مِنْ حاسَّةٍ</a:t>
            </a:r>
            <a:r>
              <a:rPr lang="ar-MA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r" rtl="1">
              <a:buNone/>
            </a:pPr>
            <a:endParaRPr lang="ar-MA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M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ar-S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الحَواسّ</a:t>
            </a:r>
            <a:r>
              <a:rPr lang="ar-M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ُ </a:t>
            </a:r>
            <a:r>
              <a:rPr lang="ar-MA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تَتَكامَلُ</a:t>
            </a:r>
            <a:r>
              <a:rPr lang="ar-S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فيما بَيْنَها</a:t>
            </a:r>
            <a:r>
              <a:rPr lang="ar-M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لِتُساعِدَن</a:t>
            </a:r>
            <a:r>
              <a:rPr lang="ar-MA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 عَلى اكْتِشافِ الْمُحيِطِ.</a:t>
            </a:r>
            <a:endParaRPr lang="fr-M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78534-C0DA-EE37-A90B-A3E7F73B0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686D8D2B-2A53-AEF7-FBE3-DFE4297E13C1}"/>
              </a:ext>
            </a:extLst>
          </p:cNvPr>
          <p:cNvSpPr txBox="1"/>
          <p:nvPr/>
        </p:nvSpPr>
        <p:spPr>
          <a:xfrm>
            <a:off x="1285875" y="1126356"/>
            <a:ext cx="63620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أنجز على الكراسة – الصفحة 9 – </a:t>
            </a: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</a:t>
            </a:r>
            <a:r>
              <a:rPr kumimoji="0" lang="a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تمرين رقم 4: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F14524F-3D74-07B3-5646-4A74CBB42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433" y="1547671"/>
            <a:ext cx="3285714" cy="51047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FCE77D-E03B-E8C3-CC8C-6BA2D371B7B1}"/>
              </a:ext>
            </a:extLst>
          </p:cNvPr>
          <p:cNvSpPr/>
          <p:nvPr/>
        </p:nvSpPr>
        <p:spPr>
          <a:xfrm>
            <a:off x="2374489" y="1843549"/>
            <a:ext cx="3471658" cy="23449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F0DC39-E82B-E646-8C9E-41AE0C506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0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DC5B-9E98-2D79-0959-DB0C87B5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0ADB97DC-9B30-7E20-EAED-6D4EE99ABD8E}"/>
              </a:ext>
            </a:extLst>
          </p:cNvPr>
          <p:cNvSpPr txBox="1"/>
          <p:nvPr/>
        </p:nvSpPr>
        <p:spPr>
          <a:xfrm>
            <a:off x="2374489" y="1126356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أنجز على الكراسة - الصفحة 9- التمرين رقم 4 - السُؤال(أ)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54BA5F-32D0-0D51-FA1D-2C37E2906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135" y="1828801"/>
            <a:ext cx="2861187" cy="41295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F6118DC-4D0E-B1A6-28ED-F32B626DB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32" y="1828801"/>
            <a:ext cx="3934563" cy="45130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B8847A-1F8F-72CA-96CF-729E6580EE58}"/>
              </a:ext>
            </a:extLst>
          </p:cNvPr>
          <p:cNvSpPr/>
          <p:nvPr/>
        </p:nvSpPr>
        <p:spPr>
          <a:xfrm>
            <a:off x="1076631" y="1828801"/>
            <a:ext cx="3934563" cy="10176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FF2C3A-4A96-790C-6729-0DA5BAAF0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54C0E-8040-D785-BDE8-BD7F92A95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EA98A7-643D-F106-6A52-55A0921C0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35" y="1632266"/>
            <a:ext cx="2861187" cy="43260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2A89ED-A8DD-F924-F527-C59AD903F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171" y="1828801"/>
            <a:ext cx="4630993" cy="4513006"/>
          </a:xfrm>
          <a:prstGeom prst="rect">
            <a:avLst/>
          </a:prstGeom>
        </p:spPr>
      </p:pic>
      <p:sp>
        <p:nvSpPr>
          <p:cNvPr id="4" name="ZoneTexte 11">
            <a:extLst>
              <a:ext uri="{FF2B5EF4-FFF2-40B4-BE49-F238E27FC236}">
                <a16:creationId xmlns:a16="http://schemas.microsoft.com/office/drawing/2014/main" id="{41BA5649-8F75-625E-AC51-67100ED3F2FF}"/>
              </a:ext>
            </a:extLst>
          </p:cNvPr>
          <p:cNvSpPr txBox="1"/>
          <p:nvPr/>
        </p:nvSpPr>
        <p:spPr>
          <a:xfrm>
            <a:off x="4793225" y="1170601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E1AAE870-976F-F0A6-5E70-E0E468E37877}"/>
              </a:ext>
            </a:extLst>
          </p:cNvPr>
          <p:cNvSpPr/>
          <p:nvPr/>
        </p:nvSpPr>
        <p:spPr>
          <a:xfrm>
            <a:off x="1637070" y="2416015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70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FE7F9CE-0828-63EE-EBAC-F8E54056F03B}"/>
              </a:ext>
            </a:extLst>
          </p:cNvPr>
          <p:cNvSpPr txBox="1"/>
          <p:nvPr/>
        </p:nvSpPr>
        <p:spPr>
          <a:xfrm>
            <a:off x="4701049" y="4795454"/>
            <a:ext cx="67105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أَو</a:t>
            </a:r>
            <a:endParaRPr lang="fr-MA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B1338-E9F8-94E2-DEFA-1B9C98F49BC2}"/>
              </a:ext>
            </a:extLst>
          </p:cNvPr>
          <p:cNvSpPr/>
          <p:nvPr/>
        </p:nvSpPr>
        <p:spPr>
          <a:xfrm>
            <a:off x="684171" y="1828801"/>
            <a:ext cx="4687929" cy="10176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3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B3B2B-DF69-278F-2229-590F9E1AD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AB9E7EB5-DC3A-41B7-2904-97E62D4FF440}"/>
              </a:ext>
            </a:extLst>
          </p:cNvPr>
          <p:cNvSpPr txBox="1"/>
          <p:nvPr/>
        </p:nvSpPr>
        <p:spPr>
          <a:xfrm>
            <a:off x="2374489" y="1126356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أنجز على الكراسة - الصفحة 9- التمرين رقم 4 - السُؤال(أ)</a:t>
            </a:r>
            <a:endParaRPr lang="fr-FR" altLang="fr-FR" sz="2000" b="1" dirty="0">
              <a:solidFill>
                <a:schemeClr val="bg1">
                  <a:lumMod val="6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0CBD20-3C7D-CEA5-437C-43F7A9042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135" y="1828801"/>
            <a:ext cx="2861187" cy="41295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B1937E-C211-9F3B-B5DA-63F30350A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32" y="1828801"/>
            <a:ext cx="3934563" cy="45130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0220ED-B96F-CB8B-D09A-A5B76E0393C4}"/>
              </a:ext>
            </a:extLst>
          </p:cNvPr>
          <p:cNvSpPr/>
          <p:nvPr/>
        </p:nvSpPr>
        <p:spPr>
          <a:xfrm>
            <a:off x="1076631" y="2875937"/>
            <a:ext cx="3934563" cy="10176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111860E3-D323-6416-F321-0E313AD07AD0}"/>
              </a:ext>
            </a:extLst>
          </p:cNvPr>
          <p:cNvSpPr/>
          <p:nvPr/>
        </p:nvSpPr>
        <p:spPr>
          <a:xfrm>
            <a:off x="1858295" y="2399376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7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BD5C3D-725E-7740-6795-6A8890AB1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4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30530-AA17-C322-B24D-77767BA45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1207D9-E5B2-93DB-B95D-953DDDB8B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35" y="1632266"/>
            <a:ext cx="2861187" cy="43260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F2330E-4EE4-1E87-DC5A-9269DEB76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78" y="1828801"/>
            <a:ext cx="4630993" cy="4513006"/>
          </a:xfrm>
          <a:prstGeom prst="rect">
            <a:avLst/>
          </a:prstGeom>
        </p:spPr>
      </p:pic>
      <p:sp>
        <p:nvSpPr>
          <p:cNvPr id="4" name="ZoneTexte 11">
            <a:extLst>
              <a:ext uri="{FF2B5EF4-FFF2-40B4-BE49-F238E27FC236}">
                <a16:creationId xmlns:a16="http://schemas.microsoft.com/office/drawing/2014/main" id="{5964A15C-2C17-123F-F410-09841C8BA811}"/>
              </a:ext>
            </a:extLst>
          </p:cNvPr>
          <p:cNvSpPr txBox="1"/>
          <p:nvPr/>
        </p:nvSpPr>
        <p:spPr>
          <a:xfrm>
            <a:off x="4793225" y="1170601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6ADD75E0-645F-CEF9-7E23-0FAE1179A1FE}"/>
              </a:ext>
            </a:extLst>
          </p:cNvPr>
          <p:cNvSpPr/>
          <p:nvPr/>
        </p:nvSpPr>
        <p:spPr>
          <a:xfrm>
            <a:off x="1637070" y="2416015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700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B6C65863-9234-980B-1F4E-CADC0D3FFE74}"/>
              </a:ext>
            </a:extLst>
          </p:cNvPr>
          <p:cNvSpPr/>
          <p:nvPr/>
        </p:nvSpPr>
        <p:spPr>
          <a:xfrm>
            <a:off x="1637070" y="3414252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B536C9B-604D-C852-5473-1901A743B63F}"/>
              </a:ext>
            </a:extLst>
          </p:cNvPr>
          <p:cNvSpPr txBox="1"/>
          <p:nvPr/>
        </p:nvSpPr>
        <p:spPr>
          <a:xfrm>
            <a:off x="4701049" y="4795454"/>
            <a:ext cx="67105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أَو</a:t>
            </a:r>
            <a:endParaRPr lang="fr-MA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56D96C-C85C-B174-6A70-CBD38D5690CB}"/>
              </a:ext>
            </a:extLst>
          </p:cNvPr>
          <p:cNvSpPr/>
          <p:nvPr/>
        </p:nvSpPr>
        <p:spPr>
          <a:xfrm>
            <a:off x="663679" y="2875937"/>
            <a:ext cx="4630992" cy="10176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8029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A81AA-8F54-AD65-9DAF-8691D0092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83F06345-7A4E-73FE-E505-7280B719511F}"/>
              </a:ext>
            </a:extLst>
          </p:cNvPr>
          <p:cNvSpPr txBox="1"/>
          <p:nvPr/>
        </p:nvSpPr>
        <p:spPr>
          <a:xfrm>
            <a:off x="2374489" y="1126356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أنجز على الكراسة - الصفحة 9- التمرين رقم 4 - السُؤال(أ)</a:t>
            </a:r>
            <a:endParaRPr lang="fr-FR" altLang="fr-FR" sz="2000" b="1" dirty="0">
              <a:solidFill>
                <a:schemeClr val="bg1">
                  <a:lumMod val="6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7957B9-ED1F-18C5-22B8-D824C4C0D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135" y="1828801"/>
            <a:ext cx="2861187" cy="41295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8ABE57F-52C1-F640-D11E-AD7D33A1E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32" y="1828801"/>
            <a:ext cx="3934563" cy="45130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00D413E-DB71-399B-B5E7-5D3AAB95EE47}"/>
              </a:ext>
            </a:extLst>
          </p:cNvPr>
          <p:cNvSpPr/>
          <p:nvPr/>
        </p:nvSpPr>
        <p:spPr>
          <a:xfrm>
            <a:off x="468692" y="3864077"/>
            <a:ext cx="4722739" cy="14010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A6AB5008-D9FE-A8BC-50D1-EA448FF615E4}"/>
              </a:ext>
            </a:extLst>
          </p:cNvPr>
          <p:cNvSpPr/>
          <p:nvPr/>
        </p:nvSpPr>
        <p:spPr>
          <a:xfrm>
            <a:off x="1858295" y="2431273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018C52A6-F438-7BCD-7599-CB4CA06A430F}"/>
              </a:ext>
            </a:extLst>
          </p:cNvPr>
          <p:cNvSpPr/>
          <p:nvPr/>
        </p:nvSpPr>
        <p:spPr>
          <a:xfrm>
            <a:off x="1858295" y="3429000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C87C51-83A2-25EC-2C26-05F2F9A0D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9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C70A1-9F6E-AD3C-2BDF-652C5D9E5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4CA18F-821E-2BBF-5818-DF8E829FB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35" y="1632266"/>
            <a:ext cx="2861187" cy="43260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D5787-A7A2-147A-4E0D-372D1EDBE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78" y="1828801"/>
            <a:ext cx="4630993" cy="4513006"/>
          </a:xfrm>
          <a:prstGeom prst="rect">
            <a:avLst/>
          </a:prstGeom>
        </p:spPr>
      </p:pic>
      <p:sp>
        <p:nvSpPr>
          <p:cNvPr id="4" name="ZoneTexte 11">
            <a:extLst>
              <a:ext uri="{FF2B5EF4-FFF2-40B4-BE49-F238E27FC236}">
                <a16:creationId xmlns:a16="http://schemas.microsoft.com/office/drawing/2014/main" id="{7818E08E-48A9-383C-1864-C8E4FA46F3A5}"/>
              </a:ext>
            </a:extLst>
          </p:cNvPr>
          <p:cNvSpPr txBox="1"/>
          <p:nvPr/>
        </p:nvSpPr>
        <p:spPr>
          <a:xfrm>
            <a:off x="4793225" y="1170601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850A7305-A00D-445D-A2CD-9F6288E5DDCC}"/>
              </a:ext>
            </a:extLst>
          </p:cNvPr>
          <p:cNvSpPr/>
          <p:nvPr/>
        </p:nvSpPr>
        <p:spPr>
          <a:xfrm>
            <a:off x="1637070" y="2416015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700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E51AD90F-01A6-F7DE-5C32-41D731367ACA}"/>
              </a:ext>
            </a:extLst>
          </p:cNvPr>
          <p:cNvSpPr/>
          <p:nvPr/>
        </p:nvSpPr>
        <p:spPr>
          <a:xfrm>
            <a:off x="1637070" y="3414252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6371DCD-740A-3DB4-62FC-9D70356ECCB0}"/>
              </a:ext>
            </a:extLst>
          </p:cNvPr>
          <p:cNvSpPr txBox="1"/>
          <p:nvPr/>
        </p:nvSpPr>
        <p:spPr>
          <a:xfrm>
            <a:off x="2853812" y="4795455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F13F70-DE79-3B41-E2F8-76CF63028EB2}"/>
              </a:ext>
            </a:extLst>
          </p:cNvPr>
          <p:cNvSpPr txBox="1"/>
          <p:nvPr/>
        </p:nvSpPr>
        <p:spPr>
          <a:xfrm>
            <a:off x="1246238" y="446138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167C419-8FB7-5562-CCE3-D6046FC2B38B}"/>
              </a:ext>
            </a:extLst>
          </p:cNvPr>
          <p:cNvSpPr txBox="1"/>
          <p:nvPr/>
        </p:nvSpPr>
        <p:spPr>
          <a:xfrm>
            <a:off x="1235176" y="4802149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الْشَّمِّ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2EF89D3-2316-1096-D359-51607109F6E0}"/>
              </a:ext>
            </a:extLst>
          </p:cNvPr>
          <p:cNvSpPr txBox="1"/>
          <p:nvPr/>
        </p:nvSpPr>
        <p:spPr>
          <a:xfrm>
            <a:off x="4701049" y="4795454"/>
            <a:ext cx="67105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أَو</a:t>
            </a:r>
            <a:endParaRPr lang="fr-MA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0B015B3-8818-51EB-7403-4B5973802820}"/>
              </a:ext>
            </a:extLst>
          </p:cNvPr>
          <p:cNvSpPr txBox="1"/>
          <p:nvPr/>
        </p:nvSpPr>
        <p:spPr>
          <a:xfrm>
            <a:off x="2861186" y="4461386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7EFED0-2E10-6FBD-1865-25337C21A2AE}"/>
              </a:ext>
            </a:extLst>
          </p:cNvPr>
          <p:cNvSpPr/>
          <p:nvPr/>
        </p:nvSpPr>
        <p:spPr>
          <a:xfrm>
            <a:off x="468692" y="3864077"/>
            <a:ext cx="4825979" cy="14010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8157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26033-D31F-DF41-497B-7379EF5C6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11">
            <a:extLst>
              <a:ext uri="{FF2B5EF4-FFF2-40B4-BE49-F238E27FC236}">
                <a16:creationId xmlns:a16="http://schemas.microsoft.com/office/drawing/2014/main" id="{6DCB35A8-84A2-494E-0ABA-F3AC3A02D920}"/>
              </a:ext>
            </a:extLst>
          </p:cNvPr>
          <p:cNvSpPr txBox="1"/>
          <p:nvPr/>
        </p:nvSpPr>
        <p:spPr>
          <a:xfrm>
            <a:off x="2374489" y="1126356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أنجز على الكراسة - الصفحة 9- التمرين 4 - السُؤال(أ)</a:t>
            </a:r>
            <a:endParaRPr lang="fr-FR" altLang="fr-FR" sz="2000" b="1" dirty="0">
              <a:solidFill>
                <a:schemeClr val="bg1">
                  <a:lumMod val="6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ECE940-8C4A-D1BD-7763-FAEF1E3D4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135" y="1828801"/>
            <a:ext cx="2861187" cy="41295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1907E3-8ED5-1953-4FC2-CC035DD86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27" y="1828801"/>
            <a:ext cx="3934563" cy="45130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594A22-6789-44A6-D42E-37DBF6AB4798}"/>
              </a:ext>
            </a:extLst>
          </p:cNvPr>
          <p:cNvSpPr/>
          <p:nvPr/>
        </p:nvSpPr>
        <p:spPr>
          <a:xfrm>
            <a:off x="1076628" y="5222825"/>
            <a:ext cx="3934563" cy="11189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F2ADE00D-FB5D-069C-20D7-ACD4BD716B61}"/>
              </a:ext>
            </a:extLst>
          </p:cNvPr>
          <p:cNvSpPr/>
          <p:nvPr/>
        </p:nvSpPr>
        <p:spPr>
          <a:xfrm>
            <a:off x="1858295" y="2416015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700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9D6F0573-BCBE-E5B2-8680-601FFBFD6C75}"/>
              </a:ext>
            </a:extLst>
          </p:cNvPr>
          <p:cNvSpPr/>
          <p:nvPr/>
        </p:nvSpPr>
        <p:spPr>
          <a:xfrm>
            <a:off x="1858295" y="3440516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70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5A4753-8052-D544-46CF-5ED50F080ACD}"/>
              </a:ext>
            </a:extLst>
          </p:cNvPr>
          <p:cNvSpPr txBox="1"/>
          <p:nvPr/>
        </p:nvSpPr>
        <p:spPr>
          <a:xfrm>
            <a:off x="2861186" y="4461386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73823E-E651-E350-9024-012151DA2BD1}"/>
              </a:ext>
            </a:extLst>
          </p:cNvPr>
          <p:cNvSpPr txBox="1"/>
          <p:nvPr/>
        </p:nvSpPr>
        <p:spPr>
          <a:xfrm>
            <a:off x="2853812" y="4795455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7681A7-8755-86EB-8210-F7B65C02B74B}"/>
              </a:ext>
            </a:extLst>
          </p:cNvPr>
          <p:cNvSpPr txBox="1"/>
          <p:nvPr/>
        </p:nvSpPr>
        <p:spPr>
          <a:xfrm>
            <a:off x="1421587" y="4461386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5E9BA2-0586-7453-95F2-485C3AC10D28}"/>
              </a:ext>
            </a:extLst>
          </p:cNvPr>
          <p:cNvSpPr txBox="1"/>
          <p:nvPr/>
        </p:nvSpPr>
        <p:spPr>
          <a:xfrm>
            <a:off x="1428961" y="4795454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الْشَّمِّ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12F100B-7062-DB15-4B42-42ABFA75A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2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71E6-46CA-67C8-01D5-B44270E98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47B1B6-7A1C-05DE-73CF-909959E0B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35" y="1632266"/>
            <a:ext cx="2861187" cy="43260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C1C455-6B7B-4326-12AF-26F9D47E4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78" y="1828801"/>
            <a:ext cx="4630993" cy="4513006"/>
          </a:xfrm>
          <a:prstGeom prst="rect">
            <a:avLst/>
          </a:prstGeom>
        </p:spPr>
      </p:pic>
      <p:sp>
        <p:nvSpPr>
          <p:cNvPr id="4" name="ZoneTexte 11">
            <a:extLst>
              <a:ext uri="{FF2B5EF4-FFF2-40B4-BE49-F238E27FC236}">
                <a16:creationId xmlns:a16="http://schemas.microsoft.com/office/drawing/2014/main" id="{6D5C4452-3135-FC28-B55E-E866DF7DD836}"/>
              </a:ext>
            </a:extLst>
          </p:cNvPr>
          <p:cNvSpPr txBox="1"/>
          <p:nvPr/>
        </p:nvSpPr>
        <p:spPr>
          <a:xfrm>
            <a:off x="4793225" y="1170601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F08E11E6-40DF-5BE5-FF4B-FE43B12EE4E7}"/>
              </a:ext>
            </a:extLst>
          </p:cNvPr>
          <p:cNvSpPr/>
          <p:nvPr/>
        </p:nvSpPr>
        <p:spPr>
          <a:xfrm>
            <a:off x="1637070" y="2416015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700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6A58F89E-1BD2-8A6C-2660-81464FE2037B}"/>
              </a:ext>
            </a:extLst>
          </p:cNvPr>
          <p:cNvSpPr/>
          <p:nvPr/>
        </p:nvSpPr>
        <p:spPr>
          <a:xfrm>
            <a:off x="1637070" y="3414252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C9D7F6-010D-A624-9C0F-B8BE7B957902}"/>
              </a:ext>
            </a:extLst>
          </p:cNvPr>
          <p:cNvSpPr txBox="1"/>
          <p:nvPr/>
        </p:nvSpPr>
        <p:spPr>
          <a:xfrm>
            <a:off x="2853812" y="4795455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F9C012B-9FE0-F50A-C266-F9C3F3894862}"/>
              </a:ext>
            </a:extLst>
          </p:cNvPr>
          <p:cNvSpPr txBox="1"/>
          <p:nvPr/>
        </p:nvSpPr>
        <p:spPr>
          <a:xfrm>
            <a:off x="1246238" y="446138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125F5E-DF36-17F5-E456-041A6EF4884F}"/>
              </a:ext>
            </a:extLst>
          </p:cNvPr>
          <p:cNvSpPr txBox="1"/>
          <p:nvPr/>
        </p:nvSpPr>
        <p:spPr>
          <a:xfrm>
            <a:off x="1246238" y="5816343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7A78636-76A0-0745-2735-2087E34A1A71}"/>
              </a:ext>
            </a:extLst>
          </p:cNvPr>
          <p:cNvSpPr txBox="1"/>
          <p:nvPr/>
        </p:nvSpPr>
        <p:spPr>
          <a:xfrm>
            <a:off x="1235176" y="4802149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الْشَّمِّ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C07A518-80CB-E1B3-94CE-15811B468828}"/>
              </a:ext>
            </a:extLst>
          </p:cNvPr>
          <p:cNvSpPr txBox="1"/>
          <p:nvPr/>
        </p:nvSpPr>
        <p:spPr>
          <a:xfrm>
            <a:off x="4701049" y="4795454"/>
            <a:ext cx="67105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أَو</a:t>
            </a:r>
            <a:endParaRPr lang="fr-MA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1BE46BD-A5F8-436C-CC59-306C151378FD}"/>
              </a:ext>
            </a:extLst>
          </p:cNvPr>
          <p:cNvSpPr txBox="1"/>
          <p:nvPr/>
        </p:nvSpPr>
        <p:spPr>
          <a:xfrm>
            <a:off x="2861186" y="4461386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4C0429F-7566-F56F-8CBA-09059182A9C4}"/>
              </a:ext>
            </a:extLst>
          </p:cNvPr>
          <p:cNvSpPr txBox="1"/>
          <p:nvPr/>
        </p:nvSpPr>
        <p:spPr>
          <a:xfrm>
            <a:off x="2861185" y="5816342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04E790-BEB0-E3FF-B1B9-C10221B00DE7}"/>
              </a:ext>
            </a:extLst>
          </p:cNvPr>
          <p:cNvSpPr/>
          <p:nvPr/>
        </p:nvSpPr>
        <p:spPr>
          <a:xfrm>
            <a:off x="663678" y="5222825"/>
            <a:ext cx="4616247" cy="11189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20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EF067-4420-9330-7904-BDCC85812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E76C536-A8B0-FE16-FBB4-73DA92C38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35" y="1632266"/>
            <a:ext cx="2861187" cy="43260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768E4E-7B83-1896-0D2C-A9A9D78EE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78" y="1828801"/>
            <a:ext cx="4630993" cy="4513006"/>
          </a:xfrm>
          <a:prstGeom prst="rect">
            <a:avLst/>
          </a:prstGeom>
        </p:spPr>
      </p:pic>
      <p:sp>
        <p:nvSpPr>
          <p:cNvPr id="4" name="ZoneTexte 11">
            <a:extLst>
              <a:ext uri="{FF2B5EF4-FFF2-40B4-BE49-F238E27FC236}">
                <a16:creationId xmlns:a16="http://schemas.microsoft.com/office/drawing/2014/main" id="{8481C31C-F1CE-ABFF-8F84-7E31BAFB619A}"/>
              </a:ext>
            </a:extLst>
          </p:cNvPr>
          <p:cNvSpPr txBox="1"/>
          <p:nvPr/>
        </p:nvSpPr>
        <p:spPr>
          <a:xfrm>
            <a:off x="4793225" y="1170601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FD515A43-60D5-A0D6-DDBB-0EB6E0289714}"/>
              </a:ext>
            </a:extLst>
          </p:cNvPr>
          <p:cNvSpPr/>
          <p:nvPr/>
        </p:nvSpPr>
        <p:spPr>
          <a:xfrm>
            <a:off x="1637070" y="2416015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700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BA5B99C6-FA4A-D88B-7869-D98ED586A674}"/>
              </a:ext>
            </a:extLst>
          </p:cNvPr>
          <p:cNvSpPr/>
          <p:nvPr/>
        </p:nvSpPr>
        <p:spPr>
          <a:xfrm>
            <a:off x="1637070" y="3414252"/>
            <a:ext cx="516194" cy="3561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62740C6-0BF0-74B1-3E79-46948F78E065}"/>
              </a:ext>
            </a:extLst>
          </p:cNvPr>
          <p:cNvSpPr txBox="1"/>
          <p:nvPr/>
        </p:nvSpPr>
        <p:spPr>
          <a:xfrm>
            <a:off x="2853812" y="4795455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FFD5939-7719-51B4-65E8-440E55F61A36}"/>
              </a:ext>
            </a:extLst>
          </p:cNvPr>
          <p:cNvSpPr txBox="1"/>
          <p:nvPr/>
        </p:nvSpPr>
        <p:spPr>
          <a:xfrm>
            <a:off x="1246238" y="446138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FE4A29-1DC5-CB5B-D5A2-CC42F764D196}"/>
              </a:ext>
            </a:extLst>
          </p:cNvPr>
          <p:cNvSpPr txBox="1"/>
          <p:nvPr/>
        </p:nvSpPr>
        <p:spPr>
          <a:xfrm>
            <a:off x="1246238" y="5816343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F1A574D-5BA0-1E97-246D-369964D176D6}"/>
              </a:ext>
            </a:extLst>
          </p:cNvPr>
          <p:cNvSpPr txBox="1"/>
          <p:nvPr/>
        </p:nvSpPr>
        <p:spPr>
          <a:xfrm>
            <a:off x="1235176" y="4802149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الْشَّمِّ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73B4660-D7E2-086F-E183-9EE622022C6D}"/>
              </a:ext>
            </a:extLst>
          </p:cNvPr>
          <p:cNvSpPr txBox="1"/>
          <p:nvPr/>
        </p:nvSpPr>
        <p:spPr>
          <a:xfrm>
            <a:off x="4701049" y="4795454"/>
            <a:ext cx="67105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MA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أَو</a:t>
            </a:r>
            <a:endParaRPr lang="fr-MA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C1E3304-0D9E-A3B6-70FA-0EB5BF25F54C}"/>
              </a:ext>
            </a:extLst>
          </p:cNvPr>
          <p:cNvSpPr txBox="1"/>
          <p:nvPr/>
        </p:nvSpPr>
        <p:spPr>
          <a:xfrm>
            <a:off x="2861186" y="4461386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5B7D3F8-20A3-E7A9-5FD4-34651D3C9AA7}"/>
              </a:ext>
            </a:extLst>
          </p:cNvPr>
          <p:cNvSpPr txBox="1"/>
          <p:nvPr/>
        </p:nvSpPr>
        <p:spPr>
          <a:xfrm>
            <a:off x="2861185" y="5816342"/>
            <a:ext cx="101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الْلّمْسِ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47E24-99CE-B291-CB9C-87DA01CA2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1">
            <a:extLst>
              <a:ext uri="{FF2B5EF4-FFF2-40B4-BE49-F238E27FC236}">
                <a16:creationId xmlns:a16="http://schemas.microsoft.com/office/drawing/2014/main" id="{456A7373-8237-5DEB-F51F-30463D2E0406}"/>
              </a:ext>
            </a:extLst>
          </p:cNvPr>
          <p:cNvSpPr txBox="1"/>
          <p:nvPr/>
        </p:nvSpPr>
        <p:spPr>
          <a:xfrm>
            <a:off x="2356599" y="1111270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أنجز على الكراسة - الصفحة 9- التمرين </a:t>
            </a:r>
            <a:r>
              <a:rPr lang="fr-FR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4DA448-305E-65CE-6C05-E9BACB03C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942" y="1534257"/>
            <a:ext cx="3285714" cy="51047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792BC6-0D48-FFE4-2E21-C79FD2A50BF9}"/>
              </a:ext>
            </a:extLst>
          </p:cNvPr>
          <p:cNvSpPr/>
          <p:nvPr/>
        </p:nvSpPr>
        <p:spPr>
          <a:xfrm>
            <a:off x="1840942" y="4203290"/>
            <a:ext cx="3285714" cy="13126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E18CAA-629E-0794-D1D4-A25B8D2E0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3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DC5B-9E98-2D79-0959-DB0C87B5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1">
            <a:extLst>
              <a:ext uri="{FF2B5EF4-FFF2-40B4-BE49-F238E27FC236}">
                <a16:creationId xmlns:a16="http://schemas.microsoft.com/office/drawing/2014/main" id="{2657604F-6A96-A696-3D2F-DB9892CD1FAD}"/>
              </a:ext>
            </a:extLst>
          </p:cNvPr>
          <p:cNvSpPr txBox="1"/>
          <p:nvPr/>
        </p:nvSpPr>
        <p:spPr>
          <a:xfrm>
            <a:off x="2336389" y="1303424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أنجز على الكراسة - الصفحة 9 ما يلي: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F25FA8-5978-6A7A-BC6A-644215F36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42" y="2406713"/>
            <a:ext cx="7624916" cy="30354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E7D0D1-CC9F-95CF-C4D7-C290AA8CCBC5}"/>
              </a:ext>
            </a:extLst>
          </p:cNvPr>
          <p:cNvSpPr/>
          <p:nvPr/>
        </p:nvSpPr>
        <p:spPr>
          <a:xfrm>
            <a:off x="759542" y="3613355"/>
            <a:ext cx="7624916" cy="6341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7CECAC-BE10-1BA5-FCEE-70F949450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11663-03C2-D9CF-E817-8BCDFA43A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4D08779-981A-DD3A-B995-B909B9999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42" y="2406713"/>
            <a:ext cx="7624916" cy="3035442"/>
          </a:xfrm>
          <a:prstGeom prst="rect">
            <a:avLst/>
          </a:prstGeom>
        </p:spPr>
      </p:pic>
      <p:sp>
        <p:nvSpPr>
          <p:cNvPr id="8" name="ZoneTexte 11">
            <a:extLst>
              <a:ext uri="{FF2B5EF4-FFF2-40B4-BE49-F238E27FC236}">
                <a16:creationId xmlns:a16="http://schemas.microsoft.com/office/drawing/2014/main" id="{ABF81087-4121-70B2-7B89-3C57069B12F8}"/>
              </a:ext>
            </a:extLst>
          </p:cNvPr>
          <p:cNvSpPr txBox="1"/>
          <p:nvPr/>
        </p:nvSpPr>
        <p:spPr>
          <a:xfrm>
            <a:off x="4763728" y="1185012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DF714A-3074-7A3B-EFE4-1DEBB793F32D}"/>
              </a:ext>
            </a:extLst>
          </p:cNvPr>
          <p:cNvSpPr txBox="1"/>
          <p:nvPr/>
        </p:nvSpPr>
        <p:spPr>
          <a:xfrm>
            <a:off x="3060290" y="3693601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29E0DC4-7FE8-717B-B5A2-B1A362AA76DE}"/>
              </a:ext>
            </a:extLst>
          </p:cNvPr>
          <p:cNvSpPr txBox="1"/>
          <p:nvPr/>
        </p:nvSpPr>
        <p:spPr>
          <a:xfrm>
            <a:off x="4911216" y="3693600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CBFAF9-7360-5500-3B78-A995370DF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438BBEF-4F3D-7FFD-BC05-63E7DD742EF5}"/>
              </a:ext>
            </a:extLst>
          </p:cNvPr>
          <p:cNvSpPr txBox="1"/>
          <p:nvPr/>
        </p:nvSpPr>
        <p:spPr>
          <a:xfrm>
            <a:off x="1494552" y="3723949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الشَّمُّ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13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D9E58-BCFE-3231-D251-66C38B58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1">
            <a:extLst>
              <a:ext uri="{FF2B5EF4-FFF2-40B4-BE49-F238E27FC236}">
                <a16:creationId xmlns:a16="http://schemas.microsoft.com/office/drawing/2014/main" id="{B87EDA26-E6B5-E1CB-EC27-98FBCAF27E9B}"/>
              </a:ext>
            </a:extLst>
          </p:cNvPr>
          <p:cNvSpPr txBox="1"/>
          <p:nvPr/>
        </p:nvSpPr>
        <p:spPr>
          <a:xfrm>
            <a:off x="2374489" y="1126356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أنجز على الكراسة - الصفحة 9:</a:t>
            </a:r>
            <a:endParaRPr lang="fr-FR" altLang="fr-FR" sz="2000" b="1" dirty="0">
              <a:solidFill>
                <a:schemeClr val="bg1">
                  <a:lumMod val="6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7A84F5-412C-541F-A7BF-2B0576B49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42" y="2406713"/>
            <a:ext cx="7624916" cy="30354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A6E107-716D-E42B-6180-4A48C4190CAE}"/>
              </a:ext>
            </a:extLst>
          </p:cNvPr>
          <p:cNvSpPr txBox="1"/>
          <p:nvPr/>
        </p:nvSpPr>
        <p:spPr>
          <a:xfrm>
            <a:off x="4911216" y="3693600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CCF7B69-1F64-06C1-EDF2-81B194E15172}"/>
              </a:ext>
            </a:extLst>
          </p:cNvPr>
          <p:cNvSpPr txBox="1"/>
          <p:nvPr/>
        </p:nvSpPr>
        <p:spPr>
          <a:xfrm>
            <a:off x="3060290" y="3693601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207291-33AF-E577-29AE-C1F7C4DB2721}"/>
              </a:ext>
            </a:extLst>
          </p:cNvPr>
          <p:cNvSpPr/>
          <p:nvPr/>
        </p:nvSpPr>
        <p:spPr>
          <a:xfrm>
            <a:off x="759542" y="4164529"/>
            <a:ext cx="7624916" cy="6341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ED2C7D-F70B-F3FC-2730-AC9EF60E3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EA63A96-7ACE-15B8-6FE1-A2B0DD225453}"/>
              </a:ext>
            </a:extLst>
          </p:cNvPr>
          <p:cNvSpPr txBox="1"/>
          <p:nvPr/>
        </p:nvSpPr>
        <p:spPr>
          <a:xfrm>
            <a:off x="1494552" y="3723949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الشَّمُّ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01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E7D30-863D-C9AF-0D38-6B7C340D8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6C739BB-942C-3A00-1AE5-4C15A060C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42" y="2406713"/>
            <a:ext cx="7624916" cy="3035442"/>
          </a:xfrm>
          <a:prstGeom prst="rect">
            <a:avLst/>
          </a:prstGeom>
        </p:spPr>
      </p:pic>
      <p:sp>
        <p:nvSpPr>
          <p:cNvPr id="8" name="ZoneTexte 11">
            <a:extLst>
              <a:ext uri="{FF2B5EF4-FFF2-40B4-BE49-F238E27FC236}">
                <a16:creationId xmlns:a16="http://schemas.microsoft.com/office/drawing/2014/main" id="{53A5058F-DE46-3D01-E402-D33C6186FCF7}"/>
              </a:ext>
            </a:extLst>
          </p:cNvPr>
          <p:cNvSpPr txBox="1"/>
          <p:nvPr/>
        </p:nvSpPr>
        <p:spPr>
          <a:xfrm>
            <a:off x="4763728" y="1185012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B17DFBE-FF5E-7F9A-6DFF-763B8A9E45C3}"/>
              </a:ext>
            </a:extLst>
          </p:cNvPr>
          <p:cNvSpPr txBox="1"/>
          <p:nvPr/>
        </p:nvSpPr>
        <p:spPr>
          <a:xfrm>
            <a:off x="3060290" y="3693601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58A30DC-0D0C-D52A-A3C2-7F8D9CA4FEFA}"/>
              </a:ext>
            </a:extLst>
          </p:cNvPr>
          <p:cNvSpPr txBox="1"/>
          <p:nvPr/>
        </p:nvSpPr>
        <p:spPr>
          <a:xfrm>
            <a:off x="4911216" y="3693600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32C6739-E69A-71B5-66DD-BBC4712DC0B1}"/>
              </a:ext>
            </a:extLst>
          </p:cNvPr>
          <p:cNvSpPr txBox="1"/>
          <p:nvPr/>
        </p:nvSpPr>
        <p:spPr>
          <a:xfrm>
            <a:off x="4976353" y="429995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الْسَّمْعُ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3A8058-7092-3FD4-7549-4A90BD744C77}"/>
              </a:ext>
            </a:extLst>
          </p:cNvPr>
          <p:cNvSpPr txBox="1"/>
          <p:nvPr/>
        </p:nvSpPr>
        <p:spPr>
          <a:xfrm>
            <a:off x="3060290" y="4299956"/>
            <a:ext cx="867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الْلَّمْسُ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3D3E0B-479E-E15A-28F0-4268FA9F4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9E6FC6-EE0D-0AA6-5B9B-59B5ABE24878}"/>
              </a:ext>
            </a:extLst>
          </p:cNvPr>
          <p:cNvSpPr txBox="1"/>
          <p:nvPr/>
        </p:nvSpPr>
        <p:spPr>
          <a:xfrm>
            <a:off x="1494552" y="3723949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الشَّمُّ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F59661-4DAF-0EFD-146F-65507AE2628C}"/>
              </a:ext>
            </a:extLst>
          </p:cNvPr>
          <p:cNvSpPr txBox="1"/>
          <p:nvPr/>
        </p:nvSpPr>
        <p:spPr>
          <a:xfrm>
            <a:off x="1363611" y="426020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8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784A7-B2B6-0438-A741-1F7F812A0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1">
            <a:extLst>
              <a:ext uri="{FF2B5EF4-FFF2-40B4-BE49-F238E27FC236}">
                <a16:creationId xmlns:a16="http://schemas.microsoft.com/office/drawing/2014/main" id="{3E988B89-5DB7-3780-59CB-2825F0CDFA20}"/>
              </a:ext>
            </a:extLst>
          </p:cNvPr>
          <p:cNvSpPr txBox="1"/>
          <p:nvPr/>
        </p:nvSpPr>
        <p:spPr>
          <a:xfrm>
            <a:off x="2374489" y="1126356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أنجز على الكراسة - الصفحة 9:</a:t>
            </a:r>
            <a:endParaRPr lang="fr-FR" altLang="fr-FR" sz="2000" b="1" dirty="0">
              <a:solidFill>
                <a:schemeClr val="bg1">
                  <a:lumMod val="6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09A6C5-AAF3-D1CB-DF7A-0B3AEAE32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42" y="2406713"/>
            <a:ext cx="7624916" cy="30354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A90814-46F6-9E1F-7DFF-3533DDEFD8DE}"/>
              </a:ext>
            </a:extLst>
          </p:cNvPr>
          <p:cNvSpPr txBox="1"/>
          <p:nvPr/>
        </p:nvSpPr>
        <p:spPr>
          <a:xfrm>
            <a:off x="4911216" y="3693600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EDD9DB-9FA6-95B0-E2EB-FDA149768264}"/>
              </a:ext>
            </a:extLst>
          </p:cNvPr>
          <p:cNvSpPr txBox="1"/>
          <p:nvPr/>
        </p:nvSpPr>
        <p:spPr>
          <a:xfrm>
            <a:off x="3060290" y="3693601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C2E6933-BCB4-D527-4EB4-DBB5EA8C1717}"/>
              </a:ext>
            </a:extLst>
          </p:cNvPr>
          <p:cNvSpPr txBox="1"/>
          <p:nvPr/>
        </p:nvSpPr>
        <p:spPr>
          <a:xfrm>
            <a:off x="4976353" y="429995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الْسَّمْعُ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0556A59-9314-0F22-761E-4FED56D4B81B}"/>
              </a:ext>
            </a:extLst>
          </p:cNvPr>
          <p:cNvSpPr txBox="1"/>
          <p:nvPr/>
        </p:nvSpPr>
        <p:spPr>
          <a:xfrm>
            <a:off x="3060290" y="4299956"/>
            <a:ext cx="867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الْلَّمْسُ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63EFDD-C7D8-922E-69B6-876282E71D97}"/>
              </a:ext>
            </a:extLst>
          </p:cNvPr>
          <p:cNvSpPr/>
          <p:nvPr/>
        </p:nvSpPr>
        <p:spPr>
          <a:xfrm>
            <a:off x="759542" y="4761621"/>
            <a:ext cx="7624916" cy="6341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5FE979-3310-29F7-92AF-246435235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99BDCB-B941-74DA-FD5D-14FA84F5D57E}"/>
              </a:ext>
            </a:extLst>
          </p:cNvPr>
          <p:cNvSpPr txBox="1"/>
          <p:nvPr/>
        </p:nvSpPr>
        <p:spPr>
          <a:xfrm>
            <a:off x="1363611" y="426020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909B40-6CFF-2EC4-0FFF-7CD8F2C2BABF}"/>
              </a:ext>
            </a:extLst>
          </p:cNvPr>
          <p:cNvSpPr txBox="1"/>
          <p:nvPr/>
        </p:nvSpPr>
        <p:spPr>
          <a:xfrm>
            <a:off x="1494552" y="3723949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الشَّمُّ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79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D6E5F-D79C-731E-39A3-DA6D292A5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F8074F6-9C5D-8FDA-1D45-C9BAE7979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42" y="2406713"/>
            <a:ext cx="7624916" cy="3035442"/>
          </a:xfrm>
          <a:prstGeom prst="rect">
            <a:avLst/>
          </a:prstGeom>
        </p:spPr>
      </p:pic>
      <p:sp>
        <p:nvSpPr>
          <p:cNvPr id="8" name="ZoneTexte 11">
            <a:extLst>
              <a:ext uri="{FF2B5EF4-FFF2-40B4-BE49-F238E27FC236}">
                <a16:creationId xmlns:a16="http://schemas.microsoft.com/office/drawing/2014/main" id="{2BCF1AD7-BF7F-DC6D-F6B9-673841EC53B0}"/>
              </a:ext>
            </a:extLst>
          </p:cNvPr>
          <p:cNvSpPr txBox="1"/>
          <p:nvPr/>
        </p:nvSpPr>
        <p:spPr>
          <a:xfrm>
            <a:off x="4763728" y="1185012"/>
            <a:ext cx="2485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صححوا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D7FE40-3379-A170-D1A1-8D31B4DE3BBB}"/>
              </a:ext>
            </a:extLst>
          </p:cNvPr>
          <p:cNvSpPr txBox="1"/>
          <p:nvPr/>
        </p:nvSpPr>
        <p:spPr>
          <a:xfrm>
            <a:off x="3060290" y="3693601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745777-06B6-51AE-8F24-A6B22B53DB24}"/>
              </a:ext>
            </a:extLst>
          </p:cNvPr>
          <p:cNvSpPr txBox="1"/>
          <p:nvPr/>
        </p:nvSpPr>
        <p:spPr>
          <a:xfrm>
            <a:off x="1511710" y="487105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الْذَّوْقِ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C3A9EF-0302-73BC-EFBC-3245A65BA365}"/>
              </a:ext>
            </a:extLst>
          </p:cNvPr>
          <p:cNvSpPr txBox="1"/>
          <p:nvPr/>
        </p:nvSpPr>
        <p:spPr>
          <a:xfrm>
            <a:off x="4911216" y="3693600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0AA476A-FBE6-FE80-1B09-E627DF6C7B88}"/>
              </a:ext>
            </a:extLst>
          </p:cNvPr>
          <p:cNvSpPr txBox="1"/>
          <p:nvPr/>
        </p:nvSpPr>
        <p:spPr>
          <a:xfrm>
            <a:off x="3045545" y="4915302"/>
            <a:ext cx="867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الْلَّمْسُ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430C524-8172-A1B5-4185-7A1749404644}"/>
              </a:ext>
            </a:extLst>
          </p:cNvPr>
          <p:cNvSpPr txBox="1"/>
          <p:nvPr/>
        </p:nvSpPr>
        <p:spPr>
          <a:xfrm>
            <a:off x="4976353" y="4871056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562EEB9-EBEF-9AD9-82CF-4245829EF7F0}"/>
              </a:ext>
            </a:extLst>
          </p:cNvPr>
          <p:cNvSpPr txBox="1"/>
          <p:nvPr/>
        </p:nvSpPr>
        <p:spPr>
          <a:xfrm>
            <a:off x="4976353" y="429995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الْسَّمْعُ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BAA484A-9C9D-CC25-7B62-20975F3F3675}"/>
              </a:ext>
            </a:extLst>
          </p:cNvPr>
          <p:cNvSpPr txBox="1"/>
          <p:nvPr/>
        </p:nvSpPr>
        <p:spPr>
          <a:xfrm>
            <a:off x="3060290" y="4299956"/>
            <a:ext cx="867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الْلَّمْسُ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D5A43F-E568-ED3F-B8CB-C23756BF1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D9A7914-C308-235C-9AE6-FD95A1F570D7}"/>
              </a:ext>
            </a:extLst>
          </p:cNvPr>
          <p:cNvSpPr txBox="1"/>
          <p:nvPr/>
        </p:nvSpPr>
        <p:spPr>
          <a:xfrm>
            <a:off x="1363611" y="4260207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الْبَصَر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1C9588-B291-78F0-4AA1-5E2C53173113}"/>
              </a:ext>
            </a:extLst>
          </p:cNvPr>
          <p:cNvSpPr txBox="1"/>
          <p:nvPr/>
        </p:nvSpPr>
        <p:spPr>
          <a:xfrm>
            <a:off x="1494552" y="3723949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الشَّمُّ</a:t>
            </a:r>
            <a:endParaRPr lang="fr-MA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FBCA6D-BD7D-3089-349F-338D447B76FD}"/>
              </a:ext>
            </a:extLst>
          </p:cNvPr>
          <p:cNvSpPr txBox="1"/>
          <p:nvPr/>
        </p:nvSpPr>
        <p:spPr>
          <a:xfrm>
            <a:off x="710599" y="4871055"/>
            <a:ext cx="7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/الشَّمُّ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21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232304" y="4246501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1597795" y="3561338"/>
            <a:ext cx="4597102" cy="5788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التدرب: ممارسة مستقلة: النشاط 4</a:t>
            </a:r>
          </a:p>
        </p:txBody>
      </p:sp>
      <p:sp>
        <p:nvSpPr>
          <p:cNvPr id="9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1722923" y="4311399"/>
            <a:ext cx="4471974" cy="5788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الإغناء: ممارسة مستقلة: النشاط 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68A809-66FF-7CE3-D8E0-62FEBA000FD8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9301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BE758-BDC2-CEB6-EC59-A278DB7EF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653544-87A4-A7EB-238E-400E33A0C7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11">
            <a:extLst>
              <a:ext uri="{FF2B5EF4-FFF2-40B4-BE49-F238E27FC236}">
                <a16:creationId xmlns:a16="http://schemas.microsoft.com/office/drawing/2014/main" id="{79F20EDB-C24F-8787-3F61-0E81C0B543A0}"/>
              </a:ext>
            </a:extLst>
          </p:cNvPr>
          <p:cNvSpPr txBox="1"/>
          <p:nvPr/>
        </p:nvSpPr>
        <p:spPr>
          <a:xfrm>
            <a:off x="2374489" y="1126356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أنجز </a:t>
            </a: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التمرين رقم 6.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886BAC-612C-46A9-A01F-6BA538C03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977" y="1357188"/>
            <a:ext cx="3560404" cy="47047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A40007E-445D-B00C-89D3-9A08AEA12555}"/>
              </a:ext>
            </a:extLst>
          </p:cNvPr>
          <p:cNvSpPr/>
          <p:nvPr/>
        </p:nvSpPr>
        <p:spPr>
          <a:xfrm>
            <a:off x="1976283" y="5309419"/>
            <a:ext cx="4395019" cy="9833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C8988E-6B44-6A06-4843-252D015D3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29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2079F-E350-1EE4-D93C-0695924AB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8630E6-486D-BAB7-F69F-72A5DC03744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11">
            <a:extLst>
              <a:ext uri="{FF2B5EF4-FFF2-40B4-BE49-F238E27FC236}">
                <a16:creationId xmlns:a16="http://schemas.microsoft.com/office/drawing/2014/main" id="{E9DF1A40-8262-6D21-64C8-14415AF19976}"/>
              </a:ext>
            </a:extLst>
          </p:cNvPr>
          <p:cNvSpPr txBox="1"/>
          <p:nvPr/>
        </p:nvSpPr>
        <p:spPr>
          <a:xfrm>
            <a:off x="2359741" y="1212115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18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أنجز </a:t>
            </a:r>
            <a:r>
              <a:rPr lang="ar-MA" altLang="fr-FR" sz="2000" b="1" dirty="0" err="1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</a:t>
            </a: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التمرين رقم 6. 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الْمَطْلوبُ  مِنْكُمْ</a:t>
            </a: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؟</a:t>
            </a:r>
            <a:endParaRPr lang="fr-FR" altLang="fr-FR" sz="2000" b="1" dirty="0">
              <a:solidFill>
                <a:schemeClr val="bg1">
                  <a:lumMod val="6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365BB9-4263-5AE9-F3F3-BF627A176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877" y="1917511"/>
            <a:ext cx="6902245" cy="21087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B884AA-F075-FF84-3874-EFD9FC8AC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1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35C96-0ECD-9E1E-5DB2-9D6CDE03C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213DFE-562D-67F6-379D-66AE3FB3B6D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11">
            <a:extLst>
              <a:ext uri="{FF2B5EF4-FFF2-40B4-BE49-F238E27FC236}">
                <a16:creationId xmlns:a16="http://schemas.microsoft.com/office/drawing/2014/main" id="{12393659-4A1C-54C1-0B5F-D1D7A92E20E1}"/>
              </a:ext>
            </a:extLst>
          </p:cNvPr>
          <p:cNvSpPr txBox="1"/>
          <p:nvPr/>
        </p:nvSpPr>
        <p:spPr>
          <a:xfrm>
            <a:off x="2374489" y="1126356"/>
            <a:ext cx="52734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chemeClr val="bg1">
                    <a:lumMod val="6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أنجز التمرين رقم 6.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4AF2E9-E67D-D848-AD49-C4416FD16361}"/>
              </a:ext>
            </a:extLst>
          </p:cNvPr>
          <p:cNvSpPr txBox="1"/>
          <p:nvPr/>
        </p:nvSpPr>
        <p:spPr>
          <a:xfrm>
            <a:off x="722671" y="3143987"/>
            <a:ext cx="72709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buFontTx/>
              <a:buChar char="-"/>
            </a:pPr>
            <a:r>
              <a:rPr lang="ar-MA" sz="2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أَبْحَ</a:t>
            </a:r>
            <a:r>
              <a:rPr lang="ar-M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ثُ عَنْ صُوَرٍ</a:t>
            </a:r>
            <a:r>
              <a:rPr lang="ar-S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لِطُرُقِ العِنايَةِ بِالحَواسِّ الخَمْسِ</a:t>
            </a:r>
            <a:r>
              <a:rPr lang="ar-M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 rtl="1">
              <a:buFontTx/>
              <a:buChar char="-"/>
            </a:pPr>
            <a:r>
              <a:rPr lang="ar-MA" sz="2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أُلْصِقُها عَلى حَوامِل.</a:t>
            </a:r>
          </a:p>
          <a:p>
            <a:pPr marL="457200" indent="-457200" algn="just" rtl="1">
              <a:buFontTx/>
              <a:buChar char="-"/>
            </a:pPr>
            <a:r>
              <a:rPr lang="ar-M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أَعْرِضَها أَمامَ زُمَلائِي خلال الْحِصَّةِ الْقادِمَةِ.</a:t>
            </a:r>
            <a:endParaRPr lang="fr-MA" sz="3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57BDBA-443C-4F76-4305-2C467250A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60" y="1199030"/>
            <a:ext cx="633214" cy="67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9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4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3B3BB1-0489-0AD7-FE52-D7090C2ED2EB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298249" y="1239249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تعلمنا اليوم؟</a:t>
            </a:r>
            <a:endParaRPr lang="fr-FR" sz="20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D02D04C-60FC-95D2-B3DC-45AAD8BE3BC7}"/>
              </a:ext>
            </a:extLst>
          </p:cNvPr>
          <p:cNvSpPr/>
          <p:nvPr/>
        </p:nvSpPr>
        <p:spPr>
          <a:xfrm>
            <a:off x="971298" y="2363292"/>
            <a:ext cx="7201401" cy="7816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4000" b="1" dirty="0">
                <a:solidFill>
                  <a:srgbClr val="FF0000"/>
                </a:solidFill>
              </a:rPr>
              <a:t>لا</a:t>
            </a:r>
            <a:r>
              <a:rPr lang="ar-MA" sz="2800" b="1" dirty="0">
                <a:solidFill>
                  <a:schemeClr val="tx1"/>
                </a:solidFill>
              </a:rPr>
              <a:t> يُمْكِنُنا الاعْتِمادُ عَلى حاسَّةٍ واحِدَةٍ لاكْتِشافِ الْمُحيِط.</a:t>
            </a:r>
            <a:r>
              <a:rPr lang="fr-MA" sz="2800" b="1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5B06469-8D1E-9367-890D-D4BC836A00B0}"/>
              </a:ext>
            </a:extLst>
          </p:cNvPr>
          <p:cNvSpPr/>
          <p:nvPr/>
        </p:nvSpPr>
        <p:spPr>
          <a:xfrm>
            <a:off x="1068211" y="3930446"/>
            <a:ext cx="7007576" cy="6489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>
                <a:solidFill>
                  <a:srgbClr val="FF0000"/>
                </a:solidFill>
              </a:rPr>
              <a:t>تَتَكامَلُ</a:t>
            </a:r>
            <a:r>
              <a:rPr lang="ar-MA" sz="2800" b="1" dirty="0">
                <a:solidFill>
                  <a:schemeClr val="tx1"/>
                </a:solidFill>
              </a:rPr>
              <a:t> الْحَواسُّ الْخَمْسُ في ما بَيْنَها.</a:t>
            </a:r>
            <a:r>
              <a:rPr lang="fr-MA" sz="2400" b="1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1" y="1270298"/>
            <a:ext cx="7557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سنقوم خلال الحصة القادمة بتصحيح الأنشطة التي ستنجزونها في المنزل.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01F476-F63C-52CB-6DB8-1DEAF7039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70408"/>
            <a:ext cx="6400800" cy="479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890713" y="2177098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المتعلمات والمتعلمين خلال الممارسة المستقلة: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" y="2685098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86B485-3393-1EB4-BF7A-4E5F6FD99637}"/>
              </a:ext>
            </a:extLst>
          </p:cNvPr>
          <p:cNvSpPr txBox="1"/>
          <p:nvPr/>
        </p:nvSpPr>
        <p:spPr>
          <a:xfrm>
            <a:off x="6745599" y="90425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27453E-8190-D869-F1DF-4D01CD816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32" y="3189085"/>
            <a:ext cx="5081666" cy="17942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</TotalTime>
  <Words>961</Words>
  <Application>Microsoft Office PowerPoint</Application>
  <PresentationFormat>Affichage à l'écran (4:3)</PresentationFormat>
  <Paragraphs>255</Paragraphs>
  <Slides>68</Slides>
  <Notes>6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68</vt:i4>
      </vt:variant>
    </vt:vector>
  </HeadingPairs>
  <TitlesOfParts>
    <vt:vector size="80" baseType="lpstr">
      <vt:lpstr>Dosis</vt:lpstr>
      <vt:lpstr>Alimama DongFangDaKai</vt:lpstr>
      <vt:lpstr>calendar note tfb</vt:lpstr>
      <vt:lpstr>Arial</vt:lpstr>
      <vt:lpstr>Sakkal Majalla</vt:lpstr>
      <vt:lpstr>Times New Roman</vt:lpstr>
      <vt:lpstr>Calibri</vt:lpstr>
      <vt:lpstr>Dosis SemiBold</vt:lpstr>
      <vt:lpstr>Albertus Extra Bold</vt:lpstr>
      <vt:lpstr>Aptos</vt:lpstr>
      <vt:lpstr>RB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ABDELLAH.BENZANNOU</dc:creator>
  <cp:lastModifiedBy>Hassan Oukessou</cp:lastModifiedBy>
  <cp:revision>115</cp:revision>
  <dcterms:created xsi:type="dcterms:W3CDTF">2026-07-18T00:59:05Z</dcterms:created>
  <dcterms:modified xsi:type="dcterms:W3CDTF">2026-10-27T12:34:00Z</dcterms:modified>
</cp:coreProperties>
</file>