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comments/modernComment_7F3E9283_B0CA1247.xml" ContentType="application/vnd.ms-powerpoint.comments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9" r:id="rId2"/>
  </p:sldMasterIdLst>
  <p:notesMasterIdLst>
    <p:notesMasterId r:id="rId70"/>
  </p:notesMasterIdLst>
  <p:sldIdLst>
    <p:sldId id="2134807210" r:id="rId3"/>
    <p:sldId id="972" r:id="rId4"/>
    <p:sldId id="828" r:id="rId5"/>
    <p:sldId id="780" r:id="rId6"/>
    <p:sldId id="833" r:id="rId7"/>
    <p:sldId id="783" r:id="rId8"/>
    <p:sldId id="784" r:id="rId9"/>
    <p:sldId id="2134807098" r:id="rId10"/>
    <p:sldId id="2134807155" r:id="rId11"/>
    <p:sldId id="2134807156" r:id="rId12"/>
    <p:sldId id="2134807157" r:id="rId13"/>
    <p:sldId id="2134807158" r:id="rId14"/>
    <p:sldId id="2134807159" r:id="rId15"/>
    <p:sldId id="2134807175" r:id="rId16"/>
    <p:sldId id="2134807162" r:id="rId17"/>
    <p:sldId id="2134807192" r:id="rId18"/>
    <p:sldId id="2134807193" r:id="rId19"/>
    <p:sldId id="2134807194" r:id="rId20"/>
    <p:sldId id="2134807195" r:id="rId21"/>
    <p:sldId id="2134807196" r:id="rId22"/>
    <p:sldId id="2134807199" r:id="rId23"/>
    <p:sldId id="2134807200" r:id="rId24"/>
    <p:sldId id="2134807201" r:id="rId25"/>
    <p:sldId id="2134807099" r:id="rId26"/>
    <p:sldId id="871" r:id="rId27"/>
    <p:sldId id="2134807177" r:id="rId28"/>
    <p:sldId id="2134807178" r:id="rId29"/>
    <p:sldId id="2134807208" r:id="rId30"/>
    <p:sldId id="2134807102" r:id="rId31"/>
    <p:sldId id="2134807180" r:id="rId32"/>
    <p:sldId id="2134807179" r:id="rId33"/>
    <p:sldId id="2134807047" r:id="rId34"/>
    <p:sldId id="2134807181" r:id="rId35"/>
    <p:sldId id="2134807165" r:id="rId36"/>
    <p:sldId id="2134807166" r:id="rId37"/>
    <p:sldId id="2134807182" r:id="rId38"/>
    <p:sldId id="2134807167" r:id="rId39"/>
    <p:sldId id="2134807168" r:id="rId40"/>
    <p:sldId id="2134807203" r:id="rId41"/>
    <p:sldId id="2134807202" r:id="rId42"/>
    <p:sldId id="2134807206" r:id="rId43"/>
    <p:sldId id="2134807204" r:id="rId44"/>
    <p:sldId id="2134807207" r:id="rId45"/>
    <p:sldId id="2134807205" r:id="rId46"/>
    <p:sldId id="2134806711" r:id="rId47"/>
    <p:sldId id="2134806873" r:id="rId48"/>
    <p:sldId id="2134807183" r:id="rId49"/>
    <p:sldId id="2134807104" r:id="rId50"/>
    <p:sldId id="2134807184" r:id="rId51"/>
    <p:sldId id="2134807169" r:id="rId52"/>
    <p:sldId id="2134807185" r:id="rId53"/>
    <p:sldId id="2134807186" r:id="rId54"/>
    <p:sldId id="2134807187" r:id="rId55"/>
    <p:sldId id="2134807188" r:id="rId56"/>
    <p:sldId id="2134807189" r:id="rId57"/>
    <p:sldId id="2134807190" r:id="rId58"/>
    <p:sldId id="2134807191" r:id="rId59"/>
    <p:sldId id="2134807121" r:id="rId60"/>
    <p:sldId id="2134807170" r:id="rId61"/>
    <p:sldId id="2134807171" r:id="rId62"/>
    <p:sldId id="2134807122" r:id="rId63"/>
    <p:sldId id="2134807105" r:id="rId64"/>
    <p:sldId id="2134807172" r:id="rId65"/>
    <p:sldId id="985" r:id="rId66"/>
    <p:sldId id="2134807209" r:id="rId67"/>
    <p:sldId id="2134806752" r:id="rId68"/>
    <p:sldId id="969" r:id="rId69"/>
  </p:sldIdLst>
  <p:sldSz cx="9144000" cy="6858000" type="screen4x3"/>
  <p:notesSz cx="6858000" cy="9144000"/>
  <p:embeddedFontLst>
    <p:embeddedFont>
      <p:font typeface="Alimama DongFangDaKai" panose="020B0604020202020204" charset="-122"/>
      <p:regular r:id="rId71"/>
    </p:embeddedFont>
    <p:embeddedFont>
      <p:font typeface="Albertus Extra Bold" panose="020B0604020202020204" charset="0"/>
      <p:bold r:id="rId72"/>
    </p:embeddedFont>
    <p:embeddedFont>
      <p:font typeface="calendar note tfb" panose="020B0604020202020204" charset="0"/>
      <p:regular r:id="rId73"/>
    </p:embeddedFont>
    <p:embeddedFont>
      <p:font typeface="Dosis" pitchFamily="2" charset="0"/>
      <p:regular r:id="rId74"/>
      <p:bold r:id="rId75"/>
    </p:embeddedFont>
    <p:embeddedFont>
      <p:font typeface="Dosis SemiBold" pitchFamily="2" charset="0"/>
      <p:bold r:id="rId76"/>
    </p:embeddedFont>
    <p:embeddedFont>
      <p:font typeface="RB" panose="020B0604020202020204" charset="-78"/>
      <p:regular r:id="rId77"/>
    </p:embeddedFont>
    <p:embeddedFont>
      <p:font typeface="Sakkal Majalla" panose="02000000000000000000" pitchFamily="2" charset="-78"/>
      <p:regular r:id="rId78"/>
      <p:bold r:id="rId7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621AC3C-B1C7-8536-5EAD-201B660DE3E1}" name="AZIZ.ALAFOU" initials="AA" userId="S::AZIZ.ALAFOU@TAALIM.MA::028664c6-4897-4196-8ab2-5938fe8ac02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6C90"/>
    <a:srgbClr val="51290A"/>
    <a:srgbClr val="724F2E"/>
    <a:srgbClr val="15716C"/>
    <a:srgbClr val="5E91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1" autoAdjust="0"/>
    <p:restoredTop sz="94660"/>
  </p:normalViewPr>
  <p:slideViewPr>
    <p:cSldViewPr snapToGrid="0">
      <p:cViewPr varScale="1">
        <p:scale>
          <a:sx n="64" d="100"/>
          <a:sy n="64" d="100"/>
        </p:scale>
        <p:origin x="157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10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microsoft.com/office/2016/11/relationships/changesInfo" Target="changesInfos/changesInfo1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font" Target="fonts/font4.fntdata"/><Relationship Id="rId79" Type="http://schemas.openxmlformats.org/officeDocument/2006/relationships/font" Target="fonts/font9.fntdata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font" Target="fonts/font7.fntdata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font" Target="fonts/font2.fntdata"/><Relationship Id="rId80" Type="http://schemas.openxmlformats.org/officeDocument/2006/relationships/presProps" Target="presProps.xml"/><Relationship Id="rId85" Type="http://schemas.microsoft.com/office/2018/10/relationships/authors" Target="author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notesMaster" Target="notesMasters/notesMaster1.xml"/><Relationship Id="rId75" Type="http://schemas.openxmlformats.org/officeDocument/2006/relationships/font" Target="fonts/font5.fntdata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font" Target="fonts/font3.fntdata"/><Relationship Id="rId78" Type="http://schemas.openxmlformats.org/officeDocument/2006/relationships/font" Target="fonts/font8.fntdata"/><Relationship Id="rId8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font" Target="fonts/font6.fntdata"/><Relationship Id="rId7" Type="http://schemas.openxmlformats.org/officeDocument/2006/relationships/slide" Target="slides/slide5.xml"/><Relationship Id="rId71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61" Type="http://schemas.openxmlformats.org/officeDocument/2006/relationships/slide" Target="slides/slide59.xml"/><Relationship Id="rId8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ssan Oukessou" userId="2ba0886a528e3cd3" providerId="LiveId" clId="{4B3F8389-75E1-42FB-9919-03C677484F8B}"/>
    <pc:docChg chg="modSld">
      <pc:chgData name="Hassan Oukessou" userId="2ba0886a528e3cd3" providerId="LiveId" clId="{4B3F8389-75E1-42FB-9919-03C677484F8B}" dt="2026-10-25T19:06:10.099" v="0" actId="1076"/>
      <pc:docMkLst>
        <pc:docMk/>
      </pc:docMkLst>
      <pc:sldChg chg="modSp mod">
        <pc:chgData name="Hassan Oukessou" userId="2ba0886a528e3cd3" providerId="LiveId" clId="{4B3F8389-75E1-42FB-9919-03C677484F8B}" dt="2026-10-25T19:06:10.099" v="0" actId="1076"/>
        <pc:sldMkLst>
          <pc:docMk/>
          <pc:sldMk cId="0" sldId="969"/>
        </pc:sldMkLst>
        <pc:picChg chg="mod">
          <ac:chgData name="Hassan Oukessou" userId="2ba0886a528e3cd3" providerId="LiveId" clId="{4B3F8389-75E1-42FB-9919-03C677484F8B}" dt="2026-10-25T19:06:10.099" v="0" actId="1076"/>
          <ac:picMkLst>
            <pc:docMk/>
            <pc:sldMk cId="0" sldId="969"/>
            <ac:picMk id="9" creationId="{54910997-0AFF-67CE-E8BE-C1EFB3F995E0}"/>
          </ac:picMkLst>
        </pc:picChg>
      </pc:sldChg>
    </pc:docChg>
  </pc:docChgLst>
</pc:chgInfo>
</file>

<file path=ppt/comments/modernComment_7F3E9283_B0CA124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A769C288-7E46-4B79-BD04-DFF01476571C}" authorId="{5621AC3C-B1C7-8536-5EAD-201B660DE3E1}" created="2026-10-20T13:11:37.913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966032967" sldId="2134807171"/>
      <ac:picMk id="3" creationId="{0ED08FB1-37DF-795E-2571-C366EBC4E866}"/>
    </ac:deMkLst>
    <p188:txBody>
      <a:bodyPr/>
      <a:lstStyle/>
      <a:p>
        <a:r>
          <a:rPr lang="fr-FR"/>
          <a:t>نرجو  استبدال كلمة ”اليد“ في الفقرة؛ لأن اليد هو عضو فيه جلد يحس به أثناء اللمس. والتشطيب عليه خطأ ثاني قد يخلق عوائق التعلم لدى التلميذ (ة) مستقبلا.
 </a:t>
        </a:r>
      </a:p>
    </p188:txBody>
  </p188:cm>
</p188:cmLst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13:39:02.33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13:40:38.46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13:39:02.33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13:40:38.46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13:39:02.33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13:40:38.46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13:39:02.33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13:40:38.46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13:39:02.33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382F2-6D10-404C-AC7F-9DBD087CD68F}" type="datetimeFigureOut">
              <a:rPr lang="fr-FR" smtClean="0"/>
              <a:t>26/10/2026</a:t>
            </a:fld>
            <a:endParaRPr lang="fr-FR"/>
          </a:p>
        </p:txBody>
      </p:sp>
      <p:sp>
        <p:nvSpPr>
          <p:cNvPr id="4" name="Espace réservé de l'image de diapositiv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015F81-D173-4BF6-BF99-BC06B9C0EAB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0727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1585248B-8080-7800-5612-5FE7E43F4C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072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76B68FB-11F4-1AA7-C518-5A1D99747C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90A591BD-42B0-5B88-F0BD-F2EC09AD1473}"/>
              </a:ext>
            </a:extLst>
          </p:cNvPr>
          <p:cNvSpPr txBox="1">
            <a:spLocks/>
          </p:cNvSpPr>
          <p:nvPr userDrawn="1"/>
        </p:nvSpPr>
        <p:spPr>
          <a:xfrm>
            <a:off x="6644639" y="945816"/>
            <a:ext cx="1950721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7977612-0333-32DD-1139-FE9DA2C7B17D}"/>
              </a:ext>
            </a:extLst>
          </p:cNvPr>
          <p:cNvSpPr/>
          <p:nvPr userDrawn="1"/>
        </p:nvSpPr>
        <p:spPr>
          <a:xfrm>
            <a:off x="669303" y="1449371"/>
            <a:ext cx="7843101" cy="46403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1868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76B68FB-11F4-1AA7-C518-5A1D99747C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90A591BD-42B0-5B88-F0BD-F2EC09AD1473}"/>
              </a:ext>
            </a:extLst>
          </p:cNvPr>
          <p:cNvSpPr txBox="1">
            <a:spLocks/>
          </p:cNvSpPr>
          <p:nvPr userDrawn="1"/>
        </p:nvSpPr>
        <p:spPr>
          <a:xfrm>
            <a:off x="6644639" y="945816"/>
            <a:ext cx="1950721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</a:t>
            </a:r>
            <a:endParaRPr lang="ar-AE" sz="1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200079B-1AE8-3A92-8C52-D86E54E8B457}"/>
              </a:ext>
            </a:extLst>
          </p:cNvPr>
          <p:cNvSpPr/>
          <p:nvPr userDrawn="1"/>
        </p:nvSpPr>
        <p:spPr>
          <a:xfrm>
            <a:off x="669303" y="1449371"/>
            <a:ext cx="7843101" cy="46403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2794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76B68FB-11F4-1AA7-C518-5A1D99747C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90A591BD-42B0-5B88-F0BD-F2EC09AD1473}"/>
              </a:ext>
            </a:extLst>
          </p:cNvPr>
          <p:cNvSpPr txBox="1">
            <a:spLocks/>
          </p:cNvSpPr>
          <p:nvPr userDrawn="1"/>
        </p:nvSpPr>
        <p:spPr>
          <a:xfrm>
            <a:off x="6644639" y="945816"/>
            <a:ext cx="1950721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</p:spTree>
    <p:extLst>
      <p:ext uri="{BB962C8B-B14F-4D97-AF65-F5344CB8AC3E}">
        <p14:creationId xmlns:p14="http://schemas.microsoft.com/office/powerpoint/2010/main" val="72825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76B68FB-11F4-1AA7-C518-5A1D99747C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90A591BD-42B0-5B88-F0BD-F2EC09AD1473}"/>
              </a:ext>
            </a:extLst>
          </p:cNvPr>
          <p:cNvSpPr txBox="1">
            <a:spLocks/>
          </p:cNvSpPr>
          <p:nvPr userDrawn="1"/>
        </p:nvSpPr>
        <p:spPr>
          <a:xfrm>
            <a:off x="6644639" y="945816"/>
            <a:ext cx="1950721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</a:t>
            </a:r>
            <a:endParaRPr lang="ar-AE" sz="1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496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2">
            <a:extLst>
              <a:ext uri="{FF2B5EF4-FFF2-40B4-BE49-F238E27FC236}">
                <a16:creationId xmlns:a16="http://schemas.microsoft.com/office/drawing/2014/main" id="{CE3A1CBE-F8A7-7899-FD9F-CC28E998639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71800" cy="68788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4646432-2867-E088-FDC5-C8565DF39003}"/>
              </a:ext>
            </a:extLst>
          </p:cNvPr>
          <p:cNvGrpSpPr/>
          <p:nvPr userDrawn="1"/>
        </p:nvGrpSpPr>
        <p:grpSpPr>
          <a:xfrm>
            <a:off x="649080" y="482620"/>
            <a:ext cx="7085986" cy="338554"/>
            <a:chOff x="649080" y="482620"/>
            <a:chExt cx="7085986" cy="33855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F02AE518-7A15-3029-EF93-70AAEE07E7CC}"/>
                </a:ext>
              </a:extLst>
            </p:cNvPr>
            <p:cNvGrpSpPr/>
            <p:nvPr/>
          </p:nvGrpSpPr>
          <p:grpSpPr>
            <a:xfrm>
              <a:off x="6251588" y="482620"/>
              <a:ext cx="1483478" cy="338554"/>
              <a:chOff x="6030608" y="482620"/>
              <a:chExt cx="1483478" cy="338554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56B8368-5A84-8584-6B94-C8F5E86200CB}"/>
                  </a:ext>
                </a:extLst>
              </p:cNvPr>
              <p:cNvSpPr/>
              <p:nvPr/>
            </p:nvSpPr>
            <p:spPr>
              <a:xfrm>
                <a:off x="6994392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❶</a:t>
                </a:r>
                <a:endParaRPr lang="fr-CA" sz="1600" b="1" cap="none" spc="0" dirty="0">
                  <a:ln w="0"/>
                  <a:solidFill>
                    <a:srgbClr val="016C90"/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3563C57-81EA-D27A-6204-D60AE32DFA57}"/>
                  </a:ext>
                </a:extLst>
              </p:cNvPr>
              <p:cNvSpPr/>
              <p:nvPr/>
            </p:nvSpPr>
            <p:spPr>
              <a:xfrm>
                <a:off x="6030608" y="513397"/>
                <a:ext cx="1103187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افتتاح الدرس</a:t>
                </a:r>
                <a:endParaRPr lang="fr-FR" sz="1400" b="0" cap="none" spc="0" dirty="0">
                  <a:ln w="0"/>
                  <a:solidFill>
                    <a:srgbClr val="016C9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E9AAB8F-4592-B43E-3560-D0FCDDB8DCAA}"/>
                </a:ext>
              </a:extLst>
            </p:cNvPr>
            <p:cNvGrpSpPr/>
            <p:nvPr/>
          </p:nvGrpSpPr>
          <p:grpSpPr>
            <a:xfrm>
              <a:off x="4288690" y="482620"/>
              <a:ext cx="1681036" cy="338554"/>
              <a:chOff x="4280105" y="482620"/>
              <a:chExt cx="1681036" cy="33855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4FE93DC-0661-EC0D-FE41-B8EE5689F9BA}"/>
                  </a:ext>
                </a:extLst>
              </p:cNvPr>
              <p:cNvSpPr/>
              <p:nvPr/>
            </p:nvSpPr>
            <p:spPr>
              <a:xfrm>
                <a:off x="5441447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❷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C30D4D9-E1D1-93C1-560E-EFCB6BC0086F}"/>
                  </a:ext>
                </a:extLst>
              </p:cNvPr>
              <p:cNvSpPr/>
              <p:nvPr/>
            </p:nvSpPr>
            <p:spPr>
              <a:xfrm>
                <a:off x="4280105" y="482620"/>
                <a:ext cx="1300356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النشاط الرئيسي</a:t>
                </a:r>
                <a:endParaRPr lang="fr-FR" sz="140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18F72DD-1759-9C3E-89E1-410222C8D3AF}"/>
                </a:ext>
              </a:extLst>
            </p:cNvPr>
            <p:cNvGrpSpPr/>
            <p:nvPr/>
          </p:nvGrpSpPr>
          <p:grpSpPr>
            <a:xfrm>
              <a:off x="2417945" y="482620"/>
              <a:ext cx="1588884" cy="338554"/>
              <a:chOff x="2348884" y="482620"/>
              <a:chExt cx="1588884" cy="338554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9B7C3FF-5117-A01B-8800-9C7693200FEF}"/>
                  </a:ext>
                </a:extLst>
              </p:cNvPr>
              <p:cNvSpPr/>
              <p:nvPr/>
            </p:nvSpPr>
            <p:spPr>
              <a:xfrm>
                <a:off x="3418074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❸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F97CB8A-3C7C-0C4D-594F-10EAF6D8AD04}"/>
                  </a:ext>
                </a:extLst>
              </p:cNvPr>
              <p:cNvSpPr/>
              <p:nvPr/>
            </p:nvSpPr>
            <p:spPr>
              <a:xfrm>
                <a:off x="2348884" y="482620"/>
                <a:ext cx="122822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التدرب والإغناء</a:t>
                </a:r>
                <a:endParaRPr lang="fr-FR" sz="140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4B7FF1E-86FE-ACBE-7A31-CB61B29F21D8}"/>
                </a:ext>
              </a:extLst>
            </p:cNvPr>
            <p:cNvGrpSpPr/>
            <p:nvPr/>
          </p:nvGrpSpPr>
          <p:grpSpPr>
            <a:xfrm>
              <a:off x="649080" y="482620"/>
              <a:ext cx="1487004" cy="338554"/>
              <a:chOff x="662605" y="482620"/>
              <a:chExt cx="1487004" cy="338554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2F79EEC-E0E6-C17B-CEA0-1B02677B8EF7}"/>
                  </a:ext>
                </a:extLst>
              </p:cNvPr>
              <p:cNvSpPr/>
              <p:nvPr/>
            </p:nvSpPr>
            <p:spPr>
              <a:xfrm>
                <a:off x="1629915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❹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5C2C802-24C4-FFFD-EBF0-130AAB928E79}"/>
                  </a:ext>
                </a:extLst>
              </p:cNvPr>
              <p:cNvSpPr/>
              <p:nvPr/>
            </p:nvSpPr>
            <p:spPr>
              <a:xfrm>
                <a:off x="662605" y="482620"/>
                <a:ext cx="1107996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اختتام</a:t>
                </a:r>
                <a:r>
                  <a:rPr lang="ar-MA" sz="1600" b="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 </a:t>
                </a:r>
                <a:r>
                  <a:rPr lang="ar-MA" sz="140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الدرس</a:t>
                </a:r>
                <a:endParaRPr lang="fr-FR" sz="140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</p:grpSp>
      <p:pic>
        <p:nvPicPr>
          <p:cNvPr id="17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261716-B46E-C5EB-3888-476B0F786595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840132" y="790397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9384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2">
            <a:extLst>
              <a:ext uri="{FF2B5EF4-FFF2-40B4-BE49-F238E27FC236}">
                <a16:creationId xmlns:a16="http://schemas.microsoft.com/office/drawing/2014/main" id="{CE3A1CBE-F8A7-7899-FD9F-CC28E998639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71800" cy="68788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4646432-2867-E088-FDC5-C8565DF39003}"/>
              </a:ext>
            </a:extLst>
          </p:cNvPr>
          <p:cNvGrpSpPr/>
          <p:nvPr userDrawn="1"/>
        </p:nvGrpSpPr>
        <p:grpSpPr>
          <a:xfrm>
            <a:off x="652286" y="482620"/>
            <a:ext cx="7082780" cy="338554"/>
            <a:chOff x="652286" y="482620"/>
            <a:chExt cx="7082780" cy="33855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F02AE518-7A15-3029-EF93-70AAEE07E7CC}"/>
                </a:ext>
              </a:extLst>
            </p:cNvPr>
            <p:cNvGrpSpPr/>
            <p:nvPr/>
          </p:nvGrpSpPr>
          <p:grpSpPr>
            <a:xfrm>
              <a:off x="6251588" y="482620"/>
              <a:ext cx="1483478" cy="338554"/>
              <a:chOff x="6030608" y="482620"/>
              <a:chExt cx="1483478" cy="338554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56B8368-5A84-8584-6B94-C8F5E86200CB}"/>
                  </a:ext>
                </a:extLst>
              </p:cNvPr>
              <p:cNvSpPr/>
              <p:nvPr/>
            </p:nvSpPr>
            <p:spPr>
              <a:xfrm>
                <a:off x="6994392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❶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3563C57-81EA-D27A-6204-D60AE32DFA57}"/>
                  </a:ext>
                </a:extLst>
              </p:cNvPr>
              <p:cNvSpPr/>
              <p:nvPr/>
            </p:nvSpPr>
            <p:spPr>
              <a:xfrm>
                <a:off x="6030608" y="513397"/>
                <a:ext cx="1103187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افتتاح الدرس</a:t>
                </a:r>
                <a:endParaRPr lang="fr-FR" sz="1400" b="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E9AAB8F-4592-B43E-3560-D0FCDDB8DCAA}"/>
                </a:ext>
              </a:extLst>
            </p:cNvPr>
            <p:cNvGrpSpPr/>
            <p:nvPr/>
          </p:nvGrpSpPr>
          <p:grpSpPr>
            <a:xfrm>
              <a:off x="4288690" y="482620"/>
              <a:ext cx="1681036" cy="338554"/>
              <a:chOff x="4280105" y="482620"/>
              <a:chExt cx="1681036" cy="33855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4FE93DC-0661-EC0D-FE41-B8EE5689F9BA}"/>
                  </a:ext>
                </a:extLst>
              </p:cNvPr>
              <p:cNvSpPr/>
              <p:nvPr/>
            </p:nvSpPr>
            <p:spPr>
              <a:xfrm>
                <a:off x="5441447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❷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C30D4D9-E1D1-93C1-560E-EFCB6BC0086F}"/>
                  </a:ext>
                </a:extLst>
              </p:cNvPr>
              <p:cNvSpPr/>
              <p:nvPr/>
            </p:nvSpPr>
            <p:spPr>
              <a:xfrm>
                <a:off x="4280105" y="482620"/>
                <a:ext cx="1300356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النشاط الرئيسي</a:t>
                </a:r>
                <a:endParaRPr lang="fr-FR" sz="1400" b="0" kern="1200" cap="none" spc="0" dirty="0">
                  <a:ln w="0"/>
                  <a:solidFill>
                    <a:srgbClr val="016C9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18F72DD-1759-9C3E-89E1-410222C8D3AF}"/>
                </a:ext>
              </a:extLst>
            </p:cNvPr>
            <p:cNvGrpSpPr/>
            <p:nvPr/>
          </p:nvGrpSpPr>
          <p:grpSpPr>
            <a:xfrm>
              <a:off x="2417945" y="482620"/>
              <a:ext cx="1588884" cy="338554"/>
              <a:chOff x="2348884" y="482620"/>
              <a:chExt cx="1588884" cy="338554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9B7C3FF-5117-A01B-8800-9C7693200FEF}"/>
                  </a:ext>
                </a:extLst>
              </p:cNvPr>
              <p:cNvSpPr/>
              <p:nvPr/>
            </p:nvSpPr>
            <p:spPr>
              <a:xfrm>
                <a:off x="3418074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❸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F97CB8A-3C7C-0C4D-594F-10EAF6D8AD04}"/>
                  </a:ext>
                </a:extLst>
              </p:cNvPr>
              <p:cNvSpPr/>
              <p:nvPr/>
            </p:nvSpPr>
            <p:spPr>
              <a:xfrm>
                <a:off x="2348884" y="482620"/>
                <a:ext cx="122822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التدرب والإغناء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4B7FF1E-86FE-ACBE-7A31-CB61B29F21D8}"/>
                </a:ext>
              </a:extLst>
            </p:cNvPr>
            <p:cNvGrpSpPr/>
            <p:nvPr/>
          </p:nvGrpSpPr>
          <p:grpSpPr>
            <a:xfrm>
              <a:off x="652286" y="482620"/>
              <a:ext cx="1483798" cy="338554"/>
              <a:chOff x="665811" y="482620"/>
              <a:chExt cx="1483798" cy="338554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2F79EEC-E0E6-C17B-CEA0-1B02677B8EF7}"/>
                  </a:ext>
                </a:extLst>
              </p:cNvPr>
              <p:cNvSpPr/>
              <p:nvPr/>
            </p:nvSpPr>
            <p:spPr>
              <a:xfrm>
                <a:off x="1629915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❹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5C2C802-24C4-FFFD-EBF0-130AAB928E79}"/>
                  </a:ext>
                </a:extLst>
              </p:cNvPr>
              <p:cNvSpPr/>
              <p:nvPr/>
            </p:nvSpPr>
            <p:spPr>
              <a:xfrm>
                <a:off x="665811" y="482620"/>
                <a:ext cx="1101584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اختتام الدرس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</p:grpSp>
      <p:pic>
        <p:nvPicPr>
          <p:cNvPr id="17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F5332FD-539C-2BF7-7C35-01EBB87305C5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840132" y="790397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54433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2">
            <a:extLst>
              <a:ext uri="{FF2B5EF4-FFF2-40B4-BE49-F238E27FC236}">
                <a16:creationId xmlns:a16="http://schemas.microsoft.com/office/drawing/2014/main" id="{CE3A1CBE-F8A7-7899-FD9F-CC28E998639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71800" cy="68788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4646432-2867-E088-FDC5-C8565DF39003}"/>
              </a:ext>
            </a:extLst>
          </p:cNvPr>
          <p:cNvGrpSpPr/>
          <p:nvPr userDrawn="1"/>
        </p:nvGrpSpPr>
        <p:grpSpPr>
          <a:xfrm>
            <a:off x="652286" y="482620"/>
            <a:ext cx="7082780" cy="338554"/>
            <a:chOff x="652286" y="482620"/>
            <a:chExt cx="7082780" cy="33855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F02AE518-7A15-3029-EF93-70AAEE07E7CC}"/>
                </a:ext>
              </a:extLst>
            </p:cNvPr>
            <p:cNvGrpSpPr/>
            <p:nvPr/>
          </p:nvGrpSpPr>
          <p:grpSpPr>
            <a:xfrm>
              <a:off x="6251588" y="482620"/>
              <a:ext cx="1483478" cy="338554"/>
              <a:chOff x="6030608" y="482620"/>
              <a:chExt cx="1483478" cy="338554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56B8368-5A84-8584-6B94-C8F5E86200CB}"/>
                  </a:ext>
                </a:extLst>
              </p:cNvPr>
              <p:cNvSpPr/>
              <p:nvPr/>
            </p:nvSpPr>
            <p:spPr>
              <a:xfrm>
                <a:off x="6994392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❶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3563C57-81EA-D27A-6204-D60AE32DFA57}"/>
                  </a:ext>
                </a:extLst>
              </p:cNvPr>
              <p:cNvSpPr/>
              <p:nvPr/>
            </p:nvSpPr>
            <p:spPr>
              <a:xfrm>
                <a:off x="6030608" y="513397"/>
                <a:ext cx="1103187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افتتاح الدرس</a:t>
                </a:r>
                <a:endParaRPr lang="fr-FR" sz="1400" b="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E9AAB8F-4592-B43E-3560-D0FCDDB8DCAA}"/>
                </a:ext>
              </a:extLst>
            </p:cNvPr>
            <p:cNvGrpSpPr/>
            <p:nvPr/>
          </p:nvGrpSpPr>
          <p:grpSpPr>
            <a:xfrm>
              <a:off x="4288690" y="482620"/>
              <a:ext cx="1681036" cy="338554"/>
              <a:chOff x="4280105" y="482620"/>
              <a:chExt cx="1681036" cy="33855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4FE93DC-0661-EC0D-FE41-B8EE5689F9BA}"/>
                  </a:ext>
                </a:extLst>
              </p:cNvPr>
              <p:cNvSpPr/>
              <p:nvPr/>
            </p:nvSpPr>
            <p:spPr>
              <a:xfrm>
                <a:off x="5441447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❷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C30D4D9-E1D1-93C1-560E-EFCB6BC0086F}"/>
                  </a:ext>
                </a:extLst>
              </p:cNvPr>
              <p:cNvSpPr/>
              <p:nvPr/>
            </p:nvSpPr>
            <p:spPr>
              <a:xfrm>
                <a:off x="4280105" y="482620"/>
                <a:ext cx="1300356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النشاط الرئيسي</a:t>
                </a:r>
                <a:endParaRPr lang="fr-FR" sz="1400" b="0" kern="1200" cap="none" spc="0" dirty="0">
                  <a:ln w="0"/>
                  <a:solidFill>
                    <a:srgbClr val="016C9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18F72DD-1759-9C3E-89E1-410222C8D3AF}"/>
                </a:ext>
              </a:extLst>
            </p:cNvPr>
            <p:cNvGrpSpPr/>
            <p:nvPr/>
          </p:nvGrpSpPr>
          <p:grpSpPr>
            <a:xfrm>
              <a:off x="2417945" y="482620"/>
              <a:ext cx="1588884" cy="338554"/>
              <a:chOff x="2348884" y="482620"/>
              <a:chExt cx="1588884" cy="338554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9B7C3FF-5117-A01B-8800-9C7693200FEF}"/>
                  </a:ext>
                </a:extLst>
              </p:cNvPr>
              <p:cNvSpPr/>
              <p:nvPr/>
            </p:nvSpPr>
            <p:spPr>
              <a:xfrm>
                <a:off x="3418074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accent1">
                        <a:lumMod val="20000"/>
                        <a:lumOff val="8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accent1">
                        <a:lumMod val="20000"/>
                        <a:lumOff val="8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❸</a:t>
                </a:r>
                <a:endParaRPr lang="fr-CA" sz="1600" b="1" cap="none" spc="0" dirty="0">
                  <a:ln w="0"/>
                  <a:solidFill>
                    <a:schemeClr val="accent1">
                      <a:lumMod val="20000"/>
                      <a:lumOff val="80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F97CB8A-3C7C-0C4D-594F-10EAF6D8AD04}"/>
                  </a:ext>
                </a:extLst>
              </p:cNvPr>
              <p:cNvSpPr/>
              <p:nvPr/>
            </p:nvSpPr>
            <p:spPr>
              <a:xfrm>
                <a:off x="2348884" y="482620"/>
                <a:ext cx="122822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accent1">
                        <a:lumMod val="20000"/>
                        <a:lumOff val="80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التدرب والإغناء</a:t>
                </a:r>
                <a:endParaRPr lang="fr-FR" sz="1400" b="0" kern="1200" cap="none" spc="0" dirty="0">
                  <a:ln w="0"/>
                  <a:solidFill>
                    <a:schemeClr val="accent1">
                      <a:lumMod val="20000"/>
                      <a:lumOff val="8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4B7FF1E-86FE-ACBE-7A31-CB61B29F21D8}"/>
                </a:ext>
              </a:extLst>
            </p:cNvPr>
            <p:cNvGrpSpPr/>
            <p:nvPr/>
          </p:nvGrpSpPr>
          <p:grpSpPr>
            <a:xfrm>
              <a:off x="652286" y="482620"/>
              <a:ext cx="1483798" cy="338554"/>
              <a:chOff x="665811" y="482620"/>
              <a:chExt cx="1483798" cy="338554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2F79EEC-E0E6-C17B-CEA0-1B02677B8EF7}"/>
                  </a:ext>
                </a:extLst>
              </p:cNvPr>
              <p:cNvSpPr/>
              <p:nvPr/>
            </p:nvSpPr>
            <p:spPr>
              <a:xfrm>
                <a:off x="1629915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chemeClr val="accent1">
                        <a:lumMod val="20000"/>
                        <a:lumOff val="80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chemeClr val="accent1">
                        <a:lumMod val="20000"/>
                        <a:lumOff val="80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❹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5C2C802-24C4-FFFD-EBF0-130AAB928E79}"/>
                  </a:ext>
                </a:extLst>
              </p:cNvPr>
              <p:cNvSpPr/>
              <p:nvPr/>
            </p:nvSpPr>
            <p:spPr>
              <a:xfrm>
                <a:off x="665811" y="482620"/>
                <a:ext cx="1101584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accent1">
                        <a:lumMod val="20000"/>
                        <a:lumOff val="80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اختتام الدرس</a:t>
                </a:r>
                <a:endParaRPr lang="fr-FR" sz="1400" b="0" kern="1200" cap="none" spc="0" dirty="0">
                  <a:ln w="0"/>
                  <a:solidFill>
                    <a:schemeClr val="accent1">
                      <a:lumMod val="20000"/>
                      <a:lumOff val="8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293E03D5-EE12-79E0-8D53-20E0146C3F1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84979" y="955038"/>
            <a:ext cx="862304" cy="622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553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2">
            <a:extLst>
              <a:ext uri="{FF2B5EF4-FFF2-40B4-BE49-F238E27FC236}">
                <a16:creationId xmlns:a16="http://schemas.microsoft.com/office/drawing/2014/main" id="{CE3A1CBE-F8A7-7899-FD9F-CC28E998639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71800" cy="68788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4646432-2867-E088-FDC5-C8565DF39003}"/>
              </a:ext>
            </a:extLst>
          </p:cNvPr>
          <p:cNvGrpSpPr/>
          <p:nvPr userDrawn="1"/>
        </p:nvGrpSpPr>
        <p:grpSpPr>
          <a:xfrm>
            <a:off x="652286" y="482620"/>
            <a:ext cx="7082780" cy="338554"/>
            <a:chOff x="652286" y="482620"/>
            <a:chExt cx="7082780" cy="33855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F02AE518-7A15-3029-EF93-70AAEE07E7CC}"/>
                </a:ext>
              </a:extLst>
            </p:cNvPr>
            <p:cNvGrpSpPr/>
            <p:nvPr/>
          </p:nvGrpSpPr>
          <p:grpSpPr>
            <a:xfrm>
              <a:off x="6251588" y="482620"/>
              <a:ext cx="1483478" cy="338554"/>
              <a:chOff x="6030608" y="482620"/>
              <a:chExt cx="1483478" cy="338554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56B8368-5A84-8584-6B94-C8F5E86200CB}"/>
                  </a:ext>
                </a:extLst>
              </p:cNvPr>
              <p:cNvSpPr/>
              <p:nvPr/>
            </p:nvSpPr>
            <p:spPr>
              <a:xfrm>
                <a:off x="6994392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❶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3563C57-81EA-D27A-6204-D60AE32DFA57}"/>
                  </a:ext>
                </a:extLst>
              </p:cNvPr>
              <p:cNvSpPr/>
              <p:nvPr/>
            </p:nvSpPr>
            <p:spPr>
              <a:xfrm>
                <a:off x="6030608" y="513397"/>
                <a:ext cx="1103187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افتتاح الدرس</a:t>
                </a:r>
                <a:endParaRPr lang="fr-FR" sz="1400" b="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E9AAB8F-4592-B43E-3560-D0FCDDB8DCAA}"/>
                </a:ext>
              </a:extLst>
            </p:cNvPr>
            <p:cNvGrpSpPr/>
            <p:nvPr/>
          </p:nvGrpSpPr>
          <p:grpSpPr>
            <a:xfrm>
              <a:off x="4288690" y="482620"/>
              <a:ext cx="1681036" cy="338554"/>
              <a:chOff x="4280105" y="482620"/>
              <a:chExt cx="1681036" cy="33855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4FE93DC-0661-EC0D-FE41-B8EE5689F9BA}"/>
                  </a:ext>
                </a:extLst>
              </p:cNvPr>
              <p:cNvSpPr/>
              <p:nvPr/>
            </p:nvSpPr>
            <p:spPr>
              <a:xfrm>
                <a:off x="5441447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❷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C30D4D9-E1D1-93C1-560E-EFCB6BC0086F}"/>
                  </a:ext>
                </a:extLst>
              </p:cNvPr>
              <p:cNvSpPr/>
              <p:nvPr/>
            </p:nvSpPr>
            <p:spPr>
              <a:xfrm>
                <a:off x="4280105" y="482620"/>
                <a:ext cx="1300356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النشاط الرئيسي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18F72DD-1759-9C3E-89E1-410222C8D3AF}"/>
                </a:ext>
              </a:extLst>
            </p:cNvPr>
            <p:cNvGrpSpPr/>
            <p:nvPr/>
          </p:nvGrpSpPr>
          <p:grpSpPr>
            <a:xfrm>
              <a:off x="2417945" y="482620"/>
              <a:ext cx="1588884" cy="338554"/>
              <a:chOff x="2348884" y="482620"/>
              <a:chExt cx="1588884" cy="338554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9B7C3FF-5117-A01B-8800-9C7693200FEF}"/>
                  </a:ext>
                </a:extLst>
              </p:cNvPr>
              <p:cNvSpPr/>
              <p:nvPr/>
            </p:nvSpPr>
            <p:spPr>
              <a:xfrm>
                <a:off x="3418074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❸</a:t>
                </a: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F97CB8A-3C7C-0C4D-594F-10EAF6D8AD04}"/>
                  </a:ext>
                </a:extLst>
              </p:cNvPr>
              <p:cNvSpPr/>
              <p:nvPr/>
            </p:nvSpPr>
            <p:spPr>
              <a:xfrm>
                <a:off x="2348884" y="482620"/>
                <a:ext cx="122822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التدرب والإغناء</a:t>
                </a:r>
                <a:endParaRPr lang="fr-FR" sz="1400" b="0" kern="1200" cap="none" spc="0" dirty="0">
                  <a:ln w="0"/>
                  <a:solidFill>
                    <a:srgbClr val="016C9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4B7FF1E-86FE-ACBE-7A31-CB61B29F21D8}"/>
                </a:ext>
              </a:extLst>
            </p:cNvPr>
            <p:cNvGrpSpPr/>
            <p:nvPr/>
          </p:nvGrpSpPr>
          <p:grpSpPr>
            <a:xfrm>
              <a:off x="652286" y="482620"/>
              <a:ext cx="1483798" cy="338554"/>
              <a:chOff x="665811" y="482620"/>
              <a:chExt cx="1483798" cy="338554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2F79EEC-E0E6-C17B-CEA0-1B02677B8EF7}"/>
                  </a:ext>
                </a:extLst>
              </p:cNvPr>
              <p:cNvSpPr/>
              <p:nvPr/>
            </p:nvSpPr>
            <p:spPr>
              <a:xfrm>
                <a:off x="1629915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❹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5C2C802-24C4-FFFD-EBF0-130AAB928E79}"/>
                  </a:ext>
                </a:extLst>
              </p:cNvPr>
              <p:cNvSpPr/>
              <p:nvPr/>
            </p:nvSpPr>
            <p:spPr>
              <a:xfrm>
                <a:off x="665811" y="482620"/>
                <a:ext cx="1101584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اختتام الدرس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</p:grpSp>
      <p:pic>
        <p:nvPicPr>
          <p:cNvPr id="17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7DF037-A6CE-6099-7D48-D82CD2A19EE4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840132" y="790397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9112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2">
            <a:extLst>
              <a:ext uri="{FF2B5EF4-FFF2-40B4-BE49-F238E27FC236}">
                <a16:creationId xmlns:a16="http://schemas.microsoft.com/office/drawing/2014/main" id="{CE3A1CBE-F8A7-7899-FD9F-CC28E998639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71800" cy="68788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4646432-2867-E088-FDC5-C8565DF39003}"/>
              </a:ext>
            </a:extLst>
          </p:cNvPr>
          <p:cNvGrpSpPr/>
          <p:nvPr userDrawn="1"/>
        </p:nvGrpSpPr>
        <p:grpSpPr>
          <a:xfrm>
            <a:off x="652286" y="482620"/>
            <a:ext cx="7082780" cy="338554"/>
            <a:chOff x="652286" y="482620"/>
            <a:chExt cx="7082780" cy="33855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F02AE518-7A15-3029-EF93-70AAEE07E7CC}"/>
                </a:ext>
              </a:extLst>
            </p:cNvPr>
            <p:cNvGrpSpPr/>
            <p:nvPr/>
          </p:nvGrpSpPr>
          <p:grpSpPr>
            <a:xfrm>
              <a:off x="6251588" y="482620"/>
              <a:ext cx="1483478" cy="338554"/>
              <a:chOff x="6030608" y="482620"/>
              <a:chExt cx="1483478" cy="338554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56B8368-5A84-8584-6B94-C8F5E86200CB}"/>
                  </a:ext>
                </a:extLst>
              </p:cNvPr>
              <p:cNvSpPr/>
              <p:nvPr/>
            </p:nvSpPr>
            <p:spPr>
              <a:xfrm>
                <a:off x="6994392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❶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3563C57-81EA-D27A-6204-D60AE32DFA57}"/>
                  </a:ext>
                </a:extLst>
              </p:cNvPr>
              <p:cNvSpPr/>
              <p:nvPr/>
            </p:nvSpPr>
            <p:spPr>
              <a:xfrm>
                <a:off x="6030608" y="513397"/>
                <a:ext cx="1103187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افتتاح الدرس</a:t>
                </a:r>
                <a:endParaRPr lang="fr-FR" sz="1400" b="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E9AAB8F-4592-B43E-3560-D0FCDDB8DCAA}"/>
                </a:ext>
              </a:extLst>
            </p:cNvPr>
            <p:cNvGrpSpPr/>
            <p:nvPr/>
          </p:nvGrpSpPr>
          <p:grpSpPr>
            <a:xfrm>
              <a:off x="4288690" y="482620"/>
              <a:ext cx="1681036" cy="338554"/>
              <a:chOff x="4280105" y="482620"/>
              <a:chExt cx="1681036" cy="33855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4FE93DC-0661-EC0D-FE41-B8EE5689F9BA}"/>
                  </a:ext>
                </a:extLst>
              </p:cNvPr>
              <p:cNvSpPr/>
              <p:nvPr/>
            </p:nvSpPr>
            <p:spPr>
              <a:xfrm>
                <a:off x="5441447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❷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C30D4D9-E1D1-93C1-560E-EFCB6BC0086F}"/>
                  </a:ext>
                </a:extLst>
              </p:cNvPr>
              <p:cNvSpPr/>
              <p:nvPr/>
            </p:nvSpPr>
            <p:spPr>
              <a:xfrm>
                <a:off x="4280105" y="482620"/>
                <a:ext cx="1300356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النشاط الرئيسي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18F72DD-1759-9C3E-89E1-410222C8D3AF}"/>
                </a:ext>
              </a:extLst>
            </p:cNvPr>
            <p:cNvGrpSpPr/>
            <p:nvPr/>
          </p:nvGrpSpPr>
          <p:grpSpPr>
            <a:xfrm>
              <a:off x="2417945" y="482620"/>
              <a:ext cx="1588884" cy="338554"/>
              <a:chOff x="2348884" y="482620"/>
              <a:chExt cx="1588884" cy="338554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9B7C3FF-5117-A01B-8800-9C7693200FEF}"/>
                  </a:ext>
                </a:extLst>
              </p:cNvPr>
              <p:cNvSpPr/>
              <p:nvPr/>
            </p:nvSpPr>
            <p:spPr>
              <a:xfrm>
                <a:off x="3418074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❸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F97CB8A-3C7C-0C4D-594F-10EAF6D8AD04}"/>
                  </a:ext>
                </a:extLst>
              </p:cNvPr>
              <p:cNvSpPr/>
              <p:nvPr/>
            </p:nvSpPr>
            <p:spPr>
              <a:xfrm>
                <a:off x="2348884" y="482620"/>
                <a:ext cx="122822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التدرب والإغناء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4B7FF1E-86FE-ACBE-7A31-CB61B29F21D8}"/>
                </a:ext>
              </a:extLst>
            </p:cNvPr>
            <p:cNvGrpSpPr/>
            <p:nvPr/>
          </p:nvGrpSpPr>
          <p:grpSpPr>
            <a:xfrm>
              <a:off x="652286" y="482620"/>
              <a:ext cx="1483798" cy="338554"/>
              <a:chOff x="665811" y="482620"/>
              <a:chExt cx="1483798" cy="338554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2F79EEC-E0E6-C17B-CEA0-1B02677B8EF7}"/>
                  </a:ext>
                </a:extLst>
              </p:cNvPr>
              <p:cNvSpPr/>
              <p:nvPr/>
            </p:nvSpPr>
            <p:spPr>
              <a:xfrm>
                <a:off x="1629915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❹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5C2C802-24C4-FFFD-EBF0-130AAB928E79}"/>
                  </a:ext>
                </a:extLst>
              </p:cNvPr>
              <p:cNvSpPr/>
              <p:nvPr/>
            </p:nvSpPr>
            <p:spPr>
              <a:xfrm>
                <a:off x="665811" y="482620"/>
                <a:ext cx="1101584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اختتام الدرس</a:t>
                </a:r>
                <a:endParaRPr lang="fr-FR" sz="1400" b="0" kern="1200" cap="none" spc="0" dirty="0">
                  <a:ln w="0"/>
                  <a:solidFill>
                    <a:srgbClr val="016C9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</p:grpSp>
      <p:pic>
        <p:nvPicPr>
          <p:cNvPr id="17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3738E6-740E-59C0-3B95-EDBA1F6E4F07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840132" y="790397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47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2">
            <a:extLst>
              <a:ext uri="{FF2B5EF4-FFF2-40B4-BE49-F238E27FC236}">
                <a16:creationId xmlns:a16="http://schemas.microsoft.com/office/drawing/2014/main" id="{CE3A1CBE-F8A7-7899-FD9F-CC28E998639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71800" cy="68788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4646432-2867-E088-FDC5-C8565DF39003}"/>
              </a:ext>
            </a:extLst>
          </p:cNvPr>
          <p:cNvGrpSpPr/>
          <p:nvPr userDrawn="1"/>
        </p:nvGrpSpPr>
        <p:grpSpPr>
          <a:xfrm>
            <a:off x="652286" y="482620"/>
            <a:ext cx="7082780" cy="338554"/>
            <a:chOff x="652286" y="482620"/>
            <a:chExt cx="7082780" cy="33855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F02AE518-7A15-3029-EF93-70AAEE07E7CC}"/>
                </a:ext>
              </a:extLst>
            </p:cNvPr>
            <p:cNvGrpSpPr/>
            <p:nvPr/>
          </p:nvGrpSpPr>
          <p:grpSpPr>
            <a:xfrm>
              <a:off x="6251588" y="482620"/>
              <a:ext cx="1483478" cy="338554"/>
              <a:chOff x="6030608" y="482620"/>
              <a:chExt cx="1483478" cy="338554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56B8368-5A84-8584-6B94-C8F5E86200CB}"/>
                  </a:ext>
                </a:extLst>
              </p:cNvPr>
              <p:cNvSpPr/>
              <p:nvPr/>
            </p:nvSpPr>
            <p:spPr>
              <a:xfrm>
                <a:off x="6994392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❶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3563C57-81EA-D27A-6204-D60AE32DFA57}"/>
                  </a:ext>
                </a:extLst>
              </p:cNvPr>
              <p:cNvSpPr/>
              <p:nvPr/>
            </p:nvSpPr>
            <p:spPr>
              <a:xfrm>
                <a:off x="6030608" y="513397"/>
                <a:ext cx="1103187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افتتاح الدرس</a:t>
                </a:r>
                <a:endParaRPr lang="fr-FR" sz="1400" b="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E9AAB8F-4592-B43E-3560-D0FCDDB8DCAA}"/>
                </a:ext>
              </a:extLst>
            </p:cNvPr>
            <p:cNvGrpSpPr/>
            <p:nvPr/>
          </p:nvGrpSpPr>
          <p:grpSpPr>
            <a:xfrm>
              <a:off x="4288690" y="482620"/>
              <a:ext cx="1681036" cy="338554"/>
              <a:chOff x="4280105" y="482620"/>
              <a:chExt cx="1681036" cy="33855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4FE93DC-0661-EC0D-FE41-B8EE5689F9BA}"/>
                  </a:ext>
                </a:extLst>
              </p:cNvPr>
              <p:cNvSpPr/>
              <p:nvPr/>
            </p:nvSpPr>
            <p:spPr>
              <a:xfrm>
                <a:off x="5441447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❷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C30D4D9-E1D1-93C1-560E-EFCB6BC0086F}"/>
                  </a:ext>
                </a:extLst>
              </p:cNvPr>
              <p:cNvSpPr/>
              <p:nvPr/>
            </p:nvSpPr>
            <p:spPr>
              <a:xfrm>
                <a:off x="4280105" y="482620"/>
                <a:ext cx="1300356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النشاط الرئيسي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18F72DD-1759-9C3E-89E1-410222C8D3AF}"/>
                </a:ext>
              </a:extLst>
            </p:cNvPr>
            <p:cNvGrpSpPr/>
            <p:nvPr/>
          </p:nvGrpSpPr>
          <p:grpSpPr>
            <a:xfrm>
              <a:off x="2417945" y="482620"/>
              <a:ext cx="1588884" cy="338554"/>
              <a:chOff x="2348884" y="482620"/>
              <a:chExt cx="1588884" cy="338554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9B7C3FF-5117-A01B-8800-9C7693200FEF}"/>
                  </a:ext>
                </a:extLst>
              </p:cNvPr>
              <p:cNvSpPr/>
              <p:nvPr/>
            </p:nvSpPr>
            <p:spPr>
              <a:xfrm>
                <a:off x="3418074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❸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F97CB8A-3C7C-0C4D-594F-10EAF6D8AD04}"/>
                  </a:ext>
                </a:extLst>
              </p:cNvPr>
              <p:cNvSpPr/>
              <p:nvPr/>
            </p:nvSpPr>
            <p:spPr>
              <a:xfrm>
                <a:off x="2348884" y="482620"/>
                <a:ext cx="122822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التدرب والإغناء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4B7FF1E-86FE-ACBE-7A31-CB61B29F21D8}"/>
                </a:ext>
              </a:extLst>
            </p:cNvPr>
            <p:cNvGrpSpPr/>
            <p:nvPr/>
          </p:nvGrpSpPr>
          <p:grpSpPr>
            <a:xfrm>
              <a:off x="652286" y="482620"/>
              <a:ext cx="1483798" cy="338554"/>
              <a:chOff x="665811" y="482620"/>
              <a:chExt cx="1483798" cy="338554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2F79EEC-E0E6-C17B-CEA0-1B02677B8EF7}"/>
                  </a:ext>
                </a:extLst>
              </p:cNvPr>
              <p:cNvSpPr/>
              <p:nvPr/>
            </p:nvSpPr>
            <p:spPr>
              <a:xfrm>
                <a:off x="1629915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❹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5C2C802-24C4-FFFD-EBF0-130AAB928E79}"/>
                  </a:ext>
                </a:extLst>
              </p:cNvPr>
              <p:cNvSpPr/>
              <p:nvPr/>
            </p:nvSpPr>
            <p:spPr>
              <a:xfrm>
                <a:off x="665811" y="482620"/>
                <a:ext cx="1101584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اختتام الدرس</a:t>
                </a:r>
                <a:endParaRPr lang="fr-FR" sz="1400" b="0" kern="1200" cap="none" spc="0" dirty="0">
                  <a:ln w="0"/>
                  <a:solidFill>
                    <a:srgbClr val="016C9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</p:grpSp>
      <p:pic>
        <p:nvPicPr>
          <p:cNvPr id="1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4DB19FF-1BDB-6773-BBF1-9CD57868015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35066" y="646668"/>
            <a:ext cx="1165482" cy="116548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328277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44155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1585248B-8080-7800-5612-5FE7E43F4C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BA50088-2D1E-9452-1DC8-BC1DA327BC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95376" y="409575"/>
            <a:ext cx="5315023" cy="107632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9B1E70E-18C3-6EE9-AB00-BEBD767A31C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6224" y="0"/>
            <a:ext cx="4771552" cy="1593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4083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76B68FB-11F4-1AA7-C518-5A1D99747C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90A591BD-42B0-5B88-F0BD-F2EC09AD1473}"/>
              </a:ext>
            </a:extLst>
          </p:cNvPr>
          <p:cNvSpPr txBox="1">
            <a:spLocks/>
          </p:cNvSpPr>
          <p:nvPr userDrawn="1"/>
        </p:nvSpPr>
        <p:spPr>
          <a:xfrm>
            <a:off x="6644639" y="945816"/>
            <a:ext cx="1950721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7977612-0333-32DD-1139-FE9DA2C7B17D}"/>
              </a:ext>
            </a:extLst>
          </p:cNvPr>
          <p:cNvSpPr/>
          <p:nvPr userDrawn="1"/>
        </p:nvSpPr>
        <p:spPr>
          <a:xfrm>
            <a:off x="669303" y="1449371"/>
            <a:ext cx="7843101" cy="46403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99429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76B68FB-11F4-1AA7-C518-5A1D99747C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90A591BD-42B0-5B88-F0BD-F2EC09AD1473}"/>
              </a:ext>
            </a:extLst>
          </p:cNvPr>
          <p:cNvSpPr txBox="1">
            <a:spLocks/>
          </p:cNvSpPr>
          <p:nvPr userDrawn="1"/>
        </p:nvSpPr>
        <p:spPr>
          <a:xfrm>
            <a:off x="6644639" y="945816"/>
            <a:ext cx="1950721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</a:t>
            </a:r>
            <a:endParaRPr lang="ar-AE" sz="1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200079B-1AE8-3A92-8C52-D86E54E8B457}"/>
              </a:ext>
            </a:extLst>
          </p:cNvPr>
          <p:cNvSpPr/>
          <p:nvPr userDrawn="1"/>
        </p:nvSpPr>
        <p:spPr>
          <a:xfrm>
            <a:off x="669303" y="1449371"/>
            <a:ext cx="7843101" cy="46403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49920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76B68FB-11F4-1AA7-C518-5A1D99747C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90A591BD-42B0-5B88-F0BD-F2EC09AD1473}"/>
              </a:ext>
            </a:extLst>
          </p:cNvPr>
          <p:cNvSpPr txBox="1">
            <a:spLocks/>
          </p:cNvSpPr>
          <p:nvPr userDrawn="1"/>
        </p:nvSpPr>
        <p:spPr>
          <a:xfrm>
            <a:off x="6644639" y="945816"/>
            <a:ext cx="1950721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</p:spTree>
    <p:extLst>
      <p:ext uri="{BB962C8B-B14F-4D97-AF65-F5344CB8AC3E}">
        <p14:creationId xmlns:p14="http://schemas.microsoft.com/office/powerpoint/2010/main" val="18513152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76B68FB-11F4-1AA7-C518-5A1D99747C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90A591BD-42B0-5B88-F0BD-F2EC09AD1473}"/>
              </a:ext>
            </a:extLst>
          </p:cNvPr>
          <p:cNvSpPr txBox="1">
            <a:spLocks/>
          </p:cNvSpPr>
          <p:nvPr userDrawn="1"/>
        </p:nvSpPr>
        <p:spPr>
          <a:xfrm>
            <a:off x="6644639" y="945816"/>
            <a:ext cx="1950721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</a:t>
            </a:r>
            <a:endParaRPr lang="ar-AE" sz="1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05796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2">
            <a:extLst>
              <a:ext uri="{FF2B5EF4-FFF2-40B4-BE49-F238E27FC236}">
                <a16:creationId xmlns:a16="http://schemas.microsoft.com/office/drawing/2014/main" id="{CE3A1CBE-F8A7-7899-FD9F-CC28E998639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71800" cy="68788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4646432-2867-E088-FDC5-C8565DF39003}"/>
              </a:ext>
            </a:extLst>
          </p:cNvPr>
          <p:cNvGrpSpPr/>
          <p:nvPr userDrawn="1"/>
        </p:nvGrpSpPr>
        <p:grpSpPr>
          <a:xfrm>
            <a:off x="649080" y="482620"/>
            <a:ext cx="7085986" cy="338554"/>
            <a:chOff x="649080" y="482620"/>
            <a:chExt cx="7085986" cy="33855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F02AE518-7A15-3029-EF93-70AAEE07E7CC}"/>
                </a:ext>
              </a:extLst>
            </p:cNvPr>
            <p:cNvGrpSpPr/>
            <p:nvPr/>
          </p:nvGrpSpPr>
          <p:grpSpPr>
            <a:xfrm>
              <a:off x="6251588" y="482620"/>
              <a:ext cx="1483478" cy="338554"/>
              <a:chOff x="6030608" y="482620"/>
              <a:chExt cx="1483478" cy="338554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56B8368-5A84-8584-6B94-C8F5E86200CB}"/>
                  </a:ext>
                </a:extLst>
              </p:cNvPr>
              <p:cNvSpPr/>
              <p:nvPr/>
            </p:nvSpPr>
            <p:spPr>
              <a:xfrm>
                <a:off x="6994392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❶</a:t>
                </a:r>
                <a:endParaRPr lang="fr-CA" sz="1600" b="1" cap="none" spc="0" dirty="0">
                  <a:ln w="0"/>
                  <a:solidFill>
                    <a:srgbClr val="016C90"/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3563C57-81EA-D27A-6204-D60AE32DFA57}"/>
                  </a:ext>
                </a:extLst>
              </p:cNvPr>
              <p:cNvSpPr/>
              <p:nvPr/>
            </p:nvSpPr>
            <p:spPr>
              <a:xfrm>
                <a:off x="6030608" y="513397"/>
                <a:ext cx="1103187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افتتاح الدرس</a:t>
                </a:r>
                <a:endParaRPr lang="fr-FR" sz="1400" b="0" cap="none" spc="0" dirty="0">
                  <a:ln w="0"/>
                  <a:solidFill>
                    <a:srgbClr val="016C9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E9AAB8F-4592-B43E-3560-D0FCDDB8DCAA}"/>
                </a:ext>
              </a:extLst>
            </p:cNvPr>
            <p:cNvGrpSpPr/>
            <p:nvPr/>
          </p:nvGrpSpPr>
          <p:grpSpPr>
            <a:xfrm>
              <a:off x="4288690" y="482620"/>
              <a:ext cx="1681036" cy="338554"/>
              <a:chOff x="4280105" y="482620"/>
              <a:chExt cx="1681036" cy="33855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4FE93DC-0661-EC0D-FE41-B8EE5689F9BA}"/>
                  </a:ext>
                </a:extLst>
              </p:cNvPr>
              <p:cNvSpPr/>
              <p:nvPr/>
            </p:nvSpPr>
            <p:spPr>
              <a:xfrm>
                <a:off x="5441447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❷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C30D4D9-E1D1-93C1-560E-EFCB6BC0086F}"/>
                  </a:ext>
                </a:extLst>
              </p:cNvPr>
              <p:cNvSpPr/>
              <p:nvPr/>
            </p:nvSpPr>
            <p:spPr>
              <a:xfrm>
                <a:off x="4280105" y="482620"/>
                <a:ext cx="1300356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النشاط الرئيسي</a:t>
                </a:r>
                <a:endParaRPr lang="fr-FR" sz="140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18F72DD-1759-9C3E-89E1-410222C8D3AF}"/>
                </a:ext>
              </a:extLst>
            </p:cNvPr>
            <p:cNvGrpSpPr/>
            <p:nvPr/>
          </p:nvGrpSpPr>
          <p:grpSpPr>
            <a:xfrm>
              <a:off x="2417945" y="482620"/>
              <a:ext cx="1588884" cy="338554"/>
              <a:chOff x="2348884" y="482620"/>
              <a:chExt cx="1588884" cy="338554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9B7C3FF-5117-A01B-8800-9C7693200FEF}"/>
                  </a:ext>
                </a:extLst>
              </p:cNvPr>
              <p:cNvSpPr/>
              <p:nvPr/>
            </p:nvSpPr>
            <p:spPr>
              <a:xfrm>
                <a:off x="3418074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❸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F97CB8A-3C7C-0C4D-594F-10EAF6D8AD04}"/>
                  </a:ext>
                </a:extLst>
              </p:cNvPr>
              <p:cNvSpPr/>
              <p:nvPr/>
            </p:nvSpPr>
            <p:spPr>
              <a:xfrm>
                <a:off x="2348884" y="482620"/>
                <a:ext cx="122822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التدرب والإغناء</a:t>
                </a:r>
                <a:endParaRPr lang="fr-FR" sz="140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4B7FF1E-86FE-ACBE-7A31-CB61B29F21D8}"/>
                </a:ext>
              </a:extLst>
            </p:cNvPr>
            <p:cNvGrpSpPr/>
            <p:nvPr/>
          </p:nvGrpSpPr>
          <p:grpSpPr>
            <a:xfrm>
              <a:off x="649080" y="482620"/>
              <a:ext cx="1487004" cy="338554"/>
              <a:chOff x="662605" y="482620"/>
              <a:chExt cx="1487004" cy="338554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2F79EEC-E0E6-C17B-CEA0-1B02677B8EF7}"/>
                  </a:ext>
                </a:extLst>
              </p:cNvPr>
              <p:cNvSpPr/>
              <p:nvPr/>
            </p:nvSpPr>
            <p:spPr>
              <a:xfrm>
                <a:off x="1629915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❹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5C2C802-24C4-FFFD-EBF0-130AAB928E79}"/>
                  </a:ext>
                </a:extLst>
              </p:cNvPr>
              <p:cNvSpPr/>
              <p:nvPr/>
            </p:nvSpPr>
            <p:spPr>
              <a:xfrm>
                <a:off x="662605" y="482620"/>
                <a:ext cx="1107996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اختتام</a:t>
                </a:r>
                <a:r>
                  <a:rPr lang="ar-MA" sz="1600" b="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 </a:t>
                </a:r>
                <a:r>
                  <a:rPr lang="ar-MA" sz="140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الدرس</a:t>
                </a:r>
                <a:endParaRPr lang="fr-FR" sz="140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</p:grpSp>
      <p:pic>
        <p:nvPicPr>
          <p:cNvPr id="17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261716-B46E-C5EB-3888-476B0F786595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840132" y="790397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92694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2">
            <a:extLst>
              <a:ext uri="{FF2B5EF4-FFF2-40B4-BE49-F238E27FC236}">
                <a16:creationId xmlns:a16="http://schemas.microsoft.com/office/drawing/2014/main" id="{CE3A1CBE-F8A7-7899-FD9F-CC28E998639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71800" cy="68788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4646432-2867-E088-FDC5-C8565DF39003}"/>
              </a:ext>
            </a:extLst>
          </p:cNvPr>
          <p:cNvGrpSpPr/>
          <p:nvPr userDrawn="1"/>
        </p:nvGrpSpPr>
        <p:grpSpPr>
          <a:xfrm>
            <a:off x="652286" y="482620"/>
            <a:ext cx="7082780" cy="338554"/>
            <a:chOff x="652286" y="482620"/>
            <a:chExt cx="7082780" cy="33855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F02AE518-7A15-3029-EF93-70AAEE07E7CC}"/>
                </a:ext>
              </a:extLst>
            </p:cNvPr>
            <p:cNvGrpSpPr/>
            <p:nvPr/>
          </p:nvGrpSpPr>
          <p:grpSpPr>
            <a:xfrm>
              <a:off x="6251588" y="482620"/>
              <a:ext cx="1483478" cy="338554"/>
              <a:chOff x="6030608" y="482620"/>
              <a:chExt cx="1483478" cy="338554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56B8368-5A84-8584-6B94-C8F5E86200CB}"/>
                  </a:ext>
                </a:extLst>
              </p:cNvPr>
              <p:cNvSpPr/>
              <p:nvPr/>
            </p:nvSpPr>
            <p:spPr>
              <a:xfrm>
                <a:off x="6994392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❶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3563C57-81EA-D27A-6204-D60AE32DFA57}"/>
                  </a:ext>
                </a:extLst>
              </p:cNvPr>
              <p:cNvSpPr/>
              <p:nvPr/>
            </p:nvSpPr>
            <p:spPr>
              <a:xfrm>
                <a:off x="6030608" y="513397"/>
                <a:ext cx="1103187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افتتاح الدرس</a:t>
                </a:r>
                <a:endParaRPr lang="fr-FR" sz="1400" b="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E9AAB8F-4592-B43E-3560-D0FCDDB8DCAA}"/>
                </a:ext>
              </a:extLst>
            </p:cNvPr>
            <p:cNvGrpSpPr/>
            <p:nvPr/>
          </p:nvGrpSpPr>
          <p:grpSpPr>
            <a:xfrm>
              <a:off x="4288690" y="482620"/>
              <a:ext cx="1681036" cy="338554"/>
              <a:chOff x="4280105" y="482620"/>
              <a:chExt cx="1681036" cy="33855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4FE93DC-0661-EC0D-FE41-B8EE5689F9BA}"/>
                  </a:ext>
                </a:extLst>
              </p:cNvPr>
              <p:cNvSpPr/>
              <p:nvPr/>
            </p:nvSpPr>
            <p:spPr>
              <a:xfrm>
                <a:off x="5441447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❷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C30D4D9-E1D1-93C1-560E-EFCB6BC0086F}"/>
                  </a:ext>
                </a:extLst>
              </p:cNvPr>
              <p:cNvSpPr/>
              <p:nvPr/>
            </p:nvSpPr>
            <p:spPr>
              <a:xfrm>
                <a:off x="4280105" y="482620"/>
                <a:ext cx="1300356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النشاط الرئيسي</a:t>
                </a:r>
                <a:endParaRPr lang="fr-FR" sz="1400" b="0" kern="1200" cap="none" spc="0" dirty="0">
                  <a:ln w="0"/>
                  <a:solidFill>
                    <a:srgbClr val="016C9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18F72DD-1759-9C3E-89E1-410222C8D3AF}"/>
                </a:ext>
              </a:extLst>
            </p:cNvPr>
            <p:cNvGrpSpPr/>
            <p:nvPr/>
          </p:nvGrpSpPr>
          <p:grpSpPr>
            <a:xfrm>
              <a:off x="2417945" y="482620"/>
              <a:ext cx="1588884" cy="338554"/>
              <a:chOff x="2348884" y="482620"/>
              <a:chExt cx="1588884" cy="338554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9B7C3FF-5117-A01B-8800-9C7693200FEF}"/>
                  </a:ext>
                </a:extLst>
              </p:cNvPr>
              <p:cNvSpPr/>
              <p:nvPr/>
            </p:nvSpPr>
            <p:spPr>
              <a:xfrm>
                <a:off x="3418074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❸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F97CB8A-3C7C-0C4D-594F-10EAF6D8AD04}"/>
                  </a:ext>
                </a:extLst>
              </p:cNvPr>
              <p:cNvSpPr/>
              <p:nvPr/>
            </p:nvSpPr>
            <p:spPr>
              <a:xfrm>
                <a:off x="2348884" y="482620"/>
                <a:ext cx="122822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التدرب والإغناء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4B7FF1E-86FE-ACBE-7A31-CB61B29F21D8}"/>
                </a:ext>
              </a:extLst>
            </p:cNvPr>
            <p:cNvGrpSpPr/>
            <p:nvPr/>
          </p:nvGrpSpPr>
          <p:grpSpPr>
            <a:xfrm>
              <a:off x="652286" y="482620"/>
              <a:ext cx="1483798" cy="338554"/>
              <a:chOff x="665811" y="482620"/>
              <a:chExt cx="1483798" cy="338554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2F79EEC-E0E6-C17B-CEA0-1B02677B8EF7}"/>
                  </a:ext>
                </a:extLst>
              </p:cNvPr>
              <p:cNvSpPr/>
              <p:nvPr/>
            </p:nvSpPr>
            <p:spPr>
              <a:xfrm>
                <a:off x="1629915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❹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5C2C802-24C4-FFFD-EBF0-130AAB928E79}"/>
                  </a:ext>
                </a:extLst>
              </p:cNvPr>
              <p:cNvSpPr/>
              <p:nvPr/>
            </p:nvSpPr>
            <p:spPr>
              <a:xfrm>
                <a:off x="665811" y="482620"/>
                <a:ext cx="1101584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اختتام الدرس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</p:grpSp>
      <p:pic>
        <p:nvPicPr>
          <p:cNvPr id="17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F5332FD-539C-2BF7-7C35-01EBB87305C5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840132" y="790397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14832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2">
            <a:extLst>
              <a:ext uri="{FF2B5EF4-FFF2-40B4-BE49-F238E27FC236}">
                <a16:creationId xmlns:a16="http://schemas.microsoft.com/office/drawing/2014/main" id="{CE3A1CBE-F8A7-7899-FD9F-CC28E998639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71800" cy="68788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4646432-2867-E088-FDC5-C8565DF39003}"/>
              </a:ext>
            </a:extLst>
          </p:cNvPr>
          <p:cNvGrpSpPr/>
          <p:nvPr userDrawn="1"/>
        </p:nvGrpSpPr>
        <p:grpSpPr>
          <a:xfrm>
            <a:off x="652286" y="482620"/>
            <a:ext cx="7082780" cy="338554"/>
            <a:chOff x="652286" y="482620"/>
            <a:chExt cx="7082780" cy="33855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F02AE518-7A15-3029-EF93-70AAEE07E7CC}"/>
                </a:ext>
              </a:extLst>
            </p:cNvPr>
            <p:cNvGrpSpPr/>
            <p:nvPr/>
          </p:nvGrpSpPr>
          <p:grpSpPr>
            <a:xfrm>
              <a:off x="6251588" y="482620"/>
              <a:ext cx="1483478" cy="338554"/>
              <a:chOff x="6030608" y="482620"/>
              <a:chExt cx="1483478" cy="338554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56B8368-5A84-8584-6B94-C8F5E86200CB}"/>
                  </a:ext>
                </a:extLst>
              </p:cNvPr>
              <p:cNvSpPr/>
              <p:nvPr/>
            </p:nvSpPr>
            <p:spPr>
              <a:xfrm>
                <a:off x="6994392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❶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3563C57-81EA-D27A-6204-D60AE32DFA57}"/>
                  </a:ext>
                </a:extLst>
              </p:cNvPr>
              <p:cNvSpPr/>
              <p:nvPr/>
            </p:nvSpPr>
            <p:spPr>
              <a:xfrm>
                <a:off x="6030608" y="513397"/>
                <a:ext cx="1103187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افتتاح الدرس</a:t>
                </a:r>
                <a:endParaRPr lang="fr-FR" sz="1400" b="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E9AAB8F-4592-B43E-3560-D0FCDDB8DCAA}"/>
                </a:ext>
              </a:extLst>
            </p:cNvPr>
            <p:cNvGrpSpPr/>
            <p:nvPr/>
          </p:nvGrpSpPr>
          <p:grpSpPr>
            <a:xfrm>
              <a:off x="4288690" y="482620"/>
              <a:ext cx="1681036" cy="338554"/>
              <a:chOff x="4280105" y="482620"/>
              <a:chExt cx="1681036" cy="33855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4FE93DC-0661-EC0D-FE41-B8EE5689F9BA}"/>
                  </a:ext>
                </a:extLst>
              </p:cNvPr>
              <p:cNvSpPr/>
              <p:nvPr/>
            </p:nvSpPr>
            <p:spPr>
              <a:xfrm>
                <a:off x="5441447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❷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C30D4D9-E1D1-93C1-560E-EFCB6BC0086F}"/>
                  </a:ext>
                </a:extLst>
              </p:cNvPr>
              <p:cNvSpPr/>
              <p:nvPr/>
            </p:nvSpPr>
            <p:spPr>
              <a:xfrm>
                <a:off x="4280105" y="482620"/>
                <a:ext cx="1300356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النشاط الرئيسي</a:t>
                </a:r>
                <a:endParaRPr lang="fr-FR" sz="1400" b="0" kern="1200" cap="none" spc="0" dirty="0">
                  <a:ln w="0"/>
                  <a:solidFill>
                    <a:srgbClr val="016C9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18F72DD-1759-9C3E-89E1-410222C8D3AF}"/>
                </a:ext>
              </a:extLst>
            </p:cNvPr>
            <p:cNvGrpSpPr/>
            <p:nvPr/>
          </p:nvGrpSpPr>
          <p:grpSpPr>
            <a:xfrm>
              <a:off x="2417945" y="482620"/>
              <a:ext cx="1588884" cy="338554"/>
              <a:chOff x="2348884" y="482620"/>
              <a:chExt cx="1588884" cy="338554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9B7C3FF-5117-A01B-8800-9C7693200FEF}"/>
                  </a:ext>
                </a:extLst>
              </p:cNvPr>
              <p:cNvSpPr/>
              <p:nvPr/>
            </p:nvSpPr>
            <p:spPr>
              <a:xfrm>
                <a:off x="3418074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accent1">
                        <a:lumMod val="20000"/>
                        <a:lumOff val="8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accent1">
                        <a:lumMod val="20000"/>
                        <a:lumOff val="8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❸</a:t>
                </a:r>
                <a:endParaRPr lang="fr-CA" sz="1600" b="1" cap="none" spc="0" dirty="0">
                  <a:ln w="0"/>
                  <a:solidFill>
                    <a:schemeClr val="accent1">
                      <a:lumMod val="20000"/>
                      <a:lumOff val="80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F97CB8A-3C7C-0C4D-594F-10EAF6D8AD04}"/>
                  </a:ext>
                </a:extLst>
              </p:cNvPr>
              <p:cNvSpPr/>
              <p:nvPr/>
            </p:nvSpPr>
            <p:spPr>
              <a:xfrm>
                <a:off x="2348884" y="482620"/>
                <a:ext cx="122822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accent1">
                        <a:lumMod val="20000"/>
                        <a:lumOff val="80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التدرب والإغناء</a:t>
                </a:r>
                <a:endParaRPr lang="fr-FR" sz="1400" b="0" kern="1200" cap="none" spc="0" dirty="0">
                  <a:ln w="0"/>
                  <a:solidFill>
                    <a:schemeClr val="accent1">
                      <a:lumMod val="20000"/>
                      <a:lumOff val="8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4B7FF1E-86FE-ACBE-7A31-CB61B29F21D8}"/>
                </a:ext>
              </a:extLst>
            </p:cNvPr>
            <p:cNvGrpSpPr/>
            <p:nvPr/>
          </p:nvGrpSpPr>
          <p:grpSpPr>
            <a:xfrm>
              <a:off x="652286" y="482620"/>
              <a:ext cx="1483798" cy="338554"/>
              <a:chOff x="665811" y="482620"/>
              <a:chExt cx="1483798" cy="338554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2F79EEC-E0E6-C17B-CEA0-1B02677B8EF7}"/>
                  </a:ext>
                </a:extLst>
              </p:cNvPr>
              <p:cNvSpPr/>
              <p:nvPr/>
            </p:nvSpPr>
            <p:spPr>
              <a:xfrm>
                <a:off x="1629915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chemeClr val="accent1">
                        <a:lumMod val="20000"/>
                        <a:lumOff val="80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chemeClr val="accent1">
                        <a:lumMod val="20000"/>
                        <a:lumOff val="80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❹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5C2C802-24C4-FFFD-EBF0-130AAB928E79}"/>
                  </a:ext>
                </a:extLst>
              </p:cNvPr>
              <p:cNvSpPr/>
              <p:nvPr/>
            </p:nvSpPr>
            <p:spPr>
              <a:xfrm>
                <a:off x="665811" y="482620"/>
                <a:ext cx="1101584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accent1">
                        <a:lumMod val="20000"/>
                        <a:lumOff val="80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اختتام الدرس</a:t>
                </a:r>
                <a:endParaRPr lang="fr-FR" sz="1400" b="0" kern="1200" cap="none" spc="0" dirty="0">
                  <a:ln w="0"/>
                  <a:solidFill>
                    <a:schemeClr val="accent1">
                      <a:lumMod val="20000"/>
                      <a:lumOff val="8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293E03D5-EE12-79E0-8D53-20E0146C3F1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84979" y="955038"/>
            <a:ext cx="862304" cy="622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276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2">
            <a:extLst>
              <a:ext uri="{FF2B5EF4-FFF2-40B4-BE49-F238E27FC236}">
                <a16:creationId xmlns:a16="http://schemas.microsoft.com/office/drawing/2014/main" id="{CE3A1CBE-F8A7-7899-FD9F-CC28E998639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71800" cy="68788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4646432-2867-E088-FDC5-C8565DF39003}"/>
              </a:ext>
            </a:extLst>
          </p:cNvPr>
          <p:cNvGrpSpPr/>
          <p:nvPr userDrawn="1"/>
        </p:nvGrpSpPr>
        <p:grpSpPr>
          <a:xfrm>
            <a:off x="652286" y="482620"/>
            <a:ext cx="7082780" cy="338554"/>
            <a:chOff x="652286" y="482620"/>
            <a:chExt cx="7082780" cy="33855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F02AE518-7A15-3029-EF93-70AAEE07E7CC}"/>
                </a:ext>
              </a:extLst>
            </p:cNvPr>
            <p:cNvGrpSpPr/>
            <p:nvPr/>
          </p:nvGrpSpPr>
          <p:grpSpPr>
            <a:xfrm>
              <a:off x="6251588" y="482620"/>
              <a:ext cx="1483478" cy="338554"/>
              <a:chOff x="6030608" y="482620"/>
              <a:chExt cx="1483478" cy="338554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56B8368-5A84-8584-6B94-C8F5E86200CB}"/>
                  </a:ext>
                </a:extLst>
              </p:cNvPr>
              <p:cNvSpPr/>
              <p:nvPr/>
            </p:nvSpPr>
            <p:spPr>
              <a:xfrm>
                <a:off x="6994392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❶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3563C57-81EA-D27A-6204-D60AE32DFA57}"/>
                  </a:ext>
                </a:extLst>
              </p:cNvPr>
              <p:cNvSpPr/>
              <p:nvPr/>
            </p:nvSpPr>
            <p:spPr>
              <a:xfrm>
                <a:off x="6030608" y="513397"/>
                <a:ext cx="1103187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افتتاح الدرس</a:t>
                </a:r>
                <a:endParaRPr lang="fr-FR" sz="1400" b="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E9AAB8F-4592-B43E-3560-D0FCDDB8DCAA}"/>
                </a:ext>
              </a:extLst>
            </p:cNvPr>
            <p:cNvGrpSpPr/>
            <p:nvPr/>
          </p:nvGrpSpPr>
          <p:grpSpPr>
            <a:xfrm>
              <a:off x="4288690" y="482620"/>
              <a:ext cx="1681036" cy="338554"/>
              <a:chOff x="4280105" y="482620"/>
              <a:chExt cx="1681036" cy="33855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4FE93DC-0661-EC0D-FE41-B8EE5689F9BA}"/>
                  </a:ext>
                </a:extLst>
              </p:cNvPr>
              <p:cNvSpPr/>
              <p:nvPr/>
            </p:nvSpPr>
            <p:spPr>
              <a:xfrm>
                <a:off x="5441447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❷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C30D4D9-E1D1-93C1-560E-EFCB6BC0086F}"/>
                  </a:ext>
                </a:extLst>
              </p:cNvPr>
              <p:cNvSpPr/>
              <p:nvPr/>
            </p:nvSpPr>
            <p:spPr>
              <a:xfrm>
                <a:off x="4280105" y="482620"/>
                <a:ext cx="1300356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النشاط الرئيسي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18F72DD-1759-9C3E-89E1-410222C8D3AF}"/>
                </a:ext>
              </a:extLst>
            </p:cNvPr>
            <p:cNvGrpSpPr/>
            <p:nvPr/>
          </p:nvGrpSpPr>
          <p:grpSpPr>
            <a:xfrm>
              <a:off x="2417945" y="482620"/>
              <a:ext cx="1588884" cy="338554"/>
              <a:chOff x="2348884" y="482620"/>
              <a:chExt cx="1588884" cy="338554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9B7C3FF-5117-A01B-8800-9C7693200FEF}"/>
                  </a:ext>
                </a:extLst>
              </p:cNvPr>
              <p:cNvSpPr/>
              <p:nvPr/>
            </p:nvSpPr>
            <p:spPr>
              <a:xfrm>
                <a:off x="3418074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❸</a:t>
                </a: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F97CB8A-3C7C-0C4D-594F-10EAF6D8AD04}"/>
                  </a:ext>
                </a:extLst>
              </p:cNvPr>
              <p:cNvSpPr/>
              <p:nvPr/>
            </p:nvSpPr>
            <p:spPr>
              <a:xfrm>
                <a:off x="2348884" y="482620"/>
                <a:ext cx="122822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التدرب والإغناء</a:t>
                </a:r>
                <a:endParaRPr lang="fr-FR" sz="1400" b="0" kern="1200" cap="none" spc="0" dirty="0">
                  <a:ln w="0"/>
                  <a:solidFill>
                    <a:srgbClr val="016C9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4B7FF1E-86FE-ACBE-7A31-CB61B29F21D8}"/>
                </a:ext>
              </a:extLst>
            </p:cNvPr>
            <p:cNvGrpSpPr/>
            <p:nvPr/>
          </p:nvGrpSpPr>
          <p:grpSpPr>
            <a:xfrm>
              <a:off x="652286" y="482620"/>
              <a:ext cx="1483798" cy="338554"/>
              <a:chOff x="665811" y="482620"/>
              <a:chExt cx="1483798" cy="338554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2F79EEC-E0E6-C17B-CEA0-1B02677B8EF7}"/>
                  </a:ext>
                </a:extLst>
              </p:cNvPr>
              <p:cNvSpPr/>
              <p:nvPr/>
            </p:nvSpPr>
            <p:spPr>
              <a:xfrm>
                <a:off x="1629915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❹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5C2C802-24C4-FFFD-EBF0-130AAB928E79}"/>
                  </a:ext>
                </a:extLst>
              </p:cNvPr>
              <p:cNvSpPr/>
              <p:nvPr/>
            </p:nvSpPr>
            <p:spPr>
              <a:xfrm>
                <a:off x="665811" y="482620"/>
                <a:ext cx="1101584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اختتام الدرس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</p:grpSp>
      <p:pic>
        <p:nvPicPr>
          <p:cNvPr id="17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7DF037-A6CE-6099-7D48-D82CD2A19EE4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840132" y="790397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18424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2">
            <a:extLst>
              <a:ext uri="{FF2B5EF4-FFF2-40B4-BE49-F238E27FC236}">
                <a16:creationId xmlns:a16="http://schemas.microsoft.com/office/drawing/2014/main" id="{CE3A1CBE-F8A7-7899-FD9F-CC28E998639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71800" cy="68788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4646432-2867-E088-FDC5-C8565DF39003}"/>
              </a:ext>
            </a:extLst>
          </p:cNvPr>
          <p:cNvGrpSpPr/>
          <p:nvPr userDrawn="1"/>
        </p:nvGrpSpPr>
        <p:grpSpPr>
          <a:xfrm>
            <a:off x="652286" y="482620"/>
            <a:ext cx="7082780" cy="338554"/>
            <a:chOff x="652286" y="482620"/>
            <a:chExt cx="7082780" cy="33855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F02AE518-7A15-3029-EF93-70AAEE07E7CC}"/>
                </a:ext>
              </a:extLst>
            </p:cNvPr>
            <p:cNvGrpSpPr/>
            <p:nvPr/>
          </p:nvGrpSpPr>
          <p:grpSpPr>
            <a:xfrm>
              <a:off x="6251588" y="482620"/>
              <a:ext cx="1483478" cy="338554"/>
              <a:chOff x="6030608" y="482620"/>
              <a:chExt cx="1483478" cy="338554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56B8368-5A84-8584-6B94-C8F5E86200CB}"/>
                  </a:ext>
                </a:extLst>
              </p:cNvPr>
              <p:cNvSpPr/>
              <p:nvPr/>
            </p:nvSpPr>
            <p:spPr>
              <a:xfrm>
                <a:off x="6994392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❶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3563C57-81EA-D27A-6204-D60AE32DFA57}"/>
                  </a:ext>
                </a:extLst>
              </p:cNvPr>
              <p:cNvSpPr/>
              <p:nvPr/>
            </p:nvSpPr>
            <p:spPr>
              <a:xfrm>
                <a:off x="6030608" y="513397"/>
                <a:ext cx="1103187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افتتاح الدرس</a:t>
                </a:r>
                <a:endParaRPr lang="fr-FR" sz="1400" b="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E9AAB8F-4592-B43E-3560-D0FCDDB8DCAA}"/>
                </a:ext>
              </a:extLst>
            </p:cNvPr>
            <p:cNvGrpSpPr/>
            <p:nvPr/>
          </p:nvGrpSpPr>
          <p:grpSpPr>
            <a:xfrm>
              <a:off x="4288690" y="482620"/>
              <a:ext cx="1681036" cy="338554"/>
              <a:chOff x="4280105" y="482620"/>
              <a:chExt cx="1681036" cy="33855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4FE93DC-0661-EC0D-FE41-B8EE5689F9BA}"/>
                  </a:ext>
                </a:extLst>
              </p:cNvPr>
              <p:cNvSpPr/>
              <p:nvPr/>
            </p:nvSpPr>
            <p:spPr>
              <a:xfrm>
                <a:off x="5441447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❷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C30D4D9-E1D1-93C1-560E-EFCB6BC0086F}"/>
                  </a:ext>
                </a:extLst>
              </p:cNvPr>
              <p:cNvSpPr/>
              <p:nvPr/>
            </p:nvSpPr>
            <p:spPr>
              <a:xfrm>
                <a:off x="4280105" y="482620"/>
                <a:ext cx="1300356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النشاط الرئيسي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18F72DD-1759-9C3E-89E1-410222C8D3AF}"/>
                </a:ext>
              </a:extLst>
            </p:cNvPr>
            <p:cNvGrpSpPr/>
            <p:nvPr/>
          </p:nvGrpSpPr>
          <p:grpSpPr>
            <a:xfrm>
              <a:off x="2417945" y="482620"/>
              <a:ext cx="1588884" cy="338554"/>
              <a:chOff x="2348884" y="482620"/>
              <a:chExt cx="1588884" cy="338554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9B7C3FF-5117-A01B-8800-9C7693200FEF}"/>
                  </a:ext>
                </a:extLst>
              </p:cNvPr>
              <p:cNvSpPr/>
              <p:nvPr/>
            </p:nvSpPr>
            <p:spPr>
              <a:xfrm>
                <a:off x="3418074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❸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F97CB8A-3C7C-0C4D-594F-10EAF6D8AD04}"/>
                  </a:ext>
                </a:extLst>
              </p:cNvPr>
              <p:cNvSpPr/>
              <p:nvPr/>
            </p:nvSpPr>
            <p:spPr>
              <a:xfrm>
                <a:off x="2348884" y="482620"/>
                <a:ext cx="122822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التدرب والإغناء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4B7FF1E-86FE-ACBE-7A31-CB61B29F21D8}"/>
                </a:ext>
              </a:extLst>
            </p:cNvPr>
            <p:cNvGrpSpPr/>
            <p:nvPr/>
          </p:nvGrpSpPr>
          <p:grpSpPr>
            <a:xfrm>
              <a:off x="652286" y="482620"/>
              <a:ext cx="1483798" cy="338554"/>
              <a:chOff x="665811" y="482620"/>
              <a:chExt cx="1483798" cy="338554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2F79EEC-E0E6-C17B-CEA0-1B02677B8EF7}"/>
                  </a:ext>
                </a:extLst>
              </p:cNvPr>
              <p:cNvSpPr/>
              <p:nvPr/>
            </p:nvSpPr>
            <p:spPr>
              <a:xfrm>
                <a:off x="1629915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❹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5C2C802-24C4-FFFD-EBF0-130AAB928E79}"/>
                  </a:ext>
                </a:extLst>
              </p:cNvPr>
              <p:cNvSpPr/>
              <p:nvPr/>
            </p:nvSpPr>
            <p:spPr>
              <a:xfrm>
                <a:off x="665811" y="482620"/>
                <a:ext cx="1101584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اختتام الدرس</a:t>
                </a:r>
                <a:endParaRPr lang="fr-FR" sz="1400" b="0" kern="1200" cap="none" spc="0" dirty="0">
                  <a:ln w="0"/>
                  <a:solidFill>
                    <a:srgbClr val="016C9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</p:grpSp>
      <p:pic>
        <p:nvPicPr>
          <p:cNvPr id="17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3738E6-740E-59C0-3B95-EDBA1F6E4F07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840132" y="790397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322570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2">
            <a:extLst>
              <a:ext uri="{FF2B5EF4-FFF2-40B4-BE49-F238E27FC236}">
                <a16:creationId xmlns:a16="http://schemas.microsoft.com/office/drawing/2014/main" id="{CE3A1CBE-F8A7-7899-FD9F-CC28E998639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71800" cy="68788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4646432-2867-E088-FDC5-C8565DF39003}"/>
              </a:ext>
            </a:extLst>
          </p:cNvPr>
          <p:cNvGrpSpPr/>
          <p:nvPr userDrawn="1"/>
        </p:nvGrpSpPr>
        <p:grpSpPr>
          <a:xfrm>
            <a:off x="652286" y="482620"/>
            <a:ext cx="7082780" cy="338554"/>
            <a:chOff x="652286" y="482620"/>
            <a:chExt cx="7082780" cy="33855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F02AE518-7A15-3029-EF93-70AAEE07E7CC}"/>
                </a:ext>
              </a:extLst>
            </p:cNvPr>
            <p:cNvGrpSpPr/>
            <p:nvPr/>
          </p:nvGrpSpPr>
          <p:grpSpPr>
            <a:xfrm>
              <a:off x="6251588" y="482620"/>
              <a:ext cx="1483478" cy="338554"/>
              <a:chOff x="6030608" y="482620"/>
              <a:chExt cx="1483478" cy="338554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56B8368-5A84-8584-6B94-C8F5E86200CB}"/>
                  </a:ext>
                </a:extLst>
              </p:cNvPr>
              <p:cNvSpPr/>
              <p:nvPr/>
            </p:nvSpPr>
            <p:spPr>
              <a:xfrm>
                <a:off x="6994392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❶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3563C57-81EA-D27A-6204-D60AE32DFA57}"/>
                  </a:ext>
                </a:extLst>
              </p:cNvPr>
              <p:cNvSpPr/>
              <p:nvPr/>
            </p:nvSpPr>
            <p:spPr>
              <a:xfrm>
                <a:off x="6030608" y="513397"/>
                <a:ext cx="1103187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افتتاح الدرس</a:t>
                </a:r>
                <a:endParaRPr lang="fr-FR" sz="1400" b="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E9AAB8F-4592-B43E-3560-D0FCDDB8DCAA}"/>
                </a:ext>
              </a:extLst>
            </p:cNvPr>
            <p:cNvGrpSpPr/>
            <p:nvPr/>
          </p:nvGrpSpPr>
          <p:grpSpPr>
            <a:xfrm>
              <a:off x="4288690" y="482620"/>
              <a:ext cx="1681036" cy="338554"/>
              <a:chOff x="4280105" y="482620"/>
              <a:chExt cx="1681036" cy="33855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4FE93DC-0661-EC0D-FE41-B8EE5689F9BA}"/>
                  </a:ext>
                </a:extLst>
              </p:cNvPr>
              <p:cNvSpPr/>
              <p:nvPr/>
            </p:nvSpPr>
            <p:spPr>
              <a:xfrm>
                <a:off x="5441447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❷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C30D4D9-E1D1-93C1-560E-EFCB6BC0086F}"/>
                  </a:ext>
                </a:extLst>
              </p:cNvPr>
              <p:cNvSpPr/>
              <p:nvPr/>
            </p:nvSpPr>
            <p:spPr>
              <a:xfrm>
                <a:off x="4280105" y="482620"/>
                <a:ext cx="1300356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النشاط الرئيسي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18F72DD-1759-9C3E-89E1-410222C8D3AF}"/>
                </a:ext>
              </a:extLst>
            </p:cNvPr>
            <p:cNvGrpSpPr/>
            <p:nvPr/>
          </p:nvGrpSpPr>
          <p:grpSpPr>
            <a:xfrm>
              <a:off x="2417945" y="482620"/>
              <a:ext cx="1588884" cy="338554"/>
              <a:chOff x="2348884" y="482620"/>
              <a:chExt cx="1588884" cy="338554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9B7C3FF-5117-A01B-8800-9C7693200FEF}"/>
                  </a:ext>
                </a:extLst>
              </p:cNvPr>
              <p:cNvSpPr/>
              <p:nvPr/>
            </p:nvSpPr>
            <p:spPr>
              <a:xfrm>
                <a:off x="3418074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❸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F97CB8A-3C7C-0C4D-594F-10EAF6D8AD04}"/>
                  </a:ext>
                </a:extLst>
              </p:cNvPr>
              <p:cNvSpPr/>
              <p:nvPr/>
            </p:nvSpPr>
            <p:spPr>
              <a:xfrm>
                <a:off x="2348884" y="482620"/>
                <a:ext cx="122822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التدرب والإغناء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4B7FF1E-86FE-ACBE-7A31-CB61B29F21D8}"/>
                </a:ext>
              </a:extLst>
            </p:cNvPr>
            <p:cNvGrpSpPr/>
            <p:nvPr/>
          </p:nvGrpSpPr>
          <p:grpSpPr>
            <a:xfrm>
              <a:off x="652286" y="482620"/>
              <a:ext cx="1483798" cy="338554"/>
              <a:chOff x="665811" y="482620"/>
              <a:chExt cx="1483798" cy="338554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2F79EEC-E0E6-C17B-CEA0-1B02677B8EF7}"/>
                  </a:ext>
                </a:extLst>
              </p:cNvPr>
              <p:cNvSpPr/>
              <p:nvPr/>
            </p:nvSpPr>
            <p:spPr>
              <a:xfrm>
                <a:off x="1629915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❹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5C2C802-24C4-FFFD-EBF0-130AAB928E79}"/>
                  </a:ext>
                </a:extLst>
              </p:cNvPr>
              <p:cNvSpPr/>
              <p:nvPr/>
            </p:nvSpPr>
            <p:spPr>
              <a:xfrm>
                <a:off x="665811" y="482620"/>
                <a:ext cx="1101584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اختتام الدرس</a:t>
                </a:r>
                <a:endParaRPr lang="fr-FR" sz="1400" b="0" kern="1200" cap="none" spc="0" dirty="0">
                  <a:ln w="0"/>
                  <a:solidFill>
                    <a:srgbClr val="016C9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</p:grpSp>
      <p:pic>
        <p:nvPicPr>
          <p:cNvPr id="1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4DB19FF-1BDB-6773-BBF1-9CD5786801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35066" y="646668"/>
            <a:ext cx="1165482" cy="116548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691651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4797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5471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3" r:id="rId3"/>
    <p:sldLayoutId id="2147483674" r:id="rId4"/>
    <p:sldLayoutId id="2147483675" r:id="rId5"/>
    <p:sldLayoutId id="2147483669" r:id="rId6"/>
    <p:sldLayoutId id="2147483670" r:id="rId7"/>
    <p:sldLayoutId id="2147483676" r:id="rId8"/>
    <p:sldLayoutId id="2147483671" r:id="rId9"/>
    <p:sldLayoutId id="2147483672" r:id="rId10"/>
    <p:sldLayoutId id="2147483678" r:id="rId11"/>
    <p:sldLayoutId id="214748366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8776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8.png"/><Relationship Id="rId4" Type="http://schemas.openxmlformats.org/officeDocument/2006/relationships/image" Target="../media/image35.gi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3.png"/><Relationship Id="rId4" Type="http://schemas.openxmlformats.org/officeDocument/2006/relationships/image" Target="../media/image42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3.png"/><Relationship Id="rId4" Type="http://schemas.openxmlformats.org/officeDocument/2006/relationships/image" Target="../media/image42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3.png"/><Relationship Id="rId4" Type="http://schemas.openxmlformats.org/officeDocument/2006/relationships/image" Target="../media/image42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3.png"/><Relationship Id="rId4" Type="http://schemas.openxmlformats.org/officeDocument/2006/relationships/image" Target="../media/image42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3.png"/><Relationship Id="rId4" Type="http://schemas.openxmlformats.org/officeDocument/2006/relationships/image" Target="../media/image42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3.png"/><Relationship Id="rId4" Type="http://schemas.openxmlformats.org/officeDocument/2006/relationships/image" Target="../media/image42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3.png"/><Relationship Id="rId4" Type="http://schemas.openxmlformats.org/officeDocument/2006/relationships/image" Target="../media/image42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3.png"/><Relationship Id="rId4" Type="http://schemas.openxmlformats.org/officeDocument/2006/relationships/image" Target="../media/image42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0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3.png"/><Relationship Id="rId4" Type="http://schemas.openxmlformats.org/officeDocument/2006/relationships/image" Target="../media/image46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microsoft.com/office/2018/10/relationships/comments" Target="../comments/modernComment_7F3E9283_B0CA1247.xml"/><Relationship Id="rId1" Type="http://schemas.openxmlformats.org/officeDocument/2006/relationships/slideLayout" Target="../slideLayouts/slideLayout9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3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0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">
            <a:extLst>
              <a:ext uri="{FF2B5EF4-FFF2-40B4-BE49-F238E27FC236}">
                <a16:creationId xmlns:a16="http://schemas.microsoft.com/office/drawing/2014/main" id="{C69B3D5E-E048-9EBF-038A-BE0E74D42E94}"/>
              </a:ext>
            </a:extLst>
          </p:cNvPr>
          <p:cNvSpPr/>
          <p:nvPr/>
        </p:nvSpPr>
        <p:spPr>
          <a:xfrm>
            <a:off x="700063" y="3754477"/>
            <a:ext cx="600417" cy="601088"/>
          </a:xfrm>
          <a:prstGeom prst="roundRect">
            <a:avLst>
              <a:gd name="adj" fmla="val 24879"/>
            </a:avLst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5D0B72F-81D0-F178-3E74-25240172F32A}"/>
              </a:ext>
            </a:extLst>
          </p:cNvPr>
          <p:cNvSpPr/>
          <p:nvPr/>
        </p:nvSpPr>
        <p:spPr>
          <a:xfrm>
            <a:off x="700063" y="4420492"/>
            <a:ext cx="600417" cy="601088"/>
          </a:xfrm>
          <a:prstGeom prst="roundRect">
            <a:avLst>
              <a:gd name="adj" fmla="val 24879"/>
            </a:avLst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38398B7-663F-B015-02E7-EBDC7E55F8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0702" y="939867"/>
            <a:ext cx="534415" cy="517176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AA6EFD6F-783A-4534-8401-6C25C8F0BC93}"/>
              </a:ext>
            </a:extLst>
          </p:cNvPr>
          <p:cNvCxnSpPr>
            <a:cxnSpLocks/>
          </p:cNvCxnSpPr>
          <p:nvPr/>
        </p:nvCxnSpPr>
        <p:spPr>
          <a:xfrm>
            <a:off x="7930702" y="939867"/>
            <a:ext cx="657225" cy="0"/>
          </a:xfrm>
          <a:prstGeom prst="line">
            <a:avLst/>
          </a:prstGeom>
          <a:ln>
            <a:solidFill>
              <a:srgbClr val="15716C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3A548CEB-2EA4-2404-5406-F71E17DA5E7F}"/>
              </a:ext>
            </a:extLst>
          </p:cNvPr>
          <p:cNvCxnSpPr>
            <a:cxnSpLocks/>
          </p:cNvCxnSpPr>
          <p:nvPr/>
        </p:nvCxnSpPr>
        <p:spPr>
          <a:xfrm>
            <a:off x="7930702" y="1986347"/>
            <a:ext cx="657225" cy="0"/>
          </a:xfrm>
          <a:prstGeom prst="line">
            <a:avLst/>
          </a:prstGeom>
          <a:ln>
            <a:solidFill>
              <a:srgbClr val="724F2E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2D1612F5-4232-4C54-2206-4D292D52EE12}"/>
              </a:ext>
            </a:extLst>
          </p:cNvPr>
          <p:cNvSpPr/>
          <p:nvPr/>
        </p:nvSpPr>
        <p:spPr>
          <a:xfrm>
            <a:off x="7985204" y="1890540"/>
            <a:ext cx="42351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4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51290A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Alimama DongFangDaKai" pitchFamily="2" charset="-122"/>
                <a:ea typeface="Alimama DongFangDaKai" pitchFamily="2" charset="-122"/>
                <a:cs typeface="A Nafis" panose="02000400000000000000" pitchFamily="2" charset="-78"/>
              </a:rPr>
              <a:t>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E7D300-8C76-EDC3-D741-C7864F1A4089}"/>
              </a:ext>
            </a:extLst>
          </p:cNvPr>
          <p:cNvSpPr/>
          <p:nvPr/>
        </p:nvSpPr>
        <p:spPr>
          <a:xfrm>
            <a:off x="788514" y="4336315"/>
            <a:ext cx="42351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4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Alimama DongFangDaKai" pitchFamily="2" charset="-122"/>
                <a:ea typeface="Alimama DongFangDaKai" pitchFamily="2" charset="-122"/>
                <a:cs typeface="A Nafis" panose="02000400000000000000" pitchFamily="2" charset="-78"/>
              </a:rPr>
              <a:t>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E5A6F5F-936B-912B-FEC5-310A617441C0}"/>
              </a:ext>
            </a:extLst>
          </p:cNvPr>
          <p:cNvSpPr/>
          <p:nvPr/>
        </p:nvSpPr>
        <p:spPr>
          <a:xfrm>
            <a:off x="7985204" y="832186"/>
            <a:ext cx="53251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CA" sz="4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limama DongFangDaKai" pitchFamily="2" charset="-122"/>
                <a:ea typeface="Alimama DongFangDaKai" pitchFamily="2" charset="-122"/>
                <a:cs typeface="A Nafis" panose="02000400000000000000" pitchFamily="2" charset="-78"/>
              </a:rPr>
              <a:t>2</a:t>
            </a:r>
          </a:p>
        </p:txBody>
      </p:sp>
      <p:sp>
        <p:nvSpPr>
          <p:cNvPr id="7" name="Rectangle à coins arrondis 17">
            <a:extLst>
              <a:ext uri="{FF2B5EF4-FFF2-40B4-BE49-F238E27FC236}">
                <a16:creationId xmlns:a16="http://schemas.microsoft.com/office/drawing/2014/main" id="{E36FCAC9-39F5-6A32-53EE-D6CBEC6758B0}"/>
              </a:ext>
            </a:extLst>
          </p:cNvPr>
          <p:cNvSpPr/>
          <p:nvPr/>
        </p:nvSpPr>
        <p:spPr>
          <a:xfrm>
            <a:off x="7710884" y="1600752"/>
            <a:ext cx="972151" cy="337691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400" dirty="0"/>
              <a:t>ا</a:t>
            </a:r>
            <a:r>
              <a:rPr lang="ar-MA" sz="2400" b="1" dirty="0">
                <a:latin typeface="Albertus Extra Bold" panose="020E0802040304020204" pitchFamily="34" charset="0"/>
              </a:rPr>
              <a:t>لوحدة</a:t>
            </a:r>
            <a:endParaRPr lang="fr-FR" sz="2400" b="1" dirty="0">
              <a:latin typeface="Albertus Extra Bold" panose="020E0802040304020204" pitchFamily="34" charset="0"/>
            </a:endParaRPr>
          </a:p>
        </p:txBody>
      </p:sp>
      <p:sp>
        <p:nvSpPr>
          <p:cNvPr id="11" name="Rectangle à coins arrondis 2">
            <a:extLst>
              <a:ext uri="{FF2B5EF4-FFF2-40B4-BE49-F238E27FC236}">
                <a16:creationId xmlns:a16="http://schemas.microsoft.com/office/drawing/2014/main" id="{709ACD01-3FA1-16D0-8F00-F42E0617A19E}"/>
              </a:ext>
            </a:extLst>
          </p:cNvPr>
          <p:cNvSpPr/>
          <p:nvPr/>
        </p:nvSpPr>
        <p:spPr>
          <a:xfrm>
            <a:off x="1300478" y="3822765"/>
            <a:ext cx="1221339" cy="513549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/>
              <a:t>ا</a:t>
            </a:r>
            <a:r>
              <a:rPr lang="ar-MA" sz="2800" b="1" dirty="0">
                <a:latin typeface="Albertus Extra Bold" panose="020E0802040304020204" pitchFamily="34" charset="0"/>
              </a:rPr>
              <a:t>لأسبوع</a:t>
            </a:r>
            <a:endParaRPr lang="fr-FR" sz="2800" b="1" dirty="0">
              <a:latin typeface="Albertus Extra Bold" panose="020E0802040304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3A66443-1754-76BB-59D5-C3AF72E09414}"/>
              </a:ext>
            </a:extLst>
          </p:cNvPr>
          <p:cNvSpPr/>
          <p:nvPr/>
        </p:nvSpPr>
        <p:spPr>
          <a:xfrm>
            <a:off x="750843" y="3651050"/>
            <a:ext cx="49885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MA" sz="4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limama DongFangDaKai" pitchFamily="2" charset="-122"/>
                <a:ea typeface="Alimama DongFangDaKai" pitchFamily="2" charset="-122"/>
                <a:cs typeface="A Nafis" panose="02000400000000000000" pitchFamily="2" charset="-78"/>
              </a:rPr>
              <a:t>1</a:t>
            </a:r>
            <a:endParaRPr lang="fr-CA" sz="4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limama DongFangDaKai" pitchFamily="2" charset="-122"/>
              <a:ea typeface="Alimama DongFangDaKai" pitchFamily="2" charset="-122"/>
              <a:cs typeface="A Nafis" panose="02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154635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5028310" y="4158322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2964143" y="3099018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  <a:r>
              <a:rPr lang="f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4917157" y="518556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4695679" y="3089565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6807" y="1809968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8390" y="1974451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6599330" y="5185564"/>
            <a:ext cx="1715313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إلى الشريحة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0144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62183" y="3302844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659028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7171" y="208852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75537" y="4014359"/>
            <a:ext cx="990738" cy="828791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092A4F2E-BA52-32AA-0BDE-5A101D3C4EC9}"/>
              </a:ext>
            </a:extLst>
          </p:cNvPr>
          <p:cNvSpPr/>
          <p:nvPr/>
        </p:nvSpPr>
        <p:spPr>
          <a:xfrm>
            <a:off x="82935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المناولة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A7F82D9-EA5C-B556-EB1D-16B374B3DC9C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911" y="3957212"/>
            <a:ext cx="1374005" cy="137400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F49E258-66E2-C912-CECC-EDC0EB9DAA0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26740" y="4120880"/>
            <a:ext cx="1590829" cy="1064683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694BA28D-1791-3FED-F3B7-94D27811D802}"/>
              </a:ext>
            </a:extLst>
          </p:cNvPr>
          <p:cNvSpPr/>
          <p:nvPr/>
        </p:nvSpPr>
        <p:spPr>
          <a:xfrm>
            <a:off x="2690652" y="533121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مناولة موجهة</a:t>
            </a:r>
          </a:p>
        </p:txBody>
      </p:sp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384062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42C2E7D-D31E-F965-BA10-9A226DC0FAEE}"/>
              </a:ext>
            </a:extLst>
          </p:cNvPr>
          <p:cNvGrpSpPr/>
          <p:nvPr/>
        </p:nvGrpSpPr>
        <p:grpSpPr>
          <a:xfrm>
            <a:off x="4564161" y="2359132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F47BB77-114E-78CA-6221-7AAA16C494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CC30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3B2D0AD7-4253-6144-B081-1F7A378F478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الدرس1</a:t>
              </a:r>
              <a:endPara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021B310E-45B0-5423-17E9-9161F6F83014}"/>
                </a:ext>
              </a:extLst>
            </p:cNvPr>
            <p:cNvSpPr txBox="1">
              <a:spLocks/>
            </p:cNvSpPr>
            <p:nvPr/>
          </p:nvSpPr>
          <p:spPr>
            <a:xfrm>
              <a:off x="830264" y="2313216"/>
              <a:ext cx="3420000" cy="631140"/>
            </a:xfrm>
            <a:prstGeom prst="roundRect">
              <a:avLst/>
            </a:prstGeom>
            <a:solidFill>
              <a:srgbClr val="FFEFBB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457200">
                <a:buNone/>
                <a:defRPr/>
              </a:pPr>
              <a:endParaRPr lang="ar-MA" sz="1800" b="1" dirty="0">
                <a:solidFill>
                  <a:schemeClr val="tx1"/>
                </a:solidFill>
                <a:latin typeface="+mn-lt"/>
              </a:endParaRP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829E9EF4-2CAB-0A9F-E223-9FD61A8D3AEB}"/>
              </a:ext>
            </a:extLst>
          </p:cNvPr>
          <p:cNvGrpSpPr/>
          <p:nvPr/>
        </p:nvGrpSpPr>
        <p:grpSpPr>
          <a:xfrm>
            <a:off x="1452437" y="4553841"/>
            <a:ext cx="3780000" cy="1123837"/>
            <a:chOff x="648000" y="1949241"/>
            <a:chExt cx="3780000" cy="1123837"/>
          </a:xfrm>
          <a:solidFill>
            <a:srgbClr val="FCC302"/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B431AE93-BF27-8864-56A3-B8D17856101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A6A6A6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21">
              <a:extLst>
                <a:ext uri="{FF2B5EF4-FFF2-40B4-BE49-F238E27FC236}">
                  <a16:creationId xmlns:a16="http://schemas.microsoft.com/office/drawing/2014/main" id="{959CA089-4FD5-7488-B8EB-F6E4C554623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EDE181A3-932A-3778-1FB6-F43D88CA1B8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2F2F2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609630" rtl="1">
                <a:buNone/>
                <a:defRPr/>
              </a:pPr>
              <a:endParaRPr lang="fr-MA" sz="2000" dirty="0"/>
            </a:p>
          </p:txBody>
        </p:sp>
      </p:grpSp>
      <p:sp>
        <p:nvSpPr>
          <p:cNvPr id="2" name="Rectangle 1"/>
          <p:cNvSpPr/>
          <p:nvPr/>
        </p:nvSpPr>
        <p:spPr>
          <a:xfrm>
            <a:off x="4924161" y="2842511"/>
            <a:ext cx="342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b="1" dirty="0"/>
              <a:t>بِماذا أَلْمِسُ الأَشْياءَ مِنْ حَوْلِي؟</a:t>
            </a:r>
            <a:endParaRPr lang="fr-FR" sz="2000" b="1" dirty="0">
              <a:solidFill>
                <a:srgbClr val="757575"/>
              </a:solidFill>
              <a:latin typeface="Dosis SemiBold" pitchFamily="2" charset="0"/>
              <a:cs typeface="+mj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0839DB7-89A1-C5D9-1779-5C589BE40D95}"/>
              </a:ext>
            </a:extLst>
          </p:cNvPr>
          <p:cNvSpPr txBox="1"/>
          <p:nvPr/>
        </p:nvSpPr>
        <p:spPr>
          <a:xfrm>
            <a:off x="929149" y="504930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 defTabSz="457200">
              <a:buNone/>
              <a:defRPr/>
            </a:pPr>
            <a:r>
              <a:rPr lang="ar-MA" sz="1800" b="1" dirty="0">
                <a:solidFill>
                  <a:schemeClr val="tx1"/>
                </a:solidFill>
                <a:latin typeface="+mn-lt"/>
              </a:rPr>
              <a:t>هَلْ تَكْفي حاسَّةٌ واحِدَةٌ لِاكْتِشاف الْمُحيطِ؟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0D268EA-D518-FD12-301E-2F41DB3059FA}"/>
              </a:ext>
            </a:extLst>
          </p:cNvPr>
          <p:cNvSpPr txBox="1"/>
          <p:nvPr/>
        </p:nvSpPr>
        <p:spPr>
          <a:xfrm>
            <a:off x="6709308" y="894186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80690" y="634210"/>
            <a:ext cx="4597120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A0ECB05-77EA-3A1C-6E2C-672140076EFA}"/>
              </a:ext>
            </a:extLst>
          </p:cNvPr>
          <p:cNvSpPr/>
          <p:nvPr/>
        </p:nvSpPr>
        <p:spPr>
          <a:xfrm>
            <a:off x="645160" y="2047239"/>
            <a:ext cx="2473960" cy="4045469"/>
          </a:xfrm>
          <a:prstGeom prst="roundRect">
            <a:avLst>
              <a:gd name="adj" fmla="val 6604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BF209F9-29BD-7BEE-77CC-674C75799DFA}"/>
              </a:ext>
            </a:extLst>
          </p:cNvPr>
          <p:cNvSpPr/>
          <p:nvPr/>
        </p:nvSpPr>
        <p:spPr>
          <a:xfrm>
            <a:off x="6090920" y="2047238"/>
            <a:ext cx="2473960" cy="4045469"/>
          </a:xfrm>
          <a:prstGeom prst="roundRect">
            <a:avLst>
              <a:gd name="adj" fmla="val 6604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477E222-8A88-8173-AC9A-CB78EDDB1310}"/>
              </a:ext>
            </a:extLst>
          </p:cNvPr>
          <p:cNvSpPr/>
          <p:nvPr/>
        </p:nvSpPr>
        <p:spPr>
          <a:xfrm>
            <a:off x="3368040" y="2047238"/>
            <a:ext cx="2473960" cy="4045469"/>
          </a:xfrm>
          <a:prstGeom prst="roundRect">
            <a:avLst>
              <a:gd name="adj" fmla="val 6604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DEF60D8-F85A-D463-168E-9819737953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9072" y="2194721"/>
            <a:ext cx="2289768" cy="377837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F45DC19-C4F8-9F70-BA24-CF12AF18E3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0619" y="2210383"/>
            <a:ext cx="2249392" cy="376271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87B5F6A-5D57-8D85-9318-E9EB3957E1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507" y="2107043"/>
            <a:ext cx="2319266" cy="392585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BC5DB8C-4BA8-68D6-D8D0-D0DCAA727FF5}"/>
              </a:ext>
            </a:extLst>
          </p:cNvPr>
          <p:cNvSpPr txBox="1"/>
          <p:nvPr/>
        </p:nvSpPr>
        <p:spPr>
          <a:xfrm>
            <a:off x="6709308" y="894186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594395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A06ABD82-A98B-6D32-B387-ECC1175EF264}"/>
              </a:ext>
            </a:extLst>
          </p:cNvPr>
          <p:cNvGrpSpPr/>
          <p:nvPr/>
        </p:nvGrpSpPr>
        <p:grpSpPr>
          <a:xfrm>
            <a:off x="1608260" y="4056208"/>
            <a:ext cx="6242750" cy="664011"/>
            <a:chOff x="1581863" y="4011911"/>
            <a:chExt cx="6242750" cy="664011"/>
          </a:xfrm>
        </p:grpSpPr>
        <p:sp>
          <p:nvSpPr>
            <p:cNvPr id="14" name="Rectangle: Rounded Corners 55">
              <a:extLst>
                <a:ext uri="{FF2B5EF4-FFF2-40B4-BE49-F238E27FC236}">
                  <a16:creationId xmlns:a16="http://schemas.microsoft.com/office/drawing/2014/main" id="{6E9C6044-9F3D-ABF5-C8E5-3013120632B2}"/>
                </a:ext>
              </a:extLst>
            </p:cNvPr>
            <p:cNvSpPr/>
            <p:nvPr/>
          </p:nvSpPr>
          <p:spPr>
            <a:xfrm>
              <a:off x="1917734" y="4076388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715963" algn="r" defTabSz="685834" rtl="1">
                <a:defRPr/>
              </a:pPr>
              <a:r>
                <a:rPr lang="ar-MA" sz="2133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التدرب والإغناء</a:t>
              </a:r>
              <a:endParaRPr lang="fr-MA" sz="2133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Oval 81">
              <a:extLst>
                <a:ext uri="{FF2B5EF4-FFF2-40B4-BE49-F238E27FC236}">
                  <a16:creationId xmlns:a16="http://schemas.microsoft.com/office/drawing/2014/main" id="{7F6D26E6-9744-31D4-B2DA-AE0A2880B94B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4019179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3492D1D3-1EEC-721F-EDF7-396D9BC08B6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4052321"/>
              <a:ext cx="558587" cy="558587"/>
            </a:xfrm>
            <a:prstGeom prst="ellipse">
              <a:avLst/>
            </a:prstGeom>
            <a:solidFill>
              <a:srgbClr val="009EDE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3</a:t>
              </a:r>
            </a:p>
          </p:txBody>
        </p:sp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6E43F612-8D3D-DC8B-6425-EA568ADA7D98}"/>
                </a:ext>
              </a:extLst>
            </p:cNvPr>
            <p:cNvGrpSpPr/>
            <p:nvPr/>
          </p:nvGrpSpPr>
          <p:grpSpPr>
            <a:xfrm>
              <a:off x="1653038" y="4011911"/>
              <a:ext cx="612561" cy="625740"/>
              <a:chOff x="976754" y="4005561"/>
              <a:chExt cx="612561" cy="625740"/>
            </a:xfrm>
          </p:grpSpPr>
          <p:pic>
            <p:nvPicPr>
              <p:cNvPr id="4" name="Image 3">
                <a:extLst>
                  <a:ext uri="{FF2B5EF4-FFF2-40B4-BE49-F238E27FC236}">
                    <a16:creationId xmlns:a16="http://schemas.microsoft.com/office/drawing/2014/main" id="{985402C0-19B2-B76A-C2EB-71435DCA4C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76754" y="4005561"/>
                <a:ext cx="558587" cy="625740"/>
              </a:xfrm>
              <a:prstGeom prst="rect">
                <a:avLst/>
              </a:prstGeom>
            </p:spPr>
          </p:pic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E117002A-2F84-72A8-2AEE-D163DEA6B3EB}"/>
                  </a:ext>
                </a:extLst>
              </p:cNvPr>
              <p:cNvSpPr txBox="1"/>
              <p:nvPr/>
            </p:nvSpPr>
            <p:spPr>
              <a:xfrm>
                <a:off x="1030728" y="4161932"/>
                <a:ext cx="558587" cy="3847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900" b="1" dirty="0">
                    <a:solidFill>
                      <a:srgbClr val="33878B"/>
                    </a:solidFill>
                  </a:rPr>
                  <a:t>20</a:t>
                </a:r>
                <a:endParaRPr lang="fr-FR" sz="19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4376086A-88B1-6823-815D-4018F0D2D7CF}"/>
              </a:ext>
            </a:extLst>
          </p:cNvPr>
          <p:cNvGrpSpPr/>
          <p:nvPr/>
        </p:nvGrpSpPr>
        <p:grpSpPr>
          <a:xfrm>
            <a:off x="1608260" y="4845756"/>
            <a:ext cx="6242750" cy="662397"/>
            <a:chOff x="1608260" y="4845756"/>
            <a:chExt cx="6242750" cy="662397"/>
          </a:xfrm>
        </p:grpSpPr>
        <p:sp>
          <p:nvSpPr>
            <p:cNvPr id="11" name="Rectangle: Rounded Corners 55">
              <a:extLst>
                <a:ext uri="{FF2B5EF4-FFF2-40B4-BE49-F238E27FC236}">
                  <a16:creationId xmlns:a16="http://schemas.microsoft.com/office/drawing/2014/main" id="{3CAF842F-B76D-64A4-C272-7E11CE254705}"/>
                </a:ext>
              </a:extLst>
            </p:cNvPr>
            <p:cNvSpPr/>
            <p:nvPr/>
          </p:nvSpPr>
          <p:spPr>
            <a:xfrm>
              <a:off x="1944131" y="49048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fr-FR" sz="2133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en-GB" sz="2133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MA" sz="2133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اختتام </a:t>
              </a:r>
              <a:r>
                <a:rPr lang="ar-SA" sz="2133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endParaRPr lang="fr-MA" sz="2133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1">
              <a:extLst>
                <a:ext uri="{FF2B5EF4-FFF2-40B4-BE49-F238E27FC236}">
                  <a16:creationId xmlns:a16="http://schemas.microsoft.com/office/drawing/2014/main" id="{B74E3B82-5A62-06FC-D672-D5A323E8B1FF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608260" y="4851410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32" name="Oval 81">
              <a:extLst>
                <a:ext uri="{FF2B5EF4-FFF2-40B4-BE49-F238E27FC236}">
                  <a16:creationId xmlns:a16="http://schemas.microsoft.com/office/drawing/2014/main" id="{7C8616C3-14D1-A09D-9ECE-CDD3E5DE0AE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92423" y="4939734"/>
              <a:ext cx="558587" cy="558587"/>
            </a:xfrm>
            <a:prstGeom prst="ellipse">
              <a:avLst/>
            </a:prstGeom>
            <a:solidFill>
              <a:srgbClr val="009EDE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133" b="1" dirty="0"/>
                <a:t>4</a:t>
              </a:r>
              <a:endParaRPr lang="fr-MA" sz="2133" b="1" dirty="0"/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29D5044-364E-2DC2-8226-1DCFAFBA06E8}"/>
                </a:ext>
              </a:extLst>
            </p:cNvPr>
            <p:cNvGrpSpPr/>
            <p:nvPr/>
          </p:nvGrpSpPr>
          <p:grpSpPr>
            <a:xfrm>
              <a:off x="1674561" y="4845756"/>
              <a:ext cx="558588" cy="625740"/>
              <a:chOff x="965530" y="5471175"/>
              <a:chExt cx="558588" cy="625740"/>
            </a:xfrm>
          </p:grpSpPr>
          <p:pic>
            <p:nvPicPr>
              <p:cNvPr id="25" name="Image 24">
                <a:extLst>
                  <a:ext uri="{FF2B5EF4-FFF2-40B4-BE49-F238E27FC236}">
                    <a16:creationId xmlns:a16="http://schemas.microsoft.com/office/drawing/2014/main" id="{9216D6B5-24C2-77AF-09D1-224D02F07F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65530" y="5471175"/>
                <a:ext cx="558588" cy="625740"/>
              </a:xfrm>
              <a:prstGeom prst="rect">
                <a:avLst/>
              </a:prstGeom>
            </p:spPr>
          </p:pic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1CB9E538-B871-76EF-9C84-0FF898C89AAE}"/>
                  </a:ext>
                </a:extLst>
              </p:cNvPr>
              <p:cNvSpPr txBox="1"/>
              <p:nvPr/>
            </p:nvSpPr>
            <p:spPr>
              <a:xfrm>
                <a:off x="1011268" y="5629361"/>
                <a:ext cx="445646" cy="3847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900" b="1" dirty="0">
                    <a:solidFill>
                      <a:srgbClr val="33878B"/>
                    </a:solidFill>
                  </a:rPr>
                  <a:t>5</a:t>
                </a:r>
                <a:endParaRPr lang="fr-FR" sz="19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D0D275C0-C7D9-78FA-F420-F97B2373736A}"/>
              </a:ext>
            </a:extLst>
          </p:cNvPr>
          <p:cNvGrpSpPr/>
          <p:nvPr/>
        </p:nvGrpSpPr>
        <p:grpSpPr>
          <a:xfrm>
            <a:off x="1608260" y="3273928"/>
            <a:ext cx="6242750" cy="656743"/>
            <a:chOff x="1581863" y="3249811"/>
            <a:chExt cx="6242750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8BDFA9C4-68D3-A116-DDDE-D428648885F7}"/>
                </a:ext>
              </a:extLst>
            </p:cNvPr>
            <p:cNvSpPr/>
            <p:nvPr/>
          </p:nvSpPr>
          <p:spPr>
            <a:xfrm>
              <a:off x="1905586" y="3327464"/>
              <a:ext cx="5634969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715963" algn="r" defTabSz="685834" rtl="1">
                <a:defRPr/>
              </a:pPr>
              <a:r>
                <a:rPr lang="ar-MA" sz="2133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النشاط الرئيسي</a:t>
              </a:r>
              <a:endParaRPr lang="en-US" sz="1733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81">
              <a:extLst>
                <a:ext uri="{FF2B5EF4-FFF2-40B4-BE49-F238E27FC236}">
                  <a16:creationId xmlns:a16="http://schemas.microsoft.com/office/drawing/2014/main" id="{9E24B373-8DD9-20EB-22BB-948E6DDB465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3249811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28" name="Oval 81">
              <a:extLst>
                <a:ext uri="{FF2B5EF4-FFF2-40B4-BE49-F238E27FC236}">
                  <a16:creationId xmlns:a16="http://schemas.microsoft.com/office/drawing/2014/main" id="{66778D8B-00FF-0D7B-AC64-AC7A5F91C87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3306010"/>
              <a:ext cx="558587" cy="558587"/>
            </a:xfrm>
            <a:prstGeom prst="ellipse">
              <a:avLst/>
            </a:prstGeom>
            <a:solidFill>
              <a:srgbClr val="009EDE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E06D41EA-8019-3F41-4401-774E551481F4}"/>
              </a:ext>
            </a:extLst>
          </p:cNvPr>
          <p:cNvGrpSpPr/>
          <p:nvPr/>
        </p:nvGrpSpPr>
        <p:grpSpPr>
          <a:xfrm>
            <a:off x="1608260" y="2477857"/>
            <a:ext cx="6242750" cy="668103"/>
            <a:chOff x="1581863" y="2477857"/>
            <a:chExt cx="6242750" cy="668103"/>
          </a:xfrm>
        </p:grpSpPr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DAAA9C13-7A93-9576-E25C-EC05B2C2AE4C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715963" algn="r" defTabSz="685834" rtl="1">
                <a:defRPr/>
              </a:pPr>
              <a:r>
                <a:rPr lang="ar-MA" sz="2133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1733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1">
              <a:extLst>
                <a:ext uri="{FF2B5EF4-FFF2-40B4-BE49-F238E27FC236}">
                  <a16:creationId xmlns:a16="http://schemas.microsoft.com/office/drawing/2014/main" id="{0752D1AC-D7B3-4EC6-738B-2F26FA53BF30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21" name="Corde 20">
              <a:extLst>
                <a:ext uri="{FF2B5EF4-FFF2-40B4-BE49-F238E27FC236}">
                  <a16:creationId xmlns:a16="http://schemas.microsoft.com/office/drawing/2014/main" id="{AB925899-CAF8-06E3-40E2-4373181BD7D8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Oval 81">
              <a:extLst>
                <a:ext uri="{FF2B5EF4-FFF2-40B4-BE49-F238E27FC236}">
                  <a16:creationId xmlns:a16="http://schemas.microsoft.com/office/drawing/2014/main" id="{C605B4C9-14D4-DEBF-2A0C-BA1CCCA45EB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009EDE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6B43F3AA-05E3-BAB5-2A52-9B860C1800CF}"/>
                </a:ext>
              </a:extLst>
            </p:cNvPr>
            <p:cNvGrpSpPr/>
            <p:nvPr/>
          </p:nvGrpSpPr>
          <p:grpSpPr>
            <a:xfrm>
              <a:off x="1653038" y="2477857"/>
              <a:ext cx="585568" cy="625740"/>
              <a:chOff x="976754" y="2489217"/>
              <a:chExt cx="585568" cy="625740"/>
            </a:xfrm>
          </p:grpSpPr>
          <p:pic>
            <p:nvPicPr>
              <p:cNvPr id="38" name="Image 37">
                <a:extLst>
                  <a:ext uri="{FF2B5EF4-FFF2-40B4-BE49-F238E27FC236}">
                    <a16:creationId xmlns:a16="http://schemas.microsoft.com/office/drawing/2014/main" id="{A653CC7C-E5CE-2EB7-185D-E299BB0455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76754" y="2489217"/>
                <a:ext cx="558587" cy="625740"/>
              </a:xfrm>
              <a:prstGeom prst="rect">
                <a:avLst/>
              </a:prstGeom>
            </p:spPr>
          </p:pic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2272A1BC-5C02-2106-856B-0C0645764217}"/>
                  </a:ext>
                </a:extLst>
              </p:cNvPr>
              <p:cNvSpPr txBox="1"/>
              <p:nvPr/>
            </p:nvSpPr>
            <p:spPr>
              <a:xfrm>
                <a:off x="1033904" y="2641600"/>
                <a:ext cx="528418" cy="3847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900" b="1" dirty="0">
                    <a:solidFill>
                      <a:srgbClr val="33878B"/>
                    </a:solidFill>
                  </a:rPr>
                  <a:t>10</a:t>
                </a:r>
                <a:endParaRPr lang="fr-FR" sz="1900" b="1" dirty="0">
                  <a:solidFill>
                    <a:srgbClr val="33878B"/>
                  </a:solidFill>
                </a:endParaRPr>
              </a:p>
            </p:txBody>
          </p:sp>
        </p:grpSp>
      </p:grpSp>
      <p:pic>
        <p:nvPicPr>
          <p:cNvPr id="33" name="Image 32">
            <a:extLst>
              <a:ext uri="{FF2B5EF4-FFF2-40B4-BE49-F238E27FC236}">
                <a16:creationId xmlns:a16="http://schemas.microsoft.com/office/drawing/2014/main" id="{985402C0-19B2-B76A-C2EB-71435DCA4C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6710" y="3274955"/>
            <a:ext cx="558587" cy="625740"/>
          </a:xfrm>
          <a:prstGeom prst="rect">
            <a:avLst/>
          </a:prstGeom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E117002A-2F84-72A8-2AEE-D163DEA6B3EB}"/>
              </a:ext>
            </a:extLst>
          </p:cNvPr>
          <p:cNvSpPr txBox="1"/>
          <p:nvPr/>
        </p:nvSpPr>
        <p:spPr>
          <a:xfrm>
            <a:off x="1760684" y="3431326"/>
            <a:ext cx="55858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900" b="1" dirty="0">
                <a:solidFill>
                  <a:srgbClr val="33878B"/>
                </a:solidFill>
              </a:rPr>
              <a:t>25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D875115-5EAB-3A76-912F-91E8971743E2}"/>
              </a:ext>
            </a:extLst>
          </p:cNvPr>
          <p:cNvSpPr txBox="1"/>
          <p:nvPr/>
        </p:nvSpPr>
        <p:spPr>
          <a:xfrm>
            <a:off x="6709308" y="894186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011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 : coins arrondis 24">
            <a:extLst>
              <a:ext uri="{FF2B5EF4-FFF2-40B4-BE49-F238E27FC236}">
                <a16:creationId xmlns:a16="http://schemas.microsoft.com/office/drawing/2014/main" id="{AD8A66C1-CDD8-9987-3C75-C3DD2F40D8AD}"/>
              </a:ext>
            </a:extLst>
          </p:cNvPr>
          <p:cNvSpPr/>
          <p:nvPr/>
        </p:nvSpPr>
        <p:spPr>
          <a:xfrm>
            <a:off x="344464" y="2567289"/>
            <a:ext cx="7699655" cy="1591850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MA" sz="3200" b="1" dirty="0"/>
              <a:t> </a:t>
            </a:r>
            <a:endParaRPr lang="en-US" sz="2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0" name="Groupe 1">
            <a:extLst>
              <a:ext uri="{FF2B5EF4-FFF2-40B4-BE49-F238E27FC236}">
                <a16:creationId xmlns:a16="http://schemas.microsoft.com/office/drawing/2014/main" id="{D5C464C3-FDBA-A4ED-AFAB-8A79EEB47C90}"/>
              </a:ext>
            </a:extLst>
          </p:cNvPr>
          <p:cNvGrpSpPr/>
          <p:nvPr/>
        </p:nvGrpSpPr>
        <p:grpSpPr>
          <a:xfrm>
            <a:off x="7830621" y="3905612"/>
            <a:ext cx="981709" cy="894619"/>
            <a:chOff x="7018463" y="3270490"/>
            <a:chExt cx="1287441" cy="1174803"/>
          </a:xfrm>
        </p:grpSpPr>
        <p:grpSp>
          <p:nvGrpSpPr>
            <p:cNvPr id="11" name="Groupe 2">
              <a:extLst>
                <a:ext uri="{FF2B5EF4-FFF2-40B4-BE49-F238E27FC236}">
                  <a16:creationId xmlns:a16="http://schemas.microsoft.com/office/drawing/2014/main" id="{7B1D3277-6AC5-13F3-ADD7-1D32F94B3DF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5" name="Ellipse 7">
                <a:extLst>
                  <a:ext uri="{FF2B5EF4-FFF2-40B4-BE49-F238E27FC236}">
                    <a16:creationId xmlns:a16="http://schemas.microsoft.com/office/drawing/2014/main" id="{9E22E2D2-93E1-2780-F802-F54DFDEA62A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6" name="Ellipse 8">
                <a:extLst>
                  <a:ext uri="{FF2B5EF4-FFF2-40B4-BE49-F238E27FC236}">
                    <a16:creationId xmlns:a16="http://schemas.microsoft.com/office/drawing/2014/main" id="{DBB4FF5C-C284-427A-A0F9-3E2A78D0F300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4">
              <a:extLst>
                <a:ext uri="{FF2B5EF4-FFF2-40B4-BE49-F238E27FC236}">
                  <a16:creationId xmlns:a16="http://schemas.microsoft.com/office/drawing/2014/main" id="{82302E35-1361-EB6D-23A0-FB6FEF4488CB}"/>
                </a:ext>
              </a:extLst>
            </p:cNvPr>
            <p:cNvGrpSpPr/>
            <p:nvPr/>
          </p:nvGrpSpPr>
          <p:grpSpPr>
            <a:xfrm rot="692408">
              <a:off x="7488791" y="3270490"/>
              <a:ext cx="817113" cy="732479"/>
              <a:chOff x="6497223" y="1779515"/>
              <a:chExt cx="817113" cy="732479"/>
            </a:xfrm>
          </p:grpSpPr>
          <p:sp>
            <p:nvSpPr>
              <p:cNvPr id="13" name="Chevron 5">
                <a:extLst>
                  <a:ext uri="{FF2B5EF4-FFF2-40B4-BE49-F238E27FC236}">
                    <a16:creationId xmlns:a16="http://schemas.microsoft.com/office/drawing/2014/main" id="{FDEB5BFC-5C5E-172D-B7FD-C79A71FA52A6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4" name="Connecteur droit 6">
                <a:extLst>
                  <a:ext uri="{FF2B5EF4-FFF2-40B4-BE49-F238E27FC236}">
                    <a16:creationId xmlns:a16="http://schemas.microsoft.com/office/drawing/2014/main" id="{6952ED0F-19B2-9CC1-854C-9357B9CD4F11}"/>
                  </a:ext>
                </a:extLst>
              </p:cNvPr>
              <p:cNvCxnSpPr>
                <a:cxnSpLocks/>
                <a:stCxn id="13" idx="1"/>
              </p:cNvCxnSpPr>
              <p:nvPr/>
            </p:nvCxnSpPr>
            <p:spPr>
              <a:xfrm rot="20907592" flipH="1">
                <a:off x="6497223" y="1947485"/>
                <a:ext cx="817113" cy="564509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7" name="Rectangle 16"/>
          <p:cNvSpPr/>
          <p:nvPr/>
        </p:nvSpPr>
        <p:spPr>
          <a:xfrm>
            <a:off x="1381620" y="2855382"/>
            <a:ext cx="662423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r" rtl="1">
              <a:buSzPts val="2200"/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التَّعَرُّفِ عَلَى حاسَّةِ اللَّمْسِ والجِلْدِ كَعُضْوٍ مَسْؤولٍ عَنْها، وَكَذا بَعْضِ</a:t>
            </a:r>
            <a:r>
              <a:rPr lang="fr-FR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وَظائِفِها.</a:t>
            </a:r>
            <a:endParaRPr lang="fr-MA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r" rtl="1">
              <a:buSzPts val="2200"/>
              <a:buFont typeface="Arial" panose="020B0604020202020204" pitchFamily="34" charset="0"/>
              <a:buChar char="•"/>
            </a:pPr>
            <a:r>
              <a:rPr lang="ar-MA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مُلاحَظَةُ وَثائِقَ </a:t>
            </a:r>
            <a:r>
              <a:rPr lang="ar-MA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َلِتَمْييزِ وَظائِفِ حاسَّةِ اللَّمْسِ.</a:t>
            </a:r>
            <a:endParaRPr lang="fr-MA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99A3853-EC67-9BB9-7E7E-8340370B50FD}"/>
              </a:ext>
            </a:extLst>
          </p:cNvPr>
          <p:cNvSpPr txBox="1"/>
          <p:nvPr/>
        </p:nvSpPr>
        <p:spPr>
          <a:xfrm>
            <a:off x="1676400" y="1294177"/>
            <a:ext cx="608598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عند نهاية الدرس،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الأقل 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80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المتعلمين سيكونون </a:t>
            </a:r>
            <a:r>
              <a:rPr lang="ar-MA" sz="2800" b="1" kern="0" dirty="0">
                <a:latin typeface="Calibri" panose="020F0502020204030204" pitchFamily="34" charset="0"/>
                <a:cs typeface="Calibri" panose="020F0502020204030204" pitchFamily="34" charset="0"/>
              </a:rPr>
              <a:t>متمكنين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من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  <a:r>
              <a:rPr kumimoji="0" lang="en-GB" sz="2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DA5A0CF-045E-53ED-3BA6-4833E7931C10}"/>
              </a:ext>
            </a:extLst>
          </p:cNvPr>
          <p:cNvSpPr txBox="1"/>
          <p:nvPr/>
        </p:nvSpPr>
        <p:spPr>
          <a:xfrm>
            <a:off x="6709308" y="894186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139F645-6AF6-D76C-3950-23A6E10DEEBF}"/>
              </a:ext>
            </a:extLst>
          </p:cNvPr>
          <p:cNvSpPr/>
          <p:nvPr/>
        </p:nvSpPr>
        <p:spPr>
          <a:xfrm>
            <a:off x="1720931" y="2610517"/>
            <a:ext cx="5884432" cy="237055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221A3EE0-E9C1-E8E0-053A-19385537EBD8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CEF7E973-88DF-E9E7-9F6A-E07B235E3B0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009ED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D8D94C9-33EC-97D2-E452-C86B0AAB1BA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800000">
            <a:off x="6581325" y="3154658"/>
            <a:ext cx="841742" cy="84174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AB88350-78BE-D846-23C6-D42A3CCB3EF8}"/>
              </a:ext>
            </a:extLst>
          </p:cNvPr>
          <p:cNvSpPr txBox="1"/>
          <p:nvPr/>
        </p:nvSpPr>
        <p:spPr>
          <a:xfrm>
            <a:off x="1720931" y="3308147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B607635-9B8C-F537-EEE9-52574F3965A6}"/>
              </a:ext>
            </a:extLst>
          </p:cNvPr>
          <p:cNvSpPr txBox="1"/>
          <p:nvPr/>
        </p:nvSpPr>
        <p:spPr>
          <a:xfrm>
            <a:off x="6709308" y="894186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1B7360-7353-0C6B-005F-288D30E18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>
            <a:extLst>
              <a:ext uri="{FF2B5EF4-FFF2-40B4-BE49-F238E27FC236}">
                <a16:creationId xmlns:a16="http://schemas.microsoft.com/office/drawing/2014/main" id="{C049CBED-1F76-72E4-27F3-5C703D64E8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11" y="1132539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DEC7229-1263-05B4-B220-7EC5D36F2EBB}"/>
              </a:ext>
            </a:extLst>
          </p:cNvPr>
          <p:cNvSpPr txBox="1"/>
          <p:nvPr/>
        </p:nvSpPr>
        <p:spPr>
          <a:xfrm>
            <a:off x="417511" y="1252811"/>
            <a:ext cx="72552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dirty="0">
                <a:latin typeface="Calibri" panose="020F0502020204030204" pitchFamily="34" charset="0"/>
                <a:cs typeface="Calibri" panose="020F0502020204030204" pitchFamily="34" charset="0"/>
              </a:rPr>
              <a:t>خُذوا أَلْواحَكُمْ. ثُمَّ </a:t>
            </a:r>
            <a:r>
              <a:rPr kumimoji="0" lang="ar-MA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اكْتُبوا </a:t>
            </a:r>
            <a:r>
              <a:rPr lang="ar-MA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رَقْمَ </a:t>
            </a:r>
            <a:r>
              <a:rPr kumimoji="0" lang="ar-MA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الْمُصْطَلَحَ الَّذي</a:t>
            </a:r>
            <a:r>
              <a:rPr kumimoji="0" lang="ar-SA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يُناسِبُ الإِحْساسَ</a:t>
            </a:r>
            <a:r>
              <a:rPr kumimoji="0" lang="ar-MA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:   </a:t>
            </a:r>
          </a:p>
          <a:p>
            <a:pPr lvl="0" algn="r" rtl="1">
              <a:defRPr/>
            </a:pPr>
            <a:r>
              <a:rPr lang="ar-MA" sz="2800" b="1" dirty="0">
                <a:solidFill>
                  <a:srgbClr val="FF0000"/>
                </a:solidFill>
                <a:latin typeface="Aptos" panose="02110004020202020204"/>
                <a:cs typeface="Sakkal Majalla" panose="02000000000000000000" pitchFamily="2" charset="-78"/>
              </a:rPr>
              <a:t>                        1</a:t>
            </a:r>
            <a:r>
              <a:rPr lang="ar-SA" sz="2800" b="1" dirty="0">
                <a:solidFill>
                  <a:srgbClr val="FF0000"/>
                </a:solidFill>
                <a:latin typeface="Aptos" panose="02110004020202020204"/>
                <a:cs typeface="Sakkal Majalla" panose="02000000000000000000" pitchFamily="2" charset="-78"/>
              </a:rPr>
              <a:t>–أَلَمٌ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Calibri" panose="020F0502020204030204" pitchFamily="34" charset="0"/>
                <a:cs typeface="Sakkal Majalla" panose="02000000000000000000" pitchFamily="2" charset="-78"/>
              </a:rPr>
              <a:t>        2 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Calibri" panose="020F0502020204030204" pitchFamily="34" charset="0"/>
                <a:cs typeface="Sakkal Majalla" panose="02000000000000000000" pitchFamily="2" charset="-78"/>
              </a:rPr>
              <a:t>–حَرارَةٌ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Calibri" panose="020F0502020204030204" pitchFamily="34" charset="0"/>
                <a:cs typeface="Sakkal Majalla" panose="02000000000000000000" pitchFamily="2" charset="-78"/>
              </a:rPr>
              <a:t>(سُخُونَةٌ /  بُرُودَةٌ)        3  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Calibri" panose="020F0502020204030204" pitchFamily="34" charset="0"/>
                <a:cs typeface="Sakkal Majalla" panose="02000000000000000000" pitchFamily="2" charset="-78"/>
              </a:rPr>
              <a:t> –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Calibri" panose="020F0502020204030204" pitchFamily="34" charset="0"/>
                <a:cs typeface="Sakkal Majalla" panose="02000000000000000000" pitchFamily="2" charset="-78"/>
              </a:rPr>
              <a:t> 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Calibri" panose="020F0502020204030204" pitchFamily="34" charset="0"/>
                <a:cs typeface="Sakkal Majalla" panose="02000000000000000000" pitchFamily="2" charset="-78"/>
              </a:rPr>
              <a:t>ضَغْطٌ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D3E8B8F-D693-CB56-CF99-9A4FC7B2D5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8210" y="3386176"/>
            <a:ext cx="2973790" cy="180351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9334782-9931-1EB0-A518-C3234716D0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429000"/>
            <a:ext cx="2701999" cy="1760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924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9C4CA5-D750-10B8-7A7E-8424D441A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>
            <a:extLst>
              <a:ext uri="{FF2B5EF4-FFF2-40B4-BE49-F238E27FC236}">
                <a16:creationId xmlns:a16="http://schemas.microsoft.com/office/drawing/2014/main" id="{A3123FC3-E819-E996-FBC1-18EFA6ED7B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11" y="1132539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E90AE701-639D-5156-3F01-33B8105F8619}"/>
              </a:ext>
            </a:extLst>
          </p:cNvPr>
          <p:cNvSpPr txBox="1"/>
          <p:nvPr/>
        </p:nvSpPr>
        <p:spPr>
          <a:xfrm>
            <a:off x="1243420" y="1281607"/>
            <a:ext cx="61618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latin typeface="Calibri" panose="020F0502020204030204" pitchFamily="34" charset="0"/>
                <a:cs typeface="Calibri" panose="020F0502020204030204" pitchFamily="34" charset="0"/>
              </a:rPr>
              <a:t>صَحِّحوا:</a:t>
            </a:r>
            <a:endParaRPr lang="fr-MA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3C12DD5-EC7C-18DB-C6A7-AB7E435ED2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3987" y="2212259"/>
            <a:ext cx="4336025" cy="3156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238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31D0B-A051-89A7-3510-0C8B0556C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>
            <a:extLst>
              <a:ext uri="{FF2B5EF4-FFF2-40B4-BE49-F238E27FC236}">
                <a16:creationId xmlns:a16="http://schemas.microsoft.com/office/drawing/2014/main" id="{9FB075B1-2D9E-A681-150F-9626EFCE1F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11" y="1132539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BADB78F-6DEF-A537-70AF-62BC8748E9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5632" y="2765323"/>
            <a:ext cx="3377380" cy="272995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EED8C84-1EC3-B2A8-84AF-366C33BE0724}"/>
              </a:ext>
            </a:extLst>
          </p:cNvPr>
          <p:cNvSpPr txBox="1"/>
          <p:nvPr/>
        </p:nvSpPr>
        <p:spPr>
          <a:xfrm>
            <a:off x="1243420" y="1281607"/>
            <a:ext cx="61618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dirty="0">
                <a:latin typeface="Calibri" panose="020F0502020204030204" pitchFamily="34" charset="0"/>
                <a:cs typeface="Calibri" panose="020F0502020204030204" pitchFamily="34" charset="0"/>
              </a:rPr>
              <a:t>خُذوا أَلْواحَكُمْ. ثُمَّ </a:t>
            </a:r>
            <a:r>
              <a:rPr kumimoji="0" lang="ar-MA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اكْتُبوا </a:t>
            </a:r>
            <a:r>
              <a:rPr lang="ar-MA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رَقْمَ </a:t>
            </a:r>
            <a:r>
              <a:rPr kumimoji="0" lang="ar-MA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الْمُصْطَلَحَ الَّذي</a:t>
            </a:r>
            <a:r>
              <a:rPr kumimoji="0" lang="ar-SA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يُناسِبُ الإِحْساسَ</a:t>
            </a:r>
            <a:r>
              <a:rPr kumimoji="0" lang="ar-MA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:   </a:t>
            </a:r>
          </a:p>
          <a:p>
            <a:pPr lvl="0" algn="r" rtl="1">
              <a:defRPr/>
            </a:pPr>
            <a:r>
              <a:rPr lang="ar-MA" sz="2800" b="1" dirty="0">
                <a:solidFill>
                  <a:srgbClr val="FF0000"/>
                </a:solidFill>
                <a:latin typeface="Aptos" panose="02110004020202020204"/>
                <a:cs typeface="Sakkal Majalla" panose="02000000000000000000" pitchFamily="2" charset="-78"/>
              </a:rPr>
              <a:t>                        1</a:t>
            </a:r>
            <a:r>
              <a:rPr lang="ar-SA" sz="2800" b="1" dirty="0">
                <a:solidFill>
                  <a:srgbClr val="FF0000"/>
                </a:solidFill>
                <a:latin typeface="Aptos" panose="02110004020202020204"/>
                <a:cs typeface="Sakkal Majalla" panose="02000000000000000000" pitchFamily="2" charset="-78"/>
              </a:rPr>
              <a:t>–أَلَمٌ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Calibri" panose="020F0502020204030204" pitchFamily="34" charset="0"/>
                <a:cs typeface="Sakkal Majalla" panose="02000000000000000000" pitchFamily="2" charset="-78"/>
              </a:rPr>
              <a:t>        2 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Calibri" panose="020F0502020204030204" pitchFamily="34" charset="0"/>
                <a:cs typeface="Sakkal Majalla" panose="02000000000000000000" pitchFamily="2" charset="-78"/>
              </a:rPr>
              <a:t>– حَرارَةٌ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Calibri" panose="020F0502020204030204" pitchFamily="34" charset="0"/>
                <a:cs typeface="Sakkal Majalla" panose="02000000000000000000" pitchFamily="2" charset="-78"/>
              </a:rPr>
              <a:t>          3  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Calibri" panose="020F0502020204030204" pitchFamily="34" charset="0"/>
                <a:cs typeface="Sakkal Majalla" panose="02000000000000000000" pitchFamily="2" charset="-78"/>
              </a:rPr>
              <a:t> –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Calibri" panose="020F0502020204030204" pitchFamily="34" charset="0"/>
                <a:cs typeface="Sakkal Majalla" panose="02000000000000000000" pitchFamily="2" charset="-78"/>
              </a:rPr>
              <a:t> 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Calibri" panose="020F0502020204030204" pitchFamily="34" charset="0"/>
                <a:cs typeface="Sakkal Majalla" panose="02000000000000000000" pitchFamily="2" charset="-78"/>
              </a:rPr>
              <a:t>ضَغْطٌ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6838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0DB5EC-0749-485C-32FB-FAE033E997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>
            <a:extLst>
              <a:ext uri="{FF2B5EF4-FFF2-40B4-BE49-F238E27FC236}">
                <a16:creationId xmlns:a16="http://schemas.microsoft.com/office/drawing/2014/main" id="{4D174C50-B8BA-B14B-649B-B656EA24B1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11" y="1132539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E9FD303-D799-CD04-65AF-C78580AAA272}"/>
              </a:ext>
            </a:extLst>
          </p:cNvPr>
          <p:cNvSpPr txBox="1"/>
          <p:nvPr/>
        </p:nvSpPr>
        <p:spPr>
          <a:xfrm>
            <a:off x="1243420" y="1281607"/>
            <a:ext cx="61618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latin typeface="Calibri" panose="020F0502020204030204" pitchFamily="34" charset="0"/>
                <a:cs typeface="Calibri" panose="020F0502020204030204" pitchFamily="34" charset="0"/>
              </a:rPr>
              <a:t>صَحِّحوا:</a:t>
            </a:r>
            <a:endParaRPr lang="fr-MA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840C289-158B-D512-DE12-EC7DA18090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4710" y="2318459"/>
            <a:ext cx="4159045" cy="2796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960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EE8DC6-95AC-4954-F1B7-0E0344C7E5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>
            <a:extLst>
              <a:ext uri="{FF2B5EF4-FFF2-40B4-BE49-F238E27FC236}">
                <a16:creationId xmlns:a16="http://schemas.microsoft.com/office/drawing/2014/main" id="{C2979E2A-713C-E4C5-95C8-30E0B9FEF3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11" y="1132539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25FBF24-F490-A39D-C61A-0DE9213A1C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2763" y="2610047"/>
            <a:ext cx="3503117" cy="268612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5288CB9-2408-8D3F-CBF1-D591ED0C498B}"/>
              </a:ext>
            </a:extLst>
          </p:cNvPr>
          <p:cNvSpPr txBox="1"/>
          <p:nvPr/>
        </p:nvSpPr>
        <p:spPr>
          <a:xfrm>
            <a:off x="1243420" y="1281607"/>
            <a:ext cx="61618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dirty="0">
                <a:latin typeface="Calibri" panose="020F0502020204030204" pitchFamily="34" charset="0"/>
                <a:cs typeface="Calibri" panose="020F0502020204030204" pitchFamily="34" charset="0"/>
              </a:rPr>
              <a:t>خُذوا أَلْواحَكُمْ. ثُمَّ </a:t>
            </a:r>
            <a:r>
              <a:rPr kumimoji="0" lang="ar-MA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اكْتُبوا </a:t>
            </a:r>
            <a:r>
              <a:rPr lang="ar-MA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رَقْمَ </a:t>
            </a:r>
            <a:r>
              <a:rPr kumimoji="0" lang="ar-MA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الْمُصْطَلَحَ الَّذي</a:t>
            </a:r>
            <a:r>
              <a:rPr kumimoji="0" lang="ar-SA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يُناسِبُ الإِحْساسَ</a:t>
            </a:r>
            <a:r>
              <a:rPr kumimoji="0" lang="ar-MA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:   </a:t>
            </a:r>
          </a:p>
          <a:p>
            <a:pPr lvl="0" algn="r" rtl="1">
              <a:defRPr/>
            </a:pPr>
            <a:r>
              <a:rPr lang="ar-MA" sz="2800" b="1" dirty="0">
                <a:solidFill>
                  <a:srgbClr val="FF0000"/>
                </a:solidFill>
                <a:latin typeface="Aptos" panose="02110004020202020204"/>
                <a:cs typeface="Sakkal Majalla" panose="02000000000000000000" pitchFamily="2" charset="-78"/>
              </a:rPr>
              <a:t>                        1</a:t>
            </a:r>
            <a:r>
              <a:rPr lang="ar-SA" sz="2800" b="1" dirty="0">
                <a:solidFill>
                  <a:srgbClr val="FF0000"/>
                </a:solidFill>
                <a:latin typeface="Aptos" panose="02110004020202020204"/>
                <a:cs typeface="Sakkal Majalla" panose="02000000000000000000" pitchFamily="2" charset="-78"/>
              </a:rPr>
              <a:t>–أَلَمٌ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Calibri" panose="020F0502020204030204" pitchFamily="34" charset="0"/>
                <a:cs typeface="Sakkal Majalla" panose="02000000000000000000" pitchFamily="2" charset="-78"/>
              </a:rPr>
              <a:t>        2 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Calibri" panose="020F0502020204030204" pitchFamily="34" charset="0"/>
                <a:cs typeface="Sakkal Majalla" panose="02000000000000000000" pitchFamily="2" charset="-78"/>
              </a:rPr>
              <a:t>– حَرارَةٌ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Calibri" panose="020F0502020204030204" pitchFamily="34" charset="0"/>
                <a:cs typeface="Sakkal Majalla" panose="02000000000000000000" pitchFamily="2" charset="-78"/>
              </a:rPr>
              <a:t>          3  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Calibri" panose="020F0502020204030204" pitchFamily="34" charset="0"/>
                <a:cs typeface="Sakkal Majalla" panose="02000000000000000000" pitchFamily="2" charset="-78"/>
              </a:rPr>
              <a:t> –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Calibri" panose="020F0502020204030204" pitchFamily="34" charset="0"/>
                <a:cs typeface="Sakkal Majalla" panose="02000000000000000000" pitchFamily="2" charset="-78"/>
              </a:rPr>
              <a:t> 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Calibri" panose="020F0502020204030204" pitchFamily="34" charset="0"/>
                <a:cs typeface="Sakkal Majalla" panose="02000000000000000000" pitchFamily="2" charset="-78"/>
              </a:rPr>
              <a:t>ضَغْطٌ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3222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C42E4-0FFD-9B92-D421-A6C9D7788A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>
            <a:extLst>
              <a:ext uri="{FF2B5EF4-FFF2-40B4-BE49-F238E27FC236}">
                <a16:creationId xmlns:a16="http://schemas.microsoft.com/office/drawing/2014/main" id="{3D136044-42D2-ED55-A53F-D22B2317FF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11" y="1132539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E145388-51A0-BBFF-D204-2DE2E1400005}"/>
              </a:ext>
            </a:extLst>
          </p:cNvPr>
          <p:cNvSpPr txBox="1"/>
          <p:nvPr/>
        </p:nvSpPr>
        <p:spPr>
          <a:xfrm>
            <a:off x="1243420" y="1281607"/>
            <a:ext cx="61618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latin typeface="Calibri" panose="020F0502020204030204" pitchFamily="34" charset="0"/>
                <a:cs typeface="Calibri" panose="020F0502020204030204" pitchFamily="34" charset="0"/>
              </a:rPr>
              <a:t>صَحِّحوا:</a:t>
            </a:r>
            <a:endParaRPr lang="fr-MA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6EB8B4-7CDF-7D09-4450-16DFEF8112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5498" y="2344993"/>
            <a:ext cx="4439264" cy="323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547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0E96E-B234-B5DD-BC32-1EE17C491B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69FA479-8655-A55A-4F5C-B9F8B40A183A}"/>
              </a:ext>
            </a:extLst>
          </p:cNvPr>
          <p:cNvSpPr txBox="1"/>
          <p:nvPr/>
        </p:nvSpPr>
        <p:spPr>
          <a:xfrm>
            <a:off x="2595716" y="1371600"/>
            <a:ext cx="52139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/>
              <a:t>افْتحوا كُرّاساتِكُم عَلى الصَّفْحَةِ 4 ثُمَّ أَنْجِزوا التَّمْرينَ رَقْمَ 2:</a:t>
            </a:r>
            <a:endParaRPr lang="fr-MA" sz="20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6B8763F-955D-BF64-91C3-9A15320D77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4871" y="1771710"/>
            <a:ext cx="3152381" cy="440299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E34BB70-F949-6E62-6F8B-4B56780AEA1C}"/>
              </a:ext>
            </a:extLst>
          </p:cNvPr>
          <p:cNvSpPr/>
          <p:nvPr/>
        </p:nvSpPr>
        <p:spPr>
          <a:xfrm>
            <a:off x="2595716" y="4085303"/>
            <a:ext cx="3491536" cy="193203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E24D9CE-12B5-0A2E-9308-4FBF32329A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206" y="1267529"/>
            <a:ext cx="633214" cy="67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512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860D31-7F08-723D-6B6D-1FB227453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34578F3-32B0-9F39-022F-35DDE5129901}"/>
              </a:ext>
            </a:extLst>
          </p:cNvPr>
          <p:cNvSpPr txBox="1"/>
          <p:nvPr/>
        </p:nvSpPr>
        <p:spPr>
          <a:xfrm>
            <a:off x="2595716" y="1371600"/>
            <a:ext cx="52139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/>
              <a:t>افْتحوا كُرّاساتِكُم عَلى الصَّفْحَةِ 4 ثُمَّ أَنْجِزوا التَّمْرينَ رَقْمَ 2:</a:t>
            </a:r>
            <a:endParaRPr lang="fr-MA" sz="2000" b="1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B80AD7D-3615-F46F-EFE4-C5508C93FB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581" y="1962591"/>
            <a:ext cx="6261066" cy="429072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9D9D7E7-60DA-11EA-C91A-FB558FBDCA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206" y="1267529"/>
            <a:ext cx="633214" cy="67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991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D8611D-154C-D4EE-F1C1-9C4C0ADFC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F18D17E-2555-BB02-B6D1-91FB69D116B9}"/>
              </a:ext>
            </a:extLst>
          </p:cNvPr>
          <p:cNvSpPr txBox="1"/>
          <p:nvPr/>
        </p:nvSpPr>
        <p:spPr>
          <a:xfrm>
            <a:off x="2595716" y="1371600"/>
            <a:ext cx="52139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/>
              <a:t>افْتحوا كُرّاساتِكُم عَلى الصَّفْحَةِ 4 ثُمَّ أَنْجِزوا التَّمْرينَ رَقْمَ 2:</a:t>
            </a:r>
            <a:endParaRPr lang="fr-MA" sz="2000" b="1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EA097E5-1E47-1F0F-05DA-B7142AA203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581" y="1962591"/>
            <a:ext cx="6261066" cy="4290725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6DDA3496-1086-E9C8-0E21-716521820FCC}"/>
              </a:ext>
            </a:extLst>
          </p:cNvPr>
          <p:cNvSpPr/>
          <p:nvPr/>
        </p:nvSpPr>
        <p:spPr>
          <a:xfrm>
            <a:off x="6548284" y="2271252"/>
            <a:ext cx="1261363" cy="101763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6CEA682-2122-5BC6-EC7D-5CF6B127B7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206" y="1267529"/>
            <a:ext cx="633214" cy="67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813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879613-8064-5AAB-56A1-4DF3E6062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8EFC161-C0F3-E920-D99C-B3EBAC8B8B13}"/>
              </a:ext>
            </a:extLst>
          </p:cNvPr>
          <p:cNvSpPr txBox="1"/>
          <p:nvPr/>
        </p:nvSpPr>
        <p:spPr>
          <a:xfrm>
            <a:off x="2595716" y="1371600"/>
            <a:ext cx="52139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/>
              <a:t>صححوا</a:t>
            </a:r>
            <a:endParaRPr lang="fr-MA" sz="2000" b="1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D7E5D4B-C87E-3CFE-9DCC-D92969720E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581" y="1962591"/>
            <a:ext cx="6261066" cy="429072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CF35E0B-F36E-3980-C4A5-46DCF662BC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206" y="1267529"/>
            <a:ext cx="633214" cy="670454"/>
          </a:xfrm>
          <a:prstGeom prst="rect">
            <a:avLst/>
          </a:prstGeom>
        </p:spPr>
      </p:pic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B140B3B8-DA13-9F3B-D5EE-60909A56627F}"/>
              </a:ext>
            </a:extLst>
          </p:cNvPr>
          <p:cNvCxnSpPr/>
          <p:nvPr/>
        </p:nvCxnSpPr>
        <p:spPr>
          <a:xfrm flipH="1">
            <a:off x="4070555" y="2772697"/>
            <a:ext cx="2639961" cy="171081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499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A61AC-97E5-4EF0-D5B1-5F0A967C7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C7DFD634-5A11-6338-7BAD-A212A95D2F66}"/>
              </a:ext>
            </a:extLst>
          </p:cNvPr>
          <p:cNvSpPr txBox="1"/>
          <p:nvPr/>
        </p:nvSpPr>
        <p:spPr>
          <a:xfrm>
            <a:off x="2595716" y="1371600"/>
            <a:ext cx="52139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/>
              <a:t>افْتحوا كُرّاساتِكُم عَلى الصَّفْحَةِ 4 ثُمَّ أَنْجِزوا التَّمْرينَ رَقْمَ 2:</a:t>
            </a:r>
            <a:endParaRPr lang="fr-MA" sz="2000" b="1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A75C957-E6C3-1DEB-3F5E-3BF09D0C44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581" y="1962591"/>
            <a:ext cx="6261066" cy="4290725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2EF40D3C-50A2-D95B-7F37-C16A562591FF}"/>
              </a:ext>
            </a:extLst>
          </p:cNvPr>
          <p:cNvSpPr/>
          <p:nvPr/>
        </p:nvSpPr>
        <p:spPr>
          <a:xfrm>
            <a:off x="6548284" y="3244646"/>
            <a:ext cx="1261363" cy="101763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E326BD1-DD1E-00FE-7726-787C466667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206" y="1267529"/>
            <a:ext cx="633214" cy="670454"/>
          </a:xfrm>
          <a:prstGeom prst="rect">
            <a:avLst/>
          </a:prstGeom>
        </p:spPr>
      </p:pic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BD3915BB-FDD2-36BA-FAA5-D208816806A7}"/>
              </a:ext>
            </a:extLst>
          </p:cNvPr>
          <p:cNvCxnSpPr/>
          <p:nvPr/>
        </p:nvCxnSpPr>
        <p:spPr>
          <a:xfrm flipH="1">
            <a:off x="4070555" y="2772697"/>
            <a:ext cx="2639961" cy="171081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9750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A2AE0-A7B8-8561-828C-C68B45A45B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F339DD9-5435-BDAC-E696-7E251291E474}"/>
              </a:ext>
            </a:extLst>
          </p:cNvPr>
          <p:cNvSpPr txBox="1"/>
          <p:nvPr/>
        </p:nvSpPr>
        <p:spPr>
          <a:xfrm>
            <a:off x="2595716" y="1371600"/>
            <a:ext cx="52139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/>
              <a:t>صححوا</a:t>
            </a:r>
            <a:endParaRPr lang="fr-MA" sz="2000" b="1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798197B-9156-9890-2212-CD61894DF9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581" y="1962591"/>
            <a:ext cx="6261066" cy="429072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162011B-D4E7-A4B7-90DE-CC9E846C8C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206" y="1267529"/>
            <a:ext cx="633214" cy="670454"/>
          </a:xfrm>
          <a:prstGeom prst="rect">
            <a:avLst/>
          </a:prstGeom>
        </p:spPr>
      </p:pic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C00723BD-1C81-7CC8-DEF6-93371C9CF402}"/>
              </a:ext>
            </a:extLst>
          </p:cNvPr>
          <p:cNvCxnSpPr/>
          <p:nvPr/>
        </p:nvCxnSpPr>
        <p:spPr>
          <a:xfrm flipH="1">
            <a:off x="4070555" y="2772697"/>
            <a:ext cx="2639961" cy="171081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8FD2221F-C540-F658-08B2-243B02D6D723}"/>
              </a:ext>
            </a:extLst>
          </p:cNvPr>
          <p:cNvCxnSpPr>
            <a:cxnSpLocks/>
          </p:cNvCxnSpPr>
          <p:nvPr/>
        </p:nvCxnSpPr>
        <p:spPr>
          <a:xfrm flipH="1">
            <a:off x="4070555" y="3775587"/>
            <a:ext cx="2639961" cy="150732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6125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FB075E-20F0-CF03-304B-6E4B76BA5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EBF2F35-FB92-567D-C462-344E0761B0C7}"/>
              </a:ext>
            </a:extLst>
          </p:cNvPr>
          <p:cNvSpPr txBox="1"/>
          <p:nvPr/>
        </p:nvSpPr>
        <p:spPr>
          <a:xfrm>
            <a:off x="2595716" y="1371600"/>
            <a:ext cx="52139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/>
              <a:t>افْتحوا كُرّاساتِكُم عَلى الصَّفْحَةِ 4 ثُمَّ أَنْجِزوا التَّمْرينَ رَقْمَ 2:</a:t>
            </a:r>
            <a:endParaRPr lang="fr-MA" sz="2000" b="1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E9A8908-3715-077A-F87D-FB22EBAF61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581" y="1962591"/>
            <a:ext cx="6261066" cy="4290725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F13FA276-D4A9-DAD1-2F3D-DB4EA997E0C5}"/>
              </a:ext>
            </a:extLst>
          </p:cNvPr>
          <p:cNvSpPr/>
          <p:nvPr/>
        </p:nvSpPr>
        <p:spPr>
          <a:xfrm>
            <a:off x="6563408" y="4275978"/>
            <a:ext cx="1261363" cy="101763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AF48F74-38D3-6182-2489-8C5F788041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206" y="1267529"/>
            <a:ext cx="633214" cy="670454"/>
          </a:xfrm>
          <a:prstGeom prst="rect">
            <a:avLst/>
          </a:prstGeom>
        </p:spPr>
      </p:pic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C4867081-9AC0-BC7C-60A0-C90E55EACB6C}"/>
              </a:ext>
            </a:extLst>
          </p:cNvPr>
          <p:cNvCxnSpPr/>
          <p:nvPr/>
        </p:nvCxnSpPr>
        <p:spPr>
          <a:xfrm flipH="1">
            <a:off x="4070555" y="2772697"/>
            <a:ext cx="2639961" cy="171081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75766E55-34AA-2FDE-717B-A9D67FF6E895}"/>
              </a:ext>
            </a:extLst>
          </p:cNvPr>
          <p:cNvCxnSpPr>
            <a:cxnSpLocks/>
          </p:cNvCxnSpPr>
          <p:nvPr/>
        </p:nvCxnSpPr>
        <p:spPr>
          <a:xfrm flipH="1">
            <a:off x="4055431" y="3746090"/>
            <a:ext cx="2655085" cy="154752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9308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63337D-3AAB-A6CB-2C95-AD3F8BC12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7B1F6E2-599A-FAAD-1117-5EEE40528FA3}"/>
              </a:ext>
            </a:extLst>
          </p:cNvPr>
          <p:cNvSpPr txBox="1"/>
          <p:nvPr/>
        </p:nvSpPr>
        <p:spPr>
          <a:xfrm>
            <a:off x="2595716" y="1371600"/>
            <a:ext cx="52139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/>
              <a:t>صححوا</a:t>
            </a:r>
            <a:endParaRPr lang="fr-MA" sz="2000" b="1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850049F-DAC5-DA25-F2DE-12D2D4FDA4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581" y="1962591"/>
            <a:ext cx="6261066" cy="429072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258E738-FC04-492B-E04E-B82364F455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206" y="1267529"/>
            <a:ext cx="633214" cy="670454"/>
          </a:xfrm>
          <a:prstGeom prst="rect">
            <a:avLst/>
          </a:prstGeom>
        </p:spPr>
      </p:pic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61EFE90C-7277-FC73-2B55-8A58E45766F6}"/>
              </a:ext>
            </a:extLst>
          </p:cNvPr>
          <p:cNvCxnSpPr/>
          <p:nvPr/>
        </p:nvCxnSpPr>
        <p:spPr>
          <a:xfrm flipH="1">
            <a:off x="4070555" y="2772697"/>
            <a:ext cx="2639961" cy="171081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23DACF14-FE85-137A-86FC-0325BFAFDEAF}"/>
              </a:ext>
            </a:extLst>
          </p:cNvPr>
          <p:cNvCxnSpPr>
            <a:cxnSpLocks/>
          </p:cNvCxnSpPr>
          <p:nvPr/>
        </p:nvCxnSpPr>
        <p:spPr>
          <a:xfrm flipH="1">
            <a:off x="4055431" y="3746090"/>
            <a:ext cx="2655085" cy="154752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84468D2D-1E66-1DFC-7417-838BCDC5CC09}"/>
              </a:ext>
            </a:extLst>
          </p:cNvPr>
          <p:cNvCxnSpPr>
            <a:cxnSpLocks/>
          </p:cNvCxnSpPr>
          <p:nvPr/>
        </p:nvCxnSpPr>
        <p:spPr>
          <a:xfrm flipH="1" flipV="1">
            <a:off x="4055431" y="3898490"/>
            <a:ext cx="2655085" cy="83574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2054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38388-FC0E-64BC-98BD-751FCF389B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60E0852-1C6A-AA95-CD37-0DB97F7E1650}"/>
              </a:ext>
            </a:extLst>
          </p:cNvPr>
          <p:cNvSpPr txBox="1"/>
          <p:nvPr/>
        </p:nvSpPr>
        <p:spPr>
          <a:xfrm>
            <a:off x="2595716" y="1371600"/>
            <a:ext cx="52139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/>
              <a:t>افْتحوا كُرّاساتِكُم عَلى الصَّفْحَةِ 4 ثُمَّ أَنْجِزوا التَّمْرينَ رَقْمَ 2:</a:t>
            </a:r>
            <a:endParaRPr lang="fr-MA" sz="2000" b="1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A52313F-0FD3-5164-5457-7CCE2BF9B9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581" y="1962591"/>
            <a:ext cx="6261066" cy="4290725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0BF45EC1-EFAD-49B2-06C2-4C38EBB2AAC6}"/>
              </a:ext>
            </a:extLst>
          </p:cNvPr>
          <p:cNvSpPr/>
          <p:nvPr/>
        </p:nvSpPr>
        <p:spPr>
          <a:xfrm>
            <a:off x="6629400" y="5235678"/>
            <a:ext cx="1261363" cy="101763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1CC0896-0883-FA2F-EE2F-FDE8B72AAD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206" y="1267529"/>
            <a:ext cx="633214" cy="670454"/>
          </a:xfrm>
          <a:prstGeom prst="rect">
            <a:avLst/>
          </a:prstGeom>
        </p:spPr>
      </p:pic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2491025B-A7A8-1268-6587-1003CDD6DB8C}"/>
              </a:ext>
            </a:extLst>
          </p:cNvPr>
          <p:cNvCxnSpPr/>
          <p:nvPr/>
        </p:nvCxnSpPr>
        <p:spPr>
          <a:xfrm flipH="1">
            <a:off x="4070555" y="2772697"/>
            <a:ext cx="2639961" cy="171081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538A9118-0F36-740D-9032-CC58C379E8F3}"/>
              </a:ext>
            </a:extLst>
          </p:cNvPr>
          <p:cNvCxnSpPr>
            <a:cxnSpLocks/>
          </p:cNvCxnSpPr>
          <p:nvPr/>
        </p:nvCxnSpPr>
        <p:spPr>
          <a:xfrm flipH="1">
            <a:off x="4055431" y="3746090"/>
            <a:ext cx="2655085" cy="154752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14BAE4AB-CCD2-DF31-4F6E-955F38B6EDFF}"/>
              </a:ext>
            </a:extLst>
          </p:cNvPr>
          <p:cNvCxnSpPr>
            <a:cxnSpLocks/>
          </p:cNvCxnSpPr>
          <p:nvPr/>
        </p:nvCxnSpPr>
        <p:spPr>
          <a:xfrm flipH="1" flipV="1">
            <a:off x="4070555" y="3908323"/>
            <a:ext cx="2558845" cy="81116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7710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6CAA4-3F39-5BB5-64F9-F64D6277E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EE6056CA-B897-0721-5E5C-C93181725E92}"/>
              </a:ext>
            </a:extLst>
          </p:cNvPr>
          <p:cNvSpPr txBox="1"/>
          <p:nvPr/>
        </p:nvSpPr>
        <p:spPr>
          <a:xfrm>
            <a:off x="4679114" y="1281310"/>
            <a:ext cx="27269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/>
              <a:t>صححوا:</a:t>
            </a:r>
            <a:endParaRPr lang="fr-MA" sz="2400" b="1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73E1366-FF4E-AA5F-0FFA-05A094317B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581" y="1962591"/>
            <a:ext cx="6261066" cy="429072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B8A0E98-99D3-C79E-A083-E430305438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206" y="1267529"/>
            <a:ext cx="633214" cy="670454"/>
          </a:xfrm>
          <a:prstGeom prst="rect">
            <a:avLst/>
          </a:prstGeom>
        </p:spPr>
      </p:pic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A7C80715-892B-46B0-56C8-82BD49342320}"/>
              </a:ext>
            </a:extLst>
          </p:cNvPr>
          <p:cNvCxnSpPr/>
          <p:nvPr/>
        </p:nvCxnSpPr>
        <p:spPr>
          <a:xfrm flipH="1">
            <a:off x="4070555" y="2772697"/>
            <a:ext cx="2639961" cy="171081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24A4BBCA-9CFB-6194-931F-B7D309FD7A1F}"/>
              </a:ext>
            </a:extLst>
          </p:cNvPr>
          <p:cNvCxnSpPr>
            <a:cxnSpLocks/>
          </p:cNvCxnSpPr>
          <p:nvPr/>
        </p:nvCxnSpPr>
        <p:spPr>
          <a:xfrm flipH="1">
            <a:off x="4055431" y="3746090"/>
            <a:ext cx="2655085" cy="154752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A2869A1D-9217-B44C-C759-2AF0055BC6D4}"/>
              </a:ext>
            </a:extLst>
          </p:cNvPr>
          <p:cNvCxnSpPr>
            <a:cxnSpLocks/>
          </p:cNvCxnSpPr>
          <p:nvPr/>
        </p:nvCxnSpPr>
        <p:spPr>
          <a:xfrm flipH="1" flipV="1">
            <a:off x="4070555" y="3908323"/>
            <a:ext cx="2558845" cy="81116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56F05E51-8F19-D769-C622-737B4ADED229}"/>
              </a:ext>
            </a:extLst>
          </p:cNvPr>
          <p:cNvCxnSpPr>
            <a:cxnSpLocks/>
          </p:cNvCxnSpPr>
          <p:nvPr/>
        </p:nvCxnSpPr>
        <p:spPr>
          <a:xfrm flipH="1" flipV="1">
            <a:off x="4055431" y="3111910"/>
            <a:ext cx="2558845" cy="260961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2536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0EBE5E-3302-C937-A0DD-24C91B9DA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BADD8B7-22CA-EFA7-3986-47F4B9CB1716}"/>
              </a:ext>
            </a:extLst>
          </p:cNvPr>
          <p:cNvSpPr/>
          <p:nvPr/>
        </p:nvSpPr>
        <p:spPr>
          <a:xfrm>
            <a:off x="1720931" y="2610517"/>
            <a:ext cx="5884432" cy="237055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D816C7BE-22BC-3EB0-56A6-7CC9B1A67F24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الرئيسي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5C34B839-7605-9CDF-C1C1-10EE08986A76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009ED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9865BC4-1BD0-78B9-B952-CC3CD234197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800000">
            <a:off x="6449655" y="3170786"/>
            <a:ext cx="841742" cy="84174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08F4E1BC-9604-76A6-4F08-D07131D60FDE}"/>
              </a:ext>
            </a:extLst>
          </p:cNvPr>
          <p:cNvGrpSpPr/>
          <p:nvPr/>
        </p:nvGrpSpPr>
        <p:grpSpPr>
          <a:xfrm>
            <a:off x="1852603" y="3235721"/>
            <a:ext cx="4597052" cy="1451721"/>
            <a:chOff x="1852603" y="3070584"/>
            <a:chExt cx="4597052" cy="1451721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4E94CF13-2D3C-49A3-444F-869ADA6B8B37}"/>
                </a:ext>
              </a:extLst>
            </p:cNvPr>
            <p:cNvSpPr txBox="1"/>
            <p:nvPr/>
          </p:nvSpPr>
          <p:spPr>
            <a:xfrm>
              <a:off x="1852603" y="3070584"/>
              <a:ext cx="459705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fr-FR"/>
              </a:defPPr>
              <a:lvl1pPr algn="r" defTabSz="685834" rtl="1">
                <a:defRPr sz="3600" b="1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 err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النمذجة</a:t>
              </a:r>
              <a:endParaRPr lang="ar-MA" dirty="0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1245C821-7948-B40C-C133-9D25786DC318}"/>
                </a:ext>
              </a:extLst>
            </p:cNvPr>
            <p:cNvSpPr txBox="1"/>
            <p:nvPr/>
          </p:nvSpPr>
          <p:spPr>
            <a:xfrm>
              <a:off x="1852603" y="3875974"/>
              <a:ext cx="459705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3600" b="1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ممارسة موجهة: النشاط 3</a:t>
              </a: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B90240BD-30FE-200A-836C-F038EA127A7F}"/>
              </a:ext>
            </a:extLst>
          </p:cNvPr>
          <p:cNvSpPr txBox="1"/>
          <p:nvPr/>
        </p:nvSpPr>
        <p:spPr>
          <a:xfrm>
            <a:off x="6709308" y="894186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1994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1357162" y="1245790"/>
            <a:ext cx="58767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انتبهوا جيدا سنقوم بعرض فيديو  النمذجة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256229A-707C-E6B4-B5F3-7B73EC22DE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122" y="2384349"/>
            <a:ext cx="3406878" cy="288571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296B78D-FC83-3DF1-0840-1B4D292FFE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4694" y="2235940"/>
            <a:ext cx="2847619" cy="2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005DC-0A98-A3B3-7CFE-904CDE943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C167086C-4F51-6923-816A-F2300411647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AFF969C-144B-24D7-22E7-43109D2B93B0}"/>
              </a:ext>
            </a:extLst>
          </p:cNvPr>
          <p:cNvSpPr txBox="1"/>
          <p:nvPr/>
        </p:nvSpPr>
        <p:spPr>
          <a:xfrm>
            <a:off x="1357162" y="1245790"/>
            <a:ext cx="58767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انتبهوا جيدا سنقوم بعرض فيديو  النمذجة</a:t>
            </a:r>
          </a:p>
        </p:txBody>
      </p:sp>
      <p:pic>
        <p:nvPicPr>
          <p:cNvPr id="2" name="N2_U1_S2_L2">
            <a:hlinkClick r:id="" action="ppaction://media"/>
            <a:extLst>
              <a:ext uri="{FF2B5EF4-FFF2-40B4-BE49-F238E27FC236}">
                <a16:creationId xmlns:a16="http://schemas.microsoft.com/office/drawing/2014/main" id="{C0444BE7-093A-0059-1ABE-F99127526C5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34518" y="1990953"/>
            <a:ext cx="7375161" cy="4148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207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84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7B6C1-9E2A-4873-5681-37DC1DCE0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DDCB3684-81A6-50E7-B280-0E8AC793312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0CCFA9B-E74C-ADB4-F341-49CD55C37DA0}"/>
              </a:ext>
            </a:extLst>
          </p:cNvPr>
          <p:cNvSpPr txBox="1"/>
          <p:nvPr/>
        </p:nvSpPr>
        <p:spPr>
          <a:xfrm>
            <a:off x="1357162" y="1245790"/>
            <a:ext cx="58767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الآن ، أجيبوا عن الأسئلة المعروضة: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66F0985-D090-D55D-BF05-0417731D2200}"/>
              </a:ext>
            </a:extLst>
          </p:cNvPr>
          <p:cNvSpPr txBox="1"/>
          <p:nvPr/>
        </p:nvSpPr>
        <p:spPr>
          <a:xfrm>
            <a:off x="2374490" y="3060291"/>
            <a:ext cx="4081688" cy="13849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كَيْفَ أُلَاحِظُ الصُّورَةَ؟</a:t>
            </a: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ما هُوَ عُضْوُ حاسَّةِ اللَّمْسِ 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؟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ما هِي وَ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ظ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ائِفُ حاسَّةِ اللَّمْسِ 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؟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43086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C1F0D5A-71F9-A3D3-FC8B-09139ED8EABD}"/>
              </a:ext>
            </a:extLst>
          </p:cNvPr>
          <p:cNvSpPr txBox="1"/>
          <p:nvPr/>
        </p:nvSpPr>
        <p:spPr>
          <a:xfrm>
            <a:off x="1966587" y="2138910"/>
            <a:ext cx="458452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كَيْفَ أُلَاحِظُ الصُّورَةَ؟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1F354938-D80D-048C-79CC-C6DFCC6AD849}"/>
              </a:ext>
            </a:extLst>
          </p:cNvPr>
          <p:cNvGraphicFramePr>
            <a:graphicFrameLocks noGrp="1"/>
          </p:cNvGraphicFramePr>
          <p:nvPr/>
        </p:nvGraphicFramePr>
        <p:xfrm>
          <a:off x="2400250" y="2844225"/>
          <a:ext cx="3363238" cy="1410631"/>
        </p:xfrm>
        <a:graphic>
          <a:graphicData uri="http://schemas.openxmlformats.org/drawingml/2006/table">
            <a:tbl>
              <a:tblPr/>
              <a:tblGrid>
                <a:gridCol w="3363238">
                  <a:extLst>
                    <a:ext uri="{9D8B030D-6E8A-4147-A177-3AD203B41FA5}">
                      <a16:colId xmlns:a16="http://schemas.microsoft.com/office/drawing/2014/main" val="4166649385"/>
                    </a:ext>
                  </a:extLst>
                </a:gridCol>
              </a:tblGrid>
              <a:tr h="1410631">
                <a:tc>
                  <a:txBody>
                    <a:bodyPr/>
                    <a:lstStyle/>
                    <a:p>
                      <a:pPr marL="285750" indent="-285750" algn="r" rtl="1">
                        <a:buFont typeface="Arial" panose="020B0604020202020204" pitchFamily="34" charset="0"/>
                        <a:buChar char="•"/>
                      </a:pPr>
                      <a:r>
                        <a:rPr lang="ar-SA" sz="2000" b="1" dirty="0"/>
                        <a:t>مَاذَا أَرَى فِي الصُّورَةِ؟</a:t>
                      </a:r>
                    </a:p>
                    <a:p>
                      <a:pPr marL="285750" indent="-285750" algn="r" rtl="1">
                        <a:buFont typeface="Arial" panose="020B0604020202020204" pitchFamily="34" charset="0"/>
                        <a:buChar char="•"/>
                      </a:pPr>
                      <a:r>
                        <a:rPr lang="ar-SA" sz="2000" b="1" dirty="0"/>
                        <a:t>مِمَّ تَتَكَوَّنُ الصُّورَةُ؟</a:t>
                      </a:r>
                    </a:p>
                    <a:p>
                      <a:pPr marL="285750" indent="-285750" algn="r" rtl="1">
                        <a:buFont typeface="Arial" panose="020B0604020202020204" pitchFamily="34" charset="0"/>
                        <a:buChar char="•"/>
                      </a:pPr>
                      <a:r>
                        <a:rPr lang="ar-SA" sz="2000" b="1" dirty="0"/>
                        <a:t>مَاذَا اسْتَنْتَجْتُ مِنَ الصُّورَةِ؟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0115493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8634A89F-2F0C-FA08-C26C-E5DE1A3DA9C0}"/>
              </a:ext>
            </a:extLst>
          </p:cNvPr>
          <p:cNvSpPr txBox="1"/>
          <p:nvPr/>
        </p:nvSpPr>
        <p:spPr>
          <a:xfrm>
            <a:off x="707720" y="4694753"/>
            <a:ext cx="772855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يَسْتَعْمِلُ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ا</a:t>
            </a: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لْإِنْسَانُ</a:t>
            </a: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حَاسَّةَ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اللَّمْسِ</a:t>
            </a: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، وَ</a:t>
            </a: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عُضْوُهَا</a:t>
            </a: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الْجِلْدُ </a:t>
            </a: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َفيتَعَرَّفُ عَلَى الْأَشْكَالِ بِيَدَيْهِ و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َ</a:t>
            </a: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ي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َ</a:t>
            </a:r>
            <a:r>
              <a:rPr lang="ar-MA" sz="2400" dirty="0">
                <a:solidFill>
                  <a:prstClr val="black"/>
                </a:solidFill>
                <a:latin typeface="Aptos" panose="02110004020202020204"/>
                <a:cs typeface="Arial" panose="020B0604020202020204" pitchFamily="34" charset="0"/>
              </a:rPr>
              <a:t>تَجَنَّبُ ا</a:t>
            </a:r>
            <a:r>
              <a:rPr kumimoji="0" lang="ar-SA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لأ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َ</a:t>
            </a: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خ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ْ</a:t>
            </a: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طار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ِ</a:t>
            </a: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97439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64756E-2CC6-E5C8-B589-C1733C66E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BED0DF4-9509-2C6C-6A71-DD3413B470D7}"/>
              </a:ext>
            </a:extLst>
          </p:cNvPr>
          <p:cNvSpPr/>
          <p:nvPr/>
        </p:nvSpPr>
        <p:spPr>
          <a:xfrm>
            <a:off x="1720931" y="2610517"/>
            <a:ext cx="5884432" cy="237055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7BE1A21E-6C2A-2EF8-9176-412A12097E08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الرئيسي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0A43BC3E-B98C-F975-D5D5-AF0E21346C29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009ED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908923A-5095-C4A9-7CA1-EC14C45351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800000">
            <a:off x="6449655" y="3748302"/>
            <a:ext cx="841742" cy="84174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4D28361-7A29-8E9D-F2C5-459A99038CED}"/>
              </a:ext>
            </a:extLst>
          </p:cNvPr>
          <p:cNvGrpSpPr/>
          <p:nvPr/>
        </p:nvGrpSpPr>
        <p:grpSpPr>
          <a:xfrm>
            <a:off x="1852603" y="3163075"/>
            <a:ext cx="4597052" cy="1272975"/>
            <a:chOff x="1852603" y="2997938"/>
            <a:chExt cx="4597052" cy="1272975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B489CB1B-F108-9F91-20A2-9E2E0A3FD3C1}"/>
                </a:ext>
              </a:extLst>
            </p:cNvPr>
            <p:cNvSpPr txBox="1"/>
            <p:nvPr/>
          </p:nvSpPr>
          <p:spPr>
            <a:xfrm>
              <a:off x="1852603" y="3070584"/>
              <a:ext cx="4597052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fr-FR"/>
              </a:defPPr>
              <a:lvl1pPr algn="r" defTabSz="685834" rtl="1">
                <a:defRPr sz="3600" b="1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defRPr>
              </a:lvl1pPr>
            </a:lstStyle>
            <a:p>
              <a:endParaRPr lang="ar-MA" dirty="0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  <a:p>
              <a:r>
                <a:rPr lang="ar-MA" dirty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ممارسة موجهة: النشاط 3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6332047-20EB-435A-AB5E-2F8ADE057301}"/>
                </a:ext>
              </a:extLst>
            </p:cNvPr>
            <p:cNvSpPr txBox="1"/>
            <p:nvPr/>
          </p:nvSpPr>
          <p:spPr>
            <a:xfrm>
              <a:off x="1852603" y="2997938"/>
              <a:ext cx="459705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3600" b="1" dirty="0" err="1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النمذجة</a:t>
              </a:r>
              <a:endParaRPr lang="ar-MA" sz="36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21E9A57B-7754-2D6D-8CB5-FED31BDE0676}"/>
              </a:ext>
            </a:extLst>
          </p:cNvPr>
          <p:cNvSpPr txBox="1"/>
          <p:nvPr/>
        </p:nvSpPr>
        <p:spPr>
          <a:xfrm>
            <a:off x="6709308" y="894186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60656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BCC50-1561-B84A-0EFE-F2C4DB0C06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1">
            <a:extLst>
              <a:ext uri="{FF2B5EF4-FFF2-40B4-BE49-F238E27FC236}">
                <a16:creationId xmlns:a16="http://schemas.microsoft.com/office/drawing/2014/main" id="{65E0935F-5EE2-950A-9C4F-D0B9E47A3AB7}"/>
              </a:ext>
            </a:extLst>
          </p:cNvPr>
          <p:cNvSpPr txBox="1"/>
          <p:nvPr/>
        </p:nvSpPr>
        <p:spPr>
          <a:xfrm>
            <a:off x="3834704" y="1160906"/>
            <a:ext cx="3716051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45718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ar-MA" altLang="fr-FR" sz="20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أجيبوا على الكراسة ص: 5، ت: 3</a:t>
            </a:r>
            <a:endParaRPr kumimoji="0" lang="fr-FR" altLang="fr-FR" sz="20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387452E-A9C3-2A87-05D0-FA9FBAB411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6679" y="1650939"/>
            <a:ext cx="3716051" cy="492380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274FBA5-361E-3EF8-D746-268250B5904F}"/>
              </a:ext>
            </a:extLst>
          </p:cNvPr>
          <p:cNvSpPr/>
          <p:nvPr/>
        </p:nvSpPr>
        <p:spPr>
          <a:xfrm>
            <a:off x="1578077" y="1650939"/>
            <a:ext cx="4291781" cy="311279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0ED357B-9171-B29B-26EF-E7FF5C25A8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206" y="1267529"/>
            <a:ext cx="633214" cy="67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6995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B44B6-382C-39C0-135B-000C695C9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5C00E81C-0A20-EA3C-3666-7F494046FD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0593" y="1817490"/>
            <a:ext cx="5855110" cy="4067116"/>
          </a:xfrm>
          <a:prstGeom prst="rect">
            <a:avLst/>
          </a:prstGeom>
        </p:spPr>
      </p:pic>
      <p:sp>
        <p:nvSpPr>
          <p:cNvPr id="6" name="ZoneTexte 11">
            <a:extLst>
              <a:ext uri="{FF2B5EF4-FFF2-40B4-BE49-F238E27FC236}">
                <a16:creationId xmlns:a16="http://schemas.microsoft.com/office/drawing/2014/main" id="{91DBEBC6-CFA7-B949-FA52-0E7D9324BD70}"/>
              </a:ext>
            </a:extLst>
          </p:cNvPr>
          <p:cNvSpPr txBox="1"/>
          <p:nvPr/>
        </p:nvSpPr>
        <p:spPr>
          <a:xfrm>
            <a:off x="3834704" y="1160906"/>
            <a:ext cx="3716051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45718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ar-MA" altLang="fr-FR" sz="20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أجيبوا على الكراسة ص: 5، ت: 3</a:t>
            </a:r>
            <a:endParaRPr kumimoji="0" lang="fr-FR" altLang="fr-FR" sz="20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85FBD1F-A9BB-807B-989C-C1C033671D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206" y="1267529"/>
            <a:ext cx="633214" cy="67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5946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35430-811B-3EF5-693F-A5D221B44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1">
            <a:extLst>
              <a:ext uri="{FF2B5EF4-FFF2-40B4-BE49-F238E27FC236}">
                <a16:creationId xmlns:a16="http://schemas.microsoft.com/office/drawing/2014/main" id="{C4FE419E-1BB0-FEE7-8F74-1431D7A58869}"/>
              </a:ext>
            </a:extLst>
          </p:cNvPr>
          <p:cNvSpPr txBox="1"/>
          <p:nvPr/>
        </p:nvSpPr>
        <p:spPr>
          <a:xfrm>
            <a:off x="3834705" y="1132539"/>
            <a:ext cx="371605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45718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ar-MA" altLang="fr-FR" sz="24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صححوا</a:t>
            </a:r>
            <a:endParaRPr kumimoji="0" lang="fr-FR" altLang="fr-FR" sz="2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6BD09A4-08FB-C358-4A8A-25C661DC88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2103" y="1729000"/>
            <a:ext cx="5855110" cy="406711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DE6BA5A-9F67-F385-CB55-85B850804D73}"/>
              </a:ext>
            </a:extLst>
          </p:cNvPr>
          <p:cNvSpPr txBox="1"/>
          <p:nvPr/>
        </p:nvSpPr>
        <p:spPr>
          <a:xfrm>
            <a:off x="3849577" y="5404856"/>
            <a:ext cx="2802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FF0000"/>
                </a:solidFill>
              </a:rPr>
              <a:t>حاسَّةُ اللَّمْسِ</a:t>
            </a:r>
            <a:endParaRPr lang="fr-MA" sz="2400" b="1" dirty="0">
              <a:solidFill>
                <a:srgbClr val="FF0000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64A6F2A-6CE6-3BEF-8114-221411A7E7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206" y="1267529"/>
            <a:ext cx="633214" cy="67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3512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F8ACA1-F2E3-B1F3-6855-77A31C3ABD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1">
            <a:extLst>
              <a:ext uri="{FF2B5EF4-FFF2-40B4-BE49-F238E27FC236}">
                <a16:creationId xmlns:a16="http://schemas.microsoft.com/office/drawing/2014/main" id="{D012F995-A069-2D6D-BAEA-10D73F262937}"/>
              </a:ext>
            </a:extLst>
          </p:cNvPr>
          <p:cNvSpPr txBox="1"/>
          <p:nvPr/>
        </p:nvSpPr>
        <p:spPr>
          <a:xfrm>
            <a:off x="3834704" y="1160906"/>
            <a:ext cx="3716051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45718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ar-MA" altLang="fr-FR" sz="20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أجيبوا على الكراسة ص: 5، ت: 3</a:t>
            </a:r>
            <a:endParaRPr kumimoji="0" lang="fr-FR" altLang="fr-FR" sz="20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8F2B9B-098F-F08D-F1C3-9D3EEEB736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6679" y="1650939"/>
            <a:ext cx="3716051" cy="492380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25166EF-B5E4-8700-3F1E-EFEA87807820}"/>
              </a:ext>
            </a:extLst>
          </p:cNvPr>
          <p:cNvSpPr/>
          <p:nvPr/>
        </p:nvSpPr>
        <p:spPr>
          <a:xfrm>
            <a:off x="1578077" y="4660489"/>
            <a:ext cx="4114653" cy="54657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1C83F77-DE50-B252-099E-7DF11BB733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206" y="1267529"/>
            <a:ext cx="633214" cy="67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943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2C0920-25EC-8F6D-789B-7AE02E8C46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1">
            <a:extLst>
              <a:ext uri="{FF2B5EF4-FFF2-40B4-BE49-F238E27FC236}">
                <a16:creationId xmlns:a16="http://schemas.microsoft.com/office/drawing/2014/main" id="{133A214D-2570-5681-2FBA-8582D69E6C6C}"/>
              </a:ext>
            </a:extLst>
          </p:cNvPr>
          <p:cNvSpPr txBox="1"/>
          <p:nvPr/>
        </p:nvSpPr>
        <p:spPr>
          <a:xfrm>
            <a:off x="3834705" y="1283868"/>
            <a:ext cx="371605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45718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ar-MA" altLang="fr-FR" sz="24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أجب على الكراسة ص: 5</a:t>
            </a:r>
            <a:endParaRPr kumimoji="0" lang="fr-FR" altLang="fr-FR" sz="2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FA64A2-4297-FE84-E552-5E6B6E0BF1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768" y="2532914"/>
            <a:ext cx="7182464" cy="140490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84BF505-096D-6BD9-E2E4-7E3F886097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206" y="1267529"/>
            <a:ext cx="633214" cy="67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4655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267B6-B11F-E048-5B24-7F0CAB1243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1">
            <a:extLst>
              <a:ext uri="{FF2B5EF4-FFF2-40B4-BE49-F238E27FC236}">
                <a16:creationId xmlns:a16="http://schemas.microsoft.com/office/drawing/2014/main" id="{F91A7280-C675-FFCE-15E4-AC90A6FB65D2}"/>
              </a:ext>
            </a:extLst>
          </p:cNvPr>
          <p:cNvSpPr txBox="1"/>
          <p:nvPr/>
        </p:nvSpPr>
        <p:spPr>
          <a:xfrm>
            <a:off x="3834705" y="1283868"/>
            <a:ext cx="371605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45718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ar-MA" altLang="fr-FR" sz="24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صححوا</a:t>
            </a:r>
            <a:endParaRPr kumimoji="0" lang="fr-FR" altLang="fr-FR" sz="2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3BE4C62-061A-2072-CDD5-0C93021C8E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768" y="2532914"/>
            <a:ext cx="7182464" cy="1404905"/>
          </a:xfrm>
          <a:prstGeom prst="rect">
            <a:avLst/>
          </a:prstGeom>
        </p:spPr>
      </p:pic>
      <p:sp>
        <p:nvSpPr>
          <p:cNvPr id="4" name="Signe de multiplication 3">
            <a:extLst>
              <a:ext uri="{FF2B5EF4-FFF2-40B4-BE49-F238E27FC236}">
                <a16:creationId xmlns:a16="http://schemas.microsoft.com/office/drawing/2014/main" id="{0DF77863-04D4-40BE-97C7-3E84370F59D5}"/>
              </a:ext>
            </a:extLst>
          </p:cNvPr>
          <p:cNvSpPr/>
          <p:nvPr/>
        </p:nvSpPr>
        <p:spPr>
          <a:xfrm>
            <a:off x="5869858" y="3259394"/>
            <a:ext cx="280219" cy="678425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AE7F75A-F104-BFF9-6FC0-D000B9056A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206" y="1267529"/>
            <a:ext cx="633214" cy="67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951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F8AD3-DAFA-DEFF-A268-FB7E69235C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1">
            <a:extLst>
              <a:ext uri="{FF2B5EF4-FFF2-40B4-BE49-F238E27FC236}">
                <a16:creationId xmlns:a16="http://schemas.microsoft.com/office/drawing/2014/main" id="{B7F33181-6927-0668-5698-A9B09059A264}"/>
              </a:ext>
            </a:extLst>
          </p:cNvPr>
          <p:cNvSpPr txBox="1"/>
          <p:nvPr/>
        </p:nvSpPr>
        <p:spPr>
          <a:xfrm>
            <a:off x="3834704" y="1160906"/>
            <a:ext cx="3716051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45718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ar-MA" altLang="fr-FR" sz="20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أجيبوا على الكراسة ص: 5، ت: 3</a:t>
            </a:r>
            <a:endParaRPr kumimoji="0" lang="fr-FR" altLang="fr-FR" sz="20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62A1A5E-7C65-47E8-7EA7-3701911871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6679" y="1650939"/>
            <a:ext cx="3716051" cy="492380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690C3EF-4849-E210-43C7-49D9FB8D11FC}"/>
              </a:ext>
            </a:extLst>
          </p:cNvPr>
          <p:cNvSpPr/>
          <p:nvPr/>
        </p:nvSpPr>
        <p:spPr>
          <a:xfrm>
            <a:off x="1976679" y="5150523"/>
            <a:ext cx="3819437" cy="117653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0D3E8BE-2560-8310-4373-5A9388CE3B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206" y="1267529"/>
            <a:ext cx="633214" cy="67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9821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CDF249-6EDB-E16D-FABA-95B3ADF1EB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52AC2422-9251-FA93-E364-DBF8A4F2B7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0484" y="4049465"/>
            <a:ext cx="6563032" cy="2433482"/>
          </a:xfrm>
          <a:prstGeom prst="rect">
            <a:avLst/>
          </a:prstGeom>
        </p:spPr>
      </p:pic>
      <p:sp>
        <p:nvSpPr>
          <p:cNvPr id="6" name="ZoneTexte 11">
            <a:extLst>
              <a:ext uri="{FF2B5EF4-FFF2-40B4-BE49-F238E27FC236}">
                <a16:creationId xmlns:a16="http://schemas.microsoft.com/office/drawing/2014/main" id="{DF26473D-C09E-48E4-6F90-96904CCF1A66}"/>
              </a:ext>
            </a:extLst>
          </p:cNvPr>
          <p:cNvSpPr txBox="1"/>
          <p:nvPr/>
        </p:nvSpPr>
        <p:spPr>
          <a:xfrm>
            <a:off x="3746214" y="1191684"/>
            <a:ext cx="3716051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45718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ar-MA" altLang="fr-FR" sz="20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أجيبوا على الكراسة ص: 5، ت: 3</a:t>
            </a:r>
            <a:endParaRPr kumimoji="0" lang="fr-FR" altLang="fr-FR" sz="20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003C568-8C6B-3A9F-F69C-375438BC5B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206" y="1267529"/>
            <a:ext cx="633214" cy="67045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9EC4F7D-D6DD-6A23-C3F0-2AAEE871D4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0026" y="1591794"/>
            <a:ext cx="5235677" cy="245767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AC45C0C-B694-2879-ACD5-685AE441CAB3}"/>
              </a:ext>
            </a:extLst>
          </p:cNvPr>
          <p:cNvSpPr/>
          <p:nvPr/>
        </p:nvSpPr>
        <p:spPr>
          <a:xfrm>
            <a:off x="4572000" y="1755058"/>
            <a:ext cx="2477729" cy="117987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ABB599B-4D47-8B85-2D89-0C43F763EB2A}"/>
              </a:ext>
            </a:extLst>
          </p:cNvPr>
          <p:cNvSpPr/>
          <p:nvPr/>
        </p:nvSpPr>
        <p:spPr>
          <a:xfrm>
            <a:off x="1290485" y="4793226"/>
            <a:ext cx="6563032" cy="4729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/>
          </a:p>
        </p:txBody>
      </p:sp>
    </p:spTree>
    <p:extLst>
      <p:ext uri="{BB962C8B-B14F-4D97-AF65-F5344CB8AC3E}">
        <p14:creationId xmlns:p14="http://schemas.microsoft.com/office/powerpoint/2010/main" val="42547464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FDDE4-AC49-E179-256C-8FC51AEDC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2BFEE2F1-ACBB-D76A-F441-30CAF4A9DD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0484" y="2227008"/>
            <a:ext cx="6563032" cy="3628102"/>
          </a:xfrm>
          <a:prstGeom prst="rect">
            <a:avLst/>
          </a:prstGeom>
        </p:spPr>
      </p:pic>
      <p:sp>
        <p:nvSpPr>
          <p:cNvPr id="6" name="ZoneTexte 11">
            <a:extLst>
              <a:ext uri="{FF2B5EF4-FFF2-40B4-BE49-F238E27FC236}">
                <a16:creationId xmlns:a16="http://schemas.microsoft.com/office/drawing/2014/main" id="{70993DB1-EAD9-4121-D960-60805943FB5A}"/>
              </a:ext>
            </a:extLst>
          </p:cNvPr>
          <p:cNvSpPr txBox="1"/>
          <p:nvPr/>
        </p:nvSpPr>
        <p:spPr>
          <a:xfrm>
            <a:off x="3834705" y="1283868"/>
            <a:ext cx="371605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45718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ar-MA" altLang="fr-FR" sz="24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صححوا</a:t>
            </a:r>
            <a:endParaRPr kumimoji="0" lang="fr-FR" altLang="fr-FR" sz="2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8" name="Signe de multiplication 7">
            <a:extLst>
              <a:ext uri="{FF2B5EF4-FFF2-40B4-BE49-F238E27FC236}">
                <a16:creationId xmlns:a16="http://schemas.microsoft.com/office/drawing/2014/main" id="{28C4C4BC-82D2-2827-D74E-ED7BBFDFBE86}"/>
              </a:ext>
            </a:extLst>
          </p:cNvPr>
          <p:cNvSpPr/>
          <p:nvPr/>
        </p:nvSpPr>
        <p:spPr>
          <a:xfrm>
            <a:off x="4734232" y="3362634"/>
            <a:ext cx="280219" cy="678425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6997601-C178-BB24-3AA2-3DDC920C05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206" y="1267529"/>
            <a:ext cx="633214" cy="67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1586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09EC9F-625B-EF64-31D1-8E963D4E0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6FC7486-B4EA-BC30-8B4F-A7DF99E643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0484" y="4049465"/>
            <a:ext cx="6563032" cy="2433482"/>
          </a:xfrm>
          <a:prstGeom prst="rect">
            <a:avLst/>
          </a:prstGeom>
        </p:spPr>
      </p:pic>
      <p:sp>
        <p:nvSpPr>
          <p:cNvPr id="6" name="ZoneTexte 11">
            <a:extLst>
              <a:ext uri="{FF2B5EF4-FFF2-40B4-BE49-F238E27FC236}">
                <a16:creationId xmlns:a16="http://schemas.microsoft.com/office/drawing/2014/main" id="{7D69BB2A-56EB-FF7E-FB51-F6E118B01F42}"/>
              </a:ext>
            </a:extLst>
          </p:cNvPr>
          <p:cNvSpPr txBox="1"/>
          <p:nvPr/>
        </p:nvSpPr>
        <p:spPr>
          <a:xfrm>
            <a:off x="3746214" y="1191684"/>
            <a:ext cx="3716051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45718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ar-MA" altLang="fr-FR" sz="20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أجيبوا على الكراسة ص: 5، ت: 3</a:t>
            </a:r>
            <a:endParaRPr kumimoji="0" lang="fr-FR" altLang="fr-FR" sz="20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3FAED7C-E2E1-566A-D8B6-44A0C3E064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206" y="1267529"/>
            <a:ext cx="633214" cy="67045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3C77850-F099-126B-FE71-5BAEFB3D88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0026" y="1591794"/>
            <a:ext cx="5235677" cy="245767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68983CD-9231-AB98-F6EB-80C96F472CC4}"/>
              </a:ext>
            </a:extLst>
          </p:cNvPr>
          <p:cNvSpPr/>
          <p:nvPr/>
        </p:nvSpPr>
        <p:spPr>
          <a:xfrm>
            <a:off x="2002962" y="1692459"/>
            <a:ext cx="2477729" cy="117987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2D5C64C-2F38-170D-2453-2A9411847FE0}"/>
              </a:ext>
            </a:extLst>
          </p:cNvPr>
          <p:cNvSpPr/>
          <p:nvPr/>
        </p:nvSpPr>
        <p:spPr>
          <a:xfrm>
            <a:off x="1290484" y="5223865"/>
            <a:ext cx="6563032" cy="4729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/>
          </a:p>
        </p:txBody>
      </p:sp>
      <p:sp>
        <p:nvSpPr>
          <p:cNvPr id="3" name="Signe de multiplication 2">
            <a:extLst>
              <a:ext uri="{FF2B5EF4-FFF2-40B4-BE49-F238E27FC236}">
                <a16:creationId xmlns:a16="http://schemas.microsoft.com/office/drawing/2014/main" id="{7A3839E9-311A-B43D-55D2-18435058176F}"/>
              </a:ext>
            </a:extLst>
          </p:cNvPr>
          <p:cNvSpPr/>
          <p:nvPr/>
        </p:nvSpPr>
        <p:spPr>
          <a:xfrm>
            <a:off x="4667864" y="4646773"/>
            <a:ext cx="272846" cy="678425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800" dirty="0"/>
          </a:p>
        </p:txBody>
      </p:sp>
    </p:spTree>
    <p:extLst>
      <p:ext uri="{BB962C8B-B14F-4D97-AF65-F5344CB8AC3E}">
        <p14:creationId xmlns:p14="http://schemas.microsoft.com/office/powerpoint/2010/main" val="39956077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3E6241-4806-7A5E-F40D-1E8B992F6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5BC18EA-66C9-C910-4456-DFEB71273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0484" y="2227008"/>
            <a:ext cx="6563032" cy="3628102"/>
          </a:xfrm>
          <a:prstGeom prst="rect">
            <a:avLst/>
          </a:prstGeom>
        </p:spPr>
      </p:pic>
      <p:sp>
        <p:nvSpPr>
          <p:cNvPr id="6" name="ZoneTexte 11">
            <a:extLst>
              <a:ext uri="{FF2B5EF4-FFF2-40B4-BE49-F238E27FC236}">
                <a16:creationId xmlns:a16="http://schemas.microsoft.com/office/drawing/2014/main" id="{CBCB4B9A-DED1-E7AD-EE6C-603CB143E043}"/>
              </a:ext>
            </a:extLst>
          </p:cNvPr>
          <p:cNvSpPr txBox="1"/>
          <p:nvPr/>
        </p:nvSpPr>
        <p:spPr>
          <a:xfrm>
            <a:off x="3834705" y="1283868"/>
            <a:ext cx="371605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45718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ar-MA" altLang="fr-FR" sz="24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صححوا</a:t>
            </a:r>
            <a:endParaRPr kumimoji="0" lang="fr-FR" altLang="fr-FR" sz="2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8" name="Signe de multiplication 7">
            <a:extLst>
              <a:ext uri="{FF2B5EF4-FFF2-40B4-BE49-F238E27FC236}">
                <a16:creationId xmlns:a16="http://schemas.microsoft.com/office/drawing/2014/main" id="{ACE55DCA-A462-9F4C-EB93-26340640AC1B}"/>
              </a:ext>
            </a:extLst>
          </p:cNvPr>
          <p:cNvSpPr/>
          <p:nvPr/>
        </p:nvSpPr>
        <p:spPr>
          <a:xfrm>
            <a:off x="4734232" y="3362634"/>
            <a:ext cx="280219" cy="678425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Signe de multiplication 9">
            <a:extLst>
              <a:ext uri="{FF2B5EF4-FFF2-40B4-BE49-F238E27FC236}">
                <a16:creationId xmlns:a16="http://schemas.microsoft.com/office/drawing/2014/main" id="{3C75E5F6-0D8F-D2CF-138B-095B2D79220B}"/>
              </a:ext>
            </a:extLst>
          </p:cNvPr>
          <p:cNvSpPr/>
          <p:nvPr/>
        </p:nvSpPr>
        <p:spPr>
          <a:xfrm>
            <a:off x="6293874" y="3952570"/>
            <a:ext cx="280219" cy="678425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4F0148F-FB87-CDC5-E634-278D08307C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206" y="1267529"/>
            <a:ext cx="633214" cy="67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9558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8F62AE-80BA-A888-77F0-B3D2F1497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D96524D-B8B9-A808-3222-A0DDCC7139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0484" y="4049465"/>
            <a:ext cx="6563032" cy="2433482"/>
          </a:xfrm>
          <a:prstGeom prst="rect">
            <a:avLst/>
          </a:prstGeom>
        </p:spPr>
      </p:pic>
      <p:sp>
        <p:nvSpPr>
          <p:cNvPr id="6" name="ZoneTexte 11">
            <a:extLst>
              <a:ext uri="{FF2B5EF4-FFF2-40B4-BE49-F238E27FC236}">
                <a16:creationId xmlns:a16="http://schemas.microsoft.com/office/drawing/2014/main" id="{4CA7A1AB-19C8-E6E9-DE3E-4950B6D4BDA5}"/>
              </a:ext>
            </a:extLst>
          </p:cNvPr>
          <p:cNvSpPr txBox="1"/>
          <p:nvPr/>
        </p:nvSpPr>
        <p:spPr>
          <a:xfrm>
            <a:off x="3746214" y="1191684"/>
            <a:ext cx="3716051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45718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ar-MA" altLang="fr-FR" sz="20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أجيبوا على الكراسة ص: 5، ت: 3</a:t>
            </a:r>
            <a:endParaRPr kumimoji="0" lang="fr-FR" altLang="fr-FR" sz="20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478B0D5-1499-5433-2CF0-60E8EED1C7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206" y="1267529"/>
            <a:ext cx="633214" cy="67045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93873A0-598F-E6A9-F0A6-A3144C7D2F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0026" y="1591794"/>
            <a:ext cx="5235677" cy="245767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46B97CF-B14E-6938-F9BB-9153D0B10CF3}"/>
              </a:ext>
            </a:extLst>
          </p:cNvPr>
          <p:cNvSpPr/>
          <p:nvPr/>
        </p:nvSpPr>
        <p:spPr>
          <a:xfrm>
            <a:off x="4667864" y="2869594"/>
            <a:ext cx="2477729" cy="117987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16D87FD-719A-9C86-B9B7-185AE8F15983}"/>
              </a:ext>
            </a:extLst>
          </p:cNvPr>
          <p:cNvSpPr/>
          <p:nvPr/>
        </p:nvSpPr>
        <p:spPr>
          <a:xfrm>
            <a:off x="1290484" y="5582258"/>
            <a:ext cx="6585155" cy="4729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/>
          </a:p>
        </p:txBody>
      </p:sp>
      <p:sp>
        <p:nvSpPr>
          <p:cNvPr id="3" name="Signe de multiplication 2">
            <a:extLst>
              <a:ext uri="{FF2B5EF4-FFF2-40B4-BE49-F238E27FC236}">
                <a16:creationId xmlns:a16="http://schemas.microsoft.com/office/drawing/2014/main" id="{BF37CA36-3883-4F6B-F53B-9D3CE15B3C80}"/>
              </a:ext>
            </a:extLst>
          </p:cNvPr>
          <p:cNvSpPr/>
          <p:nvPr/>
        </p:nvSpPr>
        <p:spPr>
          <a:xfrm>
            <a:off x="4667864" y="4646773"/>
            <a:ext cx="272846" cy="678425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800" dirty="0"/>
          </a:p>
        </p:txBody>
      </p:sp>
      <p:sp>
        <p:nvSpPr>
          <p:cNvPr id="7" name="Signe de multiplication 6">
            <a:extLst>
              <a:ext uri="{FF2B5EF4-FFF2-40B4-BE49-F238E27FC236}">
                <a16:creationId xmlns:a16="http://schemas.microsoft.com/office/drawing/2014/main" id="{7C091187-7AB1-6834-5EE1-F3245047A7F8}"/>
              </a:ext>
            </a:extLst>
          </p:cNvPr>
          <p:cNvSpPr/>
          <p:nvPr/>
        </p:nvSpPr>
        <p:spPr>
          <a:xfrm>
            <a:off x="6260690" y="5052346"/>
            <a:ext cx="272846" cy="678425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800" dirty="0"/>
          </a:p>
        </p:txBody>
      </p:sp>
    </p:spTree>
    <p:extLst>
      <p:ext uri="{BB962C8B-B14F-4D97-AF65-F5344CB8AC3E}">
        <p14:creationId xmlns:p14="http://schemas.microsoft.com/office/powerpoint/2010/main" val="180115271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F17A5F-6481-1888-3C70-3F7089DD2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0985E679-1165-E40C-E4E7-E52F11B074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0484" y="2227008"/>
            <a:ext cx="6563032" cy="3628102"/>
          </a:xfrm>
          <a:prstGeom prst="rect">
            <a:avLst/>
          </a:prstGeom>
        </p:spPr>
      </p:pic>
      <p:sp>
        <p:nvSpPr>
          <p:cNvPr id="6" name="ZoneTexte 11">
            <a:extLst>
              <a:ext uri="{FF2B5EF4-FFF2-40B4-BE49-F238E27FC236}">
                <a16:creationId xmlns:a16="http://schemas.microsoft.com/office/drawing/2014/main" id="{F09BCFD5-09E7-3769-BA3E-9D2317F7B64A}"/>
              </a:ext>
            </a:extLst>
          </p:cNvPr>
          <p:cNvSpPr txBox="1"/>
          <p:nvPr/>
        </p:nvSpPr>
        <p:spPr>
          <a:xfrm>
            <a:off x="3834705" y="1283868"/>
            <a:ext cx="371605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45718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صححوا</a:t>
            </a:r>
            <a:endParaRPr kumimoji="0" lang="fr-FR" altLang="fr-FR" sz="2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igne de multiplication 7">
            <a:extLst>
              <a:ext uri="{FF2B5EF4-FFF2-40B4-BE49-F238E27FC236}">
                <a16:creationId xmlns:a16="http://schemas.microsoft.com/office/drawing/2014/main" id="{260FECA9-59B1-A197-2A35-81135982235C}"/>
              </a:ext>
            </a:extLst>
          </p:cNvPr>
          <p:cNvSpPr/>
          <p:nvPr/>
        </p:nvSpPr>
        <p:spPr>
          <a:xfrm>
            <a:off x="4734232" y="3362634"/>
            <a:ext cx="280219" cy="678425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Signe de multiplication 9">
            <a:extLst>
              <a:ext uri="{FF2B5EF4-FFF2-40B4-BE49-F238E27FC236}">
                <a16:creationId xmlns:a16="http://schemas.microsoft.com/office/drawing/2014/main" id="{6AC17F5D-0365-8A71-A6AB-AE4A4CDE17D6}"/>
              </a:ext>
            </a:extLst>
          </p:cNvPr>
          <p:cNvSpPr/>
          <p:nvPr/>
        </p:nvSpPr>
        <p:spPr>
          <a:xfrm>
            <a:off x="6293874" y="3952570"/>
            <a:ext cx="280219" cy="678425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Signe de multiplication 11">
            <a:extLst>
              <a:ext uri="{FF2B5EF4-FFF2-40B4-BE49-F238E27FC236}">
                <a16:creationId xmlns:a16="http://schemas.microsoft.com/office/drawing/2014/main" id="{B5D65F0D-E85A-26B4-F189-8D398FEBFF01}"/>
              </a:ext>
            </a:extLst>
          </p:cNvPr>
          <p:cNvSpPr/>
          <p:nvPr/>
        </p:nvSpPr>
        <p:spPr>
          <a:xfrm>
            <a:off x="1946787" y="4439265"/>
            <a:ext cx="280219" cy="678425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F70F635-9879-3762-37A6-F555804D84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206" y="1267529"/>
            <a:ext cx="633214" cy="67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1977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CCABAB-61B7-EF50-1CD3-4E1324F337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FB0E8D7F-CAF8-B8F8-554A-EE57587C6C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0484" y="4049465"/>
            <a:ext cx="6563032" cy="2433482"/>
          </a:xfrm>
          <a:prstGeom prst="rect">
            <a:avLst/>
          </a:prstGeom>
        </p:spPr>
      </p:pic>
      <p:sp>
        <p:nvSpPr>
          <p:cNvPr id="6" name="ZoneTexte 11">
            <a:extLst>
              <a:ext uri="{FF2B5EF4-FFF2-40B4-BE49-F238E27FC236}">
                <a16:creationId xmlns:a16="http://schemas.microsoft.com/office/drawing/2014/main" id="{87551004-21D4-6F95-6EEA-E32BD48D63E2}"/>
              </a:ext>
            </a:extLst>
          </p:cNvPr>
          <p:cNvSpPr txBox="1"/>
          <p:nvPr/>
        </p:nvSpPr>
        <p:spPr>
          <a:xfrm>
            <a:off x="3746214" y="1191684"/>
            <a:ext cx="3716051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45718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ar-MA" altLang="fr-FR" sz="20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أجيبوا على الكراسة ص: 5، ت: 3</a:t>
            </a:r>
            <a:endParaRPr kumimoji="0" lang="fr-FR" altLang="fr-FR" sz="20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CAD40E-A48B-ECF3-31D7-5815D7FC0A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206" y="1267529"/>
            <a:ext cx="633214" cy="67045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0F00CE8-9CC6-278B-A539-3E912E5387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0026" y="1591794"/>
            <a:ext cx="5235677" cy="245767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EA7735E-2A73-4132-2C67-CD9D825298A3}"/>
              </a:ext>
            </a:extLst>
          </p:cNvPr>
          <p:cNvSpPr/>
          <p:nvPr/>
        </p:nvSpPr>
        <p:spPr>
          <a:xfrm>
            <a:off x="2058268" y="2869594"/>
            <a:ext cx="2477729" cy="117987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847B5E-D703-B272-00E6-72A2EDFF9EE6}"/>
              </a:ext>
            </a:extLst>
          </p:cNvPr>
          <p:cNvSpPr/>
          <p:nvPr/>
        </p:nvSpPr>
        <p:spPr>
          <a:xfrm>
            <a:off x="1243420" y="5945654"/>
            <a:ext cx="6585155" cy="4729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/>
          </a:p>
        </p:txBody>
      </p:sp>
      <p:sp>
        <p:nvSpPr>
          <p:cNvPr id="3" name="Signe de multiplication 2">
            <a:extLst>
              <a:ext uri="{FF2B5EF4-FFF2-40B4-BE49-F238E27FC236}">
                <a16:creationId xmlns:a16="http://schemas.microsoft.com/office/drawing/2014/main" id="{FCC3EF14-24AB-EDBA-3F3C-95C9B2EAB49E}"/>
              </a:ext>
            </a:extLst>
          </p:cNvPr>
          <p:cNvSpPr/>
          <p:nvPr/>
        </p:nvSpPr>
        <p:spPr>
          <a:xfrm>
            <a:off x="4667864" y="4646773"/>
            <a:ext cx="272846" cy="678425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800" dirty="0"/>
          </a:p>
        </p:txBody>
      </p:sp>
      <p:sp>
        <p:nvSpPr>
          <p:cNvPr id="7" name="Signe de multiplication 6">
            <a:extLst>
              <a:ext uri="{FF2B5EF4-FFF2-40B4-BE49-F238E27FC236}">
                <a16:creationId xmlns:a16="http://schemas.microsoft.com/office/drawing/2014/main" id="{DD55D6DD-C93B-A4FA-C571-6A59C62DE471}"/>
              </a:ext>
            </a:extLst>
          </p:cNvPr>
          <p:cNvSpPr/>
          <p:nvPr/>
        </p:nvSpPr>
        <p:spPr>
          <a:xfrm>
            <a:off x="6260690" y="5052346"/>
            <a:ext cx="272846" cy="678425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800" dirty="0"/>
          </a:p>
        </p:txBody>
      </p:sp>
      <p:sp>
        <p:nvSpPr>
          <p:cNvPr id="11" name="Signe de multiplication 10">
            <a:extLst>
              <a:ext uri="{FF2B5EF4-FFF2-40B4-BE49-F238E27FC236}">
                <a16:creationId xmlns:a16="http://schemas.microsoft.com/office/drawing/2014/main" id="{F33D86D3-CA2B-9265-CF81-8CE27351BA88}"/>
              </a:ext>
            </a:extLst>
          </p:cNvPr>
          <p:cNvSpPr/>
          <p:nvPr/>
        </p:nvSpPr>
        <p:spPr>
          <a:xfrm>
            <a:off x="2050026" y="5402017"/>
            <a:ext cx="272846" cy="678425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800" dirty="0"/>
          </a:p>
        </p:txBody>
      </p:sp>
    </p:spTree>
    <p:extLst>
      <p:ext uri="{BB962C8B-B14F-4D97-AF65-F5344CB8AC3E}">
        <p14:creationId xmlns:p14="http://schemas.microsoft.com/office/powerpoint/2010/main" val="116021554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495C3E-A949-55AE-36DB-9CC5739F61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5A400E1-9BA3-982C-9519-373AC02D2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0484" y="2227008"/>
            <a:ext cx="6563032" cy="3628102"/>
          </a:xfrm>
          <a:prstGeom prst="rect">
            <a:avLst/>
          </a:prstGeom>
        </p:spPr>
      </p:pic>
      <p:sp>
        <p:nvSpPr>
          <p:cNvPr id="6" name="ZoneTexte 11">
            <a:extLst>
              <a:ext uri="{FF2B5EF4-FFF2-40B4-BE49-F238E27FC236}">
                <a16:creationId xmlns:a16="http://schemas.microsoft.com/office/drawing/2014/main" id="{0BD87FB6-149C-1833-9DBA-8ADB1648516C}"/>
              </a:ext>
            </a:extLst>
          </p:cNvPr>
          <p:cNvSpPr txBox="1"/>
          <p:nvPr/>
        </p:nvSpPr>
        <p:spPr>
          <a:xfrm>
            <a:off x="3834705" y="1283868"/>
            <a:ext cx="371605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45718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صححوا</a:t>
            </a:r>
            <a:endParaRPr kumimoji="0" lang="fr-FR" altLang="fr-FR" sz="2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igne de multiplication 7">
            <a:extLst>
              <a:ext uri="{FF2B5EF4-FFF2-40B4-BE49-F238E27FC236}">
                <a16:creationId xmlns:a16="http://schemas.microsoft.com/office/drawing/2014/main" id="{3585276F-2642-3DE3-79FD-7335D8BAC062}"/>
              </a:ext>
            </a:extLst>
          </p:cNvPr>
          <p:cNvSpPr/>
          <p:nvPr/>
        </p:nvSpPr>
        <p:spPr>
          <a:xfrm>
            <a:off x="4734232" y="3362634"/>
            <a:ext cx="280219" cy="678425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Signe de multiplication 9">
            <a:extLst>
              <a:ext uri="{FF2B5EF4-FFF2-40B4-BE49-F238E27FC236}">
                <a16:creationId xmlns:a16="http://schemas.microsoft.com/office/drawing/2014/main" id="{C488E310-E825-DAB4-7855-81B82F43886E}"/>
              </a:ext>
            </a:extLst>
          </p:cNvPr>
          <p:cNvSpPr/>
          <p:nvPr/>
        </p:nvSpPr>
        <p:spPr>
          <a:xfrm>
            <a:off x="6293874" y="3952570"/>
            <a:ext cx="280219" cy="678425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Signe de multiplication 11">
            <a:extLst>
              <a:ext uri="{FF2B5EF4-FFF2-40B4-BE49-F238E27FC236}">
                <a16:creationId xmlns:a16="http://schemas.microsoft.com/office/drawing/2014/main" id="{62D09341-36C5-41E6-F3E1-432D610852D9}"/>
              </a:ext>
            </a:extLst>
          </p:cNvPr>
          <p:cNvSpPr/>
          <p:nvPr/>
        </p:nvSpPr>
        <p:spPr>
          <a:xfrm>
            <a:off x="1946787" y="4439265"/>
            <a:ext cx="280219" cy="678425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Signe de multiplication 13">
            <a:extLst>
              <a:ext uri="{FF2B5EF4-FFF2-40B4-BE49-F238E27FC236}">
                <a16:creationId xmlns:a16="http://schemas.microsoft.com/office/drawing/2014/main" id="{2EC6BB6F-FA65-89BB-342D-D174E838E37E}"/>
              </a:ext>
            </a:extLst>
          </p:cNvPr>
          <p:cNvSpPr/>
          <p:nvPr/>
        </p:nvSpPr>
        <p:spPr>
          <a:xfrm>
            <a:off x="3259394" y="5073446"/>
            <a:ext cx="280219" cy="678425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91FC338-383A-A863-FACA-DA86A91B8C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206" y="1267529"/>
            <a:ext cx="633214" cy="67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04858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FB1E62-2164-7682-BB9A-AABC56BE1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4">
            <a:extLst>
              <a:ext uri="{FF2B5EF4-FFF2-40B4-BE49-F238E27FC236}">
                <a16:creationId xmlns:a16="http://schemas.microsoft.com/office/drawing/2014/main" id="{AB1A6F4C-387C-86BC-180B-506A8035BB33}"/>
              </a:ext>
            </a:extLst>
          </p:cNvPr>
          <p:cNvSpPr/>
          <p:nvPr/>
        </p:nvSpPr>
        <p:spPr>
          <a:xfrm>
            <a:off x="1928003" y="2610516"/>
            <a:ext cx="5577840" cy="2370557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/>
            <a:endParaRPr lang="fr-FR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6523D970-D16C-FB5A-001D-438F08FA683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009EDE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التدرب والإغناء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2AE15EC1-7247-A64E-7200-DBB298C186FB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004E9A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pic>
        <p:nvPicPr>
          <p:cNvPr id="11" name="Image 1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9C1BC2E-DDCA-9E23-12B9-8D0FD9260E3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0800000">
            <a:off x="6146204" y="3797620"/>
            <a:ext cx="841742" cy="791445"/>
          </a:xfrm>
          <a:prstGeom prst="rect">
            <a:avLst/>
          </a:prstGeom>
        </p:spPr>
      </p:pic>
      <p:sp>
        <p:nvSpPr>
          <p:cNvPr id="6" name="Rectangle : coins arrondis 2">
            <a:extLst>
              <a:ext uri="{FF2B5EF4-FFF2-40B4-BE49-F238E27FC236}">
                <a16:creationId xmlns:a16="http://schemas.microsoft.com/office/drawing/2014/main" id="{E44E226E-C470-0990-BE77-08B5903D91B5}"/>
              </a:ext>
            </a:extLst>
          </p:cNvPr>
          <p:cNvSpPr/>
          <p:nvPr/>
        </p:nvSpPr>
        <p:spPr>
          <a:xfrm>
            <a:off x="1520792" y="3872540"/>
            <a:ext cx="4625411" cy="578882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ar-MA" sz="2800" b="1" dirty="0">
                <a:solidFill>
                  <a:schemeClr val="bg1"/>
                </a:solidFill>
                <a:latin typeface="Dosis" pitchFamily="2" charset="0"/>
                <a:cs typeface="Calibri" panose="020F0502020204030204" pitchFamily="34" charset="0"/>
                <a:sym typeface="Calibri"/>
              </a:rPr>
              <a:t>التدرب: ممارسة مستقلة: النشاط 4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4865605-2E21-5C80-7BA5-E4016E5634AE}"/>
              </a:ext>
            </a:extLst>
          </p:cNvPr>
          <p:cNvSpPr txBox="1"/>
          <p:nvPr/>
        </p:nvSpPr>
        <p:spPr>
          <a:xfrm>
            <a:off x="1520792" y="4571418"/>
            <a:ext cx="462541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 ممارسة مستقلة: النشاط 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6AC7AD4-DB3E-C3B4-3690-8D7B6CBDDEB7}"/>
              </a:ext>
            </a:extLst>
          </p:cNvPr>
          <p:cNvSpPr txBox="1"/>
          <p:nvPr/>
        </p:nvSpPr>
        <p:spPr>
          <a:xfrm>
            <a:off x="6709308" y="894186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9251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3CE1F-AC9C-A244-976D-FF0136D4E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283C8C4-3A54-54F4-485E-EA15D1ED477A}"/>
              </a:ext>
            </a:extLst>
          </p:cNvPr>
          <p:cNvSpPr txBox="1">
            <a:spLocks/>
          </p:cNvSpPr>
          <p:nvPr/>
        </p:nvSpPr>
        <p:spPr>
          <a:xfrm>
            <a:off x="4395953" y="1313780"/>
            <a:ext cx="3108897" cy="360000"/>
          </a:xfrm>
          <a:prstGeom prst="rect">
            <a:avLst/>
          </a:prstGeom>
          <a:solidFill>
            <a:srgbClr val="009EDE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تذكروا معي</a:t>
            </a:r>
            <a:endParaRPr lang="fr-FR" sz="2000" dirty="0">
              <a:solidFill>
                <a:schemeClr val="bg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1D65A90-987B-395B-CC32-30B4B36310B3}"/>
              </a:ext>
            </a:extLst>
          </p:cNvPr>
          <p:cNvSpPr txBox="1"/>
          <p:nvPr/>
        </p:nvSpPr>
        <p:spPr>
          <a:xfrm>
            <a:off x="1295158" y="1813173"/>
            <a:ext cx="6201590" cy="43396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 rtl="1">
              <a:buNone/>
            </a:pPr>
            <a:r>
              <a:rPr lang="ar-MA" sz="2400" b="1" dirty="0"/>
              <a:t>- </a:t>
            </a:r>
            <a:r>
              <a:rPr lang="fr-MA" sz="2400" b="1" dirty="0"/>
              <a:t>عُضْوُ حَاسَّةُ اللَّمْسِ هُوَ </a:t>
            </a:r>
            <a:r>
              <a:rPr lang="fr-MA" sz="3600" b="1" dirty="0" err="1">
                <a:solidFill>
                  <a:srgbClr val="FF0000"/>
                </a:solidFill>
              </a:rPr>
              <a:t>الْجِ</a:t>
            </a:r>
            <a:r>
              <a:rPr lang="ar-MA" sz="3600" b="1" dirty="0">
                <a:solidFill>
                  <a:srgbClr val="FF0000"/>
                </a:solidFill>
              </a:rPr>
              <a:t>ـ</a:t>
            </a:r>
            <a:r>
              <a:rPr lang="fr-MA" sz="3600" b="1" dirty="0" err="1">
                <a:solidFill>
                  <a:srgbClr val="FF0000"/>
                </a:solidFill>
              </a:rPr>
              <a:t>لْ</a:t>
            </a:r>
            <a:r>
              <a:rPr lang="ar-MA" sz="3600" b="1" dirty="0">
                <a:solidFill>
                  <a:srgbClr val="FF0000"/>
                </a:solidFill>
              </a:rPr>
              <a:t>ــ</a:t>
            </a:r>
            <a:r>
              <a:rPr lang="fr-MA" sz="3600" b="1" dirty="0" err="1">
                <a:solidFill>
                  <a:srgbClr val="FF0000"/>
                </a:solidFill>
              </a:rPr>
              <a:t>دُ</a:t>
            </a:r>
            <a:r>
              <a:rPr lang="fr-MA" sz="2400" b="1" dirty="0">
                <a:solidFill>
                  <a:srgbClr val="FF0000"/>
                </a:solidFill>
              </a:rPr>
              <a:t>.</a:t>
            </a:r>
            <a:endParaRPr lang="ar-MA" sz="2400" b="1" dirty="0">
              <a:solidFill>
                <a:srgbClr val="FF0000"/>
              </a:solidFill>
            </a:endParaRPr>
          </a:p>
          <a:p>
            <a:pPr algn="just" rtl="1">
              <a:buNone/>
            </a:pPr>
            <a:endParaRPr lang="fr-MA" sz="2400" dirty="0"/>
          </a:p>
          <a:p>
            <a:pPr marL="342900" indent="-342900" algn="just" rtl="1">
              <a:buFontTx/>
              <a:buChar char="-"/>
            </a:pPr>
            <a:r>
              <a:rPr lang="fr-MA" sz="2400" b="1" dirty="0"/>
              <a:t>تُمَكِّنُنِي حَاسَّةُ اللَّمْسِ مِن</a:t>
            </a:r>
            <a:r>
              <a:rPr lang="ar-MA" sz="2400" b="1" dirty="0"/>
              <a:t> :</a:t>
            </a:r>
          </a:p>
          <a:p>
            <a:pPr algn="just" rtl="1"/>
            <a:endParaRPr lang="ar-MA" sz="2400" b="1" dirty="0"/>
          </a:p>
          <a:p>
            <a:pPr marL="342900" indent="-342900" algn="just" rtl="1">
              <a:buFont typeface="Wingdings" panose="05000000000000000000" pitchFamily="2" charset="2"/>
              <a:buChar char="Ø"/>
            </a:pPr>
            <a:r>
              <a:rPr lang="fr-MA" sz="2400" b="1" dirty="0"/>
              <a:t>الْإِحْساسِ </a:t>
            </a:r>
            <a:r>
              <a:rPr lang="fr-MA" sz="2400" b="1" dirty="0">
                <a:solidFill>
                  <a:srgbClr val="00B0F0"/>
                </a:solidFill>
              </a:rPr>
              <a:t>بِالضَّغْطِ</a:t>
            </a:r>
            <a:endParaRPr lang="ar-MA" sz="2400" b="1" dirty="0">
              <a:solidFill>
                <a:srgbClr val="00B0F0"/>
              </a:solidFill>
            </a:endParaRPr>
          </a:p>
          <a:p>
            <a:pPr algn="just" rtl="1"/>
            <a:endParaRPr lang="ar-MA" sz="2400" b="1" dirty="0">
              <a:solidFill>
                <a:srgbClr val="00B0F0"/>
              </a:solidFill>
            </a:endParaRPr>
          </a:p>
          <a:p>
            <a:pPr marL="342900" indent="-342900" algn="just" rtl="1">
              <a:buFont typeface="Wingdings" panose="05000000000000000000" pitchFamily="2" charset="2"/>
              <a:buChar char="Ø"/>
            </a:pPr>
            <a:r>
              <a:rPr lang="fr-MA" sz="2400" b="1" dirty="0"/>
              <a:t>الْإِحْساسِ بِ</a:t>
            </a:r>
            <a:r>
              <a:rPr lang="fr-MA" sz="2400" b="1" dirty="0">
                <a:solidFill>
                  <a:srgbClr val="00B0F0"/>
                </a:solidFill>
              </a:rPr>
              <a:t>الْحَرَارَةِ </a:t>
            </a:r>
            <a:r>
              <a:rPr lang="ar-MA" sz="2400" b="1" dirty="0"/>
              <a:t>: </a:t>
            </a:r>
            <a:r>
              <a:rPr lang="fr-MA" sz="2400" b="1" dirty="0"/>
              <a:t>بُرُودَةً وَسُخُونَةً</a:t>
            </a:r>
            <a:endParaRPr lang="ar-MA" sz="2400" b="1" dirty="0"/>
          </a:p>
          <a:p>
            <a:pPr algn="just" rtl="1"/>
            <a:endParaRPr lang="ar-MA" sz="2400" b="1" dirty="0"/>
          </a:p>
          <a:p>
            <a:pPr marL="342900" indent="-342900" algn="just" rtl="1">
              <a:buFont typeface="Wingdings" panose="05000000000000000000" pitchFamily="2" charset="2"/>
              <a:buChar char="Ø"/>
            </a:pPr>
            <a:r>
              <a:rPr lang="fr-MA" sz="2400" b="1" dirty="0"/>
              <a:t>الْإِحْساسِ بِ</a:t>
            </a:r>
            <a:r>
              <a:rPr lang="fr-MA" sz="2400" b="1" dirty="0">
                <a:solidFill>
                  <a:srgbClr val="00B0F0"/>
                </a:solidFill>
              </a:rPr>
              <a:t>الْأَلَمِ</a:t>
            </a:r>
            <a:endParaRPr lang="ar-MA" sz="2400" b="1" dirty="0">
              <a:solidFill>
                <a:srgbClr val="00B0F0"/>
              </a:solidFill>
            </a:endParaRPr>
          </a:p>
          <a:p>
            <a:pPr algn="just" rtl="1"/>
            <a:endParaRPr lang="ar-MA" sz="2400" b="1" dirty="0">
              <a:solidFill>
                <a:srgbClr val="00B0F0"/>
              </a:solidFill>
            </a:endParaRPr>
          </a:p>
          <a:p>
            <a:pPr marL="342900" indent="-342900" algn="just" rtl="1">
              <a:buFont typeface="Wingdings" panose="05000000000000000000" pitchFamily="2" charset="2"/>
              <a:buChar char="Ø"/>
            </a:pPr>
            <a:r>
              <a:rPr lang="fr-MA" sz="2400" b="1" dirty="0"/>
              <a:t> </a:t>
            </a:r>
            <a:r>
              <a:rPr lang="ar-MA" sz="2400" b="1" dirty="0"/>
              <a:t>التَّعَرُّفِ عَلى</a:t>
            </a:r>
            <a:r>
              <a:rPr lang="fr-MA" sz="2400" b="1" dirty="0"/>
              <a:t> </a:t>
            </a:r>
            <a:r>
              <a:rPr lang="fr-MA" sz="2400" b="1" dirty="0">
                <a:solidFill>
                  <a:srgbClr val="00B0F0"/>
                </a:solidFill>
              </a:rPr>
              <a:t>الْأَشْكَالِ الْهَنْدَسِيَّةِ </a:t>
            </a:r>
            <a:r>
              <a:rPr lang="fr-MA" sz="2400" b="1" dirty="0"/>
              <a:t>دُونَ اسْتِعْمَالِ حَاسَّةِ الْبَصَرِ.</a:t>
            </a:r>
            <a:endParaRPr lang="fr-MA" sz="2400" dirty="0"/>
          </a:p>
        </p:txBody>
      </p:sp>
    </p:spTree>
    <p:extLst>
      <p:ext uri="{BB962C8B-B14F-4D97-AF65-F5344CB8AC3E}">
        <p14:creationId xmlns:p14="http://schemas.microsoft.com/office/powerpoint/2010/main" val="1146575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9FDD25-3A72-649F-5E9C-A01421ABC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11">
            <a:extLst>
              <a:ext uri="{FF2B5EF4-FFF2-40B4-BE49-F238E27FC236}">
                <a16:creationId xmlns:a16="http://schemas.microsoft.com/office/drawing/2014/main" id="{A2641E86-4023-11EA-7134-D922725A3A04}"/>
              </a:ext>
            </a:extLst>
          </p:cNvPr>
          <p:cNvSpPr txBox="1"/>
          <p:nvPr/>
        </p:nvSpPr>
        <p:spPr>
          <a:xfrm>
            <a:off x="2374489" y="1126356"/>
            <a:ext cx="52734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18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أنجز</a:t>
            </a:r>
            <a:r>
              <a:rPr lang="ar-MA" altLang="fr-FR" sz="2400" b="1" dirty="0" err="1">
                <a:solidFill>
                  <a:srgbClr val="E7E6E6">
                    <a:lumMod val="50000"/>
                  </a:srgb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وا</a:t>
            </a:r>
            <a:r>
              <a:rPr kumimoji="0" lang="ar-MA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على الكراسة ص:6، ت: 4 </a:t>
            </a:r>
            <a:endParaRPr kumimoji="0" lang="fr-FR" altLang="fr-FR" sz="2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8DCE239-9E60-D081-CF44-598D4F2FD8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3803" y="1602756"/>
            <a:ext cx="3133333" cy="487619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CA374BC-C2F0-3470-AD56-A1E98D153557}"/>
              </a:ext>
            </a:extLst>
          </p:cNvPr>
          <p:cNvSpPr/>
          <p:nvPr/>
        </p:nvSpPr>
        <p:spPr>
          <a:xfrm>
            <a:off x="2055914" y="1937983"/>
            <a:ext cx="3569110" cy="230074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35C100E-CD55-7DEC-0DA4-1065032033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206" y="1267529"/>
            <a:ext cx="633214" cy="67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372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F1DC5B-9E98-2D79-0959-DB0C87B54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11">
            <a:extLst>
              <a:ext uri="{FF2B5EF4-FFF2-40B4-BE49-F238E27FC236}">
                <a16:creationId xmlns:a16="http://schemas.microsoft.com/office/drawing/2014/main" id="{0ADB97DC-9B30-7E20-EAED-6D4EE99ABD8E}"/>
              </a:ext>
            </a:extLst>
          </p:cNvPr>
          <p:cNvSpPr txBox="1"/>
          <p:nvPr/>
        </p:nvSpPr>
        <p:spPr>
          <a:xfrm>
            <a:off x="1135627" y="1126356"/>
            <a:ext cx="65122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18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ضعوا علامة </a:t>
            </a:r>
            <a:r>
              <a:rPr lang="ar-MA" altLang="fr-FR" sz="2400" b="1" dirty="0">
                <a:solidFill>
                  <a:srgbClr val="E7E6E6">
                    <a:lumMod val="50000"/>
                  </a:srgb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تحت الوظيفة التي تؤديها حاسة اللمس في الجدول:</a:t>
            </a:r>
            <a:endParaRPr lang="fr-FR" altLang="fr-FR" sz="2400" b="1" dirty="0">
              <a:solidFill>
                <a:srgbClr val="E7E6E6">
                  <a:lumMod val="50000"/>
                </a:srgb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2510281-F11D-A3A0-51E7-5382D2BF4F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110" y="2000427"/>
            <a:ext cx="6619445" cy="413490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FE8EA57-AE61-6CD9-7318-9CEE1A02C7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206" y="1267529"/>
            <a:ext cx="633214" cy="67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69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F1DC5B-9E98-2D79-0959-DB0C87B54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11">
            <a:extLst>
              <a:ext uri="{FF2B5EF4-FFF2-40B4-BE49-F238E27FC236}">
                <a16:creationId xmlns:a16="http://schemas.microsoft.com/office/drawing/2014/main" id="{0ADB97DC-9B30-7E20-EAED-6D4EE99ABD8E}"/>
              </a:ext>
            </a:extLst>
          </p:cNvPr>
          <p:cNvSpPr txBox="1"/>
          <p:nvPr/>
        </p:nvSpPr>
        <p:spPr>
          <a:xfrm>
            <a:off x="1858298" y="1246577"/>
            <a:ext cx="57138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342892" rtl="1">
              <a:spcAft>
                <a:spcPts val="450"/>
              </a:spcAft>
              <a:defRPr/>
            </a:pPr>
            <a:r>
              <a:rPr lang="ar-MA" altLang="fr-FR" sz="2400" b="1" dirty="0">
                <a:solidFill>
                  <a:srgbClr val="E7E6E6">
                    <a:lumMod val="50000"/>
                  </a:srgb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ضعوا علامة تحت الوظيفة التي تؤديها حاسة اللمس في الجدول:</a:t>
            </a:r>
            <a:endParaRPr lang="fr-FR" altLang="fr-FR" sz="2400" b="1" dirty="0">
              <a:solidFill>
                <a:srgbClr val="E7E6E6">
                  <a:lumMod val="50000"/>
                </a:srgb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2510281-F11D-A3A0-51E7-5382D2BF4F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8077" y="1937984"/>
            <a:ext cx="5994025" cy="406461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0B5D3068-08BF-CF61-B1D7-0FE232EE7B7F}"/>
                  </a:ext>
                </a:extLst>
              </p14:cNvPr>
              <p14:cNvContentPartPr/>
              <p14:nvPr/>
            </p14:nvContentPartPr>
            <p14:xfrm>
              <a:off x="3970864" y="2549183"/>
              <a:ext cx="270" cy="27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0B5D3068-08BF-CF61-B1D7-0FE232EE7B7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966274" y="2544593"/>
                <a:ext cx="9450" cy="945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Ellipse 6">
            <a:extLst>
              <a:ext uri="{FF2B5EF4-FFF2-40B4-BE49-F238E27FC236}">
                <a16:creationId xmlns:a16="http://schemas.microsoft.com/office/drawing/2014/main" id="{3FFA5736-7C34-FDB7-A0B0-4FCE1CB78DB5}"/>
              </a:ext>
            </a:extLst>
          </p:cNvPr>
          <p:cNvSpPr/>
          <p:nvPr/>
        </p:nvSpPr>
        <p:spPr>
          <a:xfrm>
            <a:off x="6047649" y="2286540"/>
            <a:ext cx="1518274" cy="172660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35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7C61B3C-6183-F71D-C383-84A63348FF53}"/>
              </a:ext>
            </a:extLst>
          </p:cNvPr>
          <p:cNvSpPr/>
          <p:nvPr/>
        </p:nvSpPr>
        <p:spPr>
          <a:xfrm>
            <a:off x="1858298" y="4624344"/>
            <a:ext cx="5624570" cy="28578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35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E60492B-F41C-589D-2EA1-CE823DFADE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206" y="1267529"/>
            <a:ext cx="633214" cy="67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476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E80C38-00DE-4120-E31F-95DA65A4B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11">
            <a:extLst>
              <a:ext uri="{FF2B5EF4-FFF2-40B4-BE49-F238E27FC236}">
                <a16:creationId xmlns:a16="http://schemas.microsoft.com/office/drawing/2014/main" id="{C4968E07-4F6A-B768-5FE5-CE52DDD98B12}"/>
              </a:ext>
            </a:extLst>
          </p:cNvPr>
          <p:cNvSpPr txBox="1"/>
          <p:nvPr/>
        </p:nvSpPr>
        <p:spPr>
          <a:xfrm>
            <a:off x="5442156" y="1214587"/>
            <a:ext cx="18644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342892" rtl="1">
              <a:spcAft>
                <a:spcPts val="450"/>
              </a:spcAft>
              <a:defRPr/>
            </a:pPr>
            <a:r>
              <a:rPr lang="ar-MA" altLang="fr-FR" sz="2800" b="1" dirty="0">
                <a:solidFill>
                  <a:srgbClr val="E7E6E6">
                    <a:lumMod val="50000"/>
                  </a:srgb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صححوا</a:t>
            </a:r>
            <a:endParaRPr lang="fr-FR" altLang="fr-FR" sz="2800" b="1" dirty="0">
              <a:solidFill>
                <a:srgbClr val="E7E6E6">
                  <a:lumMod val="50000"/>
                </a:srgb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34E7A3D-388B-240C-F6E1-4F3AAAE046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3419" y="1737808"/>
            <a:ext cx="6425741" cy="4515508"/>
          </a:xfrm>
          <a:prstGeom prst="rect">
            <a:avLst/>
          </a:prstGeom>
        </p:spPr>
      </p:pic>
      <p:sp>
        <p:nvSpPr>
          <p:cNvPr id="2" name="Signe de multiplication 1">
            <a:extLst>
              <a:ext uri="{FF2B5EF4-FFF2-40B4-BE49-F238E27FC236}">
                <a16:creationId xmlns:a16="http://schemas.microsoft.com/office/drawing/2014/main" id="{3091FA25-0FCB-F0D9-7E1C-1FAF140C6C9B}"/>
              </a:ext>
            </a:extLst>
          </p:cNvPr>
          <p:cNvSpPr/>
          <p:nvPr/>
        </p:nvSpPr>
        <p:spPr>
          <a:xfrm>
            <a:off x="5903054" y="4778433"/>
            <a:ext cx="387146" cy="26712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35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A8D9F9B0-813B-88A5-A672-A9615F99A3AA}"/>
                  </a:ext>
                </a:extLst>
              </p14:cNvPr>
              <p14:cNvContentPartPr/>
              <p14:nvPr/>
            </p14:nvContentPartPr>
            <p14:xfrm>
              <a:off x="4523824" y="4883333"/>
              <a:ext cx="270" cy="27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A8D9F9B0-813B-88A5-A672-A9615F99A3A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19234" y="4878743"/>
                <a:ext cx="9450" cy="945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Image 3">
            <a:extLst>
              <a:ext uri="{FF2B5EF4-FFF2-40B4-BE49-F238E27FC236}">
                <a16:creationId xmlns:a16="http://schemas.microsoft.com/office/drawing/2014/main" id="{D34582D7-0C1E-694E-ADC8-1EEE96D417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206" y="1267529"/>
            <a:ext cx="633214" cy="67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640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23A958-88DF-B21B-43F3-4D3D01D35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11">
            <a:extLst>
              <a:ext uri="{FF2B5EF4-FFF2-40B4-BE49-F238E27FC236}">
                <a16:creationId xmlns:a16="http://schemas.microsoft.com/office/drawing/2014/main" id="{6BA0FB7E-06DA-E1BE-1698-24242ED6BBCE}"/>
              </a:ext>
            </a:extLst>
          </p:cNvPr>
          <p:cNvSpPr txBox="1"/>
          <p:nvPr/>
        </p:nvSpPr>
        <p:spPr>
          <a:xfrm>
            <a:off x="1725562" y="1258945"/>
            <a:ext cx="57433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342892" rtl="1">
              <a:spcAft>
                <a:spcPts val="450"/>
              </a:spcAft>
              <a:defRPr/>
            </a:pPr>
            <a:r>
              <a:rPr lang="ar-MA" altLang="fr-FR" sz="2400" b="1" dirty="0">
                <a:solidFill>
                  <a:srgbClr val="E7E6E6">
                    <a:lumMod val="50000"/>
                  </a:srgb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ضعوا علامة تحت الوظيفة التي تؤديها حاسة اللمس في الجدول:</a:t>
            </a:r>
            <a:endParaRPr lang="fr-FR" altLang="fr-FR" sz="2400" b="1" dirty="0">
              <a:solidFill>
                <a:srgbClr val="E7E6E6">
                  <a:lumMod val="50000"/>
                </a:srgb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86B0594-697F-8A24-5B73-DCBC51E58F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350" y="1937983"/>
            <a:ext cx="5869856" cy="452181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EC00E693-809E-02FA-39C5-10640B8507CB}"/>
                  </a:ext>
                </a:extLst>
              </p14:cNvPr>
              <p14:cNvContentPartPr/>
              <p14:nvPr/>
            </p14:nvContentPartPr>
            <p14:xfrm>
              <a:off x="3970864" y="2549183"/>
              <a:ext cx="270" cy="27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EC00E693-809E-02FA-39C5-10640B8507C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966274" y="2544593"/>
                <a:ext cx="9450" cy="945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Ellipse 6">
            <a:extLst>
              <a:ext uri="{FF2B5EF4-FFF2-40B4-BE49-F238E27FC236}">
                <a16:creationId xmlns:a16="http://schemas.microsoft.com/office/drawing/2014/main" id="{DB10B28A-B70C-B21F-3410-6C5287AD4DC6}"/>
              </a:ext>
            </a:extLst>
          </p:cNvPr>
          <p:cNvSpPr/>
          <p:nvPr/>
        </p:nvSpPr>
        <p:spPr>
          <a:xfrm>
            <a:off x="4307069" y="2356440"/>
            <a:ext cx="1436888" cy="217844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35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D2DD24-EC16-0E53-4CAB-64F074F24176}"/>
              </a:ext>
            </a:extLst>
          </p:cNvPr>
          <p:cNvSpPr/>
          <p:nvPr/>
        </p:nvSpPr>
        <p:spPr>
          <a:xfrm>
            <a:off x="1520434" y="5290830"/>
            <a:ext cx="5685997" cy="41355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350"/>
          </a:p>
        </p:txBody>
      </p:sp>
      <p:sp>
        <p:nvSpPr>
          <p:cNvPr id="3" name="Signe de multiplication 2">
            <a:extLst>
              <a:ext uri="{FF2B5EF4-FFF2-40B4-BE49-F238E27FC236}">
                <a16:creationId xmlns:a16="http://schemas.microsoft.com/office/drawing/2014/main" id="{5FE1155B-1849-EA7C-ABB1-1DD1AB411783}"/>
              </a:ext>
            </a:extLst>
          </p:cNvPr>
          <p:cNvSpPr/>
          <p:nvPr/>
        </p:nvSpPr>
        <p:spPr>
          <a:xfrm>
            <a:off x="5744497" y="4387872"/>
            <a:ext cx="387146" cy="26712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35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5FF9524-7B91-E1CF-6678-2231657C58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206" y="1267529"/>
            <a:ext cx="633214" cy="670454"/>
          </a:xfrm>
          <a:prstGeom prst="rect">
            <a:avLst/>
          </a:prstGeom>
        </p:spPr>
      </p:pic>
      <p:sp>
        <p:nvSpPr>
          <p:cNvPr id="10" name="Signe de multiplication 9">
            <a:extLst>
              <a:ext uri="{FF2B5EF4-FFF2-40B4-BE49-F238E27FC236}">
                <a16:creationId xmlns:a16="http://schemas.microsoft.com/office/drawing/2014/main" id="{8623CE1A-E021-6C22-6AFC-C2745E9CB5F0}"/>
              </a:ext>
            </a:extLst>
          </p:cNvPr>
          <p:cNvSpPr/>
          <p:nvPr/>
        </p:nvSpPr>
        <p:spPr>
          <a:xfrm>
            <a:off x="5743957" y="4938013"/>
            <a:ext cx="387146" cy="26712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350"/>
          </a:p>
        </p:txBody>
      </p:sp>
    </p:spTree>
    <p:extLst>
      <p:ext uri="{BB962C8B-B14F-4D97-AF65-F5344CB8AC3E}">
        <p14:creationId xmlns:p14="http://schemas.microsoft.com/office/powerpoint/2010/main" val="4254440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34B21C-1625-D925-8FE5-190E80E3B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11">
            <a:extLst>
              <a:ext uri="{FF2B5EF4-FFF2-40B4-BE49-F238E27FC236}">
                <a16:creationId xmlns:a16="http://schemas.microsoft.com/office/drawing/2014/main" id="{A082D00E-70CE-F7B9-4500-ED10028258D3}"/>
              </a:ext>
            </a:extLst>
          </p:cNvPr>
          <p:cNvSpPr txBox="1"/>
          <p:nvPr/>
        </p:nvSpPr>
        <p:spPr>
          <a:xfrm>
            <a:off x="5199405" y="1214587"/>
            <a:ext cx="18644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342892" rtl="1">
              <a:spcAft>
                <a:spcPts val="450"/>
              </a:spcAft>
              <a:defRPr/>
            </a:pPr>
            <a:r>
              <a:rPr lang="ar-MA" altLang="fr-FR" sz="2800" b="1" dirty="0">
                <a:solidFill>
                  <a:srgbClr val="E7E6E6">
                    <a:lumMod val="50000"/>
                  </a:srgb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صححوا</a:t>
            </a:r>
            <a:endParaRPr lang="fr-FR" altLang="fr-FR" sz="2800" b="1" dirty="0">
              <a:solidFill>
                <a:srgbClr val="E7E6E6">
                  <a:lumMod val="50000"/>
                </a:srgb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176399F-A4A4-A240-40BE-660195AF12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4839" y="1737807"/>
            <a:ext cx="6238567" cy="4662994"/>
          </a:xfrm>
          <a:prstGeom prst="rect">
            <a:avLst/>
          </a:prstGeom>
        </p:spPr>
      </p:pic>
      <p:sp>
        <p:nvSpPr>
          <p:cNvPr id="2" name="Signe de multiplication 1">
            <a:extLst>
              <a:ext uri="{FF2B5EF4-FFF2-40B4-BE49-F238E27FC236}">
                <a16:creationId xmlns:a16="http://schemas.microsoft.com/office/drawing/2014/main" id="{74A893AB-F870-B043-025A-F5844190699E}"/>
              </a:ext>
            </a:extLst>
          </p:cNvPr>
          <p:cNvSpPr/>
          <p:nvPr/>
        </p:nvSpPr>
        <p:spPr>
          <a:xfrm>
            <a:off x="5920255" y="4892670"/>
            <a:ext cx="387146" cy="26712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350"/>
          </a:p>
        </p:txBody>
      </p:sp>
      <p:sp>
        <p:nvSpPr>
          <p:cNvPr id="4" name="Signe de multiplication 3">
            <a:extLst>
              <a:ext uri="{FF2B5EF4-FFF2-40B4-BE49-F238E27FC236}">
                <a16:creationId xmlns:a16="http://schemas.microsoft.com/office/drawing/2014/main" id="{DAE91D2D-2E5F-B230-5C06-8AF2100ABF5A}"/>
              </a:ext>
            </a:extLst>
          </p:cNvPr>
          <p:cNvSpPr/>
          <p:nvPr/>
        </p:nvSpPr>
        <p:spPr>
          <a:xfrm>
            <a:off x="4572000" y="5218790"/>
            <a:ext cx="387146" cy="26712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35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F9879AA9-BEF3-5C06-6B68-DFE0D362BBDA}"/>
                  </a:ext>
                </a:extLst>
              </p14:cNvPr>
              <p14:cNvContentPartPr/>
              <p14:nvPr/>
            </p14:nvContentPartPr>
            <p14:xfrm>
              <a:off x="4523824" y="4883333"/>
              <a:ext cx="270" cy="27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F9879AA9-BEF3-5C06-6B68-DFE0D362BBD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19234" y="4878743"/>
                <a:ext cx="9450" cy="945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age 6">
            <a:extLst>
              <a:ext uri="{FF2B5EF4-FFF2-40B4-BE49-F238E27FC236}">
                <a16:creationId xmlns:a16="http://schemas.microsoft.com/office/drawing/2014/main" id="{B26AE5D2-7E7C-39E2-7EAB-88F3557140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206" y="1267529"/>
            <a:ext cx="633214" cy="67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632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6A2F91-D378-CFAB-D074-6CEC6CF21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11">
            <a:extLst>
              <a:ext uri="{FF2B5EF4-FFF2-40B4-BE49-F238E27FC236}">
                <a16:creationId xmlns:a16="http://schemas.microsoft.com/office/drawing/2014/main" id="{18B8AF92-3D0C-8357-F230-FF724A281A59}"/>
              </a:ext>
            </a:extLst>
          </p:cNvPr>
          <p:cNvSpPr txBox="1"/>
          <p:nvPr/>
        </p:nvSpPr>
        <p:spPr>
          <a:xfrm>
            <a:off x="899653" y="1252988"/>
            <a:ext cx="67904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342892" rtl="1">
              <a:spcAft>
                <a:spcPts val="450"/>
              </a:spcAft>
              <a:defRPr/>
            </a:pPr>
            <a:r>
              <a:rPr lang="ar-MA" altLang="fr-FR" sz="2400" b="1" dirty="0">
                <a:solidFill>
                  <a:srgbClr val="E7E6E6">
                    <a:lumMod val="50000"/>
                  </a:srgb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ضعوا علامة تحت الوظيفة التي تؤديها حاسة اللمس في الجدول:</a:t>
            </a:r>
            <a:endParaRPr lang="fr-FR" altLang="fr-FR" sz="2400" b="1" dirty="0">
              <a:solidFill>
                <a:srgbClr val="E7E6E6">
                  <a:lumMod val="50000"/>
                </a:srgb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2B3A7D8-A527-EA86-359F-333076F2ED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3329" y="1937983"/>
            <a:ext cx="5899355" cy="413835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37F68EE7-2A5B-217E-01E1-D01869EE4377}"/>
                  </a:ext>
                </a:extLst>
              </p14:cNvPr>
              <p14:cNvContentPartPr/>
              <p14:nvPr/>
            </p14:nvContentPartPr>
            <p14:xfrm>
              <a:off x="3970864" y="2549183"/>
              <a:ext cx="270" cy="27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37F68EE7-2A5B-217E-01E1-D01869EE437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966274" y="2544593"/>
                <a:ext cx="9450" cy="945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Ellipse 6">
            <a:extLst>
              <a:ext uri="{FF2B5EF4-FFF2-40B4-BE49-F238E27FC236}">
                <a16:creationId xmlns:a16="http://schemas.microsoft.com/office/drawing/2014/main" id="{8CD85645-25AA-6325-303D-F0DC8593F8AE}"/>
              </a:ext>
            </a:extLst>
          </p:cNvPr>
          <p:cNvSpPr/>
          <p:nvPr/>
        </p:nvSpPr>
        <p:spPr>
          <a:xfrm>
            <a:off x="3097161" y="2235052"/>
            <a:ext cx="1607574" cy="204198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35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5CAE11-382A-D4A0-9DCE-1C843E0A806C}"/>
              </a:ext>
            </a:extLst>
          </p:cNvPr>
          <p:cNvSpPr/>
          <p:nvPr/>
        </p:nvSpPr>
        <p:spPr>
          <a:xfrm>
            <a:off x="1751371" y="5307934"/>
            <a:ext cx="5641258" cy="29707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350"/>
          </a:p>
        </p:txBody>
      </p:sp>
      <p:sp>
        <p:nvSpPr>
          <p:cNvPr id="3" name="Signe de multiplication 2">
            <a:extLst>
              <a:ext uri="{FF2B5EF4-FFF2-40B4-BE49-F238E27FC236}">
                <a16:creationId xmlns:a16="http://schemas.microsoft.com/office/drawing/2014/main" id="{065B86DD-7A87-E0B3-C5F9-403B17B54F09}"/>
              </a:ext>
            </a:extLst>
          </p:cNvPr>
          <p:cNvSpPr/>
          <p:nvPr/>
        </p:nvSpPr>
        <p:spPr>
          <a:xfrm>
            <a:off x="5744497" y="4714194"/>
            <a:ext cx="387146" cy="26712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350"/>
          </a:p>
        </p:txBody>
      </p:sp>
      <p:sp>
        <p:nvSpPr>
          <p:cNvPr id="10" name="Signe de multiplication 9">
            <a:extLst>
              <a:ext uri="{FF2B5EF4-FFF2-40B4-BE49-F238E27FC236}">
                <a16:creationId xmlns:a16="http://schemas.microsoft.com/office/drawing/2014/main" id="{B530A053-FCF5-6BFC-2601-A18D311D1B45}"/>
              </a:ext>
            </a:extLst>
          </p:cNvPr>
          <p:cNvSpPr/>
          <p:nvPr/>
        </p:nvSpPr>
        <p:spPr>
          <a:xfrm>
            <a:off x="4513006" y="5011065"/>
            <a:ext cx="387146" cy="26712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35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92F5A19-B0BF-E269-1A27-20D657BF2B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206" y="1267529"/>
            <a:ext cx="633214" cy="67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067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75DFDE-439F-0D4C-E0E3-8A63E50965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11">
            <a:extLst>
              <a:ext uri="{FF2B5EF4-FFF2-40B4-BE49-F238E27FC236}">
                <a16:creationId xmlns:a16="http://schemas.microsoft.com/office/drawing/2014/main" id="{2F0E63BA-5580-662A-ADB5-C2611BBAB137}"/>
              </a:ext>
            </a:extLst>
          </p:cNvPr>
          <p:cNvSpPr txBox="1"/>
          <p:nvPr/>
        </p:nvSpPr>
        <p:spPr>
          <a:xfrm>
            <a:off x="5486401" y="1214587"/>
            <a:ext cx="18644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342892" rtl="1">
              <a:spcAft>
                <a:spcPts val="450"/>
              </a:spcAft>
              <a:defRPr/>
            </a:pPr>
            <a:r>
              <a:rPr lang="ar-MA" altLang="fr-FR" sz="3200" b="1" dirty="0">
                <a:solidFill>
                  <a:srgbClr val="E7E6E6">
                    <a:lumMod val="50000"/>
                  </a:srgb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صححوا</a:t>
            </a:r>
            <a:endParaRPr lang="fr-FR" altLang="fr-FR" sz="3200" b="1" dirty="0">
              <a:solidFill>
                <a:srgbClr val="E7E6E6">
                  <a:lumMod val="50000"/>
                </a:srgb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85EB110-0A1A-BEE2-FDEF-44AB19C047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581" y="1937983"/>
            <a:ext cx="5973096" cy="4271088"/>
          </a:xfrm>
          <a:prstGeom prst="rect">
            <a:avLst/>
          </a:prstGeom>
        </p:spPr>
      </p:pic>
      <p:sp>
        <p:nvSpPr>
          <p:cNvPr id="2" name="Signe de multiplication 1">
            <a:extLst>
              <a:ext uri="{FF2B5EF4-FFF2-40B4-BE49-F238E27FC236}">
                <a16:creationId xmlns:a16="http://schemas.microsoft.com/office/drawing/2014/main" id="{548D4392-644F-9112-56A0-A08BEA49F6DC}"/>
              </a:ext>
            </a:extLst>
          </p:cNvPr>
          <p:cNvSpPr/>
          <p:nvPr/>
        </p:nvSpPr>
        <p:spPr>
          <a:xfrm>
            <a:off x="5824391" y="4795887"/>
            <a:ext cx="387146" cy="26712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350"/>
          </a:p>
        </p:txBody>
      </p:sp>
      <p:sp>
        <p:nvSpPr>
          <p:cNvPr id="4" name="Signe de multiplication 3">
            <a:extLst>
              <a:ext uri="{FF2B5EF4-FFF2-40B4-BE49-F238E27FC236}">
                <a16:creationId xmlns:a16="http://schemas.microsoft.com/office/drawing/2014/main" id="{AC89D1CD-652E-9B7F-8AA2-A14FC1B580E5}"/>
              </a:ext>
            </a:extLst>
          </p:cNvPr>
          <p:cNvSpPr/>
          <p:nvPr/>
        </p:nvSpPr>
        <p:spPr>
          <a:xfrm>
            <a:off x="4523824" y="5125460"/>
            <a:ext cx="387146" cy="26712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350"/>
          </a:p>
        </p:txBody>
      </p:sp>
      <p:sp>
        <p:nvSpPr>
          <p:cNvPr id="9" name="Signe de multiplication 8">
            <a:extLst>
              <a:ext uri="{FF2B5EF4-FFF2-40B4-BE49-F238E27FC236}">
                <a16:creationId xmlns:a16="http://schemas.microsoft.com/office/drawing/2014/main" id="{A361583B-4902-CA0F-CDBE-4AC171987AF7}"/>
              </a:ext>
            </a:extLst>
          </p:cNvPr>
          <p:cNvSpPr/>
          <p:nvPr/>
        </p:nvSpPr>
        <p:spPr>
          <a:xfrm>
            <a:off x="2230702" y="5460391"/>
            <a:ext cx="387146" cy="26712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35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1C02A4EA-FD67-CDBE-ED23-85A1EBF23988}"/>
                  </a:ext>
                </a:extLst>
              </p14:cNvPr>
              <p14:cNvContentPartPr/>
              <p14:nvPr/>
            </p14:nvContentPartPr>
            <p14:xfrm>
              <a:off x="4523824" y="4883333"/>
              <a:ext cx="270" cy="27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1C02A4EA-FD67-CDBE-ED23-85A1EBF2398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19234" y="4878743"/>
                <a:ext cx="9450" cy="945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age 6">
            <a:extLst>
              <a:ext uri="{FF2B5EF4-FFF2-40B4-BE49-F238E27FC236}">
                <a16:creationId xmlns:a16="http://schemas.microsoft.com/office/drawing/2014/main" id="{419B0F35-F435-E743-A8C6-EACB09984C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206" y="1267529"/>
            <a:ext cx="633214" cy="67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062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F71A39-03C3-8B30-9A42-B1AD3A45AD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11">
            <a:extLst>
              <a:ext uri="{FF2B5EF4-FFF2-40B4-BE49-F238E27FC236}">
                <a16:creationId xmlns:a16="http://schemas.microsoft.com/office/drawing/2014/main" id="{9BF9144B-C5A1-0A6C-5A3B-B2648B72A60F}"/>
              </a:ext>
            </a:extLst>
          </p:cNvPr>
          <p:cNvSpPr txBox="1"/>
          <p:nvPr/>
        </p:nvSpPr>
        <p:spPr>
          <a:xfrm>
            <a:off x="1091381" y="1229140"/>
            <a:ext cx="61845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342892" rtl="1">
              <a:spcAft>
                <a:spcPts val="450"/>
              </a:spcAft>
              <a:defRPr/>
            </a:pPr>
            <a:r>
              <a:rPr lang="ar-MA" altLang="fr-FR" sz="2400" b="1" dirty="0">
                <a:solidFill>
                  <a:srgbClr val="E7E6E6">
                    <a:lumMod val="50000"/>
                  </a:srgb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ضعوا علامة تحت الوظيفة التي تؤديها حاسة اللمس في الجدول:</a:t>
            </a:r>
            <a:endParaRPr lang="fr-FR" altLang="fr-FR" sz="2400" b="1" dirty="0">
              <a:solidFill>
                <a:srgbClr val="E7E6E6">
                  <a:lumMod val="50000"/>
                </a:srgb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5501249-E728-F897-AC7A-0AC2259D1D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3421" y="1937983"/>
            <a:ext cx="6322502" cy="433008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0228E5DF-1109-44EE-6B97-D5094BE8AC84}"/>
                  </a:ext>
                </a:extLst>
              </p14:cNvPr>
              <p14:cNvContentPartPr/>
              <p14:nvPr/>
            </p14:nvContentPartPr>
            <p14:xfrm>
              <a:off x="3970864" y="2549183"/>
              <a:ext cx="270" cy="27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0228E5DF-1109-44EE-6B97-D5094BE8AC8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966274" y="2544593"/>
                <a:ext cx="9450" cy="945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Ellipse 6">
            <a:extLst>
              <a:ext uri="{FF2B5EF4-FFF2-40B4-BE49-F238E27FC236}">
                <a16:creationId xmlns:a16="http://schemas.microsoft.com/office/drawing/2014/main" id="{6850B6D0-507E-6AE1-917D-FE6AC9764831}"/>
              </a:ext>
            </a:extLst>
          </p:cNvPr>
          <p:cNvSpPr/>
          <p:nvPr/>
        </p:nvSpPr>
        <p:spPr>
          <a:xfrm>
            <a:off x="1389860" y="2061560"/>
            <a:ext cx="1559546" cy="228867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35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E1B78CB-0FD8-AA60-E88F-236C7E98F489}"/>
              </a:ext>
            </a:extLst>
          </p:cNvPr>
          <p:cNvSpPr/>
          <p:nvPr/>
        </p:nvSpPr>
        <p:spPr>
          <a:xfrm>
            <a:off x="1389860" y="5826639"/>
            <a:ext cx="6102323" cy="26685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350"/>
          </a:p>
        </p:txBody>
      </p:sp>
      <p:sp>
        <p:nvSpPr>
          <p:cNvPr id="3" name="Signe de multiplication 2">
            <a:extLst>
              <a:ext uri="{FF2B5EF4-FFF2-40B4-BE49-F238E27FC236}">
                <a16:creationId xmlns:a16="http://schemas.microsoft.com/office/drawing/2014/main" id="{38CC76E0-E9E4-7479-463F-9E033FE3396D}"/>
              </a:ext>
            </a:extLst>
          </p:cNvPr>
          <p:cNvSpPr/>
          <p:nvPr/>
        </p:nvSpPr>
        <p:spPr>
          <a:xfrm>
            <a:off x="5737124" y="4811663"/>
            <a:ext cx="387146" cy="26712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350"/>
          </a:p>
        </p:txBody>
      </p:sp>
      <p:sp>
        <p:nvSpPr>
          <p:cNvPr id="10" name="Signe de multiplication 9">
            <a:extLst>
              <a:ext uri="{FF2B5EF4-FFF2-40B4-BE49-F238E27FC236}">
                <a16:creationId xmlns:a16="http://schemas.microsoft.com/office/drawing/2014/main" id="{2D4D2A70-88BC-8693-7FDD-5E39AD0EDCFF}"/>
              </a:ext>
            </a:extLst>
          </p:cNvPr>
          <p:cNvSpPr/>
          <p:nvPr/>
        </p:nvSpPr>
        <p:spPr>
          <a:xfrm>
            <a:off x="4402405" y="5188756"/>
            <a:ext cx="387146" cy="26712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350"/>
          </a:p>
        </p:txBody>
      </p:sp>
      <p:sp>
        <p:nvSpPr>
          <p:cNvPr id="12" name="Signe de multiplication 11">
            <a:extLst>
              <a:ext uri="{FF2B5EF4-FFF2-40B4-BE49-F238E27FC236}">
                <a16:creationId xmlns:a16="http://schemas.microsoft.com/office/drawing/2014/main" id="{35FAD2B4-E4CF-C081-50C7-AA397293B7CE}"/>
              </a:ext>
            </a:extLst>
          </p:cNvPr>
          <p:cNvSpPr/>
          <p:nvPr/>
        </p:nvSpPr>
        <p:spPr>
          <a:xfrm>
            <a:off x="1979971" y="5519376"/>
            <a:ext cx="387146" cy="26712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35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A49E8A8-5D31-A80B-95D7-1CA724EBF0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206" y="1267529"/>
            <a:ext cx="633214" cy="67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398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22780B-6555-FFF2-CCE9-0C30775E5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11">
            <a:extLst>
              <a:ext uri="{FF2B5EF4-FFF2-40B4-BE49-F238E27FC236}">
                <a16:creationId xmlns:a16="http://schemas.microsoft.com/office/drawing/2014/main" id="{8B3110C6-E879-C312-9AFD-D8EA9B44C6C0}"/>
              </a:ext>
            </a:extLst>
          </p:cNvPr>
          <p:cNvSpPr txBox="1"/>
          <p:nvPr/>
        </p:nvSpPr>
        <p:spPr>
          <a:xfrm>
            <a:off x="5309421" y="1106865"/>
            <a:ext cx="18644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342892" rtl="1">
              <a:spcAft>
                <a:spcPts val="450"/>
              </a:spcAft>
              <a:defRPr/>
            </a:pPr>
            <a:r>
              <a:rPr lang="ar-MA" altLang="fr-FR" sz="3200" b="1" dirty="0">
                <a:solidFill>
                  <a:srgbClr val="E7E6E6">
                    <a:lumMod val="50000"/>
                  </a:srgb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صححوا</a:t>
            </a:r>
            <a:endParaRPr lang="fr-FR" altLang="fr-FR" sz="3200" b="1" dirty="0">
              <a:solidFill>
                <a:srgbClr val="E7E6E6">
                  <a:lumMod val="50000"/>
                </a:srgb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3DE31D4-F377-652F-CE43-751F2154A6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6852" y="1691640"/>
            <a:ext cx="6474542" cy="4605921"/>
          </a:xfrm>
          <a:prstGeom prst="rect">
            <a:avLst/>
          </a:prstGeom>
        </p:spPr>
      </p:pic>
      <p:sp>
        <p:nvSpPr>
          <p:cNvPr id="2" name="Signe de multiplication 1">
            <a:extLst>
              <a:ext uri="{FF2B5EF4-FFF2-40B4-BE49-F238E27FC236}">
                <a16:creationId xmlns:a16="http://schemas.microsoft.com/office/drawing/2014/main" id="{B45ED035-E202-D8D7-C0B2-D808C8CA6BB4}"/>
              </a:ext>
            </a:extLst>
          </p:cNvPr>
          <p:cNvSpPr/>
          <p:nvPr/>
        </p:nvSpPr>
        <p:spPr>
          <a:xfrm>
            <a:off x="5965717" y="4756576"/>
            <a:ext cx="387146" cy="26712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350"/>
          </a:p>
        </p:txBody>
      </p:sp>
      <p:sp>
        <p:nvSpPr>
          <p:cNvPr id="4" name="Signe de multiplication 3">
            <a:extLst>
              <a:ext uri="{FF2B5EF4-FFF2-40B4-BE49-F238E27FC236}">
                <a16:creationId xmlns:a16="http://schemas.microsoft.com/office/drawing/2014/main" id="{99E0FAB8-A9AE-1410-92F8-DE51113D24B1}"/>
              </a:ext>
            </a:extLst>
          </p:cNvPr>
          <p:cNvSpPr/>
          <p:nvPr/>
        </p:nvSpPr>
        <p:spPr>
          <a:xfrm>
            <a:off x="4514251" y="5141722"/>
            <a:ext cx="387146" cy="26712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350"/>
          </a:p>
        </p:txBody>
      </p:sp>
      <p:sp>
        <p:nvSpPr>
          <p:cNvPr id="9" name="Signe de multiplication 8">
            <a:extLst>
              <a:ext uri="{FF2B5EF4-FFF2-40B4-BE49-F238E27FC236}">
                <a16:creationId xmlns:a16="http://schemas.microsoft.com/office/drawing/2014/main" id="{6F5A1C32-F88D-F939-DC54-AA83CD5CEF10}"/>
              </a:ext>
            </a:extLst>
          </p:cNvPr>
          <p:cNvSpPr/>
          <p:nvPr/>
        </p:nvSpPr>
        <p:spPr>
          <a:xfrm>
            <a:off x="2053720" y="5489878"/>
            <a:ext cx="387146" cy="26712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350"/>
          </a:p>
        </p:txBody>
      </p:sp>
      <p:sp>
        <p:nvSpPr>
          <p:cNvPr id="11" name="Signe de multiplication 10">
            <a:extLst>
              <a:ext uri="{FF2B5EF4-FFF2-40B4-BE49-F238E27FC236}">
                <a16:creationId xmlns:a16="http://schemas.microsoft.com/office/drawing/2014/main" id="{5674B13B-0235-6DD7-A3F5-294DB2FEF8E0}"/>
              </a:ext>
            </a:extLst>
          </p:cNvPr>
          <p:cNvSpPr/>
          <p:nvPr/>
        </p:nvSpPr>
        <p:spPr>
          <a:xfrm>
            <a:off x="3365099" y="5835684"/>
            <a:ext cx="387146" cy="26712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35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66122D50-1BAD-65EA-C4B4-62188CBB17B9}"/>
                  </a:ext>
                </a:extLst>
              </p14:cNvPr>
              <p14:cNvContentPartPr/>
              <p14:nvPr/>
            </p14:nvContentPartPr>
            <p14:xfrm>
              <a:off x="4523824" y="4883333"/>
              <a:ext cx="270" cy="27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66122D50-1BAD-65EA-C4B4-62188CBB17B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19234" y="4878743"/>
                <a:ext cx="9450" cy="945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age 6">
            <a:extLst>
              <a:ext uri="{FF2B5EF4-FFF2-40B4-BE49-F238E27FC236}">
                <a16:creationId xmlns:a16="http://schemas.microsoft.com/office/drawing/2014/main" id="{37129F0F-AD5E-066A-46CA-17B37BF652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206" y="1267529"/>
            <a:ext cx="633214" cy="67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432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527A23-3D5D-97AB-FC1F-9D64ED414E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92363FB3-47B0-B950-7DB5-1CE2A987E834}"/>
                  </a:ext>
                </a:extLst>
              </p14:cNvPr>
              <p14:cNvContentPartPr/>
              <p14:nvPr/>
            </p14:nvContentPartPr>
            <p14:xfrm>
              <a:off x="3970864" y="2549183"/>
              <a:ext cx="270" cy="27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92363FB3-47B0-B950-7DB5-1CE2A987E83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966274" y="2544593"/>
                <a:ext cx="9450" cy="945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Image 3">
            <a:extLst>
              <a:ext uri="{FF2B5EF4-FFF2-40B4-BE49-F238E27FC236}">
                <a16:creationId xmlns:a16="http://schemas.microsoft.com/office/drawing/2014/main" id="{F88DEFB1-EAB0-478F-5238-1A124A5662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6106" y="1699753"/>
            <a:ext cx="3473971" cy="493333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34954D1-F85D-C558-E11F-927737A65F67}"/>
              </a:ext>
            </a:extLst>
          </p:cNvPr>
          <p:cNvSpPr/>
          <p:nvPr/>
        </p:nvSpPr>
        <p:spPr>
          <a:xfrm>
            <a:off x="2552821" y="4409768"/>
            <a:ext cx="3597256" cy="6336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ZoneTexte 11">
            <a:extLst>
              <a:ext uri="{FF2B5EF4-FFF2-40B4-BE49-F238E27FC236}">
                <a16:creationId xmlns:a16="http://schemas.microsoft.com/office/drawing/2014/main" id="{D3DB35A0-EE19-841A-E9FA-48116807FFB7}"/>
              </a:ext>
            </a:extLst>
          </p:cNvPr>
          <p:cNvSpPr txBox="1"/>
          <p:nvPr/>
        </p:nvSpPr>
        <p:spPr>
          <a:xfrm>
            <a:off x="2374489" y="1126356"/>
            <a:ext cx="52734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18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أنجز</a:t>
            </a:r>
            <a:r>
              <a:rPr lang="ar-MA" altLang="fr-FR" sz="2400" b="1" dirty="0" err="1">
                <a:solidFill>
                  <a:srgbClr val="E7E6E6">
                    <a:lumMod val="50000"/>
                  </a:srgb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وا</a:t>
            </a:r>
            <a:r>
              <a:rPr kumimoji="0" lang="ar-MA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على الكراسة ص:6، ت: 5</a:t>
            </a:r>
            <a:endParaRPr kumimoji="0" lang="fr-FR" altLang="fr-FR" sz="2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51B1DE2-74FE-109F-79DD-4F0166A99B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206" y="1267529"/>
            <a:ext cx="633214" cy="67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424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F1DC5B-9E98-2D79-0959-DB0C87B54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A86C2F6-B0CD-4D14-0628-1734D1D44D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2890" y="2302619"/>
            <a:ext cx="7521678" cy="2507952"/>
          </a:xfrm>
          <a:prstGeom prst="rect">
            <a:avLst/>
          </a:prstGeom>
        </p:spPr>
      </p:pic>
      <p:sp>
        <p:nvSpPr>
          <p:cNvPr id="16" name="ZoneTexte 11">
            <a:extLst>
              <a:ext uri="{FF2B5EF4-FFF2-40B4-BE49-F238E27FC236}">
                <a16:creationId xmlns:a16="http://schemas.microsoft.com/office/drawing/2014/main" id="{2657604F-6A96-A696-3D2F-DB9892CD1FAD}"/>
              </a:ext>
            </a:extLst>
          </p:cNvPr>
          <p:cNvSpPr txBox="1"/>
          <p:nvPr/>
        </p:nvSpPr>
        <p:spPr>
          <a:xfrm>
            <a:off x="1209369" y="1288589"/>
            <a:ext cx="63647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18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ar-MA" altLang="fr-FR" sz="2400" b="1" dirty="0">
                <a:solidFill>
                  <a:srgbClr val="E7E6E6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شطبوا على </a:t>
            </a:r>
            <a:r>
              <a:rPr kumimoji="0" lang="ar-MA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الأخطاء الواردة في الفقرة ثم صححوها:</a:t>
            </a:r>
            <a:endParaRPr kumimoji="0" lang="fr-FR" altLang="fr-FR" sz="2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EC4BB19-E572-A4C9-0179-980FC9CAE2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206" y="1267529"/>
            <a:ext cx="633214" cy="67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003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FF0EC-F33A-626E-86E7-F3453A7A71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887BD8E-06F4-A5FF-2A7F-B7DC35F83D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2890" y="2302619"/>
            <a:ext cx="7521678" cy="250795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65172C87-6DAE-1F44-0917-6A795258ED25}"/>
              </a:ext>
            </a:extLst>
          </p:cNvPr>
          <p:cNvSpPr txBox="1"/>
          <p:nvPr/>
        </p:nvSpPr>
        <p:spPr>
          <a:xfrm>
            <a:off x="5088193" y="1111608"/>
            <a:ext cx="24859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18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صححوا</a:t>
            </a:r>
            <a:endParaRPr kumimoji="0" lang="fr-FR" altLang="fr-FR" sz="2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9ACEB77-B14B-31AB-D16D-041D122A2C59}"/>
              </a:ext>
            </a:extLst>
          </p:cNvPr>
          <p:cNvSpPr txBox="1"/>
          <p:nvPr/>
        </p:nvSpPr>
        <p:spPr>
          <a:xfrm>
            <a:off x="5543781" y="2833320"/>
            <a:ext cx="78739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8800" dirty="0">
                <a:solidFill>
                  <a:srgbClr val="FF0000"/>
                </a:solidFill>
              </a:rPr>
              <a:t>×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31C8D7DC-0161-D862-7CF2-302F0E8CDB2E}"/>
              </a:ext>
            </a:extLst>
          </p:cNvPr>
          <p:cNvSpPr/>
          <p:nvPr/>
        </p:nvSpPr>
        <p:spPr>
          <a:xfrm>
            <a:off x="5543780" y="3131160"/>
            <a:ext cx="787395" cy="85087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081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912C21-8A43-519A-6098-49321B5BC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D08FB1-37DF-795E-2571-C366EBC4E8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890" y="2302619"/>
            <a:ext cx="7521678" cy="250795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275E6EE-29FA-BBDA-47AE-8EC05642404A}"/>
              </a:ext>
            </a:extLst>
          </p:cNvPr>
          <p:cNvSpPr txBox="1"/>
          <p:nvPr/>
        </p:nvSpPr>
        <p:spPr>
          <a:xfrm>
            <a:off x="5088193" y="1111608"/>
            <a:ext cx="24859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18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صححوا</a:t>
            </a:r>
            <a:endParaRPr kumimoji="0" lang="fr-FR" altLang="fr-FR" sz="2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6BD1848-D141-9E70-C3F3-A455271EE3B3}"/>
              </a:ext>
            </a:extLst>
          </p:cNvPr>
          <p:cNvSpPr txBox="1"/>
          <p:nvPr/>
        </p:nvSpPr>
        <p:spPr>
          <a:xfrm>
            <a:off x="5629058" y="3048763"/>
            <a:ext cx="59503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6000" dirty="0">
                <a:solidFill>
                  <a:srgbClr val="FF0000"/>
                </a:solidFill>
              </a:rPr>
              <a:t>×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F694B95-7E9F-02DA-D076-0F5CB4D31CF5}"/>
              </a:ext>
            </a:extLst>
          </p:cNvPr>
          <p:cNvSpPr txBox="1"/>
          <p:nvPr/>
        </p:nvSpPr>
        <p:spPr>
          <a:xfrm>
            <a:off x="5329265" y="2890389"/>
            <a:ext cx="11946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الْجِــلْـــد</a:t>
            </a:r>
            <a:r>
              <a:rPr lang="ar-MA" sz="2800" b="1" dirty="0"/>
              <a:t>ُ</a:t>
            </a:r>
            <a:endParaRPr lang="fr-MA" sz="2800" b="1" dirty="0"/>
          </a:p>
        </p:txBody>
      </p:sp>
    </p:spTree>
    <p:extLst>
      <p:ext uri="{BB962C8B-B14F-4D97-AF65-F5344CB8AC3E}">
        <p14:creationId xmlns:p14="http://schemas.microsoft.com/office/powerpoint/2010/main" val="2966032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6950BFC3-D8DA-4A85-94F7-54DA5524770B}">
      <p188:commentRel xmlns:p188="http://schemas.microsoft.com/office/powerpoint/2018/8/main" r:id="rId2"/>
    </p:ext>
  </p:extLs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FB1E62-2164-7682-BB9A-AABC56BE1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4">
            <a:extLst>
              <a:ext uri="{FF2B5EF4-FFF2-40B4-BE49-F238E27FC236}">
                <a16:creationId xmlns:a16="http://schemas.microsoft.com/office/drawing/2014/main" id="{AB1A6F4C-387C-86BC-180B-506A8035BB33}"/>
              </a:ext>
            </a:extLst>
          </p:cNvPr>
          <p:cNvSpPr/>
          <p:nvPr/>
        </p:nvSpPr>
        <p:spPr>
          <a:xfrm>
            <a:off x="1928003" y="2610516"/>
            <a:ext cx="5577840" cy="2370557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/>
            <a:endParaRPr lang="fr-FR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6523D970-D16C-FB5A-001D-438F08FA683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009EDE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التدرب والإغناء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2AE15EC1-7247-A64E-7200-DBB298C186FB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004E9A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pic>
        <p:nvPicPr>
          <p:cNvPr id="11" name="Image 1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9C1BC2E-DDCA-9E23-12B9-8D0FD9260E3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0800000">
            <a:off x="6232304" y="4246501"/>
            <a:ext cx="841742" cy="791445"/>
          </a:xfrm>
          <a:prstGeom prst="rect">
            <a:avLst/>
          </a:prstGeom>
        </p:spPr>
      </p:pic>
      <p:sp>
        <p:nvSpPr>
          <p:cNvPr id="6" name="Rectangle : coins arrondis 2">
            <a:extLst>
              <a:ext uri="{FF2B5EF4-FFF2-40B4-BE49-F238E27FC236}">
                <a16:creationId xmlns:a16="http://schemas.microsoft.com/office/drawing/2014/main" id="{E44E226E-C470-0990-BE77-08B5903D91B5}"/>
              </a:ext>
            </a:extLst>
          </p:cNvPr>
          <p:cNvSpPr/>
          <p:nvPr/>
        </p:nvSpPr>
        <p:spPr>
          <a:xfrm>
            <a:off x="1597795" y="3561338"/>
            <a:ext cx="4597102" cy="57888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  <a:sym typeface="Calibri"/>
              </a:rPr>
              <a:t>التدرب: ممارسة مستقلة: النشاط 5</a:t>
            </a:r>
          </a:p>
        </p:txBody>
      </p:sp>
      <p:sp>
        <p:nvSpPr>
          <p:cNvPr id="9" name="Rectangle : coins arrondis 2">
            <a:extLst>
              <a:ext uri="{FF2B5EF4-FFF2-40B4-BE49-F238E27FC236}">
                <a16:creationId xmlns:a16="http://schemas.microsoft.com/office/drawing/2014/main" id="{E44E226E-C470-0990-BE77-08B5903D91B5}"/>
              </a:ext>
            </a:extLst>
          </p:cNvPr>
          <p:cNvSpPr/>
          <p:nvPr/>
        </p:nvSpPr>
        <p:spPr>
          <a:xfrm>
            <a:off x="1722923" y="4311399"/>
            <a:ext cx="4471974" cy="578882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  <a:sym typeface="Calibri"/>
              </a:rPr>
              <a:t> الإغناء : النشاط 6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C25465F-2550-8C75-3B55-52A3CD615EFE}"/>
              </a:ext>
            </a:extLst>
          </p:cNvPr>
          <p:cNvSpPr txBox="1"/>
          <p:nvPr/>
        </p:nvSpPr>
        <p:spPr>
          <a:xfrm>
            <a:off x="6709308" y="894186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93011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C2079F-E350-1EE4-D93C-0695924AB6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08630E6-486D-BAB7-F69F-72A5DC03744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11">
            <a:extLst>
              <a:ext uri="{FF2B5EF4-FFF2-40B4-BE49-F238E27FC236}">
                <a16:creationId xmlns:a16="http://schemas.microsoft.com/office/drawing/2014/main" id="{E9DF1A40-8262-6D21-64C8-14415AF19976}"/>
              </a:ext>
            </a:extLst>
          </p:cNvPr>
          <p:cNvSpPr txBox="1"/>
          <p:nvPr/>
        </p:nvSpPr>
        <p:spPr>
          <a:xfrm>
            <a:off x="2374489" y="1126356"/>
            <a:ext cx="52734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18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أنجز </a:t>
            </a:r>
            <a:r>
              <a:rPr lang="ar-MA" altLang="fr-FR" sz="2400" b="1" dirty="0">
                <a:solidFill>
                  <a:srgbClr val="E7E6E6">
                    <a:lumMod val="50000"/>
                  </a:srgb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التمرين </a:t>
            </a:r>
            <a:r>
              <a:rPr kumimoji="0" lang="ar-MA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ص:6، ت: 6 </a:t>
            </a:r>
            <a:endParaRPr kumimoji="0" lang="fr-FR" altLang="fr-FR" sz="2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BC82DDE-1D22-37F9-9D17-1837A1D675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8338" y="1673780"/>
            <a:ext cx="3142857" cy="493333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B6BD06-8EC0-A78F-4B73-B5CB734F1DB1}"/>
              </a:ext>
            </a:extLst>
          </p:cNvPr>
          <p:cNvSpPr/>
          <p:nvPr/>
        </p:nvSpPr>
        <p:spPr>
          <a:xfrm>
            <a:off x="1868338" y="5117690"/>
            <a:ext cx="3142857" cy="123886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B86A2E1-C101-323F-BA50-503BAAE098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206" y="1267529"/>
            <a:ext cx="633214" cy="67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91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5DE39F-6E30-17CB-E878-31143B3BF1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44B2CBC-F0DF-FB9C-DC32-2E43EFFEE68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11">
            <a:extLst>
              <a:ext uri="{FF2B5EF4-FFF2-40B4-BE49-F238E27FC236}">
                <a16:creationId xmlns:a16="http://schemas.microsoft.com/office/drawing/2014/main" id="{9B9DF924-AB37-ABE7-A552-3B12AB212CB5}"/>
              </a:ext>
            </a:extLst>
          </p:cNvPr>
          <p:cNvSpPr txBox="1"/>
          <p:nvPr/>
        </p:nvSpPr>
        <p:spPr>
          <a:xfrm>
            <a:off x="2374489" y="1126356"/>
            <a:ext cx="52734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18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أنجز </a:t>
            </a:r>
            <a:r>
              <a:rPr lang="ar-MA" altLang="fr-FR" sz="2400" b="1" dirty="0" err="1">
                <a:solidFill>
                  <a:srgbClr val="E7E6E6">
                    <a:lumMod val="50000"/>
                  </a:srgb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وا</a:t>
            </a:r>
            <a:r>
              <a:rPr lang="ar-MA" altLang="fr-FR" sz="2400" b="1" dirty="0">
                <a:solidFill>
                  <a:srgbClr val="E7E6E6">
                    <a:lumMod val="50000"/>
                  </a:srgb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التمرين في منازلكم</a:t>
            </a:r>
            <a:endParaRPr kumimoji="0" lang="fr-FR" altLang="fr-FR" sz="2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CE9C205-E62E-EC4E-19AE-F16B1F33C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7858" y="2137078"/>
            <a:ext cx="6970493" cy="280363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DEDDC69-1771-B7B8-C85C-00A953C754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206" y="1267529"/>
            <a:ext cx="633214" cy="67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03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BFD1820-17F2-2B71-7DF5-E9A7E5662AEA}"/>
              </a:ext>
            </a:extLst>
          </p:cNvPr>
          <p:cNvSpPr/>
          <p:nvPr/>
        </p:nvSpPr>
        <p:spPr>
          <a:xfrm>
            <a:off x="2911697" y="3270851"/>
            <a:ext cx="376254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29F04A7-6857-294C-37B5-D1AF47690DAE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E71B24F-A727-7DAA-2B41-E189D7A447B0}"/>
              </a:ext>
            </a:extLst>
          </p:cNvPr>
          <p:cNvSpPr txBox="1"/>
          <p:nvPr/>
        </p:nvSpPr>
        <p:spPr>
          <a:xfrm>
            <a:off x="6709308" y="894186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21020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298249" y="1239249"/>
            <a:ext cx="720140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ماذا تعلمنا اليوم؟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D02D04C-60FC-95D2-B3DC-45AAD8BE3BC7}"/>
              </a:ext>
            </a:extLst>
          </p:cNvPr>
          <p:cNvSpPr/>
          <p:nvPr/>
        </p:nvSpPr>
        <p:spPr>
          <a:xfrm>
            <a:off x="2654708" y="3477754"/>
            <a:ext cx="4483509" cy="7816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عَضْوُ حاسَّةِ اللَّمْسِ هُوَ: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الْجِلْدُ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Légende : flèche vers le bas 3">
            <a:extLst>
              <a:ext uri="{FF2B5EF4-FFF2-40B4-BE49-F238E27FC236}">
                <a16:creationId xmlns:a16="http://schemas.microsoft.com/office/drawing/2014/main" id="{C0184FCC-3FAC-DFDE-9BE8-875BB343B97A}"/>
              </a:ext>
            </a:extLst>
          </p:cNvPr>
          <p:cNvSpPr/>
          <p:nvPr/>
        </p:nvSpPr>
        <p:spPr>
          <a:xfrm>
            <a:off x="5235676" y="4415730"/>
            <a:ext cx="2138516" cy="928873"/>
          </a:xfrm>
          <a:prstGeom prst="downArrowCallou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الْإِحْساسُ بِــ: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5FC56F1-664C-6192-FA9E-0D2477AA9DE0}"/>
              </a:ext>
            </a:extLst>
          </p:cNvPr>
          <p:cNvSpPr txBox="1"/>
          <p:nvPr/>
        </p:nvSpPr>
        <p:spPr>
          <a:xfrm>
            <a:off x="5088191" y="5379787"/>
            <a:ext cx="18730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-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الضَّغْطُ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-الْأَلَمُ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-الْحَرارةُ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5B06469-8D1E-9367-890D-D4BC836A00B0}"/>
              </a:ext>
            </a:extLst>
          </p:cNvPr>
          <p:cNvSpPr/>
          <p:nvPr/>
        </p:nvSpPr>
        <p:spPr>
          <a:xfrm>
            <a:off x="1961534" y="4415730"/>
            <a:ext cx="2934928" cy="64892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تَعَرُّفُ الْأَشْكالِ الْهَنْدَسِيَّةِ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17468D18-CB52-12E2-4AE5-6C74773740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1903023"/>
              </p:ext>
            </p:extLst>
          </p:nvPr>
        </p:nvGraphicFramePr>
        <p:xfrm>
          <a:off x="2654708" y="1764806"/>
          <a:ext cx="3768516" cy="1615440"/>
        </p:xfrm>
        <a:graphic>
          <a:graphicData uri="http://schemas.openxmlformats.org/drawingml/2006/table">
            <a:tbl>
              <a:tblPr/>
              <a:tblGrid>
                <a:gridCol w="3768516">
                  <a:extLst>
                    <a:ext uri="{9D8B030D-6E8A-4147-A177-3AD203B41FA5}">
                      <a16:colId xmlns:a16="http://schemas.microsoft.com/office/drawing/2014/main" val="4166649385"/>
                    </a:ext>
                  </a:extLst>
                </a:gridCol>
              </a:tblGrid>
              <a:tr h="1228027">
                <a:tc>
                  <a:txBody>
                    <a:bodyPr/>
                    <a:lstStyle/>
                    <a:p>
                      <a:pPr marL="0" indent="0" algn="ctr" rtl="1">
                        <a:buFont typeface="Arial" panose="020B0604020202020204" pitchFamily="34" charset="0"/>
                        <a:buNone/>
                      </a:pPr>
                      <a:r>
                        <a:rPr lang="ar-SA" sz="2800" b="1" dirty="0">
                          <a:solidFill>
                            <a:srgbClr val="FF0000"/>
                          </a:solidFill>
                        </a:rPr>
                        <a:t>ك</a:t>
                      </a:r>
                      <a:r>
                        <a:rPr lang="ar-MA" sz="2800" b="1" dirty="0">
                          <a:solidFill>
                            <a:srgbClr val="FF0000"/>
                          </a:solidFill>
                        </a:rPr>
                        <a:t>َ</a:t>
                      </a:r>
                      <a:r>
                        <a:rPr lang="ar-SA" sz="2800" b="1" dirty="0">
                          <a:solidFill>
                            <a:srgbClr val="FF0000"/>
                          </a:solidFill>
                        </a:rPr>
                        <a:t>ي</a:t>
                      </a:r>
                      <a:r>
                        <a:rPr lang="ar-MA" sz="2800" b="1" dirty="0">
                          <a:solidFill>
                            <a:srgbClr val="FF0000"/>
                          </a:solidFill>
                        </a:rPr>
                        <a:t>ْ</a:t>
                      </a:r>
                      <a:r>
                        <a:rPr lang="ar-SA" sz="2800" b="1" dirty="0">
                          <a:solidFill>
                            <a:srgbClr val="FF0000"/>
                          </a:solidFill>
                        </a:rPr>
                        <a:t>ف</a:t>
                      </a:r>
                      <a:r>
                        <a:rPr lang="ar-MA" sz="2800" b="1" dirty="0">
                          <a:solidFill>
                            <a:srgbClr val="FF0000"/>
                          </a:solidFill>
                        </a:rPr>
                        <a:t>َ</a:t>
                      </a:r>
                      <a:r>
                        <a:rPr lang="ar-SA" sz="2800" b="1" dirty="0">
                          <a:solidFill>
                            <a:srgbClr val="FF0000"/>
                          </a:solidFill>
                        </a:rPr>
                        <a:t> أ</a:t>
                      </a:r>
                      <a:r>
                        <a:rPr lang="ar-MA" sz="2800" b="1" dirty="0">
                          <a:solidFill>
                            <a:srgbClr val="FF0000"/>
                          </a:solidFill>
                        </a:rPr>
                        <a:t>ُ</a:t>
                      </a:r>
                      <a:r>
                        <a:rPr lang="ar-SA" sz="2800" b="1" dirty="0">
                          <a:solidFill>
                            <a:srgbClr val="FF0000"/>
                          </a:solidFill>
                        </a:rPr>
                        <a:t>لاح</a:t>
                      </a:r>
                      <a:r>
                        <a:rPr lang="ar-MA" sz="2800" b="1" dirty="0">
                          <a:solidFill>
                            <a:srgbClr val="FF0000"/>
                          </a:solidFill>
                        </a:rPr>
                        <a:t>ِ</a:t>
                      </a:r>
                      <a:r>
                        <a:rPr lang="ar-SA" sz="2800" b="1" dirty="0">
                          <a:solidFill>
                            <a:srgbClr val="FF0000"/>
                          </a:solidFill>
                        </a:rPr>
                        <a:t>ظ</a:t>
                      </a:r>
                      <a:r>
                        <a:rPr lang="ar-MA" sz="2800" b="1" dirty="0">
                          <a:solidFill>
                            <a:srgbClr val="FF0000"/>
                          </a:solidFill>
                        </a:rPr>
                        <a:t>ُ</a:t>
                      </a:r>
                      <a:r>
                        <a:rPr lang="ar-SA" sz="2800" b="1" dirty="0">
                          <a:solidFill>
                            <a:srgbClr val="FF0000"/>
                          </a:solidFill>
                        </a:rPr>
                        <a:t> الص</a:t>
                      </a:r>
                      <a:r>
                        <a:rPr lang="ar-MA" sz="2800" b="1" dirty="0">
                          <a:solidFill>
                            <a:srgbClr val="FF0000"/>
                          </a:solidFill>
                        </a:rPr>
                        <a:t>ّ</a:t>
                      </a:r>
                      <a:r>
                        <a:rPr lang="ar-SA" sz="2800" b="1" dirty="0">
                          <a:solidFill>
                            <a:srgbClr val="FF0000"/>
                          </a:solidFill>
                        </a:rPr>
                        <a:t>ور</a:t>
                      </a:r>
                      <a:r>
                        <a:rPr lang="ar-MA" sz="2800" b="1" dirty="0">
                          <a:solidFill>
                            <a:srgbClr val="FF0000"/>
                          </a:solidFill>
                        </a:rPr>
                        <a:t>َ</a:t>
                      </a:r>
                      <a:r>
                        <a:rPr lang="ar-SA" sz="2800" b="1" dirty="0">
                          <a:solidFill>
                            <a:srgbClr val="FF0000"/>
                          </a:solidFill>
                        </a:rPr>
                        <a:t>ة</a:t>
                      </a:r>
                      <a:r>
                        <a:rPr lang="ar-MA" sz="2800" b="1" dirty="0">
                          <a:solidFill>
                            <a:srgbClr val="FF0000"/>
                          </a:solidFill>
                        </a:rPr>
                        <a:t>َ</a:t>
                      </a:r>
                      <a:r>
                        <a:rPr lang="ar-SA" sz="2800" b="1" dirty="0">
                          <a:solidFill>
                            <a:srgbClr val="FF0000"/>
                          </a:solidFill>
                        </a:rPr>
                        <a:t>؟</a:t>
                      </a:r>
                    </a:p>
                    <a:p>
                      <a:pPr marL="457200" indent="-457200" algn="r" rtl="1">
                        <a:buFont typeface="+mj-lt"/>
                        <a:buAutoNum type="arabicPeriod"/>
                      </a:pPr>
                      <a:r>
                        <a:rPr lang="ar-SA" sz="2400" b="1" dirty="0"/>
                        <a:t>مَاذَا أَرَى فِي الصُّورَةِ؟</a:t>
                      </a:r>
                    </a:p>
                    <a:p>
                      <a:pPr marL="457200" indent="-457200" algn="r" rtl="1">
                        <a:buFont typeface="+mj-lt"/>
                        <a:buAutoNum type="arabicPeriod"/>
                      </a:pPr>
                      <a:r>
                        <a:rPr lang="ar-SA" sz="2400" b="1" dirty="0"/>
                        <a:t>مِمَّ تَتَكَوَّنُ الصُّورَةُ؟</a:t>
                      </a:r>
                    </a:p>
                    <a:p>
                      <a:pPr marL="457200" indent="-457200" algn="r" rtl="1">
                        <a:buFont typeface="+mj-lt"/>
                        <a:buAutoNum type="arabicPeriod"/>
                      </a:pPr>
                      <a:r>
                        <a:rPr lang="ar-SA" sz="2400" b="1" dirty="0"/>
                        <a:t>مَاذَا اسْتَنْتَجْتُ مِنَ الصُّورَةِ؟</a:t>
                      </a:r>
                      <a:endParaRPr lang="ar-SA" sz="2000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01154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526215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67005" y="1270298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التي ستنجزونها في المنزل.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017304F-0C05-AC0E-0369-59BAFB0133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351" y="1918741"/>
            <a:ext cx="6280879" cy="4332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64991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D579072-C293-2471-E45D-B27DBB2044DC}"/>
              </a:ext>
            </a:extLst>
          </p:cNvPr>
          <p:cNvSpPr txBox="1"/>
          <p:nvPr/>
        </p:nvSpPr>
        <p:spPr>
          <a:xfrm>
            <a:off x="1747838" y="260572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46EC2073-4486-42AB-A7E3-A43BAE0D256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9334" name="Image 2">
            <a:extLst>
              <a:ext uri="{FF2B5EF4-FFF2-40B4-BE49-F238E27FC236}">
                <a16:creationId xmlns:a16="http://schemas.microsoft.com/office/drawing/2014/main" id="{028D91A2-680E-E27E-29FD-AF8FB0A4ED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14D1FDE-EEB8-CCEB-9540-598A9EAEDACA}"/>
              </a:ext>
            </a:extLst>
          </p:cNvPr>
          <p:cNvSpPr txBox="1"/>
          <p:nvPr/>
        </p:nvSpPr>
        <p:spPr>
          <a:xfrm>
            <a:off x="6709308" y="894186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4910997-0AFF-67CE-E8BE-C1EFB3F995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6088" y="3102873"/>
            <a:ext cx="5865474" cy="165133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912</TotalTime>
  <Words>745</Words>
  <Application>Microsoft Office PowerPoint</Application>
  <PresentationFormat>Affichage à l'écran (4:3)</PresentationFormat>
  <Paragraphs>164</Paragraphs>
  <Slides>67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67</vt:i4>
      </vt:variant>
    </vt:vector>
  </HeadingPairs>
  <TitlesOfParts>
    <vt:vector size="81" baseType="lpstr">
      <vt:lpstr>Wingdings</vt:lpstr>
      <vt:lpstr>Times New Roman</vt:lpstr>
      <vt:lpstr>Calibri</vt:lpstr>
      <vt:lpstr>Arial</vt:lpstr>
      <vt:lpstr>Albertus Extra Bold</vt:lpstr>
      <vt:lpstr>Dosis</vt:lpstr>
      <vt:lpstr>Alimama DongFangDaKai</vt:lpstr>
      <vt:lpstr>Dosis SemiBold</vt:lpstr>
      <vt:lpstr>Aptos</vt:lpstr>
      <vt:lpstr>calendar note tfb</vt:lpstr>
      <vt:lpstr>RB</vt:lpstr>
      <vt:lpstr>Sakkal Majalla</vt:lpstr>
      <vt:lpstr>Thème Office</vt:lpstr>
      <vt:lpstr>1_Thème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ABDELLAH.BENZANNOU</dc:creator>
  <cp:lastModifiedBy>Hassan Oukessou</cp:lastModifiedBy>
  <cp:revision>62</cp:revision>
  <dcterms:created xsi:type="dcterms:W3CDTF">2026-07-18T00:59:05Z</dcterms:created>
  <dcterms:modified xsi:type="dcterms:W3CDTF">2026-10-26T02:50:13Z</dcterms:modified>
</cp:coreProperties>
</file>