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48"/>
  </p:notesMasterIdLst>
  <p:sldIdLst>
    <p:sldId id="256" r:id="rId2"/>
    <p:sldId id="972" r:id="rId3"/>
    <p:sldId id="828" r:id="rId4"/>
    <p:sldId id="780" r:id="rId5"/>
    <p:sldId id="833" r:id="rId6"/>
    <p:sldId id="783" r:id="rId7"/>
    <p:sldId id="784" r:id="rId8"/>
    <p:sldId id="2134807098" r:id="rId9"/>
    <p:sldId id="2134807176" r:id="rId10"/>
    <p:sldId id="2134807155" r:id="rId11"/>
    <p:sldId id="2134807159" r:id="rId12"/>
    <p:sldId id="2134807177" r:id="rId13"/>
    <p:sldId id="2134807158" r:id="rId14"/>
    <p:sldId id="2134807156" r:id="rId15"/>
    <p:sldId id="2134807178" r:id="rId16"/>
    <p:sldId id="2134807160" r:id="rId17"/>
    <p:sldId id="2134807161" r:id="rId18"/>
    <p:sldId id="2134807175" r:id="rId19"/>
    <p:sldId id="2134807157" r:id="rId20"/>
    <p:sldId id="2134807162" r:id="rId21"/>
    <p:sldId id="2134807179" r:id="rId22"/>
    <p:sldId id="2134807163" r:id="rId23"/>
    <p:sldId id="2134807099" r:id="rId24"/>
    <p:sldId id="2134806767" r:id="rId25"/>
    <p:sldId id="871" r:id="rId26"/>
    <p:sldId id="2134807181" r:id="rId27"/>
    <p:sldId id="2134807102" r:id="rId28"/>
    <p:sldId id="2134807100" r:id="rId29"/>
    <p:sldId id="2134807164" r:id="rId30"/>
    <p:sldId id="2134807165" r:id="rId31"/>
    <p:sldId id="2134806711" r:id="rId32"/>
    <p:sldId id="2134806873" r:id="rId33"/>
    <p:sldId id="2134807104" r:id="rId34"/>
    <p:sldId id="2134807166" r:id="rId35"/>
    <p:sldId id="2134807167" r:id="rId36"/>
    <p:sldId id="2134807169" r:id="rId37"/>
    <p:sldId id="2134807168" r:id="rId38"/>
    <p:sldId id="2134807170" r:id="rId39"/>
    <p:sldId id="2134807171" r:id="rId40"/>
    <p:sldId id="2134807173" r:id="rId41"/>
    <p:sldId id="2134807172" r:id="rId42"/>
    <p:sldId id="2134807174" r:id="rId43"/>
    <p:sldId id="2134807109" r:id="rId44"/>
    <p:sldId id="2134807124" r:id="rId45"/>
    <p:sldId id="2134806752" r:id="rId46"/>
    <p:sldId id="969" r:id="rId47"/>
  </p:sldIdLst>
  <p:sldSz cx="9144000" cy="6858000" type="screen4x3"/>
  <p:notesSz cx="6858000" cy="9144000"/>
  <p:embeddedFontLst>
    <p:embeddedFont>
      <p:font typeface="Alimama DongFangDaKai" panose="020B0604020202020204" charset="-122"/>
      <p:regular r:id="rId49"/>
    </p:embeddedFont>
    <p:embeddedFont>
      <p:font typeface="Albertus Extra Bold" panose="020B0604020202020204" charset="0"/>
      <p:bold r:id="rId50"/>
    </p:embeddedFont>
    <p:embeddedFont>
      <p:font typeface="calendar note tfb" panose="020B0604020202020204" charset="0"/>
      <p:regular r:id="rId51"/>
    </p:embeddedFont>
    <p:embeddedFont>
      <p:font typeface="Dosis" pitchFamily="2" charset="0"/>
      <p:regular r:id="rId52"/>
      <p:bold r:id="rId53"/>
    </p:embeddedFont>
    <p:embeddedFont>
      <p:font typeface="RB" panose="020B0604020202020204" charset="-78"/>
      <p:regular r:id="rId5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621AC3C-B1C7-8536-5EAD-201B660DE3E1}" name="AZIZ.ALAFOU" initials="AA" userId="S::AZIZ.ALAFOU@TAALIM.MA::028664c6-4897-4196-8ab2-5938fe8ac02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6C90"/>
    <a:srgbClr val="51290A"/>
    <a:srgbClr val="724F2E"/>
    <a:srgbClr val="15716C"/>
    <a:srgbClr val="5E91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1" autoAdjust="0"/>
    <p:restoredTop sz="93741" autoAdjust="0"/>
  </p:normalViewPr>
  <p:slideViewPr>
    <p:cSldViewPr snapToGrid="0">
      <p:cViewPr varScale="1">
        <p:scale>
          <a:sx n="64" d="100"/>
          <a:sy n="64" d="100"/>
        </p:scale>
        <p:origin x="15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2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5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Relationship Id="rId6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san Oukessou" userId="2ba0886a528e3cd3" providerId="LiveId" clId="{4B3F8389-75E1-42FB-9919-03C677484F8B}"/>
    <pc:docChg chg="undo custSel modSld">
      <pc:chgData name="Hassan Oukessou" userId="2ba0886a528e3cd3" providerId="LiveId" clId="{4B3F8389-75E1-42FB-9919-03C677484F8B}" dt="2026-10-26T02:43:17.425" v="52" actId="14100"/>
      <pc:docMkLst>
        <pc:docMk/>
      </pc:docMkLst>
      <pc:sldChg chg="modSp mod">
        <pc:chgData name="Hassan Oukessou" userId="2ba0886a528e3cd3" providerId="LiveId" clId="{4B3F8389-75E1-42FB-9919-03C677484F8B}" dt="2026-10-26T02:37:30.495" v="13"/>
        <pc:sldMkLst>
          <pc:docMk/>
          <pc:sldMk cId="913118535" sldId="783"/>
        </pc:sldMkLst>
        <pc:spChg chg="mod">
          <ac:chgData name="Hassan Oukessou" userId="2ba0886a528e3cd3" providerId="LiveId" clId="{4B3F8389-75E1-42FB-9919-03C677484F8B}" dt="2026-10-26T02:37:30.495" v="13"/>
          <ac:spMkLst>
            <pc:docMk/>
            <pc:sldMk cId="913118535" sldId="783"/>
            <ac:spMk id="3" creationId="{A99A3853-EC67-9BB9-7E7E-8340370B50FD}"/>
          </ac:spMkLst>
        </pc:spChg>
      </pc:sldChg>
      <pc:sldChg chg="addSp delSp modSp mod delAnim">
        <pc:chgData name="Hassan Oukessou" userId="2ba0886a528e3cd3" providerId="LiveId" clId="{4B3F8389-75E1-42FB-9919-03C677484F8B}" dt="2026-10-26T02:43:17.425" v="52" actId="14100"/>
        <pc:sldMkLst>
          <pc:docMk/>
          <pc:sldMk cId="1050649918" sldId="2134806752"/>
        </pc:sldMkLst>
        <pc:picChg chg="del">
          <ac:chgData name="Hassan Oukessou" userId="2ba0886a528e3cd3" providerId="LiveId" clId="{4B3F8389-75E1-42FB-9919-03C677484F8B}" dt="2026-10-26T02:43:01.652" v="43" actId="478"/>
          <ac:picMkLst>
            <pc:docMk/>
            <pc:sldMk cId="1050649918" sldId="2134806752"/>
            <ac:picMk id="4" creationId="{3C732EE8-0265-E87E-8500-9D159CE4E40E}"/>
          </ac:picMkLst>
        </pc:picChg>
        <pc:picChg chg="add mod">
          <ac:chgData name="Hassan Oukessou" userId="2ba0886a528e3cd3" providerId="LiveId" clId="{4B3F8389-75E1-42FB-9919-03C677484F8B}" dt="2026-10-26T02:43:17.425" v="52" actId="14100"/>
          <ac:picMkLst>
            <pc:docMk/>
            <pc:sldMk cId="1050649918" sldId="2134806752"/>
            <ac:picMk id="5" creationId="{373AD9CD-6D9D-12EF-EBB3-97602D211849}"/>
          </ac:picMkLst>
        </pc:picChg>
        <pc:picChg chg="del">
          <ac:chgData name="Hassan Oukessou" userId="2ba0886a528e3cd3" providerId="LiveId" clId="{4B3F8389-75E1-42FB-9919-03C677484F8B}" dt="2026-10-26T02:43:03.366" v="44" actId="478"/>
          <ac:picMkLst>
            <pc:docMk/>
            <pc:sldMk cId="1050649918" sldId="2134806752"/>
            <ac:picMk id="7" creationId="{F8AD2374-0DCF-5C39-4DF3-1A28F7095F24}"/>
          </ac:picMkLst>
        </pc:picChg>
      </pc:sldChg>
      <pc:sldChg chg="addSp delSp modSp mod">
        <pc:chgData name="Hassan Oukessou" userId="2ba0886a528e3cd3" providerId="LiveId" clId="{4B3F8389-75E1-42FB-9919-03C677484F8B}" dt="2026-10-26T02:42:17.288" v="42" actId="121"/>
        <pc:sldMkLst>
          <pc:docMk/>
          <pc:sldMk cId="4080756691" sldId="2134806767"/>
        </pc:sldMkLst>
        <pc:spChg chg="mod">
          <ac:chgData name="Hassan Oukessou" userId="2ba0886a528e3cd3" providerId="LiveId" clId="{4B3F8389-75E1-42FB-9919-03C677484F8B}" dt="2026-10-26T02:42:17.288" v="42" actId="121"/>
          <ac:spMkLst>
            <pc:docMk/>
            <pc:sldMk cId="4080756691" sldId="2134806767"/>
            <ac:spMk id="3" creationId="{0CCD51D4-18A8-D175-FCFA-F1517D30EE03}"/>
          </ac:spMkLst>
        </pc:spChg>
        <pc:picChg chg="del">
          <ac:chgData name="Hassan Oukessou" userId="2ba0886a528e3cd3" providerId="LiveId" clId="{4B3F8389-75E1-42FB-9919-03C677484F8B}" dt="2026-10-26T02:39:10.618" v="15" actId="478"/>
          <ac:picMkLst>
            <pc:docMk/>
            <pc:sldMk cId="4080756691" sldId="2134806767"/>
            <ac:picMk id="2" creationId="{B10CEACB-E142-3053-2B83-6F716D38791B}"/>
          </ac:picMkLst>
        </pc:picChg>
        <pc:picChg chg="add mod">
          <ac:chgData name="Hassan Oukessou" userId="2ba0886a528e3cd3" providerId="LiveId" clId="{4B3F8389-75E1-42FB-9919-03C677484F8B}" dt="2026-10-26T02:41:30.281" v="20" actId="14100"/>
          <ac:picMkLst>
            <pc:docMk/>
            <pc:sldMk cId="4080756691" sldId="2134806767"/>
            <ac:picMk id="5" creationId="{00F162D5-8C8F-A235-99B4-202E96D4A387}"/>
          </ac:picMkLst>
        </pc:picChg>
        <pc:picChg chg="del">
          <ac:chgData name="Hassan Oukessou" userId="2ba0886a528e3cd3" providerId="LiveId" clId="{4B3F8389-75E1-42FB-9919-03C677484F8B}" dt="2026-10-26T02:39:08.827" v="14" actId="478"/>
          <ac:picMkLst>
            <pc:docMk/>
            <pc:sldMk cId="4080756691" sldId="2134806767"/>
            <ac:picMk id="6" creationId="{5A5060E3-2CB7-BEF0-F99E-EEE9C02053D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382F2-6D10-404C-AC7F-9DBD087CD68F}" type="datetimeFigureOut">
              <a:rPr lang="fr-FR" smtClean="0"/>
              <a:t>26/10/2026</a:t>
            </a:fld>
            <a:endParaRPr lang="fr-FR"/>
          </a:p>
        </p:txBody>
      </p:sp>
      <p:sp>
        <p:nvSpPr>
          <p:cNvPr id="4" name="Espace réservé de l'image de diapositiv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015F81-D173-4BF6-BF99-BC06B9C0EAB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0727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015F81-D173-4BF6-BF99-BC06B9C0EABD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9874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1585248B-8080-7800-5612-5FE7E43F4C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072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76B68FB-11F4-1AA7-C518-5A1D99747C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0A591BD-42B0-5B88-F0BD-F2EC09AD1473}"/>
              </a:ext>
            </a:extLst>
          </p:cNvPr>
          <p:cNvSpPr txBox="1">
            <a:spLocks/>
          </p:cNvSpPr>
          <p:nvPr userDrawn="1"/>
        </p:nvSpPr>
        <p:spPr>
          <a:xfrm>
            <a:off x="6644639" y="945816"/>
            <a:ext cx="1950721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977612-0333-32DD-1139-FE9DA2C7B17D}"/>
              </a:ext>
            </a:extLst>
          </p:cNvPr>
          <p:cNvSpPr/>
          <p:nvPr userDrawn="1"/>
        </p:nvSpPr>
        <p:spPr>
          <a:xfrm>
            <a:off x="669303" y="1449371"/>
            <a:ext cx="7843101" cy="46403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868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76B68FB-11F4-1AA7-C518-5A1D99747C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0A591BD-42B0-5B88-F0BD-F2EC09AD1473}"/>
              </a:ext>
            </a:extLst>
          </p:cNvPr>
          <p:cNvSpPr txBox="1">
            <a:spLocks/>
          </p:cNvSpPr>
          <p:nvPr userDrawn="1"/>
        </p:nvSpPr>
        <p:spPr>
          <a:xfrm>
            <a:off x="6644639" y="945816"/>
            <a:ext cx="1950721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</a:t>
            </a:r>
            <a:endParaRPr lang="ar-AE" sz="1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00079B-1AE8-3A92-8C52-D86E54E8B457}"/>
              </a:ext>
            </a:extLst>
          </p:cNvPr>
          <p:cNvSpPr/>
          <p:nvPr userDrawn="1"/>
        </p:nvSpPr>
        <p:spPr>
          <a:xfrm>
            <a:off x="669303" y="1449371"/>
            <a:ext cx="7843101" cy="46403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2794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76B68FB-11F4-1AA7-C518-5A1D99747C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0A591BD-42B0-5B88-F0BD-F2EC09AD1473}"/>
              </a:ext>
            </a:extLst>
          </p:cNvPr>
          <p:cNvSpPr txBox="1">
            <a:spLocks/>
          </p:cNvSpPr>
          <p:nvPr userDrawn="1"/>
        </p:nvSpPr>
        <p:spPr>
          <a:xfrm>
            <a:off x="6644639" y="945816"/>
            <a:ext cx="1950721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</p:spTree>
    <p:extLst>
      <p:ext uri="{BB962C8B-B14F-4D97-AF65-F5344CB8AC3E}">
        <p14:creationId xmlns:p14="http://schemas.microsoft.com/office/powerpoint/2010/main" val="72825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76B68FB-11F4-1AA7-C518-5A1D99747C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0A591BD-42B0-5B88-F0BD-F2EC09AD1473}"/>
              </a:ext>
            </a:extLst>
          </p:cNvPr>
          <p:cNvSpPr txBox="1">
            <a:spLocks/>
          </p:cNvSpPr>
          <p:nvPr userDrawn="1"/>
        </p:nvSpPr>
        <p:spPr>
          <a:xfrm>
            <a:off x="6644639" y="945816"/>
            <a:ext cx="1950721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</a:t>
            </a:r>
            <a:endParaRPr lang="ar-AE" sz="1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96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49080" y="482620"/>
            <a:ext cx="7085986" cy="338554"/>
            <a:chOff x="649080" y="482620"/>
            <a:chExt cx="7085986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rgbClr val="016C90"/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❷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49080" y="482620"/>
              <a:ext cx="1487004" cy="338554"/>
              <a:chOff x="662605" y="482620"/>
              <a:chExt cx="1487004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❹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2605" y="482620"/>
                <a:ext cx="1107996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</a:t>
                </a:r>
                <a:r>
                  <a:rPr lang="ar-MA" sz="16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 </a:t>
                </a:r>
                <a:r>
                  <a:rPr lang="ar-MA" sz="140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الدرس</a:t>
                </a:r>
                <a:endParaRPr lang="fr-FR" sz="140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7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261716-B46E-C5EB-3888-476B0F786595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840132" y="790397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9384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82780" cy="338554"/>
            <a:chOff x="652286" y="482620"/>
            <a:chExt cx="7082780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83798" cy="338554"/>
              <a:chOff x="665811" y="482620"/>
              <a:chExt cx="1483798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7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5332FD-539C-2BF7-7C35-01EBB87305C5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840132" y="790397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4433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82780" cy="338554"/>
            <a:chOff x="652286" y="482620"/>
            <a:chExt cx="7082780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accent1">
                      <a:lumMod val="20000"/>
                      <a:lumOff val="80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chemeClr val="accent1">
                      <a:lumMod val="20000"/>
                      <a:lumOff val="8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83798" cy="338554"/>
              <a:chOff x="665811" y="482620"/>
              <a:chExt cx="1483798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chemeClr val="accent1">
                      <a:lumMod val="20000"/>
                      <a:lumOff val="8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293E03D5-EE12-79E0-8D53-20E0146C3F1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84979" y="955038"/>
            <a:ext cx="862304" cy="62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553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82780" cy="338554"/>
            <a:chOff x="652286" y="482620"/>
            <a:chExt cx="7082780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❸</a:t>
                </a: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83798" cy="338554"/>
              <a:chOff x="665811" y="482620"/>
              <a:chExt cx="1483798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7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7DF037-A6CE-6099-7D48-D82CD2A19EE4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840132" y="790397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9112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82780" cy="338554"/>
            <a:chOff x="652286" y="482620"/>
            <a:chExt cx="7082780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83798" cy="338554"/>
              <a:chOff x="665811" y="482620"/>
              <a:chExt cx="1483798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7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3738E6-740E-59C0-3B95-EDBA1F6E4F07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840132" y="790397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47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82780" cy="338554"/>
            <a:chOff x="652286" y="482620"/>
            <a:chExt cx="7082780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83798" cy="338554"/>
              <a:chOff x="665811" y="482620"/>
              <a:chExt cx="1483798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4DB19FF-1BDB-6773-BBF1-9CD57868015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35066" y="646668"/>
            <a:ext cx="1165482" cy="116548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328277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4415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5471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3" r:id="rId3"/>
    <p:sldLayoutId id="2147483674" r:id="rId4"/>
    <p:sldLayoutId id="2147483675" r:id="rId5"/>
    <p:sldLayoutId id="2147483669" r:id="rId6"/>
    <p:sldLayoutId id="2147483670" r:id="rId7"/>
    <p:sldLayoutId id="2147483676" r:id="rId8"/>
    <p:sldLayoutId id="2147483671" r:id="rId9"/>
    <p:sldLayoutId id="2147483672" r:id="rId10"/>
    <p:sldLayoutId id="2147483678" r:id="rId11"/>
    <p:sldLayoutId id="214748366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0.png"/><Relationship Id="rId4" Type="http://schemas.openxmlformats.org/officeDocument/2006/relationships/image" Target="../media/image29.gi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5D0B72F-81D0-F178-3E74-25240172F32A}"/>
              </a:ext>
            </a:extLst>
          </p:cNvPr>
          <p:cNvSpPr/>
          <p:nvPr/>
        </p:nvSpPr>
        <p:spPr>
          <a:xfrm>
            <a:off x="700063" y="4420492"/>
            <a:ext cx="600417" cy="601088"/>
          </a:xfrm>
          <a:prstGeom prst="roundRect">
            <a:avLst>
              <a:gd name="adj" fmla="val 24879"/>
            </a:avLst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38398B7-663F-B015-02E7-EBDC7E55F8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0702" y="939867"/>
            <a:ext cx="534415" cy="51717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5440236-74C3-52EF-0DF2-F7D7008C5E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7201" y="542545"/>
            <a:ext cx="5252719" cy="77419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7E20E84-99FA-0DA0-6A92-047785C189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8976" y="330266"/>
            <a:ext cx="1091183" cy="1199829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AA6EFD6F-783A-4534-8401-6C25C8F0BC93}"/>
              </a:ext>
            </a:extLst>
          </p:cNvPr>
          <p:cNvCxnSpPr>
            <a:cxnSpLocks/>
          </p:cNvCxnSpPr>
          <p:nvPr/>
        </p:nvCxnSpPr>
        <p:spPr>
          <a:xfrm>
            <a:off x="7930702" y="939867"/>
            <a:ext cx="657225" cy="0"/>
          </a:xfrm>
          <a:prstGeom prst="line">
            <a:avLst/>
          </a:prstGeom>
          <a:ln>
            <a:solidFill>
              <a:srgbClr val="15716C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3A548CEB-2EA4-2404-5406-F71E17DA5E7F}"/>
              </a:ext>
            </a:extLst>
          </p:cNvPr>
          <p:cNvCxnSpPr>
            <a:cxnSpLocks/>
          </p:cNvCxnSpPr>
          <p:nvPr/>
        </p:nvCxnSpPr>
        <p:spPr>
          <a:xfrm>
            <a:off x="7930702" y="1986347"/>
            <a:ext cx="657225" cy="0"/>
          </a:xfrm>
          <a:prstGeom prst="line">
            <a:avLst/>
          </a:prstGeom>
          <a:ln>
            <a:solidFill>
              <a:srgbClr val="724F2E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3B4F8AF2-DE34-1DC7-77E1-BF14E577C014}"/>
              </a:ext>
            </a:extLst>
          </p:cNvPr>
          <p:cNvSpPr/>
          <p:nvPr/>
        </p:nvSpPr>
        <p:spPr>
          <a:xfrm>
            <a:off x="7985204" y="821812"/>
            <a:ext cx="42351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CA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limama DongFangDaKai" pitchFamily="2" charset="-122"/>
                <a:ea typeface="Alimama DongFangDaKai" pitchFamily="2" charset="-122"/>
                <a:cs typeface="A Nafis" panose="02000400000000000000" pitchFamily="2" charset="-78"/>
              </a:rPr>
              <a:t>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D1612F5-4232-4C54-2206-4D292D52EE12}"/>
              </a:ext>
            </a:extLst>
          </p:cNvPr>
          <p:cNvSpPr/>
          <p:nvPr/>
        </p:nvSpPr>
        <p:spPr>
          <a:xfrm>
            <a:off x="7985204" y="1890540"/>
            <a:ext cx="42351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CA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51290A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limama DongFangDaKai" pitchFamily="2" charset="-122"/>
                <a:ea typeface="Alimama DongFangDaKai" pitchFamily="2" charset="-122"/>
                <a:cs typeface="A Nafis" panose="02000400000000000000" pitchFamily="2" charset="-78"/>
              </a:rPr>
              <a:t>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E7D300-8C76-EDC3-D741-C7864F1A4089}"/>
              </a:ext>
            </a:extLst>
          </p:cNvPr>
          <p:cNvSpPr/>
          <p:nvPr/>
        </p:nvSpPr>
        <p:spPr>
          <a:xfrm>
            <a:off x="788514" y="4336315"/>
            <a:ext cx="42351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CA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limama DongFangDaKai" pitchFamily="2" charset="-122"/>
                <a:ea typeface="Alimama DongFangDaKai" pitchFamily="2" charset="-122"/>
                <a:cs typeface="A Nafis" panose="02000400000000000000" pitchFamily="2" charset="-78"/>
              </a:rPr>
              <a:t>1</a:t>
            </a:r>
          </a:p>
        </p:txBody>
      </p:sp>
      <p:sp>
        <p:nvSpPr>
          <p:cNvPr id="3" name="Rectangle à coins arrondis 2"/>
          <p:cNvSpPr/>
          <p:nvPr/>
        </p:nvSpPr>
        <p:spPr>
          <a:xfrm>
            <a:off x="1300478" y="3822765"/>
            <a:ext cx="1221339" cy="513549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dirty="0"/>
              <a:t>ا</a:t>
            </a:r>
            <a:r>
              <a:rPr lang="ar-MA" sz="2800" b="1" dirty="0">
                <a:latin typeface="Albertus Extra Bold" panose="020E0802040304020204" pitchFamily="34" charset="0"/>
              </a:rPr>
              <a:t>لأسبوع</a:t>
            </a:r>
            <a:endParaRPr lang="fr-FR" sz="2800" b="1" dirty="0">
              <a:latin typeface="Albertus Extra Bold" panose="020E0802040304020204" pitchFamily="34" charset="0"/>
            </a:endParaRPr>
          </a:p>
        </p:txBody>
      </p:sp>
      <p:sp>
        <p:nvSpPr>
          <p:cNvPr id="16" name="Rectangle : coins arrondis 1">
            <a:extLst>
              <a:ext uri="{FF2B5EF4-FFF2-40B4-BE49-F238E27FC236}">
                <a16:creationId xmlns:a16="http://schemas.microsoft.com/office/drawing/2014/main" id="{45D0B72F-81D0-F178-3E74-25240172F32A}"/>
              </a:ext>
            </a:extLst>
          </p:cNvPr>
          <p:cNvSpPr/>
          <p:nvPr/>
        </p:nvSpPr>
        <p:spPr>
          <a:xfrm>
            <a:off x="700063" y="3754477"/>
            <a:ext cx="600417" cy="601088"/>
          </a:xfrm>
          <a:prstGeom prst="roundRect">
            <a:avLst>
              <a:gd name="adj" fmla="val 24879"/>
            </a:avLst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E7D300-8C76-EDC3-D741-C7864F1A4089}"/>
              </a:ext>
            </a:extLst>
          </p:cNvPr>
          <p:cNvSpPr/>
          <p:nvPr/>
        </p:nvSpPr>
        <p:spPr>
          <a:xfrm>
            <a:off x="750843" y="3651050"/>
            <a:ext cx="49885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MA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limama DongFangDaKai" pitchFamily="2" charset="-122"/>
                <a:ea typeface="Alimama DongFangDaKai" pitchFamily="2" charset="-122"/>
                <a:cs typeface="A Nafis" panose="02000400000000000000" pitchFamily="2" charset="-78"/>
              </a:rPr>
              <a:t>1</a:t>
            </a:r>
            <a:endParaRPr lang="fr-CA" sz="4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limama DongFangDaKai" pitchFamily="2" charset="-122"/>
              <a:ea typeface="Alimama DongFangDaKai" pitchFamily="2" charset="-122"/>
              <a:cs typeface="A Nafis" panose="02000400000000000000" pitchFamily="2" charset="-78"/>
            </a:endParaRPr>
          </a:p>
        </p:txBody>
      </p:sp>
      <p:sp>
        <p:nvSpPr>
          <p:cNvPr id="18" name="Rectangle à coins arrondis 17"/>
          <p:cNvSpPr/>
          <p:nvPr/>
        </p:nvSpPr>
        <p:spPr>
          <a:xfrm>
            <a:off x="7710884" y="1600752"/>
            <a:ext cx="972151" cy="337691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dirty="0"/>
              <a:t>ا</a:t>
            </a:r>
            <a:r>
              <a:rPr lang="ar-MA" sz="2400" b="1" dirty="0">
                <a:latin typeface="Albertus Extra Bold" panose="020E0802040304020204" pitchFamily="34" charset="0"/>
              </a:rPr>
              <a:t>لوحدة</a:t>
            </a:r>
            <a:endParaRPr lang="fr-FR" sz="2400" b="1" dirty="0">
              <a:latin typeface="Albertus Extra Bold" panose="020E0802040304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A74FEC-6D8B-190A-457E-52C53945E0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4080" y="519538"/>
            <a:ext cx="4450107" cy="1081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242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2941209" y="4500736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807817" y="303745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  <a:r>
              <a:rPr lang="f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2689958" y="533121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7879" y="1893497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4550559" y="5322766"/>
            <a:ext cx="1715313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إلى الشريحة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144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659028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659028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1448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8218" y="4294113"/>
            <a:ext cx="990738" cy="828791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92A4F2E-BA52-32AA-0BDE-5A101D3C4EC9}"/>
              </a:ext>
            </a:extLst>
          </p:cNvPr>
          <p:cNvSpPr/>
          <p:nvPr/>
        </p:nvSpPr>
        <p:spPr>
          <a:xfrm>
            <a:off x="82935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المناولة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A7F82D9-EA5C-B556-EB1D-16B374B3DC9C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911" y="3957212"/>
            <a:ext cx="1374005" cy="137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384062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</a:t>
            </a:r>
            <a:br>
              <a:rPr lang="fr-FR" sz="3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4714850" y="2297846"/>
            <a:ext cx="3780000" cy="1259302"/>
            <a:chOff x="663256" y="1813776"/>
            <a:chExt cx="3780000" cy="1259302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63256" y="2196000"/>
              <a:ext cx="3780000" cy="877078"/>
            </a:xfrm>
            <a:prstGeom prst="roundRect">
              <a:avLst/>
            </a:prstGeom>
            <a:solidFill>
              <a:srgbClr val="FCC30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3168000" y="1813776"/>
              <a:ext cx="1260000" cy="360000"/>
            </a:xfrm>
            <a:prstGeom prst="flowChartTerminator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r>
                <a:rPr lang="fr-F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30264" y="2313216"/>
              <a:ext cx="3420000" cy="631140"/>
            </a:xfrm>
            <a:prstGeom prst="roundRect">
              <a:avLst/>
            </a:prstGeom>
            <a:solidFill>
              <a:srgbClr val="FFEFBB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609630" rtl="1">
                <a:buNone/>
                <a:defRPr/>
              </a:pPr>
              <a:r>
                <a:rPr lang="ar-MA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كَيْفَ أَكْتَشِفُ الأَشْيَاءَ مِنْ حَوْلي؟</a:t>
              </a:r>
              <a:r>
                <a:rPr lang="ar-MA" sz="3600" b="1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j-cs"/>
                </a:rPr>
                <a:t> 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649150" y="2550937"/>
            <a:ext cx="3780000" cy="1123837"/>
            <a:chOff x="648000" y="1949241"/>
            <a:chExt cx="3780000" cy="1123837"/>
          </a:xfrm>
          <a:solidFill>
            <a:srgbClr val="FCC302"/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A6A6A6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fr-FR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2F2F2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609630" rtl="1">
                <a:buNone/>
                <a:defRPr/>
              </a:pPr>
              <a:r>
                <a:rPr lang="ar-MA" sz="2000" b="1" dirty="0"/>
                <a:t>بِمَاذَا أَكْتَشِفُ الَْأَشْيَاءَ منْ حَوْلِي؟</a:t>
              </a:r>
              <a:endParaRPr lang="fr-MA" sz="3600" dirty="0"/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38978F24-82E7-4D68-AF25-705A53C58AD5}"/>
              </a:ext>
            </a:extLst>
          </p:cNvPr>
          <p:cNvSpPr txBox="1"/>
          <p:nvPr/>
        </p:nvSpPr>
        <p:spPr>
          <a:xfrm>
            <a:off x="6685613" y="899410"/>
            <a:ext cx="442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chemeClr val="bg1"/>
                </a:solidFill>
              </a:rPr>
              <a:t>(ة)</a:t>
            </a:r>
            <a:endParaRPr lang="fr-MA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80690" y="634210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84BE652-1705-0A32-5AAF-A33792BFF1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942" y="1656176"/>
            <a:ext cx="2705239" cy="403880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B61BBF6-89AB-38FE-AA07-8ED5EEEA3A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6181" y="1624424"/>
            <a:ext cx="2762392" cy="4102311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FE03B38-DE80-0103-5880-C225C7298D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0471" y="1624424"/>
            <a:ext cx="2743341" cy="399739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7D7C81E-B925-EA28-6C73-D2EF590A6609}"/>
              </a:ext>
            </a:extLst>
          </p:cNvPr>
          <p:cNvSpPr txBox="1"/>
          <p:nvPr/>
        </p:nvSpPr>
        <p:spPr>
          <a:xfrm>
            <a:off x="6685613" y="899410"/>
            <a:ext cx="442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chemeClr val="bg1"/>
                </a:solidFill>
              </a:rPr>
              <a:t>(ة)</a:t>
            </a:r>
            <a:endParaRPr lang="fr-MA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594395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A06ABD82-A98B-6D32-B387-ECC1175EF264}"/>
              </a:ext>
            </a:extLst>
          </p:cNvPr>
          <p:cNvGrpSpPr/>
          <p:nvPr/>
        </p:nvGrpSpPr>
        <p:grpSpPr>
          <a:xfrm>
            <a:off x="1608260" y="4056208"/>
            <a:ext cx="6242750" cy="664011"/>
            <a:chOff x="1581863" y="4011911"/>
            <a:chExt cx="6242750" cy="664011"/>
          </a:xfrm>
        </p:grpSpPr>
        <p:sp>
          <p:nvSpPr>
            <p:cNvPr id="14" name="Rectangle: Rounded Corners 55">
              <a:extLst>
                <a:ext uri="{FF2B5EF4-FFF2-40B4-BE49-F238E27FC236}">
                  <a16:creationId xmlns:a16="http://schemas.microsoft.com/office/drawing/2014/main" id="{6E9C6044-9F3D-ABF5-C8E5-3013120632B2}"/>
                </a:ext>
              </a:extLst>
            </p:cNvPr>
            <p:cNvSpPr/>
            <p:nvPr/>
          </p:nvSpPr>
          <p:spPr>
            <a:xfrm>
              <a:off x="1917734" y="4076388"/>
              <a:ext cx="5596424" cy="538375"/>
            </a:xfrm>
            <a:prstGeom prst="roundRect">
              <a:avLst/>
            </a:prstGeom>
            <a:solidFill>
              <a:schemeClr val="tx2">
                <a:lumMod val="50000"/>
                <a:lumOff val="50000"/>
              </a:schemeClr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15963" algn="r" defTabSz="685834" rtl="1">
                <a:defRPr/>
              </a:pPr>
              <a:r>
                <a:rPr lang="ar-MA" sz="2133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أنشطة التدرب والإغناء</a:t>
              </a:r>
              <a:endParaRPr lang="fr-MA" sz="2133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Oval 81">
              <a:extLst>
                <a:ext uri="{FF2B5EF4-FFF2-40B4-BE49-F238E27FC236}">
                  <a16:creationId xmlns:a16="http://schemas.microsoft.com/office/drawing/2014/main" id="{7F6D26E6-9744-31D4-B2DA-AE0A2880B94B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4019179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29" name="Oval 81">
              <a:extLst>
                <a:ext uri="{FF2B5EF4-FFF2-40B4-BE49-F238E27FC236}">
                  <a16:creationId xmlns:a16="http://schemas.microsoft.com/office/drawing/2014/main" id="{3492D1D3-1EEC-721F-EDF7-396D9BC08B6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4052321"/>
              <a:ext cx="558587" cy="558587"/>
            </a:xfrm>
            <a:prstGeom prst="ellipse">
              <a:avLst/>
            </a:prstGeom>
            <a:solidFill>
              <a:srgbClr val="009EDE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3</a:t>
              </a:r>
            </a:p>
          </p:txBody>
        </p:sp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6E43F612-8D3D-DC8B-6425-EA568ADA7D98}"/>
                </a:ext>
              </a:extLst>
            </p:cNvPr>
            <p:cNvGrpSpPr/>
            <p:nvPr/>
          </p:nvGrpSpPr>
          <p:grpSpPr>
            <a:xfrm>
              <a:off x="1653038" y="4011911"/>
              <a:ext cx="612561" cy="625740"/>
              <a:chOff x="976754" y="4005561"/>
              <a:chExt cx="612561" cy="625740"/>
            </a:xfrm>
          </p:grpSpPr>
          <p:pic>
            <p:nvPicPr>
              <p:cNvPr id="4" name="Image 3">
                <a:extLst>
                  <a:ext uri="{FF2B5EF4-FFF2-40B4-BE49-F238E27FC236}">
                    <a16:creationId xmlns:a16="http://schemas.microsoft.com/office/drawing/2014/main" id="{985402C0-19B2-B76A-C2EB-71435DCA4C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76754" y="4005561"/>
                <a:ext cx="558587" cy="625740"/>
              </a:xfrm>
              <a:prstGeom prst="rect">
                <a:avLst/>
              </a:prstGeom>
            </p:spPr>
          </p:pic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E117002A-2F84-72A8-2AEE-D163DEA6B3EB}"/>
                  </a:ext>
                </a:extLst>
              </p:cNvPr>
              <p:cNvSpPr txBox="1"/>
              <p:nvPr/>
            </p:nvSpPr>
            <p:spPr>
              <a:xfrm>
                <a:off x="1030728" y="4161932"/>
                <a:ext cx="558587" cy="3847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900" b="1" dirty="0">
                    <a:solidFill>
                      <a:srgbClr val="33878B"/>
                    </a:solidFill>
                  </a:rPr>
                  <a:t>20</a:t>
                </a:r>
                <a:endParaRPr lang="fr-FR" sz="19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4376086A-88B1-6823-815D-4018F0D2D7CF}"/>
              </a:ext>
            </a:extLst>
          </p:cNvPr>
          <p:cNvGrpSpPr/>
          <p:nvPr/>
        </p:nvGrpSpPr>
        <p:grpSpPr>
          <a:xfrm>
            <a:off x="1608260" y="4845756"/>
            <a:ext cx="6242750" cy="662397"/>
            <a:chOff x="1608260" y="4845756"/>
            <a:chExt cx="6242750" cy="662397"/>
          </a:xfrm>
        </p:grpSpPr>
        <p:sp>
          <p:nvSpPr>
            <p:cNvPr id="11" name="Rectangle: Rounded Corners 55">
              <a:extLst>
                <a:ext uri="{FF2B5EF4-FFF2-40B4-BE49-F238E27FC236}">
                  <a16:creationId xmlns:a16="http://schemas.microsoft.com/office/drawing/2014/main" id="{3CAF842F-B76D-64A4-C272-7E11CE254705}"/>
                </a:ext>
              </a:extLst>
            </p:cNvPr>
            <p:cNvSpPr/>
            <p:nvPr/>
          </p:nvSpPr>
          <p:spPr>
            <a:xfrm>
              <a:off x="1944131" y="4904891"/>
              <a:ext cx="5596424" cy="538375"/>
            </a:xfrm>
            <a:prstGeom prst="roundRect">
              <a:avLst/>
            </a:prstGeom>
            <a:solidFill>
              <a:schemeClr val="tx2">
                <a:lumMod val="50000"/>
                <a:lumOff val="50000"/>
              </a:schemeClr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685834" rtl="1">
                <a:defRPr/>
              </a:pPr>
              <a:r>
                <a:rPr lang="fr-FR" sz="2133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</a:t>
              </a:r>
              <a:r>
                <a:rPr lang="en-GB" sz="2133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</a:t>
              </a:r>
              <a:r>
                <a:rPr lang="ar-MA" sz="2133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اختتام </a:t>
              </a:r>
              <a:r>
                <a:rPr lang="ar-SA" sz="2133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</a:t>
              </a:r>
              <a:endParaRPr lang="fr-MA" sz="2133" b="1" kern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Oval 81">
              <a:extLst>
                <a:ext uri="{FF2B5EF4-FFF2-40B4-BE49-F238E27FC236}">
                  <a16:creationId xmlns:a16="http://schemas.microsoft.com/office/drawing/2014/main" id="{B74E3B82-5A62-06FC-D672-D5A323E8B1FF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608260" y="4851410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32" name="Oval 81">
              <a:extLst>
                <a:ext uri="{FF2B5EF4-FFF2-40B4-BE49-F238E27FC236}">
                  <a16:creationId xmlns:a16="http://schemas.microsoft.com/office/drawing/2014/main" id="{7C8616C3-14D1-A09D-9ECE-CDD3E5DE0AE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92423" y="4939734"/>
              <a:ext cx="558587" cy="558587"/>
            </a:xfrm>
            <a:prstGeom prst="ellipse">
              <a:avLst/>
            </a:prstGeom>
            <a:solidFill>
              <a:srgbClr val="009EDE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ar-MA" sz="2133" b="1" dirty="0"/>
                <a:t>4</a:t>
              </a:r>
              <a:endParaRPr lang="fr-MA" sz="2133" b="1" dirty="0"/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29D5044-364E-2DC2-8226-1DCFAFBA06E8}"/>
                </a:ext>
              </a:extLst>
            </p:cNvPr>
            <p:cNvGrpSpPr/>
            <p:nvPr/>
          </p:nvGrpSpPr>
          <p:grpSpPr>
            <a:xfrm>
              <a:off x="1674561" y="4845756"/>
              <a:ext cx="558588" cy="625740"/>
              <a:chOff x="965530" y="5471175"/>
              <a:chExt cx="558588" cy="625740"/>
            </a:xfrm>
          </p:grpSpPr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9216D6B5-24C2-77AF-09D1-224D02F07F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65530" y="5471175"/>
                <a:ext cx="558588" cy="625740"/>
              </a:xfrm>
              <a:prstGeom prst="rect">
                <a:avLst/>
              </a:prstGeom>
            </p:spPr>
          </p:pic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1CB9E538-B871-76EF-9C84-0FF898C89AAE}"/>
                  </a:ext>
                </a:extLst>
              </p:cNvPr>
              <p:cNvSpPr txBox="1"/>
              <p:nvPr/>
            </p:nvSpPr>
            <p:spPr>
              <a:xfrm>
                <a:off x="1011268" y="5629361"/>
                <a:ext cx="445646" cy="3847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MA" sz="1900" b="1" dirty="0">
                    <a:solidFill>
                      <a:srgbClr val="33878B"/>
                    </a:solidFill>
                  </a:rPr>
                  <a:t>5</a:t>
                </a:r>
                <a:endParaRPr lang="fr-FR" sz="1900" b="1" dirty="0">
                  <a:solidFill>
                    <a:srgbClr val="33878B"/>
                  </a:solidFill>
                </a:endParaRPr>
              </a:p>
            </p:txBody>
          </p:sp>
        </p:grp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D0D275C0-C7D9-78FA-F420-F97B2373736A}"/>
              </a:ext>
            </a:extLst>
          </p:cNvPr>
          <p:cNvGrpSpPr/>
          <p:nvPr/>
        </p:nvGrpSpPr>
        <p:grpSpPr>
          <a:xfrm>
            <a:off x="1608260" y="3273928"/>
            <a:ext cx="6242750" cy="656743"/>
            <a:chOff x="1581863" y="3249811"/>
            <a:chExt cx="6242750" cy="656743"/>
          </a:xfrm>
        </p:grpSpPr>
        <p:sp>
          <p:nvSpPr>
            <p:cNvPr id="13" name="Rectangle: Rounded Corners 55">
              <a:extLst>
                <a:ext uri="{FF2B5EF4-FFF2-40B4-BE49-F238E27FC236}">
                  <a16:creationId xmlns:a16="http://schemas.microsoft.com/office/drawing/2014/main" id="{8BDFA9C4-68D3-A116-DDDE-D428648885F7}"/>
                </a:ext>
              </a:extLst>
            </p:cNvPr>
            <p:cNvSpPr/>
            <p:nvPr/>
          </p:nvSpPr>
          <p:spPr>
            <a:xfrm>
              <a:off x="1905586" y="3327464"/>
              <a:ext cx="5634969" cy="538375"/>
            </a:xfrm>
            <a:prstGeom prst="roundRect">
              <a:avLst/>
            </a:prstGeom>
            <a:solidFill>
              <a:schemeClr val="tx2">
                <a:lumMod val="50000"/>
                <a:lumOff val="50000"/>
              </a:schemeClr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15963" algn="r" defTabSz="685834" rtl="1">
                <a:defRPr/>
              </a:pPr>
              <a:r>
                <a:rPr lang="ar-MA" sz="2133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النشاط الرئيسي</a:t>
              </a:r>
              <a:endParaRPr lang="en-US" sz="1733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Oval 81">
              <a:extLst>
                <a:ext uri="{FF2B5EF4-FFF2-40B4-BE49-F238E27FC236}">
                  <a16:creationId xmlns:a16="http://schemas.microsoft.com/office/drawing/2014/main" id="{9E24B373-8DD9-20EB-22BB-948E6DDB465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3249811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28" name="Oval 81">
              <a:extLst>
                <a:ext uri="{FF2B5EF4-FFF2-40B4-BE49-F238E27FC236}">
                  <a16:creationId xmlns:a16="http://schemas.microsoft.com/office/drawing/2014/main" id="{66778D8B-00FF-0D7B-AC64-AC7A5F91C8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3306010"/>
              <a:ext cx="558587" cy="558587"/>
            </a:xfrm>
            <a:prstGeom prst="ellipse">
              <a:avLst/>
            </a:prstGeom>
            <a:solidFill>
              <a:srgbClr val="009EDE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2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E06D41EA-8019-3F41-4401-774E551481F4}"/>
              </a:ext>
            </a:extLst>
          </p:cNvPr>
          <p:cNvGrpSpPr/>
          <p:nvPr/>
        </p:nvGrpSpPr>
        <p:grpSpPr>
          <a:xfrm>
            <a:off x="1608260" y="2477857"/>
            <a:ext cx="6242750" cy="668103"/>
            <a:chOff x="1581863" y="2477857"/>
            <a:chExt cx="6242750" cy="668103"/>
          </a:xfrm>
        </p:grpSpPr>
        <p:sp>
          <p:nvSpPr>
            <p:cNvPr id="12" name="Flowchart: Alternate Process 54">
              <a:extLst>
                <a:ext uri="{FF2B5EF4-FFF2-40B4-BE49-F238E27FC236}">
                  <a16:creationId xmlns:a16="http://schemas.microsoft.com/office/drawing/2014/main" id="{DAAA9C13-7A93-9576-E25C-EC05B2C2AE4C}"/>
                </a:ext>
              </a:extLst>
            </p:cNvPr>
            <p:cNvSpPr/>
            <p:nvPr/>
          </p:nvSpPr>
          <p:spPr>
            <a:xfrm>
              <a:off x="1917734" y="2539488"/>
              <a:ext cx="5622822" cy="558588"/>
            </a:xfrm>
            <a:prstGeom prst="flowChartAlternateProcess">
              <a:avLst/>
            </a:prstGeom>
            <a:solidFill>
              <a:schemeClr val="tx2">
                <a:lumMod val="50000"/>
                <a:lumOff val="50000"/>
              </a:schemeClr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15963" algn="r" defTabSz="685834" rtl="1">
                <a:defRPr/>
              </a:pPr>
              <a:r>
                <a:rPr lang="ar-MA" sz="2133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افتتاح الدرس</a:t>
              </a:r>
              <a:endParaRPr lang="en-US" sz="1733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81">
              <a:extLst>
                <a:ext uri="{FF2B5EF4-FFF2-40B4-BE49-F238E27FC236}">
                  <a16:creationId xmlns:a16="http://schemas.microsoft.com/office/drawing/2014/main" id="{0752D1AC-D7B3-4EC6-738B-2F26FA53BF30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581863" y="2489217"/>
              <a:ext cx="656743" cy="6567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sp>
          <p:nvSpPr>
            <p:cNvPr id="21" name="Corde 20">
              <a:extLst>
                <a:ext uri="{FF2B5EF4-FFF2-40B4-BE49-F238E27FC236}">
                  <a16:creationId xmlns:a16="http://schemas.microsoft.com/office/drawing/2014/main" id="{AB925899-CAF8-06E3-40E2-4373181BD7D8}"/>
                </a:ext>
              </a:extLst>
            </p:cNvPr>
            <p:cNvSpPr/>
            <p:nvPr/>
          </p:nvSpPr>
          <p:spPr>
            <a:xfrm flipH="1">
              <a:off x="1638440" y="2558424"/>
              <a:ext cx="558587" cy="515383"/>
            </a:xfrm>
            <a:prstGeom prst="chord">
              <a:avLst>
                <a:gd name="adj1" fmla="val 5378143"/>
                <a:gd name="adj2" fmla="val 1620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Oval 81">
              <a:extLst>
                <a:ext uri="{FF2B5EF4-FFF2-40B4-BE49-F238E27FC236}">
                  <a16:creationId xmlns:a16="http://schemas.microsoft.com/office/drawing/2014/main" id="{C605B4C9-14D4-DEBF-2A0C-BA1CCCA45E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66026" y="2550235"/>
              <a:ext cx="558587" cy="558587"/>
            </a:xfrm>
            <a:prstGeom prst="ellipse">
              <a:avLst/>
            </a:prstGeom>
            <a:solidFill>
              <a:srgbClr val="009EDE"/>
            </a:solidFill>
            <a:ln w="28575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MA" sz="2133" b="1" dirty="0"/>
                <a:t>1</a:t>
              </a:r>
            </a:p>
          </p:txBody>
        </p:sp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6B43F3AA-05E3-BAB5-2A52-9B860C1800CF}"/>
                </a:ext>
              </a:extLst>
            </p:cNvPr>
            <p:cNvGrpSpPr/>
            <p:nvPr/>
          </p:nvGrpSpPr>
          <p:grpSpPr>
            <a:xfrm>
              <a:off x="1653038" y="2477857"/>
              <a:ext cx="585568" cy="625740"/>
              <a:chOff x="976754" y="2489217"/>
              <a:chExt cx="585568" cy="625740"/>
            </a:xfrm>
          </p:grpSpPr>
          <p:pic>
            <p:nvPicPr>
              <p:cNvPr id="38" name="Image 37">
                <a:extLst>
                  <a:ext uri="{FF2B5EF4-FFF2-40B4-BE49-F238E27FC236}">
                    <a16:creationId xmlns:a16="http://schemas.microsoft.com/office/drawing/2014/main" id="{A653CC7C-E5CE-2EB7-185D-E299BB0455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76754" y="2489217"/>
                <a:ext cx="558587" cy="625740"/>
              </a:xfrm>
              <a:prstGeom prst="rect">
                <a:avLst/>
              </a:prstGeom>
            </p:spPr>
          </p:pic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2272A1BC-5C02-2106-856B-0C0645764217}"/>
                  </a:ext>
                </a:extLst>
              </p:cNvPr>
              <p:cNvSpPr txBox="1"/>
              <p:nvPr/>
            </p:nvSpPr>
            <p:spPr>
              <a:xfrm>
                <a:off x="1033904" y="2641600"/>
                <a:ext cx="528418" cy="3847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ar-MA" sz="1900" b="1" dirty="0">
                    <a:solidFill>
                      <a:srgbClr val="33878B"/>
                    </a:solidFill>
                  </a:rPr>
                  <a:t>10</a:t>
                </a:r>
                <a:endParaRPr lang="fr-FR" sz="1900" b="1" dirty="0">
                  <a:solidFill>
                    <a:srgbClr val="33878B"/>
                  </a:solidFill>
                </a:endParaRPr>
              </a:p>
            </p:txBody>
          </p:sp>
        </p:grpSp>
      </p:grpSp>
      <p:pic>
        <p:nvPicPr>
          <p:cNvPr id="33" name="Image 32">
            <a:extLst>
              <a:ext uri="{FF2B5EF4-FFF2-40B4-BE49-F238E27FC236}">
                <a16:creationId xmlns:a16="http://schemas.microsoft.com/office/drawing/2014/main" id="{985402C0-19B2-B76A-C2EB-71435DCA4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710" y="3274955"/>
            <a:ext cx="558587" cy="625740"/>
          </a:xfrm>
          <a:prstGeom prst="rect">
            <a:avLst/>
          </a:prstGeom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E117002A-2F84-72A8-2AEE-D163DEA6B3EB}"/>
              </a:ext>
            </a:extLst>
          </p:cNvPr>
          <p:cNvSpPr txBox="1"/>
          <p:nvPr/>
        </p:nvSpPr>
        <p:spPr>
          <a:xfrm>
            <a:off x="1760684" y="3431326"/>
            <a:ext cx="55858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900" b="1" dirty="0">
                <a:solidFill>
                  <a:srgbClr val="33878B"/>
                </a:solidFill>
              </a:rPr>
              <a:t>20</a:t>
            </a:r>
            <a:endParaRPr lang="fr-FR" sz="1900" b="1" dirty="0">
              <a:solidFill>
                <a:srgbClr val="33878B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3838302-6215-C368-497F-D36627141B52}"/>
              </a:ext>
            </a:extLst>
          </p:cNvPr>
          <p:cNvSpPr txBox="1"/>
          <p:nvPr/>
        </p:nvSpPr>
        <p:spPr>
          <a:xfrm>
            <a:off x="6685613" y="899410"/>
            <a:ext cx="442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chemeClr val="bg1"/>
                </a:solidFill>
              </a:rPr>
              <a:t>(ة)</a:t>
            </a:r>
            <a:endParaRPr lang="fr-MA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 : coins arrondis 24">
            <a:extLst>
              <a:ext uri="{FF2B5EF4-FFF2-40B4-BE49-F238E27FC236}">
                <a16:creationId xmlns:a16="http://schemas.microsoft.com/office/drawing/2014/main" id="{AD8A66C1-CDD8-9987-3C75-C3DD2F40D8AD}"/>
              </a:ext>
            </a:extLst>
          </p:cNvPr>
          <p:cNvSpPr/>
          <p:nvPr/>
        </p:nvSpPr>
        <p:spPr>
          <a:xfrm>
            <a:off x="1242832" y="2567289"/>
            <a:ext cx="6801287" cy="1591850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MA" sz="3200" b="1" dirty="0"/>
              <a:t> </a:t>
            </a:r>
            <a:endParaRPr lang="en-US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0" name="Groupe 1">
            <a:extLst>
              <a:ext uri="{FF2B5EF4-FFF2-40B4-BE49-F238E27FC236}">
                <a16:creationId xmlns:a16="http://schemas.microsoft.com/office/drawing/2014/main" id="{D5C464C3-FDBA-A4ED-AFAB-8A79EEB47C90}"/>
              </a:ext>
            </a:extLst>
          </p:cNvPr>
          <p:cNvGrpSpPr/>
          <p:nvPr/>
        </p:nvGrpSpPr>
        <p:grpSpPr>
          <a:xfrm>
            <a:off x="7897176" y="2776890"/>
            <a:ext cx="981709" cy="894619"/>
            <a:chOff x="7018463" y="3270490"/>
            <a:chExt cx="1287441" cy="1174803"/>
          </a:xfrm>
        </p:grpSpPr>
        <p:grpSp>
          <p:nvGrpSpPr>
            <p:cNvPr id="11" name="Groupe 2">
              <a:extLst>
                <a:ext uri="{FF2B5EF4-FFF2-40B4-BE49-F238E27FC236}">
                  <a16:creationId xmlns:a16="http://schemas.microsoft.com/office/drawing/2014/main" id="{7B1D3277-6AC5-13F3-ADD7-1D32F94B3DF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5" name="Ellipse 7">
                <a:extLst>
                  <a:ext uri="{FF2B5EF4-FFF2-40B4-BE49-F238E27FC236}">
                    <a16:creationId xmlns:a16="http://schemas.microsoft.com/office/drawing/2014/main" id="{9E22E2D2-93E1-2780-F802-F54DFDEA62A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6" name="Ellipse 8">
                <a:extLst>
                  <a:ext uri="{FF2B5EF4-FFF2-40B4-BE49-F238E27FC236}">
                    <a16:creationId xmlns:a16="http://schemas.microsoft.com/office/drawing/2014/main" id="{DBB4FF5C-C284-427A-A0F9-3E2A78D0F300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4">
              <a:extLst>
                <a:ext uri="{FF2B5EF4-FFF2-40B4-BE49-F238E27FC236}">
                  <a16:creationId xmlns:a16="http://schemas.microsoft.com/office/drawing/2014/main" id="{82302E35-1361-EB6D-23A0-FB6FEF4488CB}"/>
                </a:ext>
              </a:extLst>
            </p:cNvPr>
            <p:cNvGrpSpPr/>
            <p:nvPr/>
          </p:nvGrpSpPr>
          <p:grpSpPr>
            <a:xfrm rot="692408">
              <a:off x="7488791" y="3270490"/>
              <a:ext cx="817113" cy="732479"/>
              <a:chOff x="6497223" y="1779515"/>
              <a:chExt cx="817113" cy="732479"/>
            </a:xfrm>
          </p:grpSpPr>
          <p:sp>
            <p:nvSpPr>
              <p:cNvPr id="13" name="Chevron 5">
                <a:extLst>
                  <a:ext uri="{FF2B5EF4-FFF2-40B4-BE49-F238E27FC236}">
                    <a16:creationId xmlns:a16="http://schemas.microsoft.com/office/drawing/2014/main" id="{FDEB5BFC-5C5E-172D-B7FD-C79A71FA52A6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4" name="Connecteur droit 6">
                <a:extLst>
                  <a:ext uri="{FF2B5EF4-FFF2-40B4-BE49-F238E27FC236}">
                    <a16:creationId xmlns:a16="http://schemas.microsoft.com/office/drawing/2014/main" id="{6952ED0F-19B2-9CC1-854C-9357B9CD4F11}"/>
                  </a:ext>
                </a:extLst>
              </p:cNvPr>
              <p:cNvCxnSpPr>
                <a:cxnSpLocks/>
                <a:stCxn id="13" idx="1"/>
              </p:cNvCxnSpPr>
              <p:nvPr/>
            </p:nvCxnSpPr>
            <p:spPr>
              <a:xfrm rot="20907592" flipH="1">
                <a:off x="6497223" y="1947485"/>
                <a:ext cx="817113" cy="564509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A99A3853-EC67-9BB9-7E7E-8340370B50FD}"/>
              </a:ext>
            </a:extLst>
          </p:cNvPr>
          <p:cNvSpPr txBox="1"/>
          <p:nvPr/>
        </p:nvSpPr>
        <p:spPr>
          <a:xfrm>
            <a:off x="1798820" y="1487394"/>
            <a:ext cx="505918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عند نهاية الدرس،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على الأقل 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80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%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من المتعلمين</a:t>
            </a:r>
            <a:r>
              <a:rPr kumimoji="0" lang="fr-MA" sz="2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سيكونون متمكنين من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  <a:r>
              <a:rPr kumimoji="0" lang="en-GB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85AFF52-3138-15ED-2EEC-994DAD096C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6764" y="3025178"/>
            <a:ext cx="447953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MA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التَّعَرُّفِ عَلى</a:t>
            </a:r>
            <a:r>
              <a:rPr kumimoji="0" lang="ar-SA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الْأَشْيَاءَ  بِاسْتِعْمَالِ الْحَوَاسِّ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ar-MA" altLang="fr-FR" b="1" dirty="0">
                <a:latin typeface="Arial" panose="020B0604020202020204" pitchFamily="34" charset="0"/>
                <a:cs typeface="Arial" panose="020B0604020202020204" pitchFamily="34" charset="0"/>
              </a:rPr>
              <a:t>التَّمْييزِ</a:t>
            </a:r>
            <a:r>
              <a:rPr kumimoji="0" lang="ar-SA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بَيْنَ الْأَشْيَاءِ بِاسْتِعْمَالِ </a:t>
            </a:r>
            <a:r>
              <a:rPr kumimoji="0" lang="ar-MA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ال</a:t>
            </a:r>
            <a:r>
              <a:rPr kumimoji="0" lang="ar-SA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حَوَاسِّ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87EC93F-5B57-37A7-5BC6-EBFE8C3AAD97}"/>
              </a:ext>
            </a:extLst>
          </p:cNvPr>
          <p:cNvSpPr txBox="1"/>
          <p:nvPr/>
        </p:nvSpPr>
        <p:spPr>
          <a:xfrm>
            <a:off x="6685613" y="899410"/>
            <a:ext cx="442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chemeClr val="bg1"/>
                </a:solidFill>
              </a:rPr>
              <a:t>(ة)</a:t>
            </a:r>
            <a:endParaRPr lang="fr-MA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139F645-6AF6-D76C-3950-23A6E10DEEBF}"/>
              </a:ext>
            </a:extLst>
          </p:cNvPr>
          <p:cNvSpPr/>
          <p:nvPr/>
        </p:nvSpPr>
        <p:spPr>
          <a:xfrm>
            <a:off x="1720931" y="2610517"/>
            <a:ext cx="5884432" cy="237055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221A3EE0-E9C1-E8E0-053A-19385537EBD8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tx2">
              <a:lumMod val="50000"/>
              <a:lumOff val="50000"/>
            </a:schemeClr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CEF7E973-88DF-E9E7-9F6A-E07B235E3B0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009ED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D8D94C9-33EC-97D2-E452-C86B0AAB1BA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6581325" y="3154658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AB88350-78BE-D846-23C6-D42A3CCB3EF8}"/>
              </a:ext>
            </a:extLst>
          </p:cNvPr>
          <p:cNvSpPr txBox="1"/>
          <p:nvPr/>
        </p:nvSpPr>
        <p:spPr>
          <a:xfrm>
            <a:off x="1984272" y="3287764"/>
            <a:ext cx="4597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أنشطة تمهيدية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314662B-CD19-E0E5-4710-B3DD16784BC1}"/>
              </a:ext>
            </a:extLst>
          </p:cNvPr>
          <p:cNvSpPr txBox="1"/>
          <p:nvPr/>
        </p:nvSpPr>
        <p:spPr>
          <a:xfrm>
            <a:off x="6685613" y="899410"/>
            <a:ext cx="442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chemeClr val="bg1"/>
                </a:solidFill>
              </a:rPr>
              <a:t>(ة)</a:t>
            </a:r>
            <a:endParaRPr lang="fr-MA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B7360-7353-0C6B-005F-288D30E18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953749" y="1229334"/>
            <a:ext cx="36375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457189" rtl="1">
              <a:spcAft>
                <a:spcPts val="600"/>
              </a:spcAft>
              <a:defRPr/>
            </a:pPr>
            <a:r>
              <a:rPr lang="ar-MA" altLang="fr-FR" sz="20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الآن، لاحظوا: أكتب على اللوحة رقم العين</a:t>
            </a:r>
            <a:endParaRPr lang="fr-FR" altLang="fr-FR" sz="2000" b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C049CBED-1F76-72E4-27F3-5C703D64E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1" y="1132539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18FF513-0932-A263-4FA3-CE5D95BBAA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908" y="2136575"/>
            <a:ext cx="7202184" cy="1292425"/>
          </a:xfrm>
          <a:prstGeom prst="rect">
            <a:avLst/>
          </a:prstGeom>
        </p:spPr>
      </p:pic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23C9A92E-A3E1-6F4A-127A-2861474941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3688955"/>
              </p:ext>
            </p:extLst>
          </p:nvPr>
        </p:nvGraphicFramePr>
        <p:xfrm>
          <a:off x="970908" y="3837398"/>
          <a:ext cx="7063485" cy="76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12697">
                  <a:extLst>
                    <a:ext uri="{9D8B030D-6E8A-4147-A177-3AD203B41FA5}">
                      <a16:colId xmlns:a16="http://schemas.microsoft.com/office/drawing/2014/main" val="3419283423"/>
                    </a:ext>
                  </a:extLst>
                </a:gridCol>
                <a:gridCol w="1412697">
                  <a:extLst>
                    <a:ext uri="{9D8B030D-6E8A-4147-A177-3AD203B41FA5}">
                      <a16:colId xmlns:a16="http://schemas.microsoft.com/office/drawing/2014/main" val="2683887276"/>
                    </a:ext>
                  </a:extLst>
                </a:gridCol>
                <a:gridCol w="1412697">
                  <a:extLst>
                    <a:ext uri="{9D8B030D-6E8A-4147-A177-3AD203B41FA5}">
                      <a16:colId xmlns:a16="http://schemas.microsoft.com/office/drawing/2014/main" val="2001662087"/>
                    </a:ext>
                  </a:extLst>
                </a:gridCol>
                <a:gridCol w="1412697">
                  <a:extLst>
                    <a:ext uri="{9D8B030D-6E8A-4147-A177-3AD203B41FA5}">
                      <a16:colId xmlns:a16="http://schemas.microsoft.com/office/drawing/2014/main" val="1625355189"/>
                    </a:ext>
                  </a:extLst>
                </a:gridCol>
                <a:gridCol w="1412697">
                  <a:extLst>
                    <a:ext uri="{9D8B030D-6E8A-4147-A177-3AD203B41FA5}">
                      <a16:colId xmlns:a16="http://schemas.microsoft.com/office/drawing/2014/main" val="4123201101"/>
                    </a:ext>
                  </a:extLst>
                </a:gridCol>
              </a:tblGrid>
              <a:tr h="616735">
                <a:tc>
                  <a:txBody>
                    <a:bodyPr/>
                    <a:lstStyle/>
                    <a:p>
                      <a:pPr algn="ctr"/>
                      <a:r>
                        <a:rPr lang="ar-MA" sz="4400" dirty="0"/>
                        <a:t>1</a:t>
                      </a:r>
                      <a:endParaRPr lang="fr-FR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dirty="0"/>
                        <a:t>4</a:t>
                      </a:r>
                      <a:endParaRPr lang="fr-FR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4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dirty="0"/>
                        <a:t>5</a:t>
                      </a:r>
                      <a:endParaRPr lang="fr-FR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dirty="0"/>
                        <a:t>2</a:t>
                      </a:r>
                      <a:endParaRPr lang="fr-FR" sz="4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7455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092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D773F2BB-6924-C3C3-307B-F29F33002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554" y="1933923"/>
            <a:ext cx="5253824" cy="3813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6EBB7F8-EA3B-AD8F-CF78-FF74078AF06D}"/>
              </a:ext>
            </a:extLst>
          </p:cNvPr>
          <p:cNvSpPr txBox="1"/>
          <p:nvPr/>
        </p:nvSpPr>
        <p:spPr>
          <a:xfrm>
            <a:off x="6125966" y="1356455"/>
            <a:ext cx="12406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ارفعوا الألواح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572713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9C5B62-11E3-F722-20C1-11E474847F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250" y="2188396"/>
            <a:ext cx="2593500" cy="416119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A09A219-E956-025C-06D2-DE890D82509F}"/>
              </a:ext>
            </a:extLst>
          </p:cNvPr>
          <p:cNvSpPr/>
          <p:nvPr/>
        </p:nvSpPr>
        <p:spPr>
          <a:xfrm>
            <a:off x="3359648" y="5003515"/>
            <a:ext cx="2398291" cy="124317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966BD7F-C942-275F-3F7D-FE8DCBDA1057}"/>
              </a:ext>
            </a:extLst>
          </p:cNvPr>
          <p:cNvSpPr txBox="1"/>
          <p:nvPr/>
        </p:nvSpPr>
        <p:spPr>
          <a:xfrm>
            <a:off x="5219272" y="1325634"/>
            <a:ext cx="23219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altLang="fr-FR" sz="18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صححوا :  رقم العين هو 3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90379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81BD6-F62F-A4F3-9A54-E5991B4B3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4A24CA7-3C41-F2B6-FA66-8117F1347A96}"/>
              </a:ext>
            </a:extLst>
          </p:cNvPr>
          <p:cNvSpPr/>
          <p:nvPr/>
        </p:nvSpPr>
        <p:spPr>
          <a:xfrm>
            <a:off x="4575715" y="1229334"/>
            <a:ext cx="30155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457189" rtl="1">
              <a:spcAft>
                <a:spcPts val="600"/>
              </a:spcAft>
              <a:defRPr/>
            </a:pPr>
            <a:r>
              <a:rPr lang="ar-MA" altLang="fr-FR" sz="20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الآن : أكتب على اللوحة رقم الأنف</a:t>
            </a:r>
            <a:endParaRPr lang="fr-FR" altLang="fr-FR" sz="2000" b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13857AAA-79F4-0B0C-5426-2A3D8414E0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1" y="1132539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EEBEB38-9328-0158-8C65-3EFF0A748C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908" y="2136575"/>
            <a:ext cx="7202184" cy="1292425"/>
          </a:xfrm>
          <a:prstGeom prst="rect">
            <a:avLst/>
          </a:prstGeom>
        </p:spPr>
      </p:pic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7E4FEFE5-75AF-6959-0CFC-049B66B7D777}"/>
              </a:ext>
            </a:extLst>
          </p:cNvPr>
          <p:cNvGraphicFramePr>
            <a:graphicFrameLocks noGrp="1"/>
          </p:cNvGraphicFramePr>
          <p:nvPr/>
        </p:nvGraphicFramePr>
        <p:xfrm>
          <a:off x="970908" y="3837398"/>
          <a:ext cx="7063485" cy="76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12697">
                  <a:extLst>
                    <a:ext uri="{9D8B030D-6E8A-4147-A177-3AD203B41FA5}">
                      <a16:colId xmlns:a16="http://schemas.microsoft.com/office/drawing/2014/main" val="3419283423"/>
                    </a:ext>
                  </a:extLst>
                </a:gridCol>
                <a:gridCol w="1412697">
                  <a:extLst>
                    <a:ext uri="{9D8B030D-6E8A-4147-A177-3AD203B41FA5}">
                      <a16:colId xmlns:a16="http://schemas.microsoft.com/office/drawing/2014/main" val="2683887276"/>
                    </a:ext>
                  </a:extLst>
                </a:gridCol>
                <a:gridCol w="1412697">
                  <a:extLst>
                    <a:ext uri="{9D8B030D-6E8A-4147-A177-3AD203B41FA5}">
                      <a16:colId xmlns:a16="http://schemas.microsoft.com/office/drawing/2014/main" val="2001662087"/>
                    </a:ext>
                  </a:extLst>
                </a:gridCol>
                <a:gridCol w="1412697">
                  <a:extLst>
                    <a:ext uri="{9D8B030D-6E8A-4147-A177-3AD203B41FA5}">
                      <a16:colId xmlns:a16="http://schemas.microsoft.com/office/drawing/2014/main" val="1625355189"/>
                    </a:ext>
                  </a:extLst>
                </a:gridCol>
                <a:gridCol w="1412697">
                  <a:extLst>
                    <a:ext uri="{9D8B030D-6E8A-4147-A177-3AD203B41FA5}">
                      <a16:colId xmlns:a16="http://schemas.microsoft.com/office/drawing/2014/main" val="4123201101"/>
                    </a:ext>
                  </a:extLst>
                </a:gridCol>
              </a:tblGrid>
              <a:tr h="616735">
                <a:tc>
                  <a:txBody>
                    <a:bodyPr/>
                    <a:lstStyle/>
                    <a:p>
                      <a:pPr algn="ctr"/>
                      <a:r>
                        <a:rPr lang="ar-MA" sz="4400" dirty="0"/>
                        <a:t>1</a:t>
                      </a:r>
                      <a:endParaRPr lang="fr-FR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FR" sz="4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4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dirty="0"/>
                        <a:t>5</a:t>
                      </a:r>
                      <a:endParaRPr lang="fr-FR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dirty="0"/>
                        <a:t>2</a:t>
                      </a:r>
                      <a:endParaRPr lang="fr-FR" sz="4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7455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723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E5ADD06C-211D-2D8C-B986-4BCBF0B05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554" y="1933923"/>
            <a:ext cx="5253824" cy="3813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462D944-9F6D-7652-E07F-9F05E4DED775}"/>
              </a:ext>
            </a:extLst>
          </p:cNvPr>
          <p:cNvSpPr txBox="1"/>
          <p:nvPr/>
        </p:nvSpPr>
        <p:spPr>
          <a:xfrm>
            <a:off x="6084870" y="1305085"/>
            <a:ext cx="12817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ارفعوا الألواح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09835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19B79-835D-59D0-F688-D5CC0A7EE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5A88B03B-2CC7-AECD-5ED4-2EEF9486FCA3}"/>
              </a:ext>
            </a:extLst>
          </p:cNvPr>
          <p:cNvSpPr txBox="1"/>
          <p:nvPr/>
        </p:nvSpPr>
        <p:spPr>
          <a:xfrm>
            <a:off x="5301465" y="1243441"/>
            <a:ext cx="28870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altLang="fr-FR" sz="18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صححوا :</a:t>
            </a:r>
            <a:r>
              <a:rPr lang="ar-MA" alt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رقم الأنف  هو 4 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97B3653-EA6A-AE76-6373-87BE413A50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4402" y="1778022"/>
            <a:ext cx="2546802" cy="437619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2972320-01B5-5B2E-E33D-BEA999EF7E4F}"/>
              </a:ext>
            </a:extLst>
          </p:cNvPr>
          <p:cNvSpPr/>
          <p:nvPr/>
        </p:nvSpPr>
        <p:spPr>
          <a:xfrm>
            <a:off x="3568657" y="4818581"/>
            <a:ext cx="2398291" cy="124317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5593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D21821-9E4E-23B2-3FD8-603486BE6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C38468-E2A9-6E13-8E14-4A40C0C74A15}"/>
              </a:ext>
            </a:extLst>
          </p:cNvPr>
          <p:cNvSpPr/>
          <p:nvPr/>
        </p:nvSpPr>
        <p:spPr>
          <a:xfrm>
            <a:off x="4755251" y="1229334"/>
            <a:ext cx="28360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457189" rtl="1">
              <a:spcAft>
                <a:spcPts val="600"/>
              </a:spcAft>
              <a:defRPr/>
            </a:pPr>
            <a:r>
              <a:rPr lang="ar-MA" altLang="fr-FR" sz="20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الآن : أكتب على اللوحة رقم اليد</a:t>
            </a:r>
            <a:endParaRPr lang="fr-FR" altLang="fr-FR" sz="2000" b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85821E21-EEDE-C28A-C6F2-78461A56E2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1" y="1132539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5315E8F-815B-8BAE-F868-297F280F77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908" y="2136575"/>
            <a:ext cx="7202184" cy="1292425"/>
          </a:xfrm>
          <a:prstGeom prst="rect">
            <a:avLst/>
          </a:prstGeom>
        </p:spPr>
      </p:pic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B440061F-5100-6BDD-8D05-0DF5E36253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0130464"/>
              </p:ext>
            </p:extLst>
          </p:nvPr>
        </p:nvGraphicFramePr>
        <p:xfrm>
          <a:off x="970908" y="3837398"/>
          <a:ext cx="7063485" cy="76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12697">
                  <a:extLst>
                    <a:ext uri="{9D8B030D-6E8A-4147-A177-3AD203B41FA5}">
                      <a16:colId xmlns:a16="http://schemas.microsoft.com/office/drawing/2014/main" val="3419283423"/>
                    </a:ext>
                  </a:extLst>
                </a:gridCol>
                <a:gridCol w="1412697">
                  <a:extLst>
                    <a:ext uri="{9D8B030D-6E8A-4147-A177-3AD203B41FA5}">
                      <a16:colId xmlns:a16="http://schemas.microsoft.com/office/drawing/2014/main" val="2683887276"/>
                    </a:ext>
                  </a:extLst>
                </a:gridCol>
                <a:gridCol w="1412697">
                  <a:extLst>
                    <a:ext uri="{9D8B030D-6E8A-4147-A177-3AD203B41FA5}">
                      <a16:colId xmlns:a16="http://schemas.microsoft.com/office/drawing/2014/main" val="2001662087"/>
                    </a:ext>
                  </a:extLst>
                </a:gridCol>
                <a:gridCol w="1412697">
                  <a:extLst>
                    <a:ext uri="{9D8B030D-6E8A-4147-A177-3AD203B41FA5}">
                      <a16:colId xmlns:a16="http://schemas.microsoft.com/office/drawing/2014/main" val="1625355189"/>
                    </a:ext>
                  </a:extLst>
                </a:gridCol>
                <a:gridCol w="1412697">
                  <a:extLst>
                    <a:ext uri="{9D8B030D-6E8A-4147-A177-3AD203B41FA5}">
                      <a16:colId xmlns:a16="http://schemas.microsoft.com/office/drawing/2014/main" val="4123201101"/>
                    </a:ext>
                  </a:extLst>
                </a:gridCol>
              </a:tblGrid>
              <a:tr h="616735">
                <a:tc>
                  <a:txBody>
                    <a:bodyPr/>
                    <a:lstStyle/>
                    <a:p>
                      <a:pPr algn="ctr"/>
                      <a:r>
                        <a:rPr lang="ar-MA" sz="4400" dirty="0"/>
                        <a:t>1</a:t>
                      </a:r>
                      <a:endParaRPr lang="fr-FR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FR" sz="4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4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dirty="0"/>
                        <a:t>5</a:t>
                      </a:r>
                      <a:endParaRPr lang="fr-FR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sz="4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7455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3365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29B0FDE-9C5B-C1E1-D2AD-18AECEF97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554" y="1933923"/>
            <a:ext cx="5253824" cy="3813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838F892-DE7F-C9B5-3657-D5803FCA984D}"/>
              </a:ext>
            </a:extLst>
          </p:cNvPr>
          <p:cNvSpPr txBox="1"/>
          <p:nvPr/>
        </p:nvSpPr>
        <p:spPr>
          <a:xfrm>
            <a:off x="6362272" y="1263989"/>
            <a:ext cx="13330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ارفعوا الألواح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99762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21B0F-305E-B751-2602-28E87AACB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15A0D456-30FB-AFFE-ADD0-AEA722F8816C}"/>
              </a:ext>
            </a:extLst>
          </p:cNvPr>
          <p:cNvSpPr txBox="1"/>
          <p:nvPr/>
        </p:nvSpPr>
        <p:spPr>
          <a:xfrm>
            <a:off x="5468458" y="1243441"/>
            <a:ext cx="24426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altLang="fr-FR" sz="18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صححوا:</a:t>
            </a:r>
            <a:r>
              <a:rPr lang="ar-MA" alt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رقم اليد  هو  2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21B1B6D-3FAF-0220-A2EE-FBE1A8059B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2005" y="1828376"/>
            <a:ext cx="2442643" cy="44183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6F1975D-1194-DF3B-9CF4-1FBDB1AC5446}"/>
              </a:ext>
            </a:extLst>
          </p:cNvPr>
          <p:cNvSpPr/>
          <p:nvPr/>
        </p:nvSpPr>
        <p:spPr>
          <a:xfrm>
            <a:off x="3192004" y="4869951"/>
            <a:ext cx="2442643" cy="124317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61827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239B0-0B6B-ECEE-0793-C3CEDE8D4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EE95575-C12D-21F1-3735-93EE06481764}"/>
              </a:ext>
            </a:extLst>
          </p:cNvPr>
          <p:cNvSpPr/>
          <p:nvPr/>
        </p:nvSpPr>
        <p:spPr>
          <a:xfrm>
            <a:off x="4485947" y="1229334"/>
            <a:ext cx="31053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457189" rtl="1">
              <a:spcAft>
                <a:spcPts val="600"/>
              </a:spcAft>
              <a:defRPr/>
            </a:pPr>
            <a:r>
              <a:rPr lang="ar-MA" altLang="fr-FR" sz="20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الآن : أكتب على اللوحة رقم اللسان</a:t>
            </a:r>
            <a:endParaRPr lang="fr-FR" altLang="fr-FR" sz="2000" b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7DF4D55C-5892-6E83-9DAD-2CDE3BADE3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1" y="1132539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2BBA321-4D01-BD54-8885-A04D6D609E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908" y="2136575"/>
            <a:ext cx="7202184" cy="1292425"/>
          </a:xfrm>
          <a:prstGeom prst="rect">
            <a:avLst/>
          </a:prstGeom>
        </p:spPr>
      </p:pic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5172C98F-2208-4D75-7730-18B1E2B899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861754"/>
              </p:ext>
            </p:extLst>
          </p:nvPr>
        </p:nvGraphicFramePr>
        <p:xfrm>
          <a:off x="970908" y="3837398"/>
          <a:ext cx="7063485" cy="76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12697">
                  <a:extLst>
                    <a:ext uri="{9D8B030D-6E8A-4147-A177-3AD203B41FA5}">
                      <a16:colId xmlns:a16="http://schemas.microsoft.com/office/drawing/2014/main" val="3419283423"/>
                    </a:ext>
                  </a:extLst>
                </a:gridCol>
                <a:gridCol w="1412697">
                  <a:extLst>
                    <a:ext uri="{9D8B030D-6E8A-4147-A177-3AD203B41FA5}">
                      <a16:colId xmlns:a16="http://schemas.microsoft.com/office/drawing/2014/main" val="2683887276"/>
                    </a:ext>
                  </a:extLst>
                </a:gridCol>
                <a:gridCol w="1412697">
                  <a:extLst>
                    <a:ext uri="{9D8B030D-6E8A-4147-A177-3AD203B41FA5}">
                      <a16:colId xmlns:a16="http://schemas.microsoft.com/office/drawing/2014/main" val="2001662087"/>
                    </a:ext>
                  </a:extLst>
                </a:gridCol>
                <a:gridCol w="1412697">
                  <a:extLst>
                    <a:ext uri="{9D8B030D-6E8A-4147-A177-3AD203B41FA5}">
                      <a16:colId xmlns:a16="http://schemas.microsoft.com/office/drawing/2014/main" val="1625355189"/>
                    </a:ext>
                  </a:extLst>
                </a:gridCol>
                <a:gridCol w="1412697">
                  <a:extLst>
                    <a:ext uri="{9D8B030D-6E8A-4147-A177-3AD203B41FA5}">
                      <a16:colId xmlns:a16="http://schemas.microsoft.com/office/drawing/2014/main" val="4123201101"/>
                    </a:ext>
                  </a:extLst>
                </a:gridCol>
              </a:tblGrid>
              <a:tr h="616735">
                <a:tc>
                  <a:txBody>
                    <a:bodyPr/>
                    <a:lstStyle/>
                    <a:p>
                      <a:pPr algn="ctr"/>
                      <a:r>
                        <a:rPr lang="ar-MA" sz="4400" dirty="0"/>
                        <a:t>1</a:t>
                      </a:r>
                      <a:endParaRPr lang="fr-FR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FR" sz="4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4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dirty="0"/>
                        <a:t>5</a:t>
                      </a:r>
                      <a:endParaRPr lang="fr-FR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sz="4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7455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7672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B8DB48D5-FED7-5D72-560C-F795A47C09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554" y="1933923"/>
            <a:ext cx="5253824" cy="3813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377FAE0-8713-F54D-E6A8-A47A6D01752A}"/>
              </a:ext>
            </a:extLst>
          </p:cNvPr>
          <p:cNvSpPr txBox="1"/>
          <p:nvPr/>
        </p:nvSpPr>
        <p:spPr>
          <a:xfrm>
            <a:off x="6362273" y="1243442"/>
            <a:ext cx="14871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ارفعوا الألواح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10697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80736-1D0C-5754-B000-C2886EF4C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26035654-8F0E-06FE-9262-2CEAD37D070A}"/>
              </a:ext>
            </a:extLst>
          </p:cNvPr>
          <p:cNvSpPr txBox="1"/>
          <p:nvPr/>
        </p:nvSpPr>
        <p:spPr>
          <a:xfrm>
            <a:off x="4766872" y="1325634"/>
            <a:ext cx="27743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altLang="fr-FR" sz="18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صححوا</a:t>
            </a:r>
            <a:r>
              <a:rPr lang="ar-MA" alt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: رقم اللسان  هو 1 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9EC7DE-B07B-6A19-A33B-61A323EF16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9647" y="2178121"/>
            <a:ext cx="2398291" cy="416103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ABB6BEB-C42E-29B4-9926-DCDCD7E86B84}"/>
              </a:ext>
            </a:extLst>
          </p:cNvPr>
          <p:cNvSpPr/>
          <p:nvPr/>
        </p:nvSpPr>
        <p:spPr>
          <a:xfrm>
            <a:off x="3359648" y="5003515"/>
            <a:ext cx="2398291" cy="124317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3174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16385-0BD6-E8FC-8FB9-568412D89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3373618-1D5E-328E-C2A8-6F2D5D8816CA}"/>
              </a:ext>
            </a:extLst>
          </p:cNvPr>
          <p:cNvSpPr/>
          <p:nvPr/>
        </p:nvSpPr>
        <p:spPr>
          <a:xfrm>
            <a:off x="4610981" y="1229334"/>
            <a:ext cx="29803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defTabSz="457189" rtl="1">
              <a:spcAft>
                <a:spcPts val="600"/>
              </a:spcAft>
              <a:defRPr/>
            </a:pPr>
            <a:r>
              <a:rPr lang="ar-MA" altLang="fr-FR" sz="20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الآن : أكتب على اللوحة رقم الأذن</a:t>
            </a:r>
            <a:endParaRPr lang="fr-FR" altLang="fr-FR" sz="2000" b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B0E5FAAF-5652-2C89-9CA4-AF1BFDC9A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1" y="1132539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AF45480-4BE4-7F5D-D6AF-A714E9DC6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908" y="2136575"/>
            <a:ext cx="7202184" cy="1292425"/>
          </a:xfrm>
          <a:prstGeom prst="rect">
            <a:avLst/>
          </a:prstGeom>
        </p:spPr>
      </p:pic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24E3DF17-646F-2315-7872-97E1C765FF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4882913"/>
              </p:ext>
            </p:extLst>
          </p:nvPr>
        </p:nvGraphicFramePr>
        <p:xfrm>
          <a:off x="970908" y="3837398"/>
          <a:ext cx="7063485" cy="76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12697">
                  <a:extLst>
                    <a:ext uri="{9D8B030D-6E8A-4147-A177-3AD203B41FA5}">
                      <a16:colId xmlns:a16="http://schemas.microsoft.com/office/drawing/2014/main" val="3419283423"/>
                    </a:ext>
                  </a:extLst>
                </a:gridCol>
                <a:gridCol w="1412697">
                  <a:extLst>
                    <a:ext uri="{9D8B030D-6E8A-4147-A177-3AD203B41FA5}">
                      <a16:colId xmlns:a16="http://schemas.microsoft.com/office/drawing/2014/main" val="2683887276"/>
                    </a:ext>
                  </a:extLst>
                </a:gridCol>
                <a:gridCol w="1412697">
                  <a:extLst>
                    <a:ext uri="{9D8B030D-6E8A-4147-A177-3AD203B41FA5}">
                      <a16:colId xmlns:a16="http://schemas.microsoft.com/office/drawing/2014/main" val="2001662087"/>
                    </a:ext>
                  </a:extLst>
                </a:gridCol>
                <a:gridCol w="1412697">
                  <a:extLst>
                    <a:ext uri="{9D8B030D-6E8A-4147-A177-3AD203B41FA5}">
                      <a16:colId xmlns:a16="http://schemas.microsoft.com/office/drawing/2014/main" val="1625355189"/>
                    </a:ext>
                  </a:extLst>
                </a:gridCol>
                <a:gridCol w="1412697">
                  <a:extLst>
                    <a:ext uri="{9D8B030D-6E8A-4147-A177-3AD203B41FA5}">
                      <a16:colId xmlns:a16="http://schemas.microsoft.com/office/drawing/2014/main" val="4123201101"/>
                    </a:ext>
                  </a:extLst>
                </a:gridCol>
              </a:tblGrid>
              <a:tr h="616735">
                <a:tc>
                  <a:txBody>
                    <a:bodyPr/>
                    <a:lstStyle/>
                    <a:p>
                      <a:pPr algn="ctr"/>
                      <a:r>
                        <a:rPr lang="ar-MA" sz="4400" dirty="0"/>
                        <a:t>1</a:t>
                      </a:r>
                      <a:endParaRPr lang="fr-FR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fr-FR" sz="4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fr-FR" sz="4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fr-FR" sz="4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4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fr-FR" sz="4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7455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710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EA4E6AEC-0BB4-24FB-745C-9201194B9B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554" y="1933923"/>
            <a:ext cx="5253824" cy="3813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6103D89-D5D8-65D3-6BD8-46E07F50FC99}"/>
              </a:ext>
            </a:extLst>
          </p:cNvPr>
          <p:cNvSpPr txBox="1"/>
          <p:nvPr/>
        </p:nvSpPr>
        <p:spPr>
          <a:xfrm>
            <a:off x="6249257" y="1366731"/>
            <a:ext cx="12611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ارفعوا الألواح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130972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46FD1-A4AA-92AE-9975-90151C6C8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5E15A365-0641-6F40-921E-DBDF4BDFD2B8}"/>
              </a:ext>
            </a:extLst>
          </p:cNvPr>
          <p:cNvSpPr txBox="1"/>
          <p:nvPr/>
        </p:nvSpPr>
        <p:spPr>
          <a:xfrm>
            <a:off x="4759117" y="1325634"/>
            <a:ext cx="2782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altLang="fr-FR" sz="18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صححوا :</a:t>
            </a:r>
            <a:r>
              <a:rPr lang="ar-MA" alt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رقم الأذن  هو 5 </a:t>
            </a: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8ED31E0-4F2D-74F2-0C02-FB205239A7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9648" y="1705510"/>
            <a:ext cx="2782114" cy="41547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FE18122-669A-2ABE-9DCD-B7A72CDC9016}"/>
              </a:ext>
            </a:extLst>
          </p:cNvPr>
          <p:cNvSpPr/>
          <p:nvPr/>
        </p:nvSpPr>
        <p:spPr>
          <a:xfrm>
            <a:off x="3359648" y="4617087"/>
            <a:ext cx="2675693" cy="124317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72613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EBE5E-3302-C937-A0DD-24C91B9DA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BADD8B7-22CA-EFA7-3986-47F4B9CB1716}"/>
              </a:ext>
            </a:extLst>
          </p:cNvPr>
          <p:cNvSpPr/>
          <p:nvPr/>
        </p:nvSpPr>
        <p:spPr>
          <a:xfrm>
            <a:off x="1720931" y="2610517"/>
            <a:ext cx="5884432" cy="237055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D816C7BE-22BC-3EB0-56A6-7CC9B1A67F2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tx2">
              <a:lumMod val="50000"/>
              <a:lumOff val="50000"/>
            </a:schemeClr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الرئيسي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5C34B839-7605-9CDF-C1C1-10EE08986A76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009ED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9865BC4-1BD0-78B9-B952-CC3CD234197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6449655" y="3170786"/>
            <a:ext cx="841742" cy="84174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08F4E1BC-9604-76A6-4F08-D07131D60FDE}"/>
              </a:ext>
            </a:extLst>
          </p:cNvPr>
          <p:cNvGrpSpPr/>
          <p:nvPr/>
        </p:nvGrpSpPr>
        <p:grpSpPr>
          <a:xfrm>
            <a:off x="1852603" y="3235721"/>
            <a:ext cx="4597052" cy="1451721"/>
            <a:chOff x="1852603" y="3070584"/>
            <a:chExt cx="4597052" cy="1451721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4E94CF13-2D3C-49A3-444F-869ADA6B8B37}"/>
                </a:ext>
              </a:extLst>
            </p:cNvPr>
            <p:cNvSpPr txBox="1"/>
            <p:nvPr/>
          </p:nvSpPr>
          <p:spPr>
            <a:xfrm>
              <a:off x="1852603" y="3070584"/>
              <a:ext cx="459705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fr-FR"/>
              </a:defPPr>
              <a:lvl1pPr algn="r" defTabSz="685834" rtl="1">
                <a:defRPr sz="3600" b="1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 err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النمذجة</a:t>
              </a:r>
              <a:endParaRPr lang="ar-MA" dirty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1245C821-7948-B40C-C133-9D25786DC318}"/>
                </a:ext>
              </a:extLst>
            </p:cNvPr>
            <p:cNvSpPr txBox="1"/>
            <p:nvPr/>
          </p:nvSpPr>
          <p:spPr>
            <a:xfrm>
              <a:off x="1852603" y="3875974"/>
              <a:ext cx="459705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600" b="1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الممارسة الموجهة</a:t>
              </a:r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B4173EA0-F2BB-DB27-CE79-146A50FD0D92}"/>
              </a:ext>
            </a:extLst>
          </p:cNvPr>
          <p:cNvSpPr txBox="1"/>
          <p:nvPr/>
        </p:nvSpPr>
        <p:spPr>
          <a:xfrm>
            <a:off x="6685613" y="899410"/>
            <a:ext cx="442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chemeClr val="bg1"/>
                </a:solidFill>
              </a:rPr>
              <a:t>(ة)</a:t>
            </a:r>
            <a:endParaRPr lang="fr-MA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1994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03D7C-69DE-05ED-1889-C71742412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0CCD51D4-18A8-D175-FCFA-F1517D30EE03}"/>
              </a:ext>
            </a:extLst>
          </p:cNvPr>
          <p:cNvSpPr txBox="1"/>
          <p:nvPr/>
        </p:nvSpPr>
        <p:spPr>
          <a:xfrm>
            <a:off x="0" y="1376524"/>
            <a:ext cx="7764904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defTabSz="60963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  <a:sym typeface="Arial"/>
              </a:rPr>
              <a:t>اليوم ، سنتعرف</a:t>
            </a:r>
            <a:r>
              <a:rPr lang="f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  <a:sym typeface="Arial"/>
              </a:rPr>
              <a:t>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  <a:sym typeface="Arial"/>
              </a:rPr>
              <a:t>مع ياقوت وأيوب على دور الحواس في اكتشاف وتمييز الأشياء من</a:t>
            </a:r>
          </a:p>
          <a:p>
            <a:pPr algn="r" defTabSz="609630" rtl="1">
              <a:defRPr/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  <a:sym typeface="Arial"/>
              </a:rPr>
              <a:t> حولنا</a:t>
            </a:r>
            <a:endParaRPr lang="en-US" sz="2000" b="1" dirty="0">
              <a:solidFill>
                <a:schemeClr val="bg1">
                  <a:lumMod val="6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0F162D5-8C8F-A235-99B4-202E96D4A3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302" y="2152961"/>
            <a:ext cx="7192828" cy="3802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756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77772703-AEA7-32C5-14B4-CB62BA216F6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FA36623-0C83-228C-E0D5-BA1261A99ADF}"/>
              </a:ext>
            </a:extLst>
          </p:cNvPr>
          <p:cNvSpPr txBox="1"/>
          <p:nvPr/>
        </p:nvSpPr>
        <p:spPr>
          <a:xfrm>
            <a:off x="1357162" y="1245790"/>
            <a:ext cx="58767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انتبهوا جيدا سنقوم بعرض فيديو </a:t>
            </a:r>
            <a:r>
              <a:rPr lang="ar-MA" sz="2000" b="1" dirty="0" err="1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النمذجة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2" name="VIDEO_N1_U1_S1_L1">
            <a:hlinkClick r:id="" action="ppaction://media"/>
            <a:extLst>
              <a:ext uri="{FF2B5EF4-FFF2-40B4-BE49-F238E27FC236}">
                <a16:creationId xmlns:a16="http://schemas.microsoft.com/office/drawing/2014/main" id="{C3016881-AB62-1911-48FB-85D2F59361A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2414" y="1889956"/>
            <a:ext cx="7299750" cy="410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8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65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49B4706-3F45-BE08-D600-40A7DBEDA46E}"/>
              </a:ext>
            </a:extLst>
          </p:cNvPr>
          <p:cNvSpPr/>
          <p:nvPr/>
        </p:nvSpPr>
        <p:spPr>
          <a:xfrm>
            <a:off x="1720931" y="2610517"/>
            <a:ext cx="5884432" cy="237055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E3756380-1EBB-7CD0-26D9-F18F2FFE2E8D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tx2">
              <a:lumMod val="50000"/>
              <a:lumOff val="50000"/>
            </a:schemeClr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الرئيسي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3B019B31-985C-41AD-69AD-636CA1B708D4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009ED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94B864A-52D6-023B-0E1F-753D7CC4A51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6449655" y="3170786"/>
            <a:ext cx="841742" cy="84174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5DADB284-D512-5318-E32B-6572ACF6C195}"/>
              </a:ext>
            </a:extLst>
          </p:cNvPr>
          <p:cNvGrpSpPr/>
          <p:nvPr/>
        </p:nvGrpSpPr>
        <p:grpSpPr>
          <a:xfrm>
            <a:off x="1852603" y="3235721"/>
            <a:ext cx="4597052" cy="1451721"/>
            <a:chOff x="1852603" y="3070584"/>
            <a:chExt cx="4597052" cy="1451721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252D6148-0918-F8C2-7755-78165F99BB8F}"/>
                </a:ext>
              </a:extLst>
            </p:cNvPr>
            <p:cNvSpPr txBox="1"/>
            <p:nvPr/>
          </p:nvSpPr>
          <p:spPr>
            <a:xfrm>
              <a:off x="1852603" y="3070584"/>
              <a:ext cx="459705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fr-FR"/>
              </a:defPPr>
              <a:lvl1pPr algn="r" defTabSz="685834" rtl="1">
                <a:defRPr sz="3600" b="1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النمذجة </a:t>
              </a:r>
              <a:r>
                <a:rPr lang="ar-MA" sz="2400" dirty="0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(أسئلة التحقق من الفهم )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E25C535A-C6AC-5605-CC73-9FDBF4B9B857}"/>
                </a:ext>
              </a:extLst>
            </p:cNvPr>
            <p:cNvSpPr txBox="1"/>
            <p:nvPr/>
          </p:nvSpPr>
          <p:spPr>
            <a:xfrm>
              <a:off x="1852603" y="3875974"/>
              <a:ext cx="459705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600" b="1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الممارسة الموجهة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EEC841B3-FE16-22FC-0E24-5E0888732143}"/>
              </a:ext>
            </a:extLst>
          </p:cNvPr>
          <p:cNvSpPr txBox="1"/>
          <p:nvPr/>
        </p:nvSpPr>
        <p:spPr>
          <a:xfrm>
            <a:off x="6685613" y="899410"/>
            <a:ext cx="442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chemeClr val="bg1"/>
                </a:solidFill>
              </a:rPr>
              <a:t>(ة)</a:t>
            </a:r>
            <a:endParaRPr lang="fr-MA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9575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64756E-2CC6-E5C8-B589-C1733C66E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BED0DF4-9509-2C6C-6A71-DD3413B470D7}"/>
              </a:ext>
            </a:extLst>
          </p:cNvPr>
          <p:cNvSpPr/>
          <p:nvPr/>
        </p:nvSpPr>
        <p:spPr>
          <a:xfrm>
            <a:off x="1720931" y="2610517"/>
            <a:ext cx="5884432" cy="237055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7BE1A21E-6C2A-2EF8-9176-412A12097E08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chemeClr val="tx2">
              <a:lumMod val="50000"/>
              <a:lumOff val="50000"/>
            </a:schemeClr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الرئيسي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0A43BC3E-B98C-F975-D5D5-AF0E21346C29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009ED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908923A-5095-C4A9-7CA1-EC14C45351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6449655" y="3748302"/>
            <a:ext cx="841742" cy="84174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4D28361-7A29-8E9D-F2C5-459A99038CED}"/>
              </a:ext>
            </a:extLst>
          </p:cNvPr>
          <p:cNvGrpSpPr/>
          <p:nvPr/>
        </p:nvGrpSpPr>
        <p:grpSpPr>
          <a:xfrm>
            <a:off x="1852603" y="3163075"/>
            <a:ext cx="4597052" cy="1272975"/>
            <a:chOff x="1852603" y="2997938"/>
            <a:chExt cx="4597052" cy="1272975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B489CB1B-F108-9F91-20A2-9E2E0A3FD3C1}"/>
                </a:ext>
              </a:extLst>
            </p:cNvPr>
            <p:cNvSpPr txBox="1"/>
            <p:nvPr/>
          </p:nvSpPr>
          <p:spPr>
            <a:xfrm>
              <a:off x="1852603" y="3070584"/>
              <a:ext cx="4597052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fr-FR"/>
              </a:defPPr>
              <a:lvl1pPr algn="r" defTabSz="685834" rtl="1">
                <a:defRPr sz="3600" b="1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defRPr>
              </a:lvl1pPr>
            </a:lstStyle>
            <a:p>
              <a:endParaRPr lang="ar-MA" dirty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  <a:p>
              <a:r>
                <a:rPr lang="ar-MA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ممارسة موجهة: النشاط 1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6332047-20EB-435A-AB5E-2F8ADE057301}"/>
                </a:ext>
              </a:extLst>
            </p:cNvPr>
            <p:cNvSpPr txBox="1"/>
            <p:nvPr/>
          </p:nvSpPr>
          <p:spPr>
            <a:xfrm>
              <a:off x="1852603" y="2997938"/>
              <a:ext cx="459705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600" b="1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النمذجة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94F9FBD6-8150-4AEB-26F6-E5C569657FEA}"/>
              </a:ext>
            </a:extLst>
          </p:cNvPr>
          <p:cNvSpPr txBox="1"/>
          <p:nvPr/>
        </p:nvSpPr>
        <p:spPr>
          <a:xfrm>
            <a:off x="6685613" y="899410"/>
            <a:ext cx="442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chemeClr val="bg1"/>
                </a:solidFill>
              </a:rPr>
              <a:t>(ة)</a:t>
            </a:r>
            <a:endParaRPr lang="fr-MA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3175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BA7BD-7004-D263-8779-1951F98F5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1">
            <a:extLst>
              <a:ext uri="{FF2B5EF4-FFF2-40B4-BE49-F238E27FC236}">
                <a16:creationId xmlns:a16="http://schemas.microsoft.com/office/drawing/2014/main" id="{6A82981F-8A8E-6FC5-9C71-51DA219495AF}"/>
              </a:ext>
            </a:extLst>
          </p:cNvPr>
          <p:cNvSpPr txBox="1"/>
          <p:nvPr/>
        </p:nvSpPr>
        <p:spPr>
          <a:xfrm>
            <a:off x="2075380" y="1065532"/>
            <a:ext cx="56607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9. أنجزوا التمرين2.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وتصحيح إنجازاتكم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F0419D9-871B-BFB3-19CD-EB84CE55BA8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7644" y="2760331"/>
            <a:ext cx="1876626" cy="187662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230AD45-5D24-B1DA-6DBC-E4DD3CFE19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8540" y="1690369"/>
            <a:ext cx="4068566" cy="487396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09F1CDA-8899-8E2F-E7A7-1ECD33CC018D}"/>
              </a:ext>
            </a:extLst>
          </p:cNvPr>
          <p:cNvSpPr txBox="1"/>
          <p:nvPr/>
        </p:nvSpPr>
        <p:spPr>
          <a:xfrm>
            <a:off x="2657696" y="2106202"/>
            <a:ext cx="3979410" cy="2373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215096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191B0-35C9-0EC5-B8FC-558DF222F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1">
            <a:extLst>
              <a:ext uri="{FF2B5EF4-FFF2-40B4-BE49-F238E27FC236}">
                <a16:creationId xmlns:a16="http://schemas.microsoft.com/office/drawing/2014/main" id="{44AA076B-6E5E-4575-7103-4A66802731C6}"/>
              </a:ext>
            </a:extLst>
          </p:cNvPr>
          <p:cNvSpPr txBox="1"/>
          <p:nvPr/>
        </p:nvSpPr>
        <p:spPr>
          <a:xfrm>
            <a:off x="1931542" y="1126527"/>
            <a:ext cx="56607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9، أنجزوا التمرين2. 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9B54576-3BD5-E067-AD1F-93C5C39670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493" y="1976801"/>
            <a:ext cx="7014898" cy="442880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4C8AEC-629A-17D1-A199-D30B77FB51D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7632" y="943993"/>
            <a:ext cx="1196067" cy="1196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861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6225E-82C6-49CA-3BB3-82CCCE48D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1">
            <a:extLst>
              <a:ext uri="{FF2B5EF4-FFF2-40B4-BE49-F238E27FC236}">
                <a16:creationId xmlns:a16="http://schemas.microsoft.com/office/drawing/2014/main" id="{0EF7A8F9-153C-C8BF-16C6-A1DF38859499}"/>
              </a:ext>
            </a:extLst>
          </p:cNvPr>
          <p:cNvSpPr txBox="1"/>
          <p:nvPr/>
        </p:nvSpPr>
        <p:spPr>
          <a:xfrm>
            <a:off x="1931542" y="991456"/>
            <a:ext cx="5660799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صححوا.</a:t>
            </a:r>
            <a:r>
              <a:rPr lang="fr-MA" sz="24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endParaRPr lang="ar-MA" sz="24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i="1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دعوة المتعلمين إلى  التصحيح على الكراسة</a:t>
            </a:r>
            <a:endParaRPr lang="fr-FR" i="1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endParaRPr lang="ar-MA" sz="24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DFDDBDD-C043-C543-4B48-120F3EDC6C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969" y="1715784"/>
            <a:ext cx="7493422" cy="4689825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207B3135-ADA5-A6EF-391D-DEBB283D7B6E}"/>
              </a:ext>
            </a:extLst>
          </p:cNvPr>
          <p:cNvCxnSpPr/>
          <p:nvPr/>
        </p:nvCxnSpPr>
        <p:spPr>
          <a:xfrm flipH="1">
            <a:off x="2250040" y="3667874"/>
            <a:ext cx="1407560" cy="219867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993D0FF8-A410-4843-73D3-4724F32A52E1}"/>
              </a:ext>
            </a:extLst>
          </p:cNvPr>
          <p:cNvCxnSpPr>
            <a:cxnSpLocks/>
          </p:cNvCxnSpPr>
          <p:nvPr/>
        </p:nvCxnSpPr>
        <p:spPr>
          <a:xfrm flipH="1">
            <a:off x="2250040" y="4767209"/>
            <a:ext cx="140756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D022F0EF-252C-11BB-B7E7-4F02EE9297C4}"/>
              </a:ext>
            </a:extLst>
          </p:cNvPr>
          <p:cNvCxnSpPr>
            <a:cxnSpLocks/>
          </p:cNvCxnSpPr>
          <p:nvPr/>
        </p:nvCxnSpPr>
        <p:spPr>
          <a:xfrm flipH="1">
            <a:off x="5066015" y="3667874"/>
            <a:ext cx="1437527" cy="219867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BD52E0CE-FE6D-7EA2-3161-5AB16EE3E3DA}"/>
              </a:ext>
            </a:extLst>
          </p:cNvPr>
          <p:cNvCxnSpPr>
            <a:cxnSpLocks/>
          </p:cNvCxnSpPr>
          <p:nvPr/>
        </p:nvCxnSpPr>
        <p:spPr>
          <a:xfrm flipH="1">
            <a:off x="2250040" y="2568539"/>
            <a:ext cx="140756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B0B4BF73-9501-5CC2-5805-D9533C05975C}"/>
              </a:ext>
            </a:extLst>
          </p:cNvPr>
          <p:cNvCxnSpPr>
            <a:cxnSpLocks/>
          </p:cNvCxnSpPr>
          <p:nvPr/>
        </p:nvCxnSpPr>
        <p:spPr>
          <a:xfrm flipH="1">
            <a:off x="2137025" y="3667874"/>
            <a:ext cx="152057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9180D9FC-9067-A16F-EAE7-DC5C344AFCD8}"/>
              </a:ext>
            </a:extLst>
          </p:cNvPr>
          <p:cNvCxnSpPr>
            <a:cxnSpLocks/>
          </p:cNvCxnSpPr>
          <p:nvPr/>
        </p:nvCxnSpPr>
        <p:spPr>
          <a:xfrm>
            <a:off x="5126804" y="4767209"/>
            <a:ext cx="140756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215535B8-DF33-4887-A1A5-EF4AA54997CB}"/>
              </a:ext>
            </a:extLst>
          </p:cNvPr>
          <p:cNvCxnSpPr>
            <a:cxnSpLocks/>
          </p:cNvCxnSpPr>
          <p:nvPr/>
        </p:nvCxnSpPr>
        <p:spPr>
          <a:xfrm flipV="1">
            <a:off x="5111393" y="2568539"/>
            <a:ext cx="1469204" cy="109933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34E79C89-4F2E-8C31-E0E0-183A657392D7}"/>
              </a:ext>
            </a:extLst>
          </p:cNvPr>
          <p:cNvCxnSpPr>
            <a:cxnSpLocks/>
          </p:cNvCxnSpPr>
          <p:nvPr/>
        </p:nvCxnSpPr>
        <p:spPr>
          <a:xfrm>
            <a:off x="5126804" y="4817954"/>
            <a:ext cx="1438382" cy="112050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41587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B1E62-2164-7682-BB9A-AABC56BE1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4">
            <a:extLst>
              <a:ext uri="{FF2B5EF4-FFF2-40B4-BE49-F238E27FC236}">
                <a16:creationId xmlns:a16="http://schemas.microsoft.com/office/drawing/2014/main" id="{AB1A6F4C-387C-86BC-180B-506A8035BB33}"/>
              </a:ext>
            </a:extLst>
          </p:cNvPr>
          <p:cNvSpPr/>
          <p:nvPr/>
        </p:nvSpPr>
        <p:spPr>
          <a:xfrm>
            <a:off x="1928003" y="2610516"/>
            <a:ext cx="5577840" cy="2370557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/>
            <a:endParaRPr lang="fr-FR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6523D970-D16C-FB5A-001D-438F08FA683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009EDE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التدرب والإغناء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2AE15EC1-7247-A64E-7200-DBB298C186F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004E9A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pic>
        <p:nvPicPr>
          <p:cNvPr id="11" name="Image 1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9C1BC2E-DDCA-9E23-12B9-8D0FD9260E3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7042331" y="3429000"/>
            <a:ext cx="841742" cy="791445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E4865605-2E21-5C80-7BA5-E4016E5634AE}"/>
              </a:ext>
            </a:extLst>
          </p:cNvPr>
          <p:cNvSpPr txBox="1"/>
          <p:nvPr/>
        </p:nvSpPr>
        <p:spPr>
          <a:xfrm>
            <a:off x="1520792" y="4553813"/>
            <a:ext cx="462541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00B0F0"/>
                </a:solidFill>
              </a:rPr>
              <a:t>التدرب : النشاط 3</a:t>
            </a:r>
            <a:r>
              <a:rPr lang="ar-MA" dirty="0"/>
              <a:t> </a:t>
            </a:r>
          </a:p>
          <a:p>
            <a:r>
              <a:rPr lang="ar-MA" dirty="0"/>
              <a:t>              النشاط 4</a:t>
            </a:r>
          </a:p>
          <a:p>
            <a:r>
              <a:rPr lang="ar-MA" dirty="0">
                <a:solidFill>
                  <a:schemeClr val="bg2">
                    <a:lumMod val="75000"/>
                  </a:schemeClr>
                </a:solidFill>
              </a:rPr>
              <a:t> الإغناء : النشاط 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FE2425C-B08C-4886-9A0A-1804917AFEED}"/>
              </a:ext>
            </a:extLst>
          </p:cNvPr>
          <p:cNvSpPr txBox="1"/>
          <p:nvPr/>
        </p:nvSpPr>
        <p:spPr>
          <a:xfrm>
            <a:off x="4161034" y="3609072"/>
            <a:ext cx="304114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Dosis" pitchFamily="2" charset="0"/>
                <a:cs typeface="Calibri" panose="020F0502020204030204" pitchFamily="34" charset="0"/>
                <a:sym typeface="Calibri"/>
              </a:rPr>
              <a:t>الممارسة المستقلة:</a:t>
            </a:r>
          </a:p>
          <a:p>
            <a:r>
              <a:rPr lang="ar-MA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Dosis" pitchFamily="2" charset="0"/>
                <a:cs typeface="Calibri" panose="020F0502020204030204" pitchFamily="34" charset="0"/>
                <a:sym typeface="Calibri"/>
              </a:rPr>
              <a:t>  </a:t>
            </a:r>
            <a:endParaRPr lang="fr-FR" sz="24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E7C8874-ECF4-B173-7AF1-64684C0CD0CD}"/>
              </a:ext>
            </a:extLst>
          </p:cNvPr>
          <p:cNvSpPr txBox="1"/>
          <p:nvPr/>
        </p:nvSpPr>
        <p:spPr>
          <a:xfrm>
            <a:off x="6685613" y="899410"/>
            <a:ext cx="442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chemeClr val="bg1"/>
                </a:solidFill>
              </a:rPr>
              <a:t>(ة)</a:t>
            </a:r>
            <a:endParaRPr lang="fr-MA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925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3CE1F-AC9C-A244-976D-FF0136D4E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6283C8C4-3A54-54F4-485E-EA15D1ED477A}"/>
              </a:ext>
            </a:extLst>
          </p:cNvPr>
          <p:cNvSpPr txBox="1">
            <a:spLocks/>
          </p:cNvSpPr>
          <p:nvPr/>
        </p:nvSpPr>
        <p:spPr>
          <a:xfrm>
            <a:off x="4498695" y="1159668"/>
            <a:ext cx="3108897" cy="360000"/>
          </a:xfrm>
          <a:prstGeom prst="rect">
            <a:avLst/>
          </a:prstGeom>
          <a:solidFill>
            <a:srgbClr val="009EDE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2800" b="1" dirty="0"/>
              <a:t>أَتَذَكَّرُ</a:t>
            </a:r>
            <a:endParaRPr lang="ar-MA" sz="2800" dirty="0"/>
          </a:p>
          <a:p>
            <a:pPr algn="ctr"/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1D65A90-987B-395B-CC32-30B4B36310B3}"/>
              </a:ext>
            </a:extLst>
          </p:cNvPr>
          <p:cNvSpPr txBox="1"/>
          <p:nvPr/>
        </p:nvSpPr>
        <p:spPr>
          <a:xfrm>
            <a:off x="186328" y="2197000"/>
            <a:ext cx="8419249" cy="41549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ar-MA" sz="2400" b="1" dirty="0">
                <a:solidFill>
                  <a:srgbClr val="FF0000"/>
                </a:solidFill>
              </a:rPr>
              <a:t>1- أَقْتَرِحُ سُؤَالًا؛</a:t>
            </a:r>
          </a:p>
          <a:p>
            <a:pPr algn="r"/>
            <a:r>
              <a:rPr lang="ar-MA" sz="2400" dirty="0"/>
              <a:t> </a:t>
            </a:r>
            <a:r>
              <a:rPr lang="ar-MA" sz="2400" b="1" dirty="0"/>
              <a:t>كَيْفَ تُسَاعِدُنِي حَوَاسِّي عَلَى اكْتِشَافِ الْأَشْيَاءِ وَالتَّمْيِيزِ بَيْنَهَا؟</a:t>
            </a:r>
            <a:endParaRPr lang="ar-MA" sz="2400" dirty="0"/>
          </a:p>
          <a:p>
            <a:pPr algn="r"/>
            <a:r>
              <a:rPr lang="ar-MA" sz="2400" b="1" dirty="0">
                <a:solidFill>
                  <a:srgbClr val="FF0000"/>
                </a:solidFill>
              </a:rPr>
              <a:t>2- أُلاَحِظُ وَأَسْتَكْشِفُ؛</a:t>
            </a:r>
          </a:p>
          <a:p>
            <a:pPr algn="r"/>
            <a:r>
              <a:rPr lang="ar-MA" sz="2400" dirty="0"/>
              <a:t> </a:t>
            </a:r>
            <a:r>
              <a:rPr lang="ar-MA" sz="2400" b="1" dirty="0"/>
              <a:t>أُحَدِّدُ خَصَائِصَ الشَّيْءِ :</a:t>
            </a:r>
            <a:endParaRPr lang="ar-MA" sz="2400" dirty="0"/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/>
              <a:t>لَوْنُهُ وَشَكْلُهُ</a:t>
            </a:r>
            <a:endParaRPr lang="ar-MA" sz="2400" dirty="0"/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/>
              <a:t>مَلْمَسُهُ  </a:t>
            </a:r>
            <a:endParaRPr lang="ar-MA" sz="2400" dirty="0"/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/>
              <a:t>رَائِحَتُهُ</a:t>
            </a:r>
            <a:endParaRPr lang="ar-MA" sz="2400" dirty="0"/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/>
              <a:t>صَوْتًه</a:t>
            </a:r>
            <a:endParaRPr lang="ar-MA" sz="2400" dirty="0"/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MA" sz="2400" b="1" dirty="0"/>
              <a:t> طَعْمُهُ</a:t>
            </a:r>
            <a:endParaRPr lang="ar-MA" sz="2400" dirty="0"/>
          </a:p>
          <a:p>
            <a:pPr algn="r"/>
            <a:r>
              <a:rPr lang="ar-MA" sz="2400" b="1" dirty="0">
                <a:solidFill>
                  <a:srgbClr val="FF0000"/>
                </a:solidFill>
              </a:rPr>
              <a:t>3- أُسْتَنْتِجُ وَأَتَعَرَّفُ؛</a:t>
            </a:r>
            <a:r>
              <a:rPr lang="ar-MA" sz="2400" dirty="0">
                <a:solidFill>
                  <a:srgbClr val="FF0000"/>
                </a:solidFill>
              </a:rPr>
              <a:t> </a:t>
            </a:r>
          </a:p>
          <a:p>
            <a:pPr algn="r"/>
            <a:r>
              <a:rPr lang="ar-MA" sz="2400" b="1" dirty="0"/>
              <a:t>أَجْمَعُ الْمَعْلُومَاتِ الَّتِي سَجَّلْتُهَا بِحَوَاسِّي لأَتَعَرَّفَ عَلَى الأَشْياءِ.</a:t>
            </a:r>
            <a:endParaRPr lang="ar-MA" sz="2400" dirty="0"/>
          </a:p>
        </p:txBody>
      </p:sp>
      <p:sp>
        <p:nvSpPr>
          <p:cNvPr id="7" name="ZoneTexte 11">
            <a:extLst>
              <a:ext uri="{FF2B5EF4-FFF2-40B4-BE49-F238E27FC236}">
                <a16:creationId xmlns:a16="http://schemas.microsoft.com/office/drawing/2014/main" id="{BFB03910-6F66-D6C9-7177-64F46CB648EA}"/>
              </a:ext>
            </a:extLst>
          </p:cNvPr>
          <p:cNvSpPr txBox="1"/>
          <p:nvPr/>
        </p:nvSpPr>
        <p:spPr>
          <a:xfrm>
            <a:off x="589552" y="1673780"/>
            <a:ext cx="7296720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ar-MA" sz="2800" b="1" dirty="0"/>
              <a:t>كَيْفَ أَتَعَرَّفَ عَلَى الْأَشْيَاءِ مِنْ حَوْلِي؟</a:t>
            </a:r>
            <a:endParaRPr lang="ar-MA" sz="2800" dirty="0"/>
          </a:p>
        </p:txBody>
      </p:sp>
    </p:spTree>
    <p:extLst>
      <p:ext uri="{BB962C8B-B14F-4D97-AF65-F5344CB8AC3E}">
        <p14:creationId xmlns:p14="http://schemas.microsoft.com/office/powerpoint/2010/main" val="1146575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1DC5B-9E98-2D79-0959-DB0C87B54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9150821-15C3-36FF-43C8-D449A69C7B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803" y="1805144"/>
            <a:ext cx="5062545" cy="477908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3017174-86C8-B0BA-FF83-3DD7CC6A1682}"/>
              </a:ext>
            </a:extLst>
          </p:cNvPr>
          <p:cNvSpPr txBox="1"/>
          <p:nvPr/>
        </p:nvSpPr>
        <p:spPr>
          <a:xfrm>
            <a:off x="1210531" y="1257889"/>
            <a:ext cx="62620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9 </a:t>
            </a: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أنجزوا التمرين3.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AE712384-1D22-BB20-1A4F-986763267603}"/>
              </a:ext>
            </a:extLst>
          </p:cNvPr>
          <p:cNvSpPr txBox="1">
            <a:spLocks/>
          </p:cNvSpPr>
          <p:nvPr/>
        </p:nvSpPr>
        <p:spPr>
          <a:xfrm>
            <a:off x="1839074" y="1477053"/>
            <a:ext cx="5640181" cy="3561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50" i="1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1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16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مطالبة المتعلمين </a:t>
            </a:r>
            <a:r>
              <a:rPr kumimoji="0" lang="ar-MA" sz="20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بتلوين  </a:t>
            </a:r>
            <a:r>
              <a:rPr kumimoji="0" lang="ar-MA" sz="16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الجواب على</a:t>
            </a:r>
            <a:r>
              <a:rPr kumimoji="0" lang="ar-MA" sz="1600" b="1" i="1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الكراسة</a:t>
            </a:r>
            <a:endParaRPr kumimoji="0" lang="fr-FR" sz="16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24E346A-6BC6-ED1E-482A-C8E7B2A8258B}"/>
              </a:ext>
            </a:extLst>
          </p:cNvPr>
          <p:cNvSpPr txBox="1"/>
          <p:nvPr/>
        </p:nvSpPr>
        <p:spPr>
          <a:xfrm>
            <a:off x="1695237" y="4639477"/>
            <a:ext cx="4869950" cy="175104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6169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36FDC-50AA-0D2D-B4E6-4A2F17400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D15FE6F4-1252-06C3-11E4-BD4B78BFF3E1}"/>
              </a:ext>
            </a:extLst>
          </p:cNvPr>
          <p:cNvSpPr txBox="1"/>
          <p:nvPr/>
        </p:nvSpPr>
        <p:spPr>
          <a:xfrm>
            <a:off x="1210531" y="1257889"/>
            <a:ext cx="62620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9 . أنجزوا التمرين3.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DCC51585-2673-7E5F-725D-FDD785C5F3E0}"/>
              </a:ext>
            </a:extLst>
          </p:cNvPr>
          <p:cNvSpPr txBox="1">
            <a:spLocks/>
          </p:cNvSpPr>
          <p:nvPr/>
        </p:nvSpPr>
        <p:spPr>
          <a:xfrm>
            <a:off x="1832448" y="1627221"/>
            <a:ext cx="5640181" cy="5753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50" i="1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1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18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مطالبة المتعلمين </a:t>
            </a: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بتلوين</a:t>
            </a:r>
            <a:r>
              <a:rPr kumimoji="0" lang="ar-MA" sz="18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الجواب على</a:t>
            </a:r>
            <a:r>
              <a:rPr kumimoji="0" lang="ar-MA" sz="1800" b="0" i="1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الكراسة</a:t>
            </a:r>
            <a:endParaRPr kumimoji="0" lang="fr-FR" sz="18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35269C2-D32D-DCDE-FE49-29294F2CEC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022" y="2045355"/>
            <a:ext cx="7763031" cy="382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4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CBD2FB1-D7C2-B0E8-4CC1-3FF3F4B03D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388" y="1599958"/>
            <a:ext cx="8435083" cy="450056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29A14BB-8F32-97D2-63AD-DD006AAAB2A5}"/>
              </a:ext>
            </a:extLst>
          </p:cNvPr>
          <p:cNvSpPr txBox="1"/>
          <p:nvPr/>
        </p:nvSpPr>
        <p:spPr>
          <a:xfrm>
            <a:off x="354458" y="2430533"/>
            <a:ext cx="2080517" cy="175104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7D625F8-D198-51DF-B905-004E2AC3E58D}"/>
              </a:ext>
            </a:extLst>
          </p:cNvPr>
          <p:cNvSpPr txBox="1"/>
          <p:nvPr/>
        </p:nvSpPr>
        <p:spPr>
          <a:xfrm>
            <a:off x="2559974" y="2430532"/>
            <a:ext cx="2080517" cy="175104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1F198D5-D051-581A-9CF7-EC806F4AECF8}"/>
              </a:ext>
            </a:extLst>
          </p:cNvPr>
          <p:cNvSpPr txBox="1"/>
          <p:nvPr/>
        </p:nvSpPr>
        <p:spPr>
          <a:xfrm>
            <a:off x="6768954" y="4333982"/>
            <a:ext cx="2080517" cy="175104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366B717-2910-9F74-1144-4766EF405ABE}"/>
              </a:ext>
            </a:extLst>
          </p:cNvPr>
          <p:cNvSpPr txBox="1"/>
          <p:nvPr/>
        </p:nvSpPr>
        <p:spPr>
          <a:xfrm>
            <a:off x="2587375" y="4441432"/>
            <a:ext cx="2080517" cy="175104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D932E75-0990-CB42-D999-6A43E87DF993}"/>
              </a:ext>
            </a:extLst>
          </p:cNvPr>
          <p:cNvSpPr txBox="1"/>
          <p:nvPr/>
        </p:nvSpPr>
        <p:spPr>
          <a:xfrm>
            <a:off x="6709027" y="2430532"/>
            <a:ext cx="2080517" cy="175104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D04444B-F7CF-4646-5823-1E486CCB7587}"/>
              </a:ext>
            </a:extLst>
          </p:cNvPr>
          <p:cNvSpPr txBox="1"/>
          <p:nvPr/>
        </p:nvSpPr>
        <p:spPr>
          <a:xfrm>
            <a:off x="6259531" y="1230626"/>
            <a:ext cx="10351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10509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157EDD-8FA7-E5E4-B041-F536CFAB3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4">
            <a:extLst>
              <a:ext uri="{FF2B5EF4-FFF2-40B4-BE49-F238E27FC236}">
                <a16:creationId xmlns:a16="http://schemas.microsoft.com/office/drawing/2014/main" id="{614E8834-FC5B-9A19-AFF2-97FFFFEDB535}"/>
              </a:ext>
            </a:extLst>
          </p:cNvPr>
          <p:cNvSpPr/>
          <p:nvPr/>
        </p:nvSpPr>
        <p:spPr>
          <a:xfrm>
            <a:off x="1928003" y="2610516"/>
            <a:ext cx="5577840" cy="2370557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/>
            <a:endParaRPr lang="fr-FR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6C1ABFF2-76CC-F241-9034-AB7D4927BDA1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009EDE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التدرب والإغناء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C84CC314-F1F6-703A-A3DE-EBCDBDE1A0E3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004E9A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pic>
        <p:nvPicPr>
          <p:cNvPr id="11" name="Image 1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9CEB437C-21BA-7752-ECED-2D53A175547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7042331" y="3429000"/>
            <a:ext cx="841742" cy="791445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942A2D1C-8DFB-C6A3-F5A8-F5FA9DB86F8D}"/>
              </a:ext>
            </a:extLst>
          </p:cNvPr>
          <p:cNvSpPr txBox="1"/>
          <p:nvPr/>
        </p:nvSpPr>
        <p:spPr>
          <a:xfrm>
            <a:off x="1520792" y="4553813"/>
            <a:ext cx="462541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rgbClr val="00B0F0"/>
                </a:solidFill>
              </a:rPr>
              <a:t>التدرب : </a:t>
            </a:r>
            <a:r>
              <a:rPr lang="ar-MA" dirty="0">
                <a:solidFill>
                  <a:schemeClr val="bg2">
                    <a:lumMod val="75000"/>
                  </a:schemeClr>
                </a:solidFill>
              </a:rPr>
              <a:t>النشاط 3 </a:t>
            </a:r>
          </a:p>
          <a:p>
            <a:r>
              <a:rPr lang="ar-MA" dirty="0">
                <a:solidFill>
                  <a:srgbClr val="00B0F0"/>
                </a:solidFill>
              </a:rPr>
              <a:t>              النشاط 4</a:t>
            </a:r>
          </a:p>
          <a:p>
            <a:r>
              <a:rPr lang="ar-MA" dirty="0"/>
              <a:t>الاغناء  : النشاط 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15176CA-37F0-9F57-B8EF-9DE40B275289}"/>
              </a:ext>
            </a:extLst>
          </p:cNvPr>
          <p:cNvSpPr txBox="1"/>
          <p:nvPr/>
        </p:nvSpPr>
        <p:spPr>
          <a:xfrm>
            <a:off x="4161034" y="3609072"/>
            <a:ext cx="304114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Dosis" pitchFamily="2" charset="0"/>
                <a:cs typeface="Calibri" panose="020F0502020204030204" pitchFamily="34" charset="0"/>
                <a:sym typeface="Calibri"/>
              </a:rPr>
              <a:t>الممارسة المستقلة:</a:t>
            </a:r>
          </a:p>
          <a:p>
            <a:r>
              <a:rPr lang="ar-MA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Dosis" pitchFamily="2" charset="0"/>
                <a:cs typeface="Calibri" panose="020F0502020204030204" pitchFamily="34" charset="0"/>
                <a:sym typeface="Calibri"/>
              </a:rPr>
              <a:t>  </a:t>
            </a:r>
            <a:endParaRPr lang="fr-FR" sz="24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0AABE67-24C6-8A94-9B31-D6390E3BB162}"/>
              </a:ext>
            </a:extLst>
          </p:cNvPr>
          <p:cNvSpPr txBox="1"/>
          <p:nvPr/>
        </p:nvSpPr>
        <p:spPr>
          <a:xfrm>
            <a:off x="6685613" y="899410"/>
            <a:ext cx="442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chemeClr val="bg1"/>
                </a:solidFill>
              </a:rPr>
              <a:t>(ة)</a:t>
            </a:r>
            <a:endParaRPr lang="fr-MA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7138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98940-BE3B-E1FE-5CB8-723845B5C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2CFF4144-5DFF-4BCD-856D-7B1D56D04037}"/>
              </a:ext>
            </a:extLst>
          </p:cNvPr>
          <p:cNvSpPr txBox="1"/>
          <p:nvPr/>
        </p:nvSpPr>
        <p:spPr>
          <a:xfrm>
            <a:off x="1210531" y="1257889"/>
            <a:ext cx="62620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صفحة 10</a:t>
            </a: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التمرين4.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0A5CF9E3-5A10-FBC3-BBAC-87A436A99ECD}"/>
              </a:ext>
            </a:extLst>
          </p:cNvPr>
          <p:cNvSpPr txBox="1">
            <a:spLocks/>
          </p:cNvSpPr>
          <p:nvPr/>
        </p:nvSpPr>
        <p:spPr>
          <a:xfrm>
            <a:off x="1839074" y="1477053"/>
            <a:ext cx="5640181" cy="3561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50" i="1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1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1800" b="0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مطالبة المتعلمين  بكتابة  الجواب على</a:t>
            </a:r>
            <a:r>
              <a:rPr kumimoji="0" lang="ar-MA" sz="1800" b="0" i="1" u="none" strike="noStrike" kern="1200" cap="none" spc="0" normalizeH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الكراسة</a:t>
            </a:r>
            <a:endParaRPr kumimoji="0" lang="fr-FR" sz="1800" b="0" i="1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207CEFC-5B32-0695-4B56-50CC08EDDE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691" y="1846385"/>
            <a:ext cx="4631847" cy="471588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F3A1A91-F5D0-C32A-9F17-A4D63BD4C9CA}"/>
              </a:ext>
            </a:extLst>
          </p:cNvPr>
          <p:cNvSpPr txBox="1"/>
          <p:nvPr/>
        </p:nvSpPr>
        <p:spPr>
          <a:xfrm>
            <a:off x="2508690" y="1833224"/>
            <a:ext cx="4466397" cy="14750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6824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5E1A8D-0FE3-0213-CA4D-694F34B4F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D9576F40-D9FD-BF14-8B67-59C1FCF0A3EC}"/>
              </a:ext>
            </a:extLst>
          </p:cNvPr>
          <p:cNvSpPr txBox="1"/>
          <p:nvPr/>
        </p:nvSpPr>
        <p:spPr>
          <a:xfrm>
            <a:off x="1210531" y="1257889"/>
            <a:ext cx="62620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10 . أنجزوا التمرين4.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12B4725D-C8E2-84A2-10C9-E5D3BF0AB6D0}"/>
              </a:ext>
            </a:extLst>
          </p:cNvPr>
          <p:cNvSpPr txBox="1">
            <a:spLocks/>
          </p:cNvSpPr>
          <p:nvPr/>
        </p:nvSpPr>
        <p:spPr>
          <a:xfrm>
            <a:off x="1839074" y="1477053"/>
            <a:ext cx="5640181" cy="3561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50" i="1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1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1800" b="0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مطالبة المتعلمين  بكتابة الجواب على</a:t>
            </a:r>
            <a:r>
              <a:rPr kumimoji="0" lang="ar-MA" sz="1800" b="0" i="1" u="none" strike="noStrike" kern="1200" cap="none" spc="0" normalizeH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الكراسة</a:t>
            </a:r>
            <a:endParaRPr kumimoji="0" lang="fr-FR" sz="1800" b="0" i="1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8B4F6D8-6DA3-69B6-D0F1-C3DBC65DBA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616" y="2075053"/>
            <a:ext cx="7662783" cy="3195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258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D422CA1-DA27-52BD-153E-3E734892C6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626" y="1954025"/>
            <a:ext cx="8301519" cy="381297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5E9BDA9-0586-F4A4-AD42-04B3D51425D4}"/>
              </a:ext>
            </a:extLst>
          </p:cNvPr>
          <p:cNvSpPr txBox="1"/>
          <p:nvPr/>
        </p:nvSpPr>
        <p:spPr>
          <a:xfrm>
            <a:off x="1234694" y="5399344"/>
            <a:ext cx="583831" cy="73531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782CAE4-2203-ED6F-D203-7321C51EB91A}"/>
              </a:ext>
            </a:extLst>
          </p:cNvPr>
          <p:cNvSpPr txBox="1"/>
          <p:nvPr/>
        </p:nvSpPr>
        <p:spPr>
          <a:xfrm>
            <a:off x="7683353" y="5399343"/>
            <a:ext cx="583831" cy="73531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186251F-5BEC-AFF3-B991-BC0DB408AF1D}"/>
              </a:ext>
            </a:extLst>
          </p:cNvPr>
          <p:cNvSpPr txBox="1"/>
          <p:nvPr/>
        </p:nvSpPr>
        <p:spPr>
          <a:xfrm>
            <a:off x="4444469" y="5399343"/>
            <a:ext cx="583831" cy="73531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A9DB8A1-96A3-4114-F21D-4B42AB44FFA8}"/>
              </a:ext>
            </a:extLst>
          </p:cNvPr>
          <p:cNvSpPr txBox="1"/>
          <p:nvPr/>
        </p:nvSpPr>
        <p:spPr>
          <a:xfrm>
            <a:off x="6318607" y="1325634"/>
            <a:ext cx="11301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09514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BF377-9121-5D7A-8A6B-741E4EA6E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4">
            <a:extLst>
              <a:ext uri="{FF2B5EF4-FFF2-40B4-BE49-F238E27FC236}">
                <a16:creationId xmlns:a16="http://schemas.microsoft.com/office/drawing/2014/main" id="{0A318119-5FB8-878E-4634-2EBA5FD01BA7}"/>
              </a:ext>
            </a:extLst>
          </p:cNvPr>
          <p:cNvSpPr/>
          <p:nvPr/>
        </p:nvSpPr>
        <p:spPr>
          <a:xfrm>
            <a:off x="1928003" y="2610516"/>
            <a:ext cx="5577840" cy="2370557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/>
            <a:endParaRPr lang="fr-FR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C60B3188-ED96-26A1-C9E5-3994632959A8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009EDE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التدرب والإغناء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17B8AFF6-F443-F56B-6350-F2322DED2A55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004E9A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pic>
        <p:nvPicPr>
          <p:cNvPr id="11" name="Image 1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69D0485-E50F-C2EC-3618-6B60E154D22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7042331" y="3429000"/>
            <a:ext cx="841742" cy="791445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BD3F6BE4-C61A-A3B6-7CB8-65D14BF1ED78}"/>
              </a:ext>
            </a:extLst>
          </p:cNvPr>
          <p:cNvSpPr txBox="1"/>
          <p:nvPr/>
        </p:nvSpPr>
        <p:spPr>
          <a:xfrm>
            <a:off x="1520792" y="4553813"/>
            <a:ext cx="462541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>
                <a:solidFill>
                  <a:schemeClr val="bg2">
                    <a:lumMod val="75000"/>
                  </a:schemeClr>
                </a:solidFill>
              </a:rPr>
              <a:t>التدرب : النشاط 3 </a:t>
            </a:r>
          </a:p>
          <a:p>
            <a:r>
              <a:rPr lang="ar-MA" dirty="0">
                <a:solidFill>
                  <a:schemeClr val="bg2">
                    <a:lumMod val="75000"/>
                  </a:schemeClr>
                </a:solidFill>
              </a:rPr>
              <a:t>              النشاط 4</a:t>
            </a:r>
          </a:p>
          <a:p>
            <a:r>
              <a:rPr lang="ar-MA" dirty="0">
                <a:solidFill>
                  <a:srgbClr val="00B0F0"/>
                </a:solidFill>
              </a:rPr>
              <a:t>الإغناء</a:t>
            </a:r>
            <a:r>
              <a:rPr lang="ar-MA" dirty="0"/>
              <a:t>  : </a:t>
            </a:r>
            <a:r>
              <a:rPr lang="ar-MA" dirty="0">
                <a:solidFill>
                  <a:srgbClr val="00B0F0"/>
                </a:solidFill>
              </a:rPr>
              <a:t>النشاط</a:t>
            </a:r>
            <a:r>
              <a:rPr lang="ar-MA" dirty="0"/>
              <a:t> </a:t>
            </a:r>
            <a:r>
              <a:rPr lang="ar-MA" dirty="0">
                <a:solidFill>
                  <a:srgbClr val="00B0F0"/>
                </a:solidFill>
              </a:rPr>
              <a:t>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498F496-04FC-1D97-7790-ADA9B84B8F71}"/>
              </a:ext>
            </a:extLst>
          </p:cNvPr>
          <p:cNvSpPr txBox="1"/>
          <p:nvPr/>
        </p:nvSpPr>
        <p:spPr>
          <a:xfrm>
            <a:off x="4161034" y="3609072"/>
            <a:ext cx="304114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MA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Dosis" pitchFamily="2" charset="0"/>
                <a:cs typeface="Calibri" panose="020F0502020204030204" pitchFamily="34" charset="0"/>
                <a:sym typeface="Calibri"/>
              </a:rPr>
              <a:t>الممارسة المستقلة:</a:t>
            </a:r>
          </a:p>
          <a:p>
            <a:r>
              <a:rPr lang="ar-MA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Dosis" pitchFamily="2" charset="0"/>
                <a:cs typeface="Calibri" panose="020F0502020204030204" pitchFamily="34" charset="0"/>
                <a:sym typeface="Calibri"/>
              </a:rPr>
              <a:t>  </a:t>
            </a:r>
            <a:endParaRPr lang="fr-FR" sz="24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90AA73F-8B9D-8EBA-7836-CA3DF4F32581}"/>
              </a:ext>
            </a:extLst>
          </p:cNvPr>
          <p:cNvSpPr txBox="1"/>
          <p:nvPr/>
        </p:nvSpPr>
        <p:spPr>
          <a:xfrm>
            <a:off x="6685613" y="899410"/>
            <a:ext cx="442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chemeClr val="bg1"/>
                </a:solidFill>
              </a:rPr>
              <a:t>(ة)</a:t>
            </a:r>
            <a:endParaRPr lang="fr-MA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0242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2744F-A002-613A-ED1E-772C4D6EA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FC61F416-E03A-523A-C0DF-C6C7C23E6FD7}"/>
              </a:ext>
            </a:extLst>
          </p:cNvPr>
          <p:cNvSpPr txBox="1"/>
          <p:nvPr/>
        </p:nvSpPr>
        <p:spPr>
          <a:xfrm>
            <a:off x="1210531" y="1257889"/>
            <a:ext cx="62620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10</a:t>
            </a: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 ثم 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التمرين</a:t>
            </a:r>
            <a:r>
              <a: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8F178CD3-2B44-9879-72C6-1087A816D81B}"/>
              </a:ext>
            </a:extLst>
          </p:cNvPr>
          <p:cNvSpPr txBox="1">
            <a:spLocks/>
          </p:cNvSpPr>
          <p:nvPr/>
        </p:nvSpPr>
        <p:spPr>
          <a:xfrm>
            <a:off x="1839074" y="1477053"/>
            <a:ext cx="5640181" cy="3561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50" i="1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1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1800" b="0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مطالبة المتعلمين  بكتابة  الجواب على</a:t>
            </a:r>
            <a:r>
              <a:rPr kumimoji="0" lang="ar-MA" sz="1800" b="0" i="1" u="none" strike="noStrike" kern="1200" cap="none" spc="0" normalizeH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الكراسة</a:t>
            </a:r>
            <a:endParaRPr kumimoji="0" lang="fr-FR" sz="1800" b="0" i="1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AB9F678-EE37-0A4C-A285-1859798CFE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691" y="1846385"/>
            <a:ext cx="4631847" cy="471588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C6FC64E-83D5-8321-200A-D9066288B589}"/>
              </a:ext>
            </a:extLst>
          </p:cNvPr>
          <p:cNvSpPr txBox="1"/>
          <p:nvPr/>
        </p:nvSpPr>
        <p:spPr>
          <a:xfrm>
            <a:off x="2270589" y="3549722"/>
            <a:ext cx="4631847" cy="205038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62682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62173-7746-66C4-C387-4A3539296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25991126-CB99-4D73-B80E-37E8FCE3CF35}"/>
              </a:ext>
            </a:extLst>
          </p:cNvPr>
          <p:cNvSpPr txBox="1"/>
          <p:nvPr/>
        </p:nvSpPr>
        <p:spPr>
          <a:xfrm>
            <a:off x="1210531" y="1257889"/>
            <a:ext cx="62620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الكراسات صفحة 10 </a:t>
            </a:r>
            <a:r>
              <a:rPr lang="ar-MA" sz="18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أنجزوا التمرين</a:t>
            </a:r>
            <a:r>
              <a: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98C0C0E2-B814-F868-21AA-23B38ADA6B44}"/>
              </a:ext>
            </a:extLst>
          </p:cNvPr>
          <p:cNvSpPr txBox="1">
            <a:spLocks/>
          </p:cNvSpPr>
          <p:nvPr/>
        </p:nvSpPr>
        <p:spPr>
          <a:xfrm>
            <a:off x="1839074" y="1477053"/>
            <a:ext cx="5640181" cy="3561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50" i="1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1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1800" b="0" i="1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مطالبة المتعلمين  بكتابة  الجواب على</a:t>
            </a:r>
            <a:r>
              <a:rPr kumimoji="0" lang="ar-MA" sz="1800" b="0" i="1" u="none" strike="noStrike" kern="1200" cap="none" spc="0" normalizeH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الكراسة</a:t>
            </a:r>
            <a:endParaRPr kumimoji="0" lang="fr-FR" sz="1800" b="0" i="1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3A0E848-C242-5A51-A002-6E4BB65087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5092" y="2052388"/>
            <a:ext cx="6554911" cy="4024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73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BCC13-9364-3B8B-AA02-AF5D347D3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8A1839B5-379F-490D-40D9-C982ECCC7AA2}"/>
              </a:ext>
            </a:extLst>
          </p:cNvPr>
          <p:cNvSpPr txBox="1"/>
          <p:nvPr/>
        </p:nvSpPr>
        <p:spPr>
          <a:xfrm>
            <a:off x="1126156" y="1239249"/>
            <a:ext cx="65066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AC5418B-9D83-3AC7-E9D1-5146F184AE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573" y="1577803"/>
            <a:ext cx="7494271" cy="460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4666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BCC13-9364-3B8B-AA02-AF5D347D3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8A1839B5-379F-490D-40D9-C982ECCC7AA2}"/>
              </a:ext>
            </a:extLst>
          </p:cNvPr>
          <p:cNvSpPr txBox="1"/>
          <p:nvPr/>
        </p:nvSpPr>
        <p:spPr>
          <a:xfrm>
            <a:off x="1349711" y="1239249"/>
            <a:ext cx="60710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في المنزل الأنشطة المتبقية في الكراسة</a:t>
            </a:r>
            <a:endParaRPr lang="fr-FR" sz="1600" b="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B8904D4-4F7E-293B-A6EE-3A907EEA1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754" y="1577803"/>
            <a:ext cx="4834062" cy="499765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01941C6-9974-1C78-4D8F-BEC9A292CAE1}"/>
              </a:ext>
            </a:extLst>
          </p:cNvPr>
          <p:cNvSpPr txBox="1"/>
          <p:nvPr/>
        </p:nvSpPr>
        <p:spPr>
          <a:xfrm>
            <a:off x="1780861" y="3429000"/>
            <a:ext cx="4834062" cy="235535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587714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7005" y="1270298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التي ستنجزونها في المنزل.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73AD9CD-6D9D-12EF-EBB3-97602D2118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312" y="1963711"/>
            <a:ext cx="7015396" cy="3623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6499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D579072-C293-2471-E45D-B27DBB2044DC}"/>
              </a:ext>
            </a:extLst>
          </p:cNvPr>
          <p:cNvSpPr txBox="1"/>
          <p:nvPr/>
        </p:nvSpPr>
        <p:spPr>
          <a:xfrm>
            <a:off x="1747838" y="260572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46EC2073-4486-42AB-A7E3-A43BAE0D25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9334" name="Image 2">
            <a:extLst>
              <a:ext uri="{FF2B5EF4-FFF2-40B4-BE49-F238E27FC236}">
                <a16:creationId xmlns:a16="http://schemas.microsoft.com/office/drawing/2014/main" id="{028D91A2-680E-E27E-29FD-AF8FB0A4E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025" y="3125788"/>
            <a:ext cx="568960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48BE857-3F53-B417-DA1E-87F33075FFF1}"/>
              </a:ext>
            </a:extLst>
          </p:cNvPr>
          <p:cNvSpPr txBox="1"/>
          <p:nvPr/>
        </p:nvSpPr>
        <p:spPr>
          <a:xfrm>
            <a:off x="6685613" y="899410"/>
            <a:ext cx="442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2000" b="1" dirty="0">
                <a:solidFill>
                  <a:schemeClr val="bg1"/>
                </a:solidFill>
              </a:rPr>
              <a:t>(ة)</a:t>
            </a:r>
            <a:endParaRPr lang="fr-MA" sz="2000" b="1" dirty="0">
              <a:solidFill>
                <a:schemeClr val="bg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046B36D-59B6-2F55-427F-5B5C5F80CC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434" y="2886700"/>
            <a:ext cx="5820191" cy="166721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719</TotalTime>
  <Words>559</Words>
  <Application>Microsoft Office PowerPoint</Application>
  <PresentationFormat>Affichage à l'écran (4:3)</PresentationFormat>
  <Paragraphs>170</Paragraphs>
  <Slides>46</Slides>
  <Notes>1</Notes>
  <HiddenSlides>0</HiddenSlides>
  <MMClips>1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46</vt:i4>
      </vt:variant>
    </vt:vector>
  </HeadingPairs>
  <TitlesOfParts>
    <vt:vector size="56" baseType="lpstr">
      <vt:lpstr>Albertus Extra Bold</vt:lpstr>
      <vt:lpstr>Dosis</vt:lpstr>
      <vt:lpstr>Aptos</vt:lpstr>
      <vt:lpstr>RB</vt:lpstr>
      <vt:lpstr>Alimama DongFangDaKai</vt:lpstr>
      <vt:lpstr>calendar note tfb</vt:lpstr>
      <vt:lpstr>Arial</vt:lpstr>
      <vt:lpstr>Times New Roman</vt:lpstr>
      <vt:lpstr>Calibri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ABDELLAH.BENZANNOU</dc:creator>
  <cp:lastModifiedBy>Hassan Oukessou</cp:lastModifiedBy>
  <cp:revision>58</cp:revision>
  <dcterms:created xsi:type="dcterms:W3CDTF">2026-07-18T00:59:05Z</dcterms:created>
  <dcterms:modified xsi:type="dcterms:W3CDTF">2026-10-26T02:43:21Z</dcterms:modified>
</cp:coreProperties>
</file>