
<file path=[Content_Types].xml><?xml version="1.0" encoding="utf-8"?>
<Types xmlns="http://schemas.openxmlformats.org/package/2006/content-types">
  <Default Extension="bin" ContentType="image/unknown"/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5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6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7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72" r:id="rId2"/>
    <p:sldMasterId id="2147483695" r:id="rId3"/>
    <p:sldMasterId id="2147483712" r:id="rId4"/>
    <p:sldMasterId id="2147483730" r:id="rId5"/>
    <p:sldMasterId id="2147483753" r:id="rId6"/>
    <p:sldMasterId id="2147483790" r:id="rId7"/>
    <p:sldMasterId id="2147483805" r:id="rId8"/>
  </p:sldMasterIdLst>
  <p:notesMasterIdLst>
    <p:notesMasterId r:id="rId55"/>
  </p:notesMasterIdLst>
  <p:sldIdLst>
    <p:sldId id="2147482355" r:id="rId9"/>
    <p:sldId id="2147482617" r:id="rId10"/>
    <p:sldId id="2147482463" r:id="rId11"/>
    <p:sldId id="2147482516" r:id="rId12"/>
    <p:sldId id="2147482615" r:id="rId13"/>
    <p:sldId id="261" r:id="rId14"/>
    <p:sldId id="2147482478" r:id="rId15"/>
    <p:sldId id="2147482610" r:id="rId16"/>
    <p:sldId id="2147482634" r:id="rId17"/>
    <p:sldId id="2134806855" r:id="rId18"/>
    <p:sldId id="2134806857" r:id="rId19"/>
    <p:sldId id="2134806858" r:id="rId20"/>
    <p:sldId id="2134806859" r:id="rId21"/>
    <p:sldId id="2134806860" r:id="rId22"/>
    <p:sldId id="2134806861" r:id="rId23"/>
    <p:sldId id="2134806862" r:id="rId24"/>
    <p:sldId id="2147482628" r:id="rId25"/>
    <p:sldId id="2134806145" r:id="rId26"/>
    <p:sldId id="2134806657" r:id="rId27"/>
    <p:sldId id="2134806658" r:id="rId28"/>
    <p:sldId id="2147482341" r:id="rId29"/>
    <p:sldId id="2134806826" r:id="rId30"/>
    <p:sldId id="2134806827" r:id="rId31"/>
    <p:sldId id="2147482631" r:id="rId32"/>
    <p:sldId id="2147482632" r:id="rId33"/>
    <p:sldId id="2147482633" r:id="rId34"/>
    <p:sldId id="2134806714" r:id="rId35"/>
    <p:sldId id="2147482629" r:id="rId36"/>
    <p:sldId id="2134806732" r:id="rId37"/>
    <p:sldId id="2134806734" r:id="rId38"/>
    <p:sldId id="2134806687" r:id="rId39"/>
    <p:sldId id="2147482627" r:id="rId40"/>
    <p:sldId id="2134806903" r:id="rId41"/>
    <p:sldId id="2134806736" r:id="rId42"/>
    <p:sldId id="2134806697" r:id="rId43"/>
    <p:sldId id="2147482483" r:id="rId44"/>
    <p:sldId id="2147482635" r:id="rId45"/>
    <p:sldId id="2147482636" r:id="rId46"/>
    <p:sldId id="2134806698" r:id="rId47"/>
    <p:sldId id="2147482484" r:id="rId48"/>
    <p:sldId id="2147482630" r:id="rId49"/>
    <p:sldId id="2147482490" r:id="rId50"/>
    <p:sldId id="2134806712" r:id="rId51"/>
    <p:sldId id="2134806809" r:id="rId52"/>
    <p:sldId id="2147482616" r:id="rId53"/>
    <p:sldId id="2147482487" r:id="rId54"/>
  </p:sldIdLst>
  <p:sldSz cx="9144000" cy="6858000" type="screen4x3"/>
  <p:notesSz cx="6858000" cy="9144000"/>
  <p:embeddedFontLst>
    <p:embeddedFont>
      <p:font typeface="Dosis" pitchFamily="2" charset="0"/>
      <p:regular r:id="rId56"/>
      <p:bold r:id="rId57"/>
    </p:embeddedFont>
    <p:embeddedFont>
      <p:font typeface="Dosis ExtraBold" pitchFamily="2" charset="0"/>
      <p:bold r:id="rId58"/>
    </p:embeddedFont>
    <p:embeddedFont>
      <p:font typeface="Dosis Medium" pitchFamily="2" charset="0"/>
      <p:regular r:id="rId59"/>
    </p:embeddedFont>
    <p:embeddedFont>
      <p:font typeface="Dosis SemiBold" pitchFamily="2" charset="0"/>
      <p:bold r:id="rId60"/>
    </p:embeddedFont>
    <p:embeddedFont>
      <p:font typeface="Microsoft Uighur" panose="02000000000000000000" pitchFamily="2" charset="-78"/>
      <p:regular r:id="rId61"/>
      <p:bold r:id="rId62"/>
    </p:embeddedFont>
    <p:embeddedFont>
      <p:font typeface="Modern Love" panose="04090805081005020601" pitchFamily="82" charset="0"/>
      <p:regular r:id="rId6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9" userDrawn="1">
          <p15:clr>
            <a:srgbClr val="A4A3A4"/>
          </p15:clr>
        </p15:guide>
        <p15:guide id="2" pos="4626" userDrawn="1">
          <p15:clr>
            <a:srgbClr val="A4A3A4"/>
          </p15:clr>
        </p15:guide>
        <p15:guide id="3" orient="horz" pos="240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4D7B"/>
    <a:srgbClr val="424D7A"/>
    <a:srgbClr val="424D7C"/>
    <a:srgbClr val="D6E9EA"/>
    <a:srgbClr val="414C78"/>
    <a:srgbClr val="47527D"/>
    <a:srgbClr val="0097B2"/>
    <a:srgbClr val="257390"/>
    <a:srgbClr val="F6F6F6"/>
    <a:srgbClr val="F9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141" autoAdjust="0"/>
  </p:normalViewPr>
  <p:slideViewPr>
    <p:cSldViewPr snapToGrid="0">
      <p:cViewPr varScale="1">
        <p:scale>
          <a:sx n="77" d="100"/>
          <a:sy n="77" d="100"/>
        </p:scale>
        <p:origin x="1618" y="72"/>
      </p:cViewPr>
      <p:guideLst>
        <p:guide orient="horz" pos="709"/>
        <p:guide pos="4626"/>
        <p:guide orient="horz" pos="2409"/>
      </p:guideLst>
    </p:cSldViewPr>
  </p:slideViewPr>
  <p:outlineViewPr>
    <p:cViewPr>
      <p:scale>
        <a:sx n="33" d="100"/>
        <a:sy n="33" d="100"/>
      </p:scale>
      <p:origin x="0" y="-17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notesMaster" Target="notesMasters/notesMaster1.xml"/><Relationship Id="rId63" Type="http://schemas.openxmlformats.org/officeDocument/2006/relationships/font" Target="fonts/font8.fntdata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font" Target="fonts/font3.fntdata"/><Relationship Id="rId66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6.fntdata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font" Target="fonts/font1.fntdata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font" Target="fonts/font4.fntdata"/><Relationship Id="rId67" Type="http://schemas.openxmlformats.org/officeDocument/2006/relationships/tableStyles" Target="tableStyle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font" Target="fonts/font2.fntdata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font" Target="fonts/font5.fntdata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CA217-871D-4D7F-8D59-C83A4C9C5EB2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3364E-F43C-462A-A32F-C389FF427F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917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3364E-F43C-462A-A32F-C389FF427F4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1034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Google Shape;13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09" name="Google Shape;13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fr-M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8.png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6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19.png"/></Relationships>
</file>

<file path=ppt/slideLayouts/_rels/slideLayout12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19.png"/></Relationships>
</file>

<file path=ppt/slideLayouts/_rels/slideLayout12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19.png"/></Relationships>
</file>

<file path=ppt/slideLayouts/_rels/slideLayout13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Relationship Id="rId6" Type="http://schemas.microsoft.com/office/2007/relationships/hdphoto" Target="../media/hdphoto2.wdp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microsoft.com/office/2007/relationships/hdphoto" Target="../media/hdphoto4.wdp"/><Relationship Id="rId9" Type="http://schemas.openxmlformats.org/officeDocument/2006/relationships/image" Target="../media/image19.png"/></Relationships>
</file>

<file path=ppt/slideLayouts/_rels/slideLayout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microsoft.com/office/2007/relationships/hdphoto" Target="../media/hdphoto1.wdp"/><Relationship Id="rId7" Type="http://schemas.microsoft.com/office/2007/relationships/hdphoto" Target="../media/hdphoto5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21.pn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microsoft.com/office/2007/relationships/hdphoto" Target="../media/hdphoto3.wdp"/></Relationships>
</file>

<file path=ppt/slideLayouts/_rels/slideLayout1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9.png"/><Relationship Id="rId5" Type="http://schemas.microsoft.com/office/2007/relationships/hdphoto" Target="../media/hdphoto5.wdp"/><Relationship Id="rId4" Type="http://schemas.openxmlformats.org/officeDocument/2006/relationships/image" Target="../media/image21.png"/><Relationship Id="rId9" Type="http://schemas.microsoft.com/office/2007/relationships/hdphoto" Target="../media/hdphoto2.wdp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microsoft.com/office/2007/relationships/hdphoto" Target="../media/hdphoto3.wd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25.png"/><Relationship Id="rId5" Type="http://schemas.microsoft.com/office/2007/relationships/hdphoto" Target="../media/hdphoto5.wdp"/><Relationship Id="rId4" Type="http://schemas.openxmlformats.org/officeDocument/2006/relationships/image" Target="../media/image24.png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7745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6344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513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0000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8529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078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8052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7466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1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4809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57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7D3BCD8-9868-4174-A461-8C04FAF3A9DD}" type="datetimeFigureOut">
              <a:rPr lang="fr-FR" smtClean="0"/>
              <a:t>23/10/2026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0B60BE7-EAD2-4C3B-A9F2-B2A20B3BFA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5137538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0271444"/>
      </p:ext>
    </p:extLst>
  </p:cSld>
  <p:clrMapOvr>
    <a:masterClrMapping/>
  </p:clrMapOvr>
  <p:transition spd="slow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0_Titre et contenu lib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615686-FD6D-D9AF-A708-1A5B6B3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50012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sz="40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51209463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24459388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6412791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60954637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42009745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21449043"/>
      </p:ext>
    </p:extLst>
  </p:cSld>
  <p:clrMapOvr>
    <a:masterClrMapping/>
  </p:clrMapOvr>
  <p:transition spd="slow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97119766"/>
      </p:ext>
    </p:extLst>
  </p:cSld>
  <p:clrMapOvr>
    <a:masterClrMapping/>
  </p:clrMapOvr>
  <p:transition spd="slow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7468567"/>
      </p:ext>
    </p:extLst>
  </p:cSld>
  <p:clrMapOvr>
    <a:masterClrMapping/>
  </p:clrMapOvr>
  <p:transition spd="slow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6781235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4018630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0466945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75707255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98068606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4161429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ED574AA3-B351-6E81-47C1-AE4FFFE36E29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79323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C16BD22B-8A37-1A44-3B56-1FFE388CB895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3759312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6356B9C-DDC6-0D39-05E4-6D75382B79D2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039301" y="209293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9385790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69991281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83525034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94067069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8446231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1867682"/>
      </p:ext>
    </p:extLst>
  </p:cSld>
  <p:clrMapOvr>
    <a:masterClrMapping/>
  </p:clrMapOvr>
  <p:transition spd="slow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32290316"/>
      </p:ext>
    </p:extLst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79413458"/>
      </p:ext>
    </p:extLst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79272890"/>
      </p:ext>
    </p:extLst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33127754"/>
      </p:ext>
    </p:extLst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51645482"/>
      </p:ext>
    </p:extLst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75198752"/>
      </p:ext>
    </p:extLst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_Voc_Act_01__Libre" userDrawn="1">
  <p:cSld name="3_Voc_Act_01__Libre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2"/>
          <p:cNvSpPr txBox="1"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7575"/>
              </a:buClr>
              <a:buSzPts val="1600"/>
              <a:buFont typeface="Dosis Medium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318;p6">
            <a:extLst>
              <a:ext uri="{FF2B5EF4-FFF2-40B4-BE49-F238E27FC236}">
                <a16:creationId xmlns:a16="http://schemas.microsoft.com/office/drawing/2014/main" id="{FBAAD011-4256-886D-0B03-99D0DB8584F2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7960105" y="719856"/>
            <a:ext cx="828000" cy="828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95412373"/>
      </p:ext>
    </p:extLst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D41AC8-D8D4-B177-4DD5-855AE42C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200"/>
            <a:ext cx="7886700" cy="782320"/>
          </a:xfrm>
          <a:prstGeom prst="rect">
            <a:avLst/>
          </a:prstGeom>
        </p:spPr>
        <p:txBody>
          <a:bodyPr anchor="ctr"/>
          <a:lstStyle>
            <a:lvl1pPr algn="ctr" rtl="1">
              <a:defRPr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84068702"/>
      </p:ext>
    </p:extLst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5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45766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8149196"/>
      </p:ext>
    </p:extLst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857BAC0B-AC65-BD61-1B0C-5A8010C4074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786368"/>
      </p:ext>
    </p:extLst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F07865AF-0218-DA63-49A3-7D88763D3E4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65962818"/>
      </p:ext>
    </p:extLst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600A5F7D-7D47-07F5-08AA-8016965DE68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 dirty="0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0616165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B3B8A30-F32D-5CC4-2E67-28B50E2CDB5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8043649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EE0B4139-2278-6815-C0E2-8899DA45756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75298504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685F2552-53F8-E324-FAFC-7CBC92F27AA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8198650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85BC44-B897-D2E5-D7ED-B51C2F89F30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67772142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7A9285AD-8B22-A04D-E893-6F08727F900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42984026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15147743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1611C4F-2F07-955B-230E-2BD4D9E35C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865990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C55096D1-EB19-8E69-96A7-25A43E3397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00576974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6A4BA0-D462-85AB-E123-BB4F6907F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837220649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3F74BEE-FD18-5972-5B67-A4109E3461B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52986418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E8C52E21-EF60-EFA4-6191-FA53B985CEC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48949336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29BBC07-74A6-563A-24CF-30738239EBD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236070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22" y="756000"/>
            <a:ext cx="6840000" cy="612000"/>
          </a:xfrm>
        </p:spPr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97ED421-FA03-EE08-7A45-DC1F5DB40FB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57037391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AAE1FD6-FA32-E9C2-3B4E-D7EA7311570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45222284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rtl="1">
              <a:defRPr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pour une image  16">
            <a:extLst>
              <a:ext uri="{FF2B5EF4-FFF2-40B4-BE49-F238E27FC236}">
                <a16:creationId xmlns:a16="http://schemas.microsoft.com/office/drawing/2014/main" id="{AC7F337F-3560-9C7B-95FB-EAD532B0642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7975691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E6071AB2-FD89-6999-6BF2-6CCE861AFA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23450043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9313EEE-B6BD-1BA7-BADF-2E5354036BF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57354940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2892FE-936C-FF4D-A116-9CE2F3D567B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288013066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6899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551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225555" y="1661629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C68813DF-B21E-B042-7209-2BDBC9D34EB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899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pour une image  14">
            <a:extLst>
              <a:ext uri="{FF2B5EF4-FFF2-40B4-BE49-F238E27FC236}">
                <a16:creationId xmlns:a16="http://schemas.microsoft.com/office/drawing/2014/main" id="{9B10FE9B-0F21-581A-1B4E-D631230494E0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3551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34A4715C-3DAE-D49B-53C3-8A2CEEFE437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225555" y="329589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14">
            <a:extLst>
              <a:ext uri="{FF2B5EF4-FFF2-40B4-BE49-F238E27FC236}">
                <a16:creationId xmlns:a16="http://schemas.microsoft.com/office/drawing/2014/main" id="{7F223E00-5735-BD46-CC20-E6FA82ECED63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899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5D506AF-06A3-C04A-7D27-3D3AB9F7245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3551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2A8C417-C281-7590-57E3-25CA49255FCF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5225555" y="4925888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32F0DFEC-A9E5-DC8D-C232-E2AFC7F070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09819398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70477A-0E04-9246-F13C-F07BEB34CF8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701871599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D554B0B8-4CC4-DB73-565A-ED295FC3E45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1808288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A598A812-1A48-52B0-FC1D-A565B8E90C7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9476501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1882EBB-2DBD-68BA-5DBD-D89EE7AD7D74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63839052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59E99C9-2072-2F56-B1B7-33FB969FAC1D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83514300"/>
      </p:ext>
    </p:extLst>
  </p:cSld>
  <p:clrMapOvr>
    <a:masterClrMapping/>
  </p:clrMapOvr>
  <p:transition spd="slow">
    <p:fad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A0F7819-9964-A31B-4633-13A7E8E86F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05903996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470AE5D-CB82-E085-7F8E-DE83285A7CF3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94794461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48A1F5B7-D3F9-C909-EFB4-2DAE15E0AF6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528861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1C42F411-175E-9E6D-D29B-7EAC7E24CF9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85161218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A8877E5-AC23-C627-8AF0-21907F62BC6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46526795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D41AC8-D8D4-B177-4DD5-855AE42C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200"/>
            <a:ext cx="7886700" cy="782320"/>
          </a:xfrm>
          <a:prstGeom prst="rect">
            <a:avLst/>
          </a:prstGeom>
        </p:spPr>
        <p:txBody>
          <a:bodyPr anchor="ctr"/>
          <a:lstStyle>
            <a:lvl1pPr algn="ctr" rtl="1">
              <a:defRPr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25338132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7738201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85748956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25695102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551042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5445787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20639987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84217587"/>
      </p:ext>
    </p:extLst>
  </p:cSld>
  <p:clrMapOvr>
    <a:masterClrMapping/>
  </p:clrMapOvr>
  <p:transition spd="slow"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217425322"/>
      </p:ext>
    </p:extLst>
  </p:cSld>
  <p:clrMapOvr>
    <a:masterClrMapping/>
  </p:clrMapOvr>
  <p:transition spd="slow"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938881365"/>
      </p:ext>
    </p:extLst>
  </p:cSld>
  <p:clrMapOvr>
    <a:masterClrMapping/>
  </p:clrMapOvr>
  <p:transition spd="slow"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4665836"/>
      </p:ext>
    </p:extLst>
  </p:cSld>
  <p:clrMapOvr>
    <a:masterClrMapping/>
  </p:clrMapOvr>
  <p:transition spd="slow"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78393485"/>
      </p:ext>
    </p:extLst>
  </p:cSld>
  <p:clrMapOvr>
    <a:masterClrMapping/>
  </p:clrMapOvr>
  <p:transition spd="slow"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47689706"/>
      </p:ext>
    </p:extLst>
  </p:cSld>
  <p:clrMapOvr>
    <a:masterClrMapping/>
  </p:clrMapOvr>
  <p:transition spd="slow"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15609212"/>
      </p:ext>
    </p:extLst>
  </p:cSld>
  <p:clrMapOvr>
    <a:masterClrMapping/>
  </p:clrMapOvr>
  <p:transition spd="slow"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90708243"/>
      </p:ext>
    </p:extLst>
  </p:cSld>
  <p:clrMapOvr>
    <a:masterClrMapping/>
  </p:clrMapOvr>
  <p:transition spd="slow"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2882753"/>
      </p:ext>
    </p:extLst>
  </p:cSld>
  <p:clrMapOvr>
    <a:masterClrMapping/>
  </p:clrMapOvr>
  <p:transition spd="slow"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468731"/>
      </p:ext>
    </p:extLst>
  </p:cSld>
  <p:clrMapOvr>
    <a:masterClrMapping/>
  </p:clrMapOvr>
  <p:transition spd="slow"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52742379"/>
      </p:ext>
    </p:extLst>
  </p:cSld>
  <p:clrMapOvr>
    <a:masterClrMapping/>
  </p:clrMapOvr>
  <p:transition spd="slow"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045788725"/>
      </p:ext>
    </p:extLst>
  </p:cSld>
  <p:clrMapOvr>
    <a:masterClrMapping/>
  </p:clrMapOvr>
  <p:transition spd="slow"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0455120"/>
      </p:ext>
    </p:extLst>
  </p:cSld>
  <p:clrMapOvr>
    <a:masterClrMapping/>
  </p:clrMapOvr>
  <p:transition spd="slow"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214739570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996285128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3918442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userDrawn="1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D41AC8-D8D4-B177-4DD5-855AE42C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200"/>
            <a:ext cx="7886700" cy="782320"/>
          </a:xfrm>
          <a:prstGeom prst="rect">
            <a:avLst/>
          </a:prstGeom>
        </p:spPr>
        <p:txBody>
          <a:bodyPr anchor="ctr"/>
          <a:lstStyle>
            <a:lvl1pPr algn="ctr" rtl="1">
              <a:defRPr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92704779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13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09273232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598C516-D98D-DBF9-3F71-DFEB0161C87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64433059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Vidé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 noChangeAspect="1"/>
          </p:cNvSpPr>
          <p:nvPr>
            <p:ph type="media" sz="quarter" idx="10"/>
          </p:nvPr>
        </p:nvSpPr>
        <p:spPr>
          <a:xfrm>
            <a:off x="1692000" y="2026860"/>
            <a:ext cx="5760000" cy="301715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9926949A-F877-393A-0235-737EC4E29ED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91999" y="5400000"/>
            <a:ext cx="5760000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28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EEF34296-E850-0AEB-BB92-43EC46A1102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0960713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132558-3F75-CB4C-D531-27315320B88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39954415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12" name="Espace réservé de l'élément multimédia 11">
            <a:extLst>
              <a:ext uri="{FF2B5EF4-FFF2-40B4-BE49-F238E27FC236}">
                <a16:creationId xmlns:a16="http://schemas.microsoft.com/office/drawing/2014/main" id="{F829FF4F-B5FF-57C3-494A-3084F0422CA9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360000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E1E0570-45E7-D32C-C3AF-C520C3495A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3295096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00450" y="2340000"/>
            <a:ext cx="468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5D16DE4-155A-6638-E7CE-E7A28AA4B60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39985994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324D1A-D9D9-B5ED-B73D-27AA0C2A986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669031590"/>
      </p:ext>
    </p:extLst>
  </p:cSld>
  <p:clrMapOvr>
    <a:masterClrMapping/>
  </p:clrMapOvr>
  <p:transition spd="slow"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B76699B-E059-47DC-DE0E-BA72358357D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9176648"/>
      </p:ext>
    </p:extLst>
  </p:cSld>
  <p:clrMapOvr>
    <a:masterClrMapping/>
  </p:clrMapOvr>
  <p:transition spd="slow"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r"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44356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32698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821040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809383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44355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32697" y="4573417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8210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09383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FAFC7B-FA92-DE4F-26F0-9F5500C9501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42255186"/>
      </p:ext>
    </p:extLst>
  </p:cSld>
  <p:clrMapOvr>
    <a:masterClrMapping/>
  </p:clrMapOvr>
  <p:transition spd="slow"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856412"/>
            <a:ext cx="1620000" cy="1607588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Modern Love" panose="04090805081005020601" pitchFamily="8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803C138-D469-2A4F-DFF7-7BDE3B1200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48421612"/>
      </p:ext>
    </p:extLst>
  </p:cSld>
  <p:clrMapOvr>
    <a:masterClrMapping/>
  </p:clrMapOvr>
  <p:transition spd="slow">
    <p:fad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17628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87279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6931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26582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7628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87279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6931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6582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0D6A5E2-01C6-D590-C3C3-E3E3120C435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12834523"/>
      </p:ext>
    </p:extLst>
  </p:cSld>
  <p:clrMapOvr>
    <a:masterClrMapping/>
  </p:clrMapOvr>
  <p:transition spd="slow">
    <p:fad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22CA7E9F-9679-5248-AEE2-BF953C8E64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06893537"/>
      </p:ext>
    </p:extLst>
  </p:cSld>
  <p:clrMapOvr>
    <a:masterClrMapping/>
  </p:clrMapOvr>
  <p:transition spd="slow">
    <p:fad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12620F5-42B6-A595-4B8A-576787B826D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071250094"/>
      </p:ext>
    </p:extLst>
  </p:cSld>
  <p:clrMapOvr>
    <a:masterClrMapping/>
  </p:clrMapOvr>
  <p:transition spd="slow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 rtl="1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0870748-DEBB-7999-E4EA-5505C8D576A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81826189"/>
      </p:ext>
    </p:extLst>
  </p:cSld>
  <p:clrMapOvr>
    <a:masterClrMapping/>
  </p:clrMapOvr>
  <p:transition spd="slow">
    <p:fad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3A90A1F0-EDD6-9649-9002-A9FD386E735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56170107"/>
      </p:ext>
    </p:extLst>
  </p:cSld>
  <p:clrMapOvr>
    <a:masterClrMapping/>
  </p:clrMapOvr>
  <p:transition spd="slow">
    <p:fad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>
            <a:lvl1pPr algn="r" rtl="1">
              <a:defRPr/>
            </a:lvl1pPr>
          </a:lstStyle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1AD089D0-4BDB-8D43-FA23-9FA976E0B15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08733697"/>
      </p:ext>
    </p:extLst>
  </p:cSld>
  <p:clrMapOvr>
    <a:masterClrMapping/>
  </p:clrMapOvr>
  <p:transition spd="slow">
    <p:fad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>
            <a:lvl1pPr>
              <a:defRPr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5822825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26" name="Espace réservé du texte 14">
            <a:extLst>
              <a:ext uri="{FF2B5EF4-FFF2-40B4-BE49-F238E27FC236}">
                <a16:creationId xmlns:a16="http://schemas.microsoft.com/office/drawing/2014/main" id="{24C4BDD6-3530-4D8F-6435-7481BF63741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83970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7" name="Espace réservé du texte 14">
            <a:extLst>
              <a:ext uri="{FF2B5EF4-FFF2-40B4-BE49-F238E27FC236}">
                <a16:creationId xmlns:a16="http://schemas.microsoft.com/office/drawing/2014/main" id="{28318D23-D16D-A34E-43C5-131B2D3880D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772312" y="3662239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8" name="Espace réservé du texte 14">
            <a:extLst>
              <a:ext uri="{FF2B5EF4-FFF2-40B4-BE49-F238E27FC236}">
                <a16:creationId xmlns:a16="http://schemas.microsoft.com/office/drawing/2014/main" id="{47B1FA81-6AC5-8E1B-72FC-38B38A0A958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760654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29" name="Espace réservé du texte 14">
            <a:extLst>
              <a:ext uri="{FF2B5EF4-FFF2-40B4-BE49-F238E27FC236}">
                <a16:creationId xmlns:a16="http://schemas.microsoft.com/office/drawing/2014/main" id="{CCC34425-40DA-F506-8846-6105F3AC1D2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748998" y="3660822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BA00AE2-C86C-3D6D-92AA-E480DC9D0F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918292853"/>
      </p:ext>
    </p:extLst>
  </p:cSld>
  <p:clrMapOvr>
    <a:masterClrMapping/>
  </p:clrMapOvr>
  <p:transition spd="slow">
    <p:fad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0C12247A-5948-0FCF-AEE1-F51137CFB6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300311515"/>
      </p:ext>
    </p:extLst>
  </p:cSld>
  <p:clrMapOvr>
    <a:masterClrMapping/>
  </p:clrMapOvr>
  <p:transition spd="slow">
    <p:fad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rtl="1">
              <a:defRPr sz="1600"/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ound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9803E514-510A-9012-E9F3-2DEA0C1AD84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456113614"/>
      </p:ext>
    </p:extLst>
  </p:cSld>
  <p:clrMapOvr>
    <a:masterClrMapping/>
  </p:clrMapOvr>
  <p:transition spd="slow">
    <p:fad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 rtl="1"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1BB9A80-61E4-8F44-A39C-C9F0A149E4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2576311"/>
      </p:ext>
    </p:extLst>
  </p:cSld>
  <p:clrMapOvr>
    <a:masterClrMapping/>
  </p:clrMapOvr>
  <p:transition spd="slow">
    <p:fad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630A277E-2BC7-C3E2-8989-08599FC0B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87156" y="2240177"/>
            <a:ext cx="6169687" cy="118882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DC4AF98-2B3D-2D34-232F-CF1DDA6BA3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87156" y="3667318"/>
            <a:ext cx="6169687" cy="12071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AB1D0D-E890-7F0B-DAD8-7146D4ACAC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87156" y="5113317"/>
            <a:ext cx="6169687" cy="1201016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25" name="Espace réservé du texte 13">
            <a:extLst>
              <a:ext uri="{FF2B5EF4-FFF2-40B4-BE49-F238E27FC236}">
                <a16:creationId xmlns:a16="http://schemas.microsoft.com/office/drawing/2014/main" id="{7D357DBE-F01D-F7D3-FEAE-6DB1B07395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68436" y="262191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pour une image  26">
            <a:extLst>
              <a:ext uri="{FF2B5EF4-FFF2-40B4-BE49-F238E27FC236}">
                <a16:creationId xmlns:a16="http://schemas.microsoft.com/office/drawing/2014/main" id="{9C822516-F43E-BECF-7CFF-8A084DC2ACCA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056000" y="2747910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8" name="Espace réservé du texte 13">
            <a:extLst>
              <a:ext uri="{FF2B5EF4-FFF2-40B4-BE49-F238E27FC236}">
                <a16:creationId xmlns:a16="http://schemas.microsoft.com/office/drawing/2014/main" id="{184F1AD3-1CDF-AC37-6E9B-7B8B5731D6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1774" y="4061170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pour une image  26">
            <a:extLst>
              <a:ext uri="{FF2B5EF4-FFF2-40B4-BE49-F238E27FC236}">
                <a16:creationId xmlns:a16="http://schemas.microsoft.com/office/drawing/2014/main" id="{C64E9BAC-B4A7-262E-6139-2754B01E6D77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7056000" y="4183874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30" name="Espace réservé du texte 13">
            <a:extLst>
              <a:ext uri="{FF2B5EF4-FFF2-40B4-BE49-F238E27FC236}">
                <a16:creationId xmlns:a16="http://schemas.microsoft.com/office/drawing/2014/main" id="{3B1AE6D8-B704-87BC-C392-1092C3DAC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68436" y="5516007"/>
            <a:ext cx="4860000" cy="792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177800" indent="-177800" algn="r" rtl="1">
              <a:buFont typeface="Wingdings" panose="05000000000000000000" pitchFamily="2" charset="2"/>
              <a:buChar char=""/>
              <a:defRPr sz="1200">
                <a:solidFill>
                  <a:srgbClr val="474F71"/>
                </a:solidFill>
                <a:latin typeface="Dosis Medium" pitchFamily="2" charset="0"/>
              </a:defRPr>
            </a:lvl1pPr>
            <a:lvl2pPr>
              <a:defRPr sz="1100">
                <a:solidFill>
                  <a:srgbClr val="474F71"/>
                </a:solidFill>
                <a:latin typeface="Dosis Medium" pitchFamily="2" charset="0"/>
              </a:defRPr>
            </a:lvl2pPr>
            <a:lvl3pPr>
              <a:defRPr sz="1050">
                <a:solidFill>
                  <a:srgbClr val="474F71"/>
                </a:solidFill>
                <a:latin typeface="Dosis Medium" pitchFamily="2" charset="0"/>
              </a:defRPr>
            </a:lvl3pPr>
            <a:lvl4pPr>
              <a:defRPr sz="1000">
                <a:solidFill>
                  <a:srgbClr val="474F71"/>
                </a:solidFill>
                <a:latin typeface="Dosis Medium" pitchFamily="2" charset="0"/>
              </a:defRPr>
            </a:lvl4pPr>
            <a:lvl5pPr>
              <a:defRPr sz="1000">
                <a:solidFill>
                  <a:srgbClr val="474F71"/>
                </a:solidFill>
                <a:latin typeface="Dosis Medium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pour une image  26">
            <a:extLst>
              <a:ext uri="{FF2B5EF4-FFF2-40B4-BE49-F238E27FC236}">
                <a16:creationId xmlns:a16="http://schemas.microsoft.com/office/drawing/2014/main" id="{B26BF465-B4F4-3D7D-ACF6-20566B03F777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056000" y="564200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2" name="Espace réservé pour une image  16">
            <a:extLst>
              <a:ext uri="{FF2B5EF4-FFF2-40B4-BE49-F238E27FC236}">
                <a16:creationId xmlns:a16="http://schemas.microsoft.com/office/drawing/2014/main" id="{9AA1E9B8-8D7E-91AE-321E-A93EF886D1A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9566214"/>
      </p:ext>
    </p:extLst>
  </p:cSld>
  <p:clrMapOvr>
    <a:masterClrMapping/>
  </p:clrMapOvr>
  <p:transition spd="slow">
    <p:fad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EDC54C5-FB2A-6D1C-AC8A-C0BF2BDC3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59863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 rtl="1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B0F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93635A3-1850-9582-694C-96DB620A940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68000"/>
            <a:ext cx="544953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 userDrawn="1"/>
        </p:nvSpPr>
        <p:spPr>
          <a:xfrm>
            <a:off x="2376000" y="2160000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1. Présentation du Vocabulaire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365719" y="3643281"/>
            <a:ext cx="27334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474F71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2.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365719" y="5123575"/>
            <a:ext cx="1795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 algn="r" rtl="1"/>
            <a:r>
              <a:rPr lang="fr-MA" dirty="0"/>
              <a:t>3. Travail sur livret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 rot="1539327">
            <a:off x="7298796" y="2003629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 rot="1539327">
            <a:off x="7298796" y="3473285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 rot="1539327">
            <a:off x="7298796" y="4958117"/>
            <a:ext cx="540000" cy="5400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algn="r" rtl="1">
              <a:defRPr/>
            </a:lvl1pPr>
          </a:lstStyle>
          <a:p>
            <a:endParaRPr lang="fr-MA"/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FCB630B7-CE24-0E02-DF2E-6E0839F225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01410" y="254402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757575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1410" y="402564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algn="r" rtl="1">
              <a:defRPr lang="fr-FR" sz="1200" dirty="0" smtClean="0">
                <a:solidFill>
                  <a:srgbClr val="474F71"/>
                </a:solidFill>
                <a:latin typeface="Dosis SemiBold" pitchFamily="2" charset="0"/>
              </a:defRPr>
            </a:lvl1pPr>
            <a:lvl2pPr algn="r" rtl="1">
              <a:defRPr lang="fr-FR" sz="1100" dirty="0" smtClean="0">
                <a:solidFill>
                  <a:srgbClr val="474F71"/>
                </a:solidFill>
                <a:latin typeface="Dosis SemiBold" pitchFamily="2" charset="0"/>
              </a:defRPr>
            </a:lvl2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</a:pPr>
            <a:r>
              <a:rPr lang="fr-FR" dirty="0"/>
              <a:t>Cliquez pour modifier les styles du texte du masque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algn="r" rtl="1"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0C815ED3-0E84-E7A6-220F-EF5051A6B505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7924249" y="684000"/>
            <a:ext cx="900000" cy="900000"/>
          </a:xfrm>
          <a:prstGeom prst="rect">
            <a:avLst/>
          </a:prstGeom>
        </p:spPr>
        <p:txBody>
          <a:bodyPr/>
          <a:lstStyle>
            <a:lvl1pPr algn="r" rtl="1">
              <a:defRPr lang="fr-MA"/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38277777"/>
      </p:ext>
    </p:extLst>
  </p:cSld>
  <p:clrMapOvr>
    <a:masterClrMapping/>
  </p:clrMapOvr>
  <p:transition spd="slow">
    <p:fad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895086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 rtl="1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340841748"/>
      </p:ext>
    </p:extLst>
  </p:cSld>
  <p:clrMapOvr>
    <a:masterClrMapping/>
  </p:clrMapOvr>
  <p:transition spd="slow">
    <p:fad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64076498"/>
      </p:ext>
    </p:extLst>
  </p:cSld>
  <p:clrMapOvr>
    <a:masterClrMapping/>
  </p:clrMapOvr>
  <p:transition spd="slow">
    <p:fad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01410569"/>
      </p:ext>
    </p:extLst>
  </p:cSld>
  <p:clrMapOvr>
    <a:masterClrMapping/>
  </p:clrMapOvr>
  <p:transition spd="slow">
    <p:fad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B7A934E9-D4E5-7ECD-3F55-B99D240A27CF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972000" y="1587500"/>
            <a:ext cx="7200000" cy="43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0269313"/>
      </p:ext>
    </p:extLst>
  </p:cSld>
  <p:clrMapOvr>
    <a:masterClrMapping/>
  </p:clrMapOvr>
  <p:transition spd="slow">
    <p:fad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8757AEE0-EDAD-BCFA-B0C1-E3F26DF7BDB0}"/>
              </a:ext>
            </a:extLst>
          </p:cNvPr>
          <p:cNvGrpSpPr/>
          <p:nvPr userDrawn="1"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9F1E9647-C23F-0AB7-101C-32D0969E9F60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4" name="Organigramme : Terminateur 3">
              <a:extLst>
                <a:ext uri="{FF2B5EF4-FFF2-40B4-BE49-F238E27FC236}">
                  <a16:creationId xmlns:a16="http://schemas.microsoft.com/office/drawing/2014/main" id="{DD7159A8-5CAC-1F2F-AA5A-44097860B98F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3 - </a:t>
              </a: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D42F6F4-087E-E434-BA2D-3E6C35CBE2D3}"/>
              </a:ext>
            </a:extLst>
          </p:cNvPr>
          <p:cNvGrpSpPr/>
          <p:nvPr userDrawn="1"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C29B8546-2300-CF26-DE2E-38073503AB14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6" name="Organigramme : Terminateur 5">
              <a:extLst>
                <a:ext uri="{FF2B5EF4-FFF2-40B4-BE49-F238E27FC236}">
                  <a16:creationId xmlns:a16="http://schemas.microsoft.com/office/drawing/2014/main" id="{9F63B16B-0D64-E4B7-A02B-5B9E10FD9E1A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8F03523-197D-A46E-FA54-91A6AFF7F28C}"/>
              </a:ext>
            </a:extLst>
          </p:cNvPr>
          <p:cNvGrpSpPr/>
          <p:nvPr userDrawn="1"/>
        </p:nvGrpSpPr>
        <p:grpSpPr>
          <a:xfrm flipH="1">
            <a:off x="4735350" y="3482113"/>
            <a:ext cx="3780000" cy="1332000"/>
            <a:chOff x="4735350" y="3482113"/>
            <a:chExt cx="3780000" cy="133200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76ABA10-32B5-B604-0B98-F854920B1C35}"/>
                </a:ext>
              </a:extLst>
            </p:cNvPr>
            <p:cNvSpPr/>
            <p:nvPr userDrawn="1"/>
          </p:nvSpPr>
          <p:spPr>
            <a:xfrm>
              <a:off x="4735350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8" name="Organigramme : Terminateur 7">
              <a:extLst>
                <a:ext uri="{FF2B5EF4-FFF2-40B4-BE49-F238E27FC236}">
                  <a16:creationId xmlns:a16="http://schemas.microsoft.com/office/drawing/2014/main" id="{8D09FAA9-8B01-B85B-6AD2-AA1306C99B4F}"/>
                </a:ext>
              </a:extLst>
            </p:cNvPr>
            <p:cNvSpPr/>
            <p:nvPr userDrawn="1"/>
          </p:nvSpPr>
          <p:spPr>
            <a:xfrm>
              <a:off x="4951350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2 - </a:t>
              </a:r>
              <a:endPara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7C6E9F6-C279-AB3D-B941-74079D24BBA4}"/>
              </a:ext>
            </a:extLst>
          </p:cNvPr>
          <p:cNvGrpSpPr/>
          <p:nvPr userDrawn="1"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3917791-49A0-A179-89BD-9B276594FD5C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0" name="Organigramme : Terminateur 9">
              <a:extLst>
                <a:ext uri="{FF2B5EF4-FFF2-40B4-BE49-F238E27FC236}">
                  <a16:creationId xmlns:a16="http://schemas.microsoft.com/office/drawing/2014/main" id="{F9D3FD68-51AA-4AAC-DA0F-FC1598DFD10B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5 -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C3FC77E3-3855-7B01-0EC8-80864EDB69DD}"/>
              </a:ext>
            </a:extLst>
          </p:cNvPr>
          <p:cNvGrpSpPr/>
          <p:nvPr userDrawn="1"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CC537851-8C6F-4D1B-3353-B99C763FE6F0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12" name="Organigramme : Terminateur 11">
              <a:extLst>
                <a:ext uri="{FF2B5EF4-FFF2-40B4-BE49-F238E27FC236}">
                  <a16:creationId xmlns:a16="http://schemas.microsoft.com/office/drawing/2014/main" id="{E95BC511-E9AF-223A-8E8C-7786DA7A9B1E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1 - </a:t>
              </a:r>
            </a:p>
          </p:txBody>
        </p:sp>
      </p:grp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+mn-cs"/>
              </a:endParaRPr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Dosis ExtraBold" pitchFamily="2" charset="0"/>
                  <a:ea typeface="+mn-ea"/>
                  <a:cs typeface="+mn-cs"/>
                </a:rPr>
                <a:t> 4 - 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algn="r" rtl="1"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7919157"/>
      </p:ext>
    </p:extLst>
  </p:cSld>
  <p:clrMapOvr>
    <a:masterClrMapping/>
  </p:clrMapOvr>
  <p:transition spd="slow">
    <p:fad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2807414024"/>
      </p:ext>
    </p:extLst>
  </p:cSld>
  <p:clrMapOvr>
    <a:masterClrMapping/>
  </p:clrMapOvr>
  <p:transition spd="slow">
    <p:fad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41469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876633751"/>
      </p:ext>
    </p:extLst>
  </p:cSld>
  <p:clrMapOvr>
    <a:masterClrMapping/>
  </p:clrMapOvr>
  <p:transition spd="slow">
    <p:fad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64788415"/>
      </p:ext>
    </p:extLst>
  </p:cSld>
  <p:clrMapOvr>
    <a:masterClrMapping/>
  </p:clrMapOvr>
  <p:transition spd="slow">
    <p:fad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0722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936514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469381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314000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43225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07225" y="3404242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469381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11940400"/>
      </p:ext>
    </p:extLst>
  </p:cSld>
  <p:clrMapOvr>
    <a:masterClrMapping/>
  </p:clrMapOvr>
  <p:transition spd="slow">
    <p:fad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1805842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9063" y="185179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749553" y="1780565"/>
            <a:ext cx="177951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النشاط الاعتيادي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5597907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3087519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3144539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5548330" y="3100065"/>
            <a:ext cx="878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531539" y="5663325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46967" y="5597907"/>
            <a:ext cx="11801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- 04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قراءة/ كتابة</a:t>
            </a:r>
            <a:endParaRPr kumimoji="0" lang="fr-MA" sz="1600" b="0" i="0" u="none" strike="noStrike" kern="1200" cap="none" spc="0" normalizeH="0" baseline="0" noProof="0" dirty="0">
              <a:ln>
                <a:noFill/>
              </a:ln>
              <a:solidFill>
                <a:srgbClr val="757575"/>
              </a:solidFill>
              <a:effectLst/>
              <a:uLnTx/>
              <a:uFillTx/>
              <a:latin typeface="Dosis ExtraBold" pitchFamily="2" charset="0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211987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3405661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51387" y="163547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51387" y="2861909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51387" y="542932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11FF2A6-3A27-F9EC-B776-3C78801637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85387" y="4364305"/>
            <a:ext cx="5326484" cy="100800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39AEB2C-5EF8-C0B2-17D9-DC2A1BFF334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1207" y="4421325"/>
            <a:ext cx="536340" cy="540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065827" y="4376851"/>
            <a:ext cx="1361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f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- 03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استماع وتحدث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914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51387" y="413869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471918128"/>
      </p:ext>
    </p:extLst>
  </p:cSld>
  <p:clrMapOvr>
    <a:masterClrMapping/>
  </p:clrMapOvr>
  <p:transition spd="slow">
    <p:fad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ar-MA" dirty="0"/>
              <a:t>هيكلة حصة اليوم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69395497"/>
      </p:ext>
    </p:extLst>
  </p:cSld>
  <p:clrMapOvr>
    <a:masterClrMapping/>
  </p:clrMapOvr>
  <p:transition spd="slow">
    <p:fad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3843" y="219086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6004471" y="2150869"/>
            <a:ext cx="955711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  - 02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معجم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314000" y="195068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683112443"/>
      </p:ext>
    </p:extLst>
  </p:cSld>
  <p:clrMapOvr>
    <a:masterClrMapping/>
  </p:clrMapOvr>
  <p:transition spd="slow">
    <p:fad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21536868"/>
      </p:ext>
    </p:extLst>
  </p:cSld>
  <p:clrMapOvr>
    <a:masterClrMapping/>
  </p:clrMapOvr>
  <p:transition spd="slow">
    <p:fad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Microsoft Uighur" panose="02000000000000000000" pitchFamily="2" charset="-78"/>
              </a:rPr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16703887"/>
      </p:ext>
    </p:extLst>
  </p:cSld>
  <p:clrMapOvr>
    <a:masterClrMapping/>
  </p:clrMapOvr>
  <p:transition spd="slow">
    <p:fade/>
  </p:transition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 algn="ctr"/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451090058"/>
      </p:ext>
    </p:extLst>
  </p:cSld>
  <p:clrMapOvr>
    <a:masterClrMapping/>
  </p:clrMapOvr>
  <p:transition spd="slow">
    <p:fade/>
  </p:transition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7C9F4DD-B5CC-D217-01BE-8F0408FBBBE9}"/>
              </a:ext>
            </a:extLst>
          </p:cNvPr>
          <p:cNvSpPr/>
          <p:nvPr userDrawn="1"/>
        </p:nvSpPr>
        <p:spPr>
          <a:xfrm>
            <a:off x="628650" y="1260630"/>
            <a:ext cx="5040000" cy="5060272"/>
          </a:xfrm>
          <a:prstGeom prst="roundRect">
            <a:avLst>
              <a:gd name="adj" fmla="val 9429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B19A311-316A-D4F7-6713-F6A3F55A887D}"/>
              </a:ext>
            </a:extLst>
          </p:cNvPr>
          <p:cNvSpPr/>
          <p:nvPr userDrawn="1"/>
        </p:nvSpPr>
        <p:spPr>
          <a:xfrm>
            <a:off x="5995350" y="1260630"/>
            <a:ext cx="2520000" cy="5060272"/>
          </a:xfrm>
          <a:prstGeom prst="roundRect">
            <a:avLst>
              <a:gd name="adj" fmla="val 14501"/>
            </a:avLst>
          </a:prstGeom>
          <a:noFill/>
          <a:ln>
            <a:solidFill>
              <a:srgbClr val="55B6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Organigramme : Terminateur 4">
            <a:extLst>
              <a:ext uri="{FF2B5EF4-FFF2-40B4-BE49-F238E27FC236}">
                <a16:creationId xmlns:a16="http://schemas.microsoft.com/office/drawing/2014/main" id="{57779EB0-21D6-E7A7-DC14-82C688EFB25B}"/>
              </a:ext>
            </a:extLst>
          </p:cNvPr>
          <p:cNvSpPr/>
          <p:nvPr userDrawn="1"/>
        </p:nvSpPr>
        <p:spPr>
          <a:xfrm>
            <a:off x="25186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 rtl="1" eaLnBrk="1" fontAlgn="auto" latinLnBrk="0" hangingPunct="1">
              <a:buClrTx/>
              <a:buSzTx/>
              <a:buFontTx/>
              <a:buNone/>
              <a:tabLst/>
            </a:pPr>
            <a:r>
              <a:rPr kumimoji="0" lang="ar-MA" sz="2800" b="1" kern="1200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الأستاذ(ة)</a:t>
            </a:r>
            <a:endParaRPr kumimoji="0" lang="fr-MA" sz="2800" b="1" kern="1200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66CF2EE5-F868-A180-1E83-3CB4FFC175F5}"/>
              </a:ext>
            </a:extLst>
          </p:cNvPr>
          <p:cNvSpPr/>
          <p:nvPr userDrawn="1"/>
        </p:nvSpPr>
        <p:spPr>
          <a:xfrm>
            <a:off x="6625350" y="108447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الوسائط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474F71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653E578-1FD8-0703-E211-16311E5A4C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86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7">
            <a:extLst>
              <a:ext uri="{FF2B5EF4-FFF2-40B4-BE49-F238E27FC236}">
                <a16:creationId xmlns:a16="http://schemas.microsoft.com/office/drawing/2014/main" id="{5AA58C26-15AC-8A0B-3EE3-F1D1E4A84DC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7200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7">
            <a:extLst>
              <a:ext uri="{FF2B5EF4-FFF2-40B4-BE49-F238E27FC236}">
                <a16:creationId xmlns:a16="http://schemas.microsoft.com/office/drawing/2014/main" id="{F56653E2-D414-4549-F125-11A4CC8D86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686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7">
            <a:extLst>
              <a:ext uri="{FF2B5EF4-FFF2-40B4-BE49-F238E27FC236}">
                <a16:creationId xmlns:a16="http://schemas.microsoft.com/office/drawing/2014/main" id="{1E494D86-A745-83E0-6593-1824E67A47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00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7">
            <a:extLst>
              <a:ext uri="{FF2B5EF4-FFF2-40B4-BE49-F238E27FC236}">
                <a16:creationId xmlns:a16="http://schemas.microsoft.com/office/drawing/2014/main" id="{92701F09-11E2-C817-B080-03D3CDAEE1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35350" y="1573748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7">
            <a:extLst>
              <a:ext uri="{FF2B5EF4-FFF2-40B4-BE49-F238E27FC236}">
                <a16:creationId xmlns:a16="http://schemas.microsoft.com/office/drawing/2014/main" id="{1690D7F0-DCEA-3629-AFF4-44D5127B0D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5350" y="4018773"/>
            <a:ext cx="1440000" cy="1440000"/>
          </a:xfrm>
          <a:prstGeom prst="ellipse">
            <a:avLst/>
          </a:prstGeom>
          <a:ln w="76200">
            <a:solidFill>
              <a:srgbClr val="A1A6BC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14F94F7C-4C7F-898C-CC70-308A1F84546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1856" y="3146082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5" name="Espace réservé du texte 13">
            <a:extLst>
              <a:ext uri="{FF2B5EF4-FFF2-40B4-BE49-F238E27FC236}">
                <a16:creationId xmlns:a16="http://schemas.microsoft.com/office/drawing/2014/main" id="{4CBE369E-C2C0-D08B-CA99-A44539954D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520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6" name="Espace réservé du texte 13">
            <a:extLst>
              <a:ext uri="{FF2B5EF4-FFF2-40B4-BE49-F238E27FC236}">
                <a16:creationId xmlns:a16="http://schemas.microsoft.com/office/drawing/2014/main" id="{7ED83195-42FE-3FDC-0391-9DCD6496140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38556" y="3154374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7" name="Espace réservé du texte 13">
            <a:extLst>
              <a:ext uri="{FF2B5EF4-FFF2-40B4-BE49-F238E27FC236}">
                <a16:creationId xmlns:a16="http://schemas.microsoft.com/office/drawing/2014/main" id="{FB933A37-3B6B-2E30-74DE-FE00D4BC93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4455" y="5606678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8" name="Espace réservé du texte 13">
            <a:extLst>
              <a:ext uri="{FF2B5EF4-FFF2-40B4-BE49-F238E27FC236}">
                <a16:creationId xmlns:a16="http://schemas.microsoft.com/office/drawing/2014/main" id="{8B95E6E0-0D72-7779-0E2F-18DD9CC499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6780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  <p:sp>
        <p:nvSpPr>
          <p:cNvPr id="19" name="Espace réservé du texte 13">
            <a:extLst>
              <a:ext uri="{FF2B5EF4-FFF2-40B4-BE49-F238E27FC236}">
                <a16:creationId xmlns:a16="http://schemas.microsoft.com/office/drawing/2014/main" id="{1C6D4C40-DCBA-354E-CA6B-4B1D7ADB71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31155" y="5614970"/>
            <a:ext cx="2033588" cy="547687"/>
          </a:xfrm>
          <a:prstGeom prst="rect">
            <a:avLst/>
          </a:prstGeom>
          <a:solidFill>
            <a:srgbClr val="ECF8FB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lvl1pPr algn="ctr" rtl="1">
              <a:buNone/>
              <a:defRPr sz="20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3pPr>
            <a:lvl4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4pPr>
            <a:lvl5pPr>
              <a:buNone/>
              <a:defRPr>
                <a:latin typeface="Microsoft Uighur" panose="02000000000000000000" pitchFamily="2" charset="-78"/>
                <a:cs typeface="Microsoft Uighur" panose="02000000000000000000" pitchFamily="2" charset="-78"/>
              </a:defRPr>
            </a:lvl5pPr>
          </a:lstStyle>
          <a:p>
            <a:pPr lvl="0"/>
            <a:r>
              <a:rPr lang="fr-FR" dirty="0"/>
              <a:t>Cliquez pour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549377174"/>
      </p:ext>
    </p:extLst>
  </p:cSld>
  <p:clrMapOvr>
    <a:masterClrMapping/>
  </p:clrMapOvr>
  <p:transition spd="slow">
    <p:fade/>
  </p:transition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Disposition personnalisé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e 35">
            <a:extLst>
              <a:ext uri="{FF2B5EF4-FFF2-40B4-BE49-F238E27FC236}">
                <a16:creationId xmlns:a16="http://schemas.microsoft.com/office/drawing/2014/main" id="{96DE3F4D-38EE-A1F1-E0BB-B82E7E7AE2F9}"/>
              </a:ext>
            </a:extLst>
          </p:cNvPr>
          <p:cNvGrpSpPr/>
          <p:nvPr userDrawn="1"/>
        </p:nvGrpSpPr>
        <p:grpSpPr>
          <a:xfrm>
            <a:off x="1748749" y="5544639"/>
            <a:ext cx="5368645" cy="1013653"/>
            <a:chOff x="1748749" y="1791236"/>
            <a:chExt cx="5368645" cy="1013653"/>
          </a:xfrm>
        </p:grpSpPr>
        <p:sp>
          <p:nvSpPr>
            <p:cNvPr id="37" name="Forme libre : forme 36">
              <a:extLst>
                <a:ext uri="{FF2B5EF4-FFF2-40B4-BE49-F238E27FC236}">
                  <a16:creationId xmlns:a16="http://schemas.microsoft.com/office/drawing/2014/main" id="{5CCAC19C-6BC0-BD3C-C26B-FBD13E3DB19B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5AC45941-DA73-B721-FF09-77E57BD98349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DEE5DF2A-A2C5-9DDC-2526-F329CE533D62}"/>
              </a:ext>
            </a:extLst>
          </p:cNvPr>
          <p:cNvGrpSpPr/>
          <p:nvPr userDrawn="1"/>
        </p:nvGrpSpPr>
        <p:grpSpPr>
          <a:xfrm>
            <a:off x="1748749" y="4315411"/>
            <a:ext cx="5368645" cy="1013653"/>
            <a:chOff x="1748749" y="1791236"/>
            <a:chExt cx="5368645" cy="1013653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0F869710-FE9A-677D-2DED-7221C5922D8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77F6BDE5-2CD1-90CD-2054-C65021FC3B1E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4F060CB-5859-7A1C-1945-399BF4432E18}"/>
              </a:ext>
            </a:extLst>
          </p:cNvPr>
          <p:cNvGrpSpPr/>
          <p:nvPr userDrawn="1"/>
        </p:nvGrpSpPr>
        <p:grpSpPr>
          <a:xfrm>
            <a:off x="1748749" y="3047106"/>
            <a:ext cx="5368645" cy="1013653"/>
            <a:chOff x="1748749" y="1791236"/>
            <a:chExt cx="5368645" cy="1013653"/>
          </a:xfrm>
        </p:grpSpPr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6C7D7D1B-54A2-EE56-FF38-BA1C4D631D96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EBF7EB9F-D0CB-C146-C0DF-1FEA97915CD3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5A53ADCC-F9EE-1544-60CF-B13B748987BA}"/>
              </a:ext>
            </a:extLst>
          </p:cNvPr>
          <p:cNvGrpSpPr/>
          <p:nvPr userDrawn="1"/>
        </p:nvGrpSpPr>
        <p:grpSpPr>
          <a:xfrm>
            <a:off x="1748749" y="1737968"/>
            <a:ext cx="5368645" cy="1013653"/>
            <a:chOff x="1748749" y="1791236"/>
            <a:chExt cx="5368645" cy="1013653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C479736-F023-78FA-4D69-3C86D60DBD07}"/>
                </a:ext>
              </a:extLst>
            </p:cNvPr>
            <p:cNvSpPr/>
            <p:nvPr userDrawn="1"/>
          </p:nvSpPr>
          <p:spPr>
            <a:xfrm>
              <a:off x="1748749" y="1791236"/>
              <a:ext cx="5368645" cy="305065"/>
            </a:xfrm>
            <a:custGeom>
              <a:avLst/>
              <a:gdLst>
                <a:gd name="connsiteX0" fmla="*/ 170093 w 5365259"/>
                <a:gd name="connsiteY0" fmla="*/ 0 h 305065"/>
                <a:gd name="connsiteX1" fmla="*/ 5198553 w 5365259"/>
                <a:gd name="connsiteY1" fmla="*/ 0 h 305065"/>
                <a:gd name="connsiteX2" fmla="*/ 5355280 w 5365259"/>
                <a:gd name="connsiteY2" fmla="*/ 103885 h 305065"/>
                <a:gd name="connsiteX3" fmla="*/ 5365259 w 5365259"/>
                <a:gd name="connsiteY3" fmla="*/ 153316 h 305065"/>
                <a:gd name="connsiteX4" fmla="*/ 5365259 w 5365259"/>
                <a:gd name="connsiteY4" fmla="*/ 305065 h 305065"/>
                <a:gd name="connsiteX5" fmla="*/ 0 w 5365259"/>
                <a:gd name="connsiteY5" fmla="*/ 305065 h 305065"/>
                <a:gd name="connsiteX6" fmla="*/ 0 w 5365259"/>
                <a:gd name="connsiteY6" fmla="*/ 170093 h 305065"/>
                <a:gd name="connsiteX7" fmla="*/ 170093 w 5365259"/>
                <a:gd name="connsiteY7" fmla="*/ 0 h 305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5259" h="305065">
                  <a:moveTo>
                    <a:pt x="170093" y="0"/>
                  </a:moveTo>
                  <a:lnTo>
                    <a:pt x="5198553" y="0"/>
                  </a:lnTo>
                  <a:cubicBezTo>
                    <a:pt x="5269008" y="0"/>
                    <a:pt x="5329458" y="42836"/>
                    <a:pt x="5355280" y="103885"/>
                  </a:cubicBezTo>
                  <a:lnTo>
                    <a:pt x="5365259" y="153316"/>
                  </a:lnTo>
                  <a:lnTo>
                    <a:pt x="5365259" y="305065"/>
                  </a:lnTo>
                  <a:lnTo>
                    <a:pt x="0" y="305065"/>
                  </a:lnTo>
                  <a:lnTo>
                    <a:pt x="0" y="170093"/>
                  </a:lnTo>
                  <a:cubicBezTo>
                    <a:pt x="0" y="76153"/>
                    <a:pt x="76153" y="0"/>
                    <a:pt x="170093" y="0"/>
                  </a:cubicBezTo>
                  <a:close/>
                </a:path>
              </a:pathLst>
            </a:custGeom>
            <a:solidFill>
              <a:srgbClr val="55B6DF"/>
            </a:solidFill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>
                <a:solidFill>
                  <a:srgbClr val="CAF2F4"/>
                </a:solidFill>
              </a:endParaRP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31E814A-6B8A-876F-B330-D29CBCDCBA25}"/>
                </a:ext>
              </a:extLst>
            </p:cNvPr>
            <p:cNvSpPr/>
            <p:nvPr userDrawn="1"/>
          </p:nvSpPr>
          <p:spPr>
            <a:xfrm>
              <a:off x="1748749" y="1928428"/>
              <a:ext cx="5368644" cy="876461"/>
            </a:xfrm>
            <a:prstGeom prst="roundRect">
              <a:avLst/>
            </a:prstGeom>
            <a:noFill/>
            <a:ln>
              <a:solidFill>
                <a:srgbClr val="55B6D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3507" y="1816823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4650872" y="1696284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انشطة اعتيادية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895981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Microsoft Uighur" panose="02000000000000000000" pitchFamily="2" charset="-78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2120" y="4350833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4980867" y="2984217"/>
            <a:ext cx="144623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noProof="0" dirty="0"/>
              <a:t> - 02</a:t>
            </a:r>
            <a:r>
              <a:rPr lang="ar-MA" noProof="0" dirty="0"/>
              <a:t>استماع وتحدث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539" y="5610057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5297041" y="5497116"/>
            <a:ext cx="1119217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noProof="0" dirty="0"/>
              <a:t> - 04</a:t>
            </a:r>
            <a:r>
              <a:rPr lang="ar-MA" noProof="0" dirty="0"/>
              <a:t>خط ونقل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1910675" y="3370309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SzPct val="70000"/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SzPct val="70000"/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1910675" y="5865490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SzPct val="70000"/>
              <a:buFont typeface="Wingdings" panose="05000000000000000000" pitchFamily="2" charset="2"/>
              <a:buChar char="m"/>
              <a:defRPr lang="fr-FR" sz="16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SzPct val="70000"/>
              <a:buFont typeface="Wingdings" panose="05000000000000000000" pitchFamily="2" charset="2"/>
              <a:buChar char="m"/>
              <a:defRPr lang="fr-FR" sz="1600" kern="1200" dirty="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1514748" y="1574646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1515108" y="2889842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1514748" y="5376057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9315594-663F-76C6-60A7-A64669BD4407}"/>
              </a:ext>
            </a:extLst>
          </p:cNvPr>
          <p:cNvSpPr txBox="1"/>
          <p:nvPr userDrawn="1"/>
        </p:nvSpPr>
        <p:spPr>
          <a:xfrm>
            <a:off x="5604435" y="4267888"/>
            <a:ext cx="822662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noProof="0" dirty="0"/>
              <a:t> - 03</a:t>
            </a:r>
            <a:r>
              <a:rPr lang="ar-MA" noProof="0" dirty="0"/>
              <a:t>قراءة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910675" y="4638217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SzPct val="70000"/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SzPct val="70000"/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pour une image  26">
            <a:extLst>
              <a:ext uri="{FF2B5EF4-FFF2-40B4-BE49-F238E27FC236}">
                <a16:creationId xmlns:a16="http://schemas.microsoft.com/office/drawing/2014/main" id="{3FC35363-7250-C7AC-02C8-ECF3703889B7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1514748" y="4139635"/>
            <a:ext cx="468000" cy="468000"/>
          </a:xfrm>
          <a:prstGeom prst="rect">
            <a:avLst/>
          </a:prstGeom>
          <a:noFill/>
        </p:spPr>
        <p:txBody>
          <a:bodyPr/>
          <a:lstStyle>
            <a:lvl1pPr>
              <a:defRPr>
                <a:latin typeface="Microsoft Uighur" panose="02000000000000000000" pitchFamily="2" charset="-78"/>
              </a:defRPr>
            </a:lvl1pPr>
          </a:lstStyle>
          <a:p>
            <a:endParaRPr lang="fr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8B7457-BEA6-4AC9-8BA0-D7C7D26C875C}"/>
              </a:ext>
            </a:extLst>
          </p:cNvPr>
          <p:cNvSpPr/>
          <p:nvPr userDrawn="1"/>
        </p:nvSpPr>
        <p:spPr>
          <a:xfrm>
            <a:off x="3870526" y="3221844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sz="1400" b="1" i="0" u="none" strike="noStrike" cap="none" dirty="0">
              <a:solidFill>
                <a:srgbClr val="757575"/>
              </a:solidFill>
              <a:latin typeface="Arial"/>
              <a:ea typeface="Arial"/>
              <a:cs typeface="Arial"/>
              <a:sym typeface="Arial"/>
            </a:endParaRPr>
          </a:p>
          <a:p>
            <a:endParaRPr lang="fr-FR" dirty="0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30705F93-EEEC-4DDB-92E1-4B97F3F2147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4842" y="3100309"/>
            <a:ext cx="424748" cy="540000"/>
          </a:xfrm>
          <a:prstGeom prst="rect">
            <a:avLst/>
          </a:prstGeom>
        </p:spPr>
      </p:pic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0FD93CA0-9A7F-21EB-A1B0-142A9AC0106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937381" y="207528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rtl="1">
              <a:lnSpc>
                <a:spcPct val="100000"/>
              </a:lnSpc>
              <a:spcBef>
                <a:spcPts val="300"/>
              </a:spcBef>
              <a:buSzPct val="70000"/>
              <a:buFont typeface="Wingdings" panose="05000000000000000000" pitchFamily="2" charset="2"/>
              <a:buChar char="m"/>
              <a:defRPr sz="16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  <a:lvl2pPr marL="685800" indent="-228600" algn="r" rtl="1">
              <a:lnSpc>
                <a:spcPct val="100000"/>
              </a:lnSpc>
              <a:spcBef>
                <a:spcPts val="300"/>
              </a:spcBef>
              <a:buSzPct val="70000"/>
              <a:buFont typeface="Wingdings" panose="05000000000000000000" pitchFamily="2" charset="2"/>
              <a:buChar char="m"/>
              <a:defRPr sz="140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3169419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sposition personnalisée" preserve="1" userDrawn="1">
  <p:cSld name="1_Disposition personnalisé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559776-E585-4BFA-8D85-A42788EBC340}"/>
              </a:ext>
            </a:extLst>
          </p:cNvPr>
          <p:cNvSpPr/>
          <p:nvPr userDrawn="1"/>
        </p:nvSpPr>
        <p:spPr>
          <a:xfrm>
            <a:off x="1087120" y="1219200"/>
            <a:ext cx="6461760" cy="782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9D41AC8-D8D4-B177-4DD5-855AE42CA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19200"/>
            <a:ext cx="7886700" cy="782320"/>
          </a:xfrm>
          <a:prstGeom prst="rect">
            <a:avLst/>
          </a:prstGeom>
        </p:spPr>
        <p:txBody>
          <a:bodyPr anchor="ctr"/>
          <a:lstStyle>
            <a:lvl1pPr algn="ctr" rtl="1">
              <a:defRPr b="1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644838549"/>
      </p:ext>
    </p:extLst>
  </p:cSld>
  <p:clrMapOvr>
    <a:masterClrMapping/>
  </p:clrMapOvr>
  <p:transition spd="slow">
    <p:fade/>
  </p:transition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0139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image" Target="../media/image5.bin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image" Target="../media/image5.bin"/><Relationship Id="rId3" Type="http://schemas.openxmlformats.org/officeDocument/2006/relationships/slideLayout" Target="../slideLayouts/slideLayout44.xml"/><Relationship Id="rId21" Type="http://schemas.openxmlformats.org/officeDocument/2006/relationships/image" Target="../media/image12.png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51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image" Target="../media/image1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image" Target="../media/image5.bin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" Type="http://schemas.openxmlformats.org/officeDocument/2006/relationships/slideLayout" Target="../slideLayouts/slideLayout78.xml"/><Relationship Id="rId21" Type="http://schemas.openxmlformats.org/officeDocument/2006/relationships/slideLayout" Target="../slideLayouts/slideLayout96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image" Target="../media/image5.bin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11.xml"/><Relationship Id="rId18" Type="http://schemas.openxmlformats.org/officeDocument/2006/relationships/slideLayout" Target="../slideLayouts/slideLayout116.xml"/><Relationship Id="rId3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10.xml"/><Relationship Id="rId17" Type="http://schemas.openxmlformats.org/officeDocument/2006/relationships/slideLayout" Target="../slideLayouts/slideLayout115.xml"/><Relationship Id="rId25" Type="http://schemas.openxmlformats.org/officeDocument/2006/relationships/image" Target="../media/image5.bin"/><Relationship Id="rId2" Type="http://schemas.openxmlformats.org/officeDocument/2006/relationships/slideLayout" Target="../slideLayouts/slideLayout100.xml"/><Relationship Id="rId1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9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103.xml"/><Relationship Id="rId15" Type="http://schemas.openxmlformats.org/officeDocument/2006/relationships/slideLayout" Target="../slideLayouts/slideLayout113.xml"/><Relationship Id="rId23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08.xml"/><Relationship Id="rId19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12.xml"/><Relationship Id="rId22" Type="http://schemas.openxmlformats.org/officeDocument/2006/relationships/slideLayout" Target="../slideLayouts/slideLayout12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8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22.jp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1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84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776" r:id="rId13"/>
    <p:sldLayoutId id="2147483779" r:id="rId14"/>
    <p:sldLayoutId id="2147483780" r:id="rId15"/>
    <p:sldLayoutId id="2147483783" r:id="rId16"/>
    <p:sldLayoutId id="214748378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71882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789" r:id="rId23"/>
    <p:sldLayoutId id="2147483810" r:id="rId24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1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83267F-929C-48B9-6665-4C625D98F949}"/>
              </a:ext>
            </a:extLst>
          </p:cNvPr>
          <p:cNvSpPr>
            <a:spLocks/>
          </p:cNvSpPr>
          <p:nvPr userDrawn="1"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99AA5-1E55-7CD9-BDA4-52611AB69DA1}"/>
              </a:ext>
            </a:extLst>
          </p:cNvPr>
          <p:cNvSpPr>
            <a:spLocks/>
          </p:cNvSpPr>
          <p:nvPr userDrawn="1"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B879D6-DD8F-9ADE-71B6-EEAF0BD12F30}"/>
              </a:ext>
            </a:extLst>
          </p:cNvPr>
          <p:cNvSpPr>
            <a:spLocks/>
          </p:cNvSpPr>
          <p:nvPr userDrawn="1"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94A887-E24C-8CC4-7077-4472C0BA62C7}"/>
              </a:ext>
            </a:extLst>
          </p:cNvPr>
          <p:cNvSpPr>
            <a:spLocks/>
          </p:cNvSpPr>
          <p:nvPr userDrawn="1"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114A99-41E1-ACEC-893A-0714AC99D1A5}"/>
              </a:ext>
            </a:extLst>
          </p:cNvPr>
          <p:cNvSpPr>
            <a:spLocks/>
          </p:cNvSpPr>
          <p:nvPr userDrawn="1"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قراءة/ كتابة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225ACC60-8B5C-28C3-46B4-957C8075B212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F81B862-B674-B048-4938-ACFE9BA03B4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9DCEFE3-14F3-9640-1B27-B7A15C0CE121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5DD9A40-A515-2F93-D5FF-77728696A3C1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B6ECC50-043E-F539-E430-491C4F11FE0C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052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859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02047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811" r:id="rId18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021548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812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641532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81" r:id="rId23"/>
  </p:sldLayoutIdLst>
  <p:transition spd="slow">
    <p:fade/>
  </p:transition>
  <p:txStyles>
    <p:titleStyle>
      <a:lvl1pPr algn="r" defTabSz="514337" rtl="1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246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123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6.gif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5" Type="http://schemas.openxmlformats.org/officeDocument/2006/relationships/image" Target="../media/image26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12.png"/><Relationship Id="rId3" Type="http://schemas.microsoft.com/office/2007/relationships/media" Target="../media/media2.mp4"/><Relationship Id="rId7" Type="http://schemas.openxmlformats.org/officeDocument/2006/relationships/image" Target="../media/image34.gif"/><Relationship Id="rId12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notesSlide" Target="../notesSlides/notesSlide2.xml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40.xml"/><Relationship Id="rId10" Type="http://schemas.openxmlformats.org/officeDocument/2006/relationships/image" Target="../media/image44.png"/><Relationship Id="rId4" Type="http://schemas.openxmlformats.org/officeDocument/2006/relationships/video" Target="../media/media2.mp4"/><Relationship Id="rId9" Type="http://schemas.openxmlformats.org/officeDocument/2006/relationships/image" Target="../media/image43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8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1.png"/><Relationship Id="rId7" Type="http://schemas.openxmlformats.org/officeDocument/2006/relationships/image" Target="../media/image4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1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34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2.png"/><Relationship Id="rId7" Type="http://schemas.openxmlformats.org/officeDocument/2006/relationships/image" Target="../media/image1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4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5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5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5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54.png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slideLayout" Target="../slideLayouts/slideLayout71.xml"/><Relationship Id="rId7" Type="http://schemas.openxmlformats.org/officeDocument/2006/relationships/image" Target="../media/image13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34.gif"/><Relationship Id="rId4" Type="http://schemas.openxmlformats.org/officeDocument/2006/relationships/image" Target="../media/image10.png"/><Relationship Id="rId9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5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60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1.png"/><Relationship Id="rId7" Type="http://schemas.openxmlformats.org/officeDocument/2006/relationships/image" Target="../media/image6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61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5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6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5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6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4.xml"/><Relationship Id="rId6" Type="http://schemas.openxmlformats.org/officeDocument/2006/relationships/image" Target="../media/image5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4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5.xml"/><Relationship Id="rId5" Type="http://schemas.openxmlformats.org/officeDocument/2006/relationships/image" Target="../media/image65.png"/><Relationship Id="rId4" Type="http://schemas.openxmlformats.org/officeDocument/2006/relationships/image" Target="../media/image4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53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6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4.xml"/><Relationship Id="rId6" Type="http://schemas.openxmlformats.org/officeDocument/2006/relationships/image" Target="../media/image4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6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6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4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11.png"/><Relationship Id="rId7" Type="http://schemas.openxmlformats.org/officeDocument/2006/relationships/image" Target="../media/image5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67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5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5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5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5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5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5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8.xml"/><Relationship Id="rId4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5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7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359BC7C-B9D9-F978-0AF5-280E03BE67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384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Espace réservé pour une image  30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273DC75A-2015-19E1-1E39-E1663D3857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9" name="Espace réservé pour une image  28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4CEF1EEB-1F40-EA99-607B-F22A6821DCF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5" name="Espace réservé pour une image  34" descr="Une image contenant habits, Animation, Dessin animé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FF93AB83-9CA3-5F80-6D06-9BC5A29C6ED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Espace réservé pour une image  32" descr="Une image contenant dessin humoristique, Dessin animé, Animation, clipart&#10;&#10;Le contenu généré par l’IA peut être incorrect.">
            <a:extLst>
              <a:ext uri="{FF2B5EF4-FFF2-40B4-BE49-F238E27FC236}">
                <a16:creationId xmlns:a16="http://schemas.microsoft.com/office/drawing/2014/main" id="{48E3DEC7-EDF8-3A04-93CB-4981563836C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Espace réservé pour une image  13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6A61E3F4-6777-A2C5-4DDB-664D3F42A6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1" name="Espace réservé pour une image  20">
            <a:extLst>
              <a:ext uri="{FF2B5EF4-FFF2-40B4-BE49-F238E27FC236}">
                <a16:creationId xmlns:a16="http://schemas.microsoft.com/office/drawing/2014/main" id="{A2246453-977E-1804-FB4B-6EF5DA9435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9B930BFD-D933-1735-B8A7-CC562C90B09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تعيين تلميذ(ة) للإجابة</a:t>
            </a:r>
            <a:endParaRPr lang="fr-MA" dirty="0"/>
          </a:p>
        </p:txBody>
      </p:sp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8996AF3B-A528-4707-FCB6-B291F8C7C08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توجيهات وشرح التعليمات</a:t>
            </a:r>
            <a:endParaRPr lang="fr-MA" dirty="0"/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49905370-11BD-3654-8734-1BB5729C31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عرض فيديو</a:t>
            </a:r>
            <a:endParaRPr lang="fr-MA" dirty="0"/>
          </a:p>
        </p:txBody>
      </p:sp>
      <p:sp>
        <p:nvSpPr>
          <p:cNvPr id="25" name="Espace réservé du texte 24">
            <a:extLst>
              <a:ext uri="{FF2B5EF4-FFF2-40B4-BE49-F238E27FC236}">
                <a16:creationId xmlns:a16="http://schemas.microsoft.com/office/drawing/2014/main" id="{2DE2D423-DFDD-F18A-A3B9-AFF3B3B888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المرور بين الصفوف للمساعدة وتصحيح الإنجازات</a:t>
            </a:r>
            <a:endParaRPr lang="fr-MA" dirty="0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FE3F5F3B-8967-6834-358B-508ACECF21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عمل في ثنائيات</a:t>
            </a:r>
            <a:endParaRPr lang="fr-MA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E4065A23-EDF8-69CB-1A07-FBB4DE2BB5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/>
          </a:prstGeom>
        </p:spPr>
        <p:txBody>
          <a:bodyPr/>
          <a:lstStyle/>
          <a:p>
            <a:r>
              <a:rPr lang="ar-MA" dirty="0"/>
              <a:t>نهاية الشريط، المرور إلى الشريحة الموالية</a:t>
            </a:r>
            <a:endParaRPr lang="fr-MA" dirty="0"/>
          </a:p>
        </p:txBody>
      </p:sp>
      <p:pic>
        <p:nvPicPr>
          <p:cNvPr id="16" name="Image 15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7376C046-DDA7-71FD-0BA2-C6C915112E6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57053" y="4245868"/>
            <a:ext cx="996593" cy="9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3298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20148-2B99-4C3A-ECD5-449BA0E04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E4CE-18FA-B625-3C67-E7F29A6BC8E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1008000"/>
            <a:ext cx="7886700" cy="720000"/>
          </a:xfrm>
          <a:prstGeom prst="rect">
            <a:avLst/>
          </a:prstGeom>
        </p:spPr>
        <p:txBody>
          <a:bodyPr/>
          <a:lstStyle/>
          <a:p>
            <a:pPr algn="ctr" rtl="1"/>
            <a:r>
              <a:rPr lang="ar-MA" b="1" dirty="0">
                <a:solidFill>
                  <a:srgbClr val="424D7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تنظيم حصص الأسبوع التربوي الأول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3289A5B1-DE17-E9A3-1D8E-56E8E0110BD6}"/>
              </a:ext>
            </a:extLst>
          </p:cNvPr>
          <p:cNvGrpSpPr/>
          <p:nvPr/>
        </p:nvGrpSpPr>
        <p:grpSpPr>
          <a:xfrm flipH="1">
            <a:off x="4735350" y="5023288"/>
            <a:ext cx="3780000" cy="1332000"/>
            <a:chOff x="4735350" y="5023288"/>
            <a:chExt cx="3780000" cy="1332000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9DCDC143-8B24-4843-86BB-2B0DBBBD68DA}"/>
                </a:ext>
              </a:extLst>
            </p:cNvPr>
            <p:cNvSpPr/>
            <p:nvPr userDrawn="1"/>
          </p:nvSpPr>
          <p:spPr>
            <a:xfrm>
              <a:off x="4735350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2" name="Organigramme : Terminateur 31">
              <a:extLst>
                <a:ext uri="{FF2B5EF4-FFF2-40B4-BE49-F238E27FC236}">
                  <a16:creationId xmlns:a16="http://schemas.microsoft.com/office/drawing/2014/main" id="{8F7016AE-6E7D-C5E1-1392-4B947A32F4C1}"/>
                </a:ext>
              </a:extLst>
            </p:cNvPr>
            <p:cNvSpPr/>
            <p:nvPr userDrawn="1"/>
          </p:nvSpPr>
          <p:spPr>
            <a:xfrm>
              <a:off x="4951350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3 - 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72D08C7F-8116-726E-1F2E-D7ACA16CA582}"/>
              </a:ext>
            </a:extLst>
          </p:cNvPr>
          <p:cNvGrpSpPr/>
          <p:nvPr/>
        </p:nvGrpSpPr>
        <p:grpSpPr>
          <a:xfrm flipH="1">
            <a:off x="628649" y="5023288"/>
            <a:ext cx="3780000" cy="1332000"/>
            <a:chOff x="628649" y="5023288"/>
            <a:chExt cx="3780000" cy="1332000"/>
          </a:xfrm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76FDAC0-F733-876D-E04C-06F1FE50672A}"/>
                </a:ext>
              </a:extLst>
            </p:cNvPr>
            <p:cNvSpPr/>
            <p:nvPr userDrawn="1"/>
          </p:nvSpPr>
          <p:spPr>
            <a:xfrm>
              <a:off x="628649" y="5275288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35" name="Organigramme : Terminateur 34">
              <a:extLst>
                <a:ext uri="{FF2B5EF4-FFF2-40B4-BE49-F238E27FC236}">
                  <a16:creationId xmlns:a16="http://schemas.microsoft.com/office/drawing/2014/main" id="{CEF3B679-CE32-B946-2F1C-6A20ED883AED}"/>
                </a:ext>
              </a:extLst>
            </p:cNvPr>
            <p:cNvSpPr/>
            <p:nvPr userDrawn="1"/>
          </p:nvSpPr>
          <p:spPr>
            <a:xfrm>
              <a:off x="844649" y="5023288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6 - </a:t>
              </a: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21B9D7A0-9AD7-B6EA-733F-EFD900DCDC3D}"/>
              </a:ext>
            </a:extLst>
          </p:cNvPr>
          <p:cNvGrpSpPr/>
          <p:nvPr/>
        </p:nvGrpSpPr>
        <p:grpSpPr>
          <a:xfrm flipH="1">
            <a:off x="628649" y="3482113"/>
            <a:ext cx="3780000" cy="1332000"/>
            <a:chOff x="628649" y="3482113"/>
            <a:chExt cx="3780000" cy="1332000"/>
          </a:xfrm>
        </p:grpSpPr>
        <p:sp>
          <p:nvSpPr>
            <p:cNvPr id="40" name="Rectangle : coins arrondis 39">
              <a:extLst>
                <a:ext uri="{FF2B5EF4-FFF2-40B4-BE49-F238E27FC236}">
                  <a16:creationId xmlns:a16="http://schemas.microsoft.com/office/drawing/2014/main" id="{EB30F66A-3674-5C0C-C6EB-5E8ED7688111}"/>
                </a:ext>
              </a:extLst>
            </p:cNvPr>
            <p:cNvSpPr/>
            <p:nvPr userDrawn="1"/>
          </p:nvSpPr>
          <p:spPr>
            <a:xfrm>
              <a:off x="628649" y="3734113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1" name="Organigramme : Terminateur 40">
              <a:extLst>
                <a:ext uri="{FF2B5EF4-FFF2-40B4-BE49-F238E27FC236}">
                  <a16:creationId xmlns:a16="http://schemas.microsoft.com/office/drawing/2014/main" id="{781FCA4B-89F8-56D0-7DD8-5CDFFBF3896F}"/>
                </a:ext>
              </a:extLst>
            </p:cNvPr>
            <p:cNvSpPr/>
            <p:nvPr userDrawn="1"/>
          </p:nvSpPr>
          <p:spPr>
            <a:xfrm>
              <a:off x="844649" y="3482113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 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5 -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24715921-1294-7DE1-B6CF-0E5DC005B0BC}"/>
              </a:ext>
            </a:extLst>
          </p:cNvPr>
          <p:cNvGrpSpPr/>
          <p:nvPr/>
        </p:nvGrpSpPr>
        <p:grpSpPr>
          <a:xfrm flipH="1">
            <a:off x="4716000" y="1944000"/>
            <a:ext cx="3780000" cy="1332000"/>
            <a:chOff x="4716000" y="1944000"/>
            <a:chExt cx="3780000" cy="1332000"/>
          </a:xfrm>
        </p:grpSpPr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0CAE514A-804B-C427-B7B0-9525541DAABA}"/>
                </a:ext>
              </a:extLst>
            </p:cNvPr>
            <p:cNvSpPr/>
            <p:nvPr userDrawn="1"/>
          </p:nvSpPr>
          <p:spPr>
            <a:xfrm>
              <a:off x="4716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4" name="Organigramme : Terminateur 43">
              <a:extLst>
                <a:ext uri="{FF2B5EF4-FFF2-40B4-BE49-F238E27FC236}">
                  <a16:creationId xmlns:a16="http://schemas.microsoft.com/office/drawing/2014/main" id="{DAAADEC1-ED47-3AA8-181A-D855B871BA04}"/>
                </a:ext>
              </a:extLst>
            </p:cNvPr>
            <p:cNvSpPr/>
            <p:nvPr userDrawn="1"/>
          </p:nvSpPr>
          <p:spPr>
            <a:xfrm>
              <a:off x="4932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1 - </a:t>
              </a:r>
            </a:p>
          </p:txBody>
        </p:sp>
      </p:grpSp>
      <p:sp>
        <p:nvSpPr>
          <p:cNvPr id="45" name="Espace réservé du texte 5">
            <a:extLst>
              <a:ext uri="{FF2B5EF4-FFF2-40B4-BE49-F238E27FC236}">
                <a16:creationId xmlns:a16="http://schemas.microsoft.com/office/drawing/2014/main" id="{08A3B4EA-BC81-0FB2-E70C-D4AFF83843F3}"/>
              </a:ext>
            </a:extLst>
          </p:cNvPr>
          <p:cNvSpPr txBox="1">
            <a:spLocks/>
          </p:cNvSpPr>
          <p:nvPr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Révision</a:t>
            </a:r>
          </a:p>
          <a:p>
            <a:pPr marL="269875" marR="0" lvl="0" indent="-269875" algn="r" defTabSz="914400" rtl="1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MA" sz="12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Lecture offerte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BD59AFF9-C5B7-45D5-5EC1-3444227F37A2}"/>
              </a:ext>
            </a:extLst>
          </p:cNvPr>
          <p:cNvGrpSpPr/>
          <p:nvPr/>
        </p:nvGrpSpPr>
        <p:grpSpPr>
          <a:xfrm flipH="1"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54877F6B-D745-1697-98F4-1D9035A0C0FC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48" name="Organigramme : Terminateur 47">
              <a:extLst>
                <a:ext uri="{FF2B5EF4-FFF2-40B4-BE49-F238E27FC236}">
                  <a16:creationId xmlns:a16="http://schemas.microsoft.com/office/drawing/2014/main" id="{C5D4F533-CF58-D263-EE36-34C0477B6308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اليوم</a:t>
              </a:r>
              <a:r>
                <a:rPr kumimoji="0" lang="fr-MA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757575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 4 - </a:t>
              </a:r>
            </a:p>
          </p:txBody>
        </p:sp>
      </p:grpSp>
      <p:sp>
        <p:nvSpPr>
          <p:cNvPr id="49" name="Espace réservé du texte 25">
            <a:extLst>
              <a:ext uri="{FF2B5EF4-FFF2-40B4-BE49-F238E27FC236}">
                <a16:creationId xmlns:a16="http://schemas.microsoft.com/office/drawing/2014/main" id="{F7F2D667-4F23-89B5-9996-088AAFE63AB6}"/>
              </a:ext>
            </a:extLst>
          </p:cNvPr>
          <p:cNvSpPr txBox="1">
            <a:spLocks/>
          </p:cNvSpPr>
          <p:nvPr/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استثمار النص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إملاء</a:t>
            </a:r>
          </a:p>
        </p:txBody>
      </p:sp>
      <p:sp>
        <p:nvSpPr>
          <p:cNvPr id="50" name="Espace réservé du texte 25">
            <a:extLst>
              <a:ext uri="{FF2B5EF4-FFF2-40B4-BE49-F238E27FC236}">
                <a16:creationId xmlns:a16="http://schemas.microsoft.com/office/drawing/2014/main" id="{C212CE26-3E6F-049C-DE0C-DE19DC78C511}"/>
              </a:ext>
            </a:extLst>
          </p:cNvPr>
          <p:cNvSpPr txBox="1">
            <a:spLocks/>
          </p:cNvSpPr>
          <p:nvPr/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معجم </a:t>
            </a: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 </a:t>
            </a: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الكلمات البصرية+ القراءة المشتركة</a:t>
            </a:r>
            <a:r>
              <a:rPr lang="fr-FR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51" name="Espace réservé du texte 25">
            <a:extLst>
              <a:ext uri="{FF2B5EF4-FFF2-40B4-BE49-F238E27FC236}">
                <a16:creationId xmlns:a16="http://schemas.microsoft.com/office/drawing/2014/main" id="{3863A646-1594-9F87-7F5A-C1BDA340B562}"/>
              </a:ext>
            </a:extLst>
          </p:cNvPr>
          <p:cNvSpPr txBox="1">
            <a:spLocks/>
          </p:cNvSpPr>
          <p:nvPr/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الكتابة: </a:t>
            </a:r>
            <a:r>
              <a:rPr lang="ar-MA">
                <a:latin typeface="Microsoft Uighur" panose="02000000000000000000" pitchFamily="2" charset="-78"/>
                <a:cs typeface="Microsoft Uighur" panose="02000000000000000000" pitchFamily="2" charset="-78"/>
              </a:rPr>
              <a:t>ظواهر لغوية </a:t>
            </a:r>
            <a:endParaRPr lang="ar-MA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53" name="Espace réservé du texte 25">
            <a:extLst>
              <a:ext uri="{FF2B5EF4-FFF2-40B4-BE49-F238E27FC236}">
                <a16:creationId xmlns:a16="http://schemas.microsoft.com/office/drawing/2014/main" id="{BD986132-8EDE-9B83-E156-4492FE03912B}"/>
              </a:ext>
            </a:extLst>
          </p:cNvPr>
          <p:cNvSpPr txBox="1">
            <a:spLocks/>
          </p:cNvSpPr>
          <p:nvPr/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استماع و تحدث: توليف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القراءة: الطلاقة والفهم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إنتاج كتابي</a:t>
            </a:r>
          </a:p>
        </p:txBody>
      </p:sp>
      <p:sp>
        <p:nvSpPr>
          <p:cNvPr id="54" name="Espace réservé du texte 25">
            <a:extLst>
              <a:ext uri="{FF2B5EF4-FFF2-40B4-BE49-F238E27FC236}">
                <a16:creationId xmlns:a16="http://schemas.microsoft.com/office/drawing/2014/main" id="{D7AFA33D-F53A-7DDF-6A58-68C06AE571CB}"/>
              </a:ext>
            </a:extLst>
          </p:cNvPr>
          <p:cNvSpPr txBox="1">
            <a:spLocks/>
          </p:cNvSpPr>
          <p:nvPr/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fr-FR" sz="1200" kern="1200" smtClean="0">
                <a:solidFill>
                  <a:srgbClr val="75757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fr-FR" sz="1100" kern="1200" smtClean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10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050" kern="1200" smtClean="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MA"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اعتيادية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الاستماع والتحدث</a:t>
            </a:r>
          </a:p>
          <a:p>
            <a:pPr marL="266700" indent="-266700">
              <a:lnSpc>
                <a:spcPct val="100000"/>
              </a:lnSpc>
              <a:spcBef>
                <a:spcPts val="300"/>
              </a:spcBef>
              <a:buClrTx/>
              <a:buFont typeface="Wingdings" panose="05000000000000000000" pitchFamily="2" charset="2"/>
              <a:buChar char="m"/>
            </a:pPr>
            <a:r>
              <a:rPr lang="ar-MA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ورشة القراءة</a:t>
            </a:r>
          </a:p>
        </p:txBody>
      </p:sp>
      <p:pic>
        <p:nvPicPr>
          <p:cNvPr id="55" name="Image 54" descr="Une image contenant Rectangle, conception&#10;&#10;Le contenu généré par l’IA peut être incorrect.">
            <a:extLst>
              <a:ext uri="{FF2B5EF4-FFF2-40B4-BE49-F238E27FC236}">
                <a16:creationId xmlns:a16="http://schemas.microsoft.com/office/drawing/2014/main" id="{6AA8B1E4-458E-1AE4-8FB9-7C39D50480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83930" y="3452101"/>
            <a:ext cx="3831420" cy="1362012"/>
          </a:xfrm>
          <a:prstGeom prst="rect">
            <a:avLst/>
          </a:prstGeom>
        </p:spPr>
      </p:pic>
      <p:sp>
        <p:nvSpPr>
          <p:cNvPr id="56" name="Espace réservé du texte 5">
            <a:extLst>
              <a:ext uri="{FF2B5EF4-FFF2-40B4-BE49-F238E27FC236}">
                <a16:creationId xmlns:a16="http://schemas.microsoft.com/office/drawing/2014/main" id="{5D2CCFAD-E418-03C6-17E9-CE4DB20BF67B}"/>
              </a:ext>
            </a:extLst>
          </p:cNvPr>
          <p:cNvSpPr txBox="1">
            <a:spLocks/>
          </p:cNvSpPr>
          <p:nvPr/>
        </p:nvSpPr>
        <p:spPr>
          <a:xfrm>
            <a:off x="4864353" y="3921278"/>
            <a:ext cx="3420000" cy="792000"/>
          </a:xfrm>
          <a:prstGeom prst="roundRect">
            <a:avLst/>
          </a:prstGeom>
          <a:noFill/>
        </p:spPr>
        <p:txBody>
          <a:bodyPr anchor="ctr"/>
          <a:lstStyle>
            <a:lvl1pPr marL="269875" indent="-269875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  <a:sym typeface="Wingdings" panose="05000000000000000000" pitchFamily="2" charset="2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أنشطة اعتيادية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الاستماع والتحدث</a:t>
            </a:r>
          </a:p>
          <a:p>
            <a:pPr algn="r" rtl="1">
              <a:spcBef>
                <a:spcPts val="0"/>
              </a:spcBef>
              <a:buClr>
                <a:srgbClr val="424D7B"/>
              </a:buClr>
            </a:pPr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ورشة القراءة</a:t>
            </a:r>
          </a:p>
        </p:txBody>
      </p:sp>
      <p:sp>
        <p:nvSpPr>
          <p:cNvPr id="57" name="Organigramme : Terminateur 56">
            <a:extLst>
              <a:ext uri="{FF2B5EF4-FFF2-40B4-BE49-F238E27FC236}">
                <a16:creationId xmlns:a16="http://schemas.microsoft.com/office/drawing/2014/main" id="{B8F7E605-DAED-BC42-B63E-0CDAEED3579E}"/>
              </a:ext>
            </a:extLst>
          </p:cNvPr>
          <p:cNvSpPr/>
          <p:nvPr/>
        </p:nvSpPr>
        <p:spPr>
          <a:xfrm>
            <a:off x="7024611" y="3452101"/>
            <a:ext cx="1260000" cy="360000"/>
          </a:xfrm>
          <a:prstGeom prst="flowChartTerminator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b="1" dirty="0">
                <a:solidFill>
                  <a:srgbClr val="474F71"/>
                </a:solidFill>
                <a:latin typeface="Dosis ExtraBold" pitchFamily="2" charset="0"/>
                <a:cs typeface="Microsoft Uighur" panose="02000000000000000000" pitchFamily="2" charset="-78"/>
              </a:rPr>
              <a:t>اليوم</a:t>
            </a:r>
            <a:r>
              <a:rPr lang="fr-MA" b="1" dirty="0">
                <a:solidFill>
                  <a:srgbClr val="474F7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2 - </a:t>
            </a:r>
            <a:endParaRPr lang="ar-MA" b="1" dirty="0">
              <a:solidFill>
                <a:srgbClr val="474F7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809432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972B4-C44B-E09C-EE08-A90857F51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A3DE6C-9D36-D490-EE1D-FDC57D3CE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496" y="1170188"/>
            <a:ext cx="7886700" cy="705267"/>
          </a:xfrm>
        </p:spPr>
        <p:txBody>
          <a:bodyPr/>
          <a:lstStyle/>
          <a:p>
            <a:pPr rtl="1"/>
            <a:r>
              <a:rPr lang="ar-MA" dirty="0">
                <a:solidFill>
                  <a:srgbClr val="424D7B"/>
                </a:solidFill>
                <a:cs typeface="Microsoft Uighur" panose="02000000000000000000" pitchFamily="2" charset="-78"/>
              </a:rPr>
              <a:t>هيكلة حصة اليوم</a:t>
            </a:r>
            <a:endParaRPr lang="fr-MA" dirty="0">
              <a:solidFill>
                <a:srgbClr val="424D7B"/>
              </a:solidFill>
              <a:cs typeface="+mn-cs"/>
            </a:endParaRPr>
          </a:p>
        </p:txBody>
      </p:sp>
      <p:pic>
        <p:nvPicPr>
          <p:cNvPr id="13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F74A25D-FCBA-9EE4-F63A-FDDE80FFB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2264438"/>
            <a:ext cx="5488778" cy="1415180"/>
          </a:xfrm>
          <a:prstGeom prst="rect">
            <a:avLst/>
          </a:prstGeom>
        </p:spPr>
      </p:pic>
      <p:pic>
        <p:nvPicPr>
          <p:cNvPr id="14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B29E132E-5A3D-4E0E-9908-B507F2FFC9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3598707"/>
            <a:ext cx="5488778" cy="1415180"/>
          </a:xfrm>
          <a:prstGeom prst="rect">
            <a:avLst/>
          </a:prstGeom>
        </p:spPr>
      </p:pic>
      <p:pic>
        <p:nvPicPr>
          <p:cNvPr id="15" name="Image 19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E6C8310-6CB9-594F-9E31-87D813E82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611" y="4901019"/>
            <a:ext cx="5488778" cy="141518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/>
        </p:nvSpPr>
        <p:spPr>
          <a:xfrm>
            <a:off x="4678357" y="2389607"/>
            <a:ext cx="177951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</a:t>
            </a:r>
            <a:r>
              <a: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- 01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أنشطة</a:t>
            </a:r>
            <a:r>
              <a:rPr kumimoji="0" lang="ar-MA" sz="20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اعتيادية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A63CF7C5-29B8-8338-1846-63DEE02B35AB}"/>
              </a:ext>
            </a:extLst>
          </p:cNvPr>
          <p:cNvSpPr txBox="1">
            <a:spLocks/>
          </p:cNvSpPr>
          <p:nvPr/>
        </p:nvSpPr>
        <p:spPr>
          <a:xfrm>
            <a:off x="1957867" y="279339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MA" b="1" dirty="0"/>
              <a:t>النشيد الوطني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/>
        </p:nvSpPr>
        <p:spPr>
          <a:xfrm>
            <a:off x="4729846" y="3705686"/>
            <a:ext cx="1728021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b="1" noProof="0" dirty="0"/>
              <a:t> - 02</a:t>
            </a:r>
            <a:r>
              <a:rPr lang="ar-MA" b="1" noProof="0" dirty="0"/>
              <a:t>استماع وتحدث</a:t>
            </a:r>
            <a:endParaRPr lang="fr-MA" b="1" noProof="0" dirty="0"/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 txBox="1">
            <a:spLocks/>
          </p:cNvSpPr>
          <p:nvPr/>
        </p:nvSpPr>
        <p:spPr>
          <a:xfrm>
            <a:off x="1957867" y="4055288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ar-MA" b="1" dirty="0"/>
              <a:t>سِرُّ ٱلصَّداقَةِ: استثمار الحكاية: البنية</a:t>
            </a:r>
          </a:p>
        </p:txBody>
      </p:sp>
      <p:sp>
        <p:nvSpPr>
          <p:cNvPr id="8" name="ZoneTexte 8">
            <a:extLst>
              <a:ext uri="{FF2B5EF4-FFF2-40B4-BE49-F238E27FC236}">
                <a16:creationId xmlns:a16="http://schemas.microsoft.com/office/drawing/2014/main" id="{B75227AF-D1A4-D964-E22D-953C22830963}"/>
              </a:ext>
            </a:extLst>
          </p:cNvPr>
          <p:cNvSpPr txBox="1"/>
          <p:nvPr/>
        </p:nvSpPr>
        <p:spPr>
          <a:xfrm>
            <a:off x="1885867" y="4972323"/>
            <a:ext cx="457200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R="0" lvl="0" indent="0" algn="r" defTabSz="914400" rtl="1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defRPr>
            </a:lvl1pPr>
          </a:lstStyle>
          <a:p>
            <a:pPr lvl="0"/>
            <a:r>
              <a:rPr lang="fr-MA" noProof="0" dirty="0"/>
              <a:t> - 03</a:t>
            </a:r>
            <a:r>
              <a:rPr lang="ar-MA" noProof="0" dirty="0"/>
              <a:t>قراءة</a:t>
            </a:r>
            <a:endParaRPr lang="fr-FR" dirty="0"/>
          </a:p>
        </p:txBody>
      </p:sp>
      <p:sp>
        <p:nvSpPr>
          <p:cNvPr id="4" name="Espace réservé du texte 5">
            <a:extLst>
              <a:ext uri="{FF2B5EF4-FFF2-40B4-BE49-F238E27FC236}">
                <a16:creationId xmlns:a16="http://schemas.microsoft.com/office/drawing/2014/main" id="{56077135-79B7-BF8F-DFF0-9627E210A1EC}"/>
              </a:ext>
            </a:extLst>
          </p:cNvPr>
          <p:cNvSpPr txBox="1">
            <a:spLocks/>
          </p:cNvSpPr>
          <p:nvPr/>
        </p:nvSpPr>
        <p:spPr>
          <a:xfrm>
            <a:off x="1957867" y="5345835"/>
            <a:ext cx="4500000" cy="684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6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  <a:lvl2pPr marL="685800" indent="-228600" algn="r" defTabSz="914400" rtl="1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400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ar-MA" sz="2000" b="1" dirty="0"/>
              <a:t>اَلصَّديقُ </a:t>
            </a:r>
            <a:r>
              <a:rPr lang="ar-MA" sz="2000" b="1" dirty="0" err="1"/>
              <a:t>ٱلْجَديدُ</a:t>
            </a:r>
            <a:r>
              <a:rPr lang="fr-FR" sz="2000" b="1" dirty="0"/>
              <a:t> </a:t>
            </a:r>
            <a:r>
              <a:rPr lang="ar-MA" sz="2000" b="1" dirty="0"/>
              <a:t>(2): </a:t>
            </a:r>
            <a:r>
              <a:rPr lang="ar-MA" b="1" dirty="0"/>
              <a:t>التوقع والتحقق - القراءات الفردية - الفهم العام.</a:t>
            </a:r>
            <a:endParaRPr lang="ar-MA" sz="1100" b="1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8124" y="2536805"/>
            <a:ext cx="544953" cy="540000"/>
          </a:xfrm>
          <a:prstGeom prst="rect">
            <a:avLst/>
          </a:prstGeom>
        </p:spPr>
      </p:pic>
      <p:pic>
        <p:nvPicPr>
          <p:cNvPr id="6" name="Image 3">
            <a:extLst>
              <a:ext uri="{FF2B5EF4-FFF2-40B4-BE49-F238E27FC236}">
                <a16:creationId xmlns:a16="http://schemas.microsoft.com/office/drawing/2014/main" id="{27ED9F1C-25D9-EA0F-66D1-D7D3BB3ACC9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43" r="-13143"/>
          <a:stretch>
            <a:fillRect/>
          </a:stretch>
        </p:blipFill>
        <p:spPr>
          <a:xfrm>
            <a:off x="6624554" y="3842985"/>
            <a:ext cx="536400" cy="540000"/>
          </a:xfrm>
          <a:prstGeom prst="rect">
            <a:avLst/>
          </a:prstGeom>
        </p:spPr>
      </p:pic>
      <p:pic>
        <p:nvPicPr>
          <p:cNvPr id="12" name="Image 24">
            <a:extLst>
              <a:ext uri="{FF2B5EF4-FFF2-40B4-BE49-F238E27FC236}">
                <a16:creationId xmlns:a16="http://schemas.microsoft.com/office/drawing/2014/main" id="{C8CE15F1-5390-6D73-18B0-9344AC8B0D3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8123" y="5185561"/>
            <a:ext cx="544953" cy="540000"/>
          </a:xfrm>
          <a:prstGeom prst="rect">
            <a:avLst/>
          </a:prstGeom>
        </p:spPr>
      </p:pic>
      <p:pic>
        <p:nvPicPr>
          <p:cNvPr id="21" name="Espace réservé pour une image  20">
            <a:extLst>
              <a:ext uri="{FF2B5EF4-FFF2-40B4-BE49-F238E27FC236}">
                <a16:creationId xmlns:a16="http://schemas.microsoft.com/office/drawing/2014/main" id="{0DA82112-90E2-B294-5AE9-E113695BAAC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640738" y="2329526"/>
            <a:ext cx="468000" cy="468000"/>
          </a:xfrm>
          <a:prstGeom prst="rect">
            <a:avLst/>
          </a:prstGeom>
        </p:spPr>
      </p:pic>
      <p:pic>
        <p:nvPicPr>
          <p:cNvPr id="22" name="Espace réservé pour une image  21">
            <a:extLst>
              <a:ext uri="{FF2B5EF4-FFF2-40B4-BE49-F238E27FC236}">
                <a16:creationId xmlns:a16="http://schemas.microsoft.com/office/drawing/2014/main" id="{DB91FC3A-2DD9-E851-4A5A-DF0EF8E15C8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1640738" y="3655054"/>
            <a:ext cx="468000" cy="468000"/>
          </a:xfrm>
          <a:prstGeom prst="rect">
            <a:avLst/>
          </a:prstGeom>
        </p:spPr>
      </p:pic>
      <p:pic>
        <p:nvPicPr>
          <p:cNvPr id="9" name="Espace réservé pour une image  20">
            <a:extLst>
              <a:ext uri="{FF2B5EF4-FFF2-40B4-BE49-F238E27FC236}">
                <a16:creationId xmlns:a16="http://schemas.microsoft.com/office/drawing/2014/main" id="{9E87B037-04E2-73C6-2615-7EF929B00A8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332" r="-7332"/>
          <a:stretch>
            <a:fillRect/>
          </a:stretch>
        </p:blipFill>
        <p:spPr>
          <a:xfrm>
            <a:off x="1641376" y="4915423"/>
            <a:ext cx="466725" cy="46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2989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CE038F1-3031-9A55-FFEB-2CA19C25971E}"/>
              </a:ext>
            </a:extLst>
          </p:cNvPr>
          <p:cNvSpPr txBox="1"/>
          <p:nvPr/>
        </p:nvSpPr>
        <p:spPr>
          <a:xfrm>
            <a:off x="1886033" y="1443675"/>
            <a:ext cx="5343834" cy="47897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lvl="0" algn="ctr" rtl="1">
              <a:lnSpc>
                <a:spcPts val="2075"/>
              </a:lnSpc>
              <a:defRPr/>
            </a:pPr>
            <a:r>
              <a:rPr lang="ar-MA" sz="4800" b="1" dirty="0">
                <a:solidFill>
                  <a:srgbClr val="424D7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عند نهاية الحصة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0EA94C1-8A27-6602-E8FB-963639DCBB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73877" y="3672664"/>
            <a:ext cx="6696000" cy="8892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80431C5-AFD7-ABEB-A0E8-11EA6ACB7B2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96704" y="4557491"/>
            <a:ext cx="6696000" cy="889200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C04A6D-1262-D651-1180-642768D81E0D}"/>
              </a:ext>
            </a:extLst>
          </p:cNvPr>
          <p:cNvGrpSpPr/>
          <p:nvPr/>
        </p:nvGrpSpPr>
        <p:grpSpPr>
          <a:xfrm>
            <a:off x="1373877" y="2762868"/>
            <a:ext cx="6696000" cy="890781"/>
            <a:chOff x="1331545" y="2851205"/>
            <a:chExt cx="6696000" cy="890781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D74B3437-3357-A149-69CD-74CEF4C8F793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5F20BE6-A554-4E93-7EA0-6FA486659C8B}"/>
                </a:ext>
              </a:extLst>
            </p:cNvPr>
            <p:cNvSpPr/>
            <p:nvPr/>
          </p:nvSpPr>
          <p:spPr>
            <a:xfrm>
              <a:off x="1539858" y="3179910"/>
              <a:ext cx="487552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rtl="1">
                <a:defRPr/>
              </a:pPr>
              <a:r>
                <a:rPr lang="ar-MA" sz="2400" b="1" dirty="0">
                  <a:solidFill>
                    <a:srgbClr val="424D7B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فهم الحكاية من خلال تحديد عناصرها؛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E9D1298F-06A4-84DC-347F-FC3C5FCE4387}"/>
              </a:ext>
            </a:extLst>
          </p:cNvPr>
          <p:cNvSpPr txBox="1"/>
          <p:nvPr/>
        </p:nvSpPr>
        <p:spPr>
          <a:xfrm>
            <a:off x="783175" y="4007459"/>
            <a:ext cx="57089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توقع مضمون النص (الصديق الجديد 1) والتحقق منه؛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FC6BD926-B302-F718-C33A-065EF768B52B}"/>
              </a:ext>
            </a:extLst>
          </p:cNvPr>
          <p:cNvSpPr txBox="1"/>
          <p:nvPr/>
        </p:nvSpPr>
        <p:spPr>
          <a:xfrm>
            <a:off x="1937667" y="487704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24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الإجابة عن أسئلة الفهم العام للنص المقروء.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B6A1A04-942C-EFF4-E7DC-796DD152E346}"/>
              </a:ext>
            </a:extLst>
          </p:cNvPr>
          <p:cNvSpPr txBox="1"/>
          <p:nvPr/>
        </p:nvSpPr>
        <p:spPr>
          <a:xfrm>
            <a:off x="1725625" y="1841218"/>
            <a:ext cx="56646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الأقل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% 80 من المتعلمين </a:t>
            </a:r>
            <a:r>
              <a:rPr lang="ar-MA" sz="3200" b="1" dirty="0">
                <a:solidFill>
                  <a:srgbClr val="424D7B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سيكونون قادرين على:</a:t>
            </a:r>
          </a:p>
        </p:txBody>
      </p:sp>
    </p:spTree>
    <p:extLst>
      <p:ext uri="{BB962C8B-B14F-4D97-AF65-F5344CB8AC3E}">
        <p14:creationId xmlns:p14="http://schemas.microsoft.com/office/powerpoint/2010/main" val="2250540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Google Shape;1316;p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600"/>
              <a:buFont typeface="Arial"/>
              <a:buNone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مرحبا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 بكم، سننطلق في حصة اللغة العربية.</a:t>
            </a:r>
            <a:endParaRPr sz="2400" b="1" dirty="0">
              <a:solidFill>
                <a:schemeClr val="bg1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2983D17F-AB92-0910-B6BB-8F7DFA3188F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8" name="Nada-Wave">
            <a:hlinkClick r:id="" action="ppaction://media"/>
            <a:extLst>
              <a:ext uri="{FF2B5EF4-FFF2-40B4-BE49-F238E27FC236}">
                <a16:creationId xmlns:a16="http://schemas.microsoft.com/office/drawing/2014/main" id="{530F7CB5-5560-06D5-0210-29AE45957E0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72000" y="2088681"/>
            <a:ext cx="2329640" cy="3720469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74A5595D-D906-45AF-FC9E-A8131D6981B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351137" y="2051155"/>
            <a:ext cx="2139091" cy="3802830"/>
          </a:xfrm>
          <a:prstGeom prst="rect">
            <a:avLst/>
          </a:prstGeom>
        </p:spPr>
      </p:pic>
      <p:pic>
        <p:nvPicPr>
          <p:cNvPr id="6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C577A7B2-7CEA-EEF4-5B50-9E5D7ECC665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0057EBA-0069-5F62-B4B0-D1027BF3A7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547FA7F-6258-3F54-0165-368FFEE96B7A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0A8642B-82B8-9CD0-F584-A952B6BD79A3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CA73F86-B4C4-5D4F-9C55-27AAFB508748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C3DADB7-00B8-D444-4AA6-AA9DAB374D6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303D7EB-E6BD-CBFA-5EA1-707EB3C62EEC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D41644-07CF-37D6-53C0-D24BEC60B7B9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01AA2E7-2C2B-8204-6C0F-6B6324908699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5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47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A38B7-6130-B9FB-4CE0-FC270B466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C2F8126-8B3C-F8F7-5C48-3A0715DD0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196" y="1025839"/>
            <a:ext cx="7886700" cy="720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ar-MA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lang="fr-MA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64F2AE3-A999-1E74-0515-0CB963939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0402" y="1117885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3" name="Image 27">
            <a:extLst>
              <a:ext uri="{FF2B5EF4-FFF2-40B4-BE49-F238E27FC236}">
                <a16:creationId xmlns:a16="http://schemas.microsoft.com/office/drawing/2014/main" id="{842C739A-9C5A-665D-0ABF-429A5D36E15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A68F71D-BB6B-4B07-A6A5-BF3ABCD070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68" r="-4368"/>
          <a:stretch>
            <a:fillRect/>
          </a:stretch>
        </p:blipFill>
        <p:spPr>
          <a:xfrm>
            <a:off x="6876486" y="2077373"/>
            <a:ext cx="972000" cy="90000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AC5197FE-DEB3-B873-AAA2-895183504368}"/>
              </a:ext>
            </a:extLst>
          </p:cNvPr>
          <p:cNvSpPr txBox="1">
            <a:spLocks/>
          </p:cNvSpPr>
          <p:nvPr/>
        </p:nvSpPr>
        <p:spPr>
          <a:xfrm>
            <a:off x="1141383" y="3192728"/>
            <a:ext cx="6299200" cy="124199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تدبير السلوك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اعتيادي: النشيد الوطني</a:t>
            </a:r>
          </a:p>
        </p:txBody>
      </p:sp>
      <p:pic>
        <p:nvPicPr>
          <p:cNvPr id="23" name="Espace réservé pour une image  20">
            <a:extLst>
              <a:ext uri="{FF2B5EF4-FFF2-40B4-BE49-F238E27FC236}">
                <a16:creationId xmlns:a16="http://schemas.microsoft.com/office/drawing/2014/main" id="{1DEFE6B0-646A-25DA-5EEA-D91BF0C8EAF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69156" y="1778567"/>
            <a:ext cx="603332" cy="60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895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40B1C0-E046-4530-484F-57A7E509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Arial"/>
                <a:cs typeface="Microsoft Uighur" panose="02000000000000000000" pitchFamily="2" charset="-78"/>
                <a:sym typeface="Arial"/>
              </a:rPr>
              <a:t>بداية من يقرأ شروط الحصول على نجمة التميز؟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C1F93A2-A436-9059-A5F4-4AFEAD337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F5CC6C-1936-91B9-8DA0-704D0B2DA3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CDEC37-3353-0C71-87A9-93C1580F27F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5D07C8-FDF9-DBFD-1499-B750599268F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C2997C1-525F-F9A4-910A-85AF18A176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4260ED-DC48-D878-D842-5B574F74D54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F11FB5-8C43-D81E-F51B-2C2491C1D8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5A3A4-978B-3C86-FAFB-1E139779F6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B4A1F0-BBD0-39D5-29D2-2C66D917F5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sp>
        <p:nvSpPr>
          <p:cNvPr id="17" name="Google Shape;1333;p8">
            <a:extLst>
              <a:ext uri="{FF2B5EF4-FFF2-40B4-BE49-F238E27FC236}">
                <a16:creationId xmlns:a16="http://schemas.microsoft.com/office/drawing/2014/main" id="{4D664DA5-BE45-8C79-1218-F79FFA14EAB0}"/>
              </a:ext>
            </a:extLst>
          </p:cNvPr>
          <p:cNvSpPr txBox="1"/>
          <p:nvPr/>
        </p:nvSpPr>
        <p:spPr>
          <a:xfrm>
            <a:off x="886408" y="4838990"/>
            <a:ext cx="403812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0C0C0C"/>
              </a:buClr>
              <a:buSzPts val="2800"/>
              <a:buNone/>
              <a:defRPr sz="2800" b="1">
                <a:solidFill>
                  <a:srgbClr val="424D7B"/>
                </a:solidFill>
              </a:defRPr>
            </a:lvl1pPr>
          </a:lstStyle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800"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دونَ أَنْ أَقِفَ، أَرْفَعُ أُصْبُعي لِلْإجابَةِ. </a:t>
            </a:r>
          </a:p>
        </p:txBody>
      </p:sp>
      <p:sp>
        <p:nvSpPr>
          <p:cNvPr id="19" name="Espace réservé du texte 2">
            <a:extLst>
              <a:ext uri="{FF2B5EF4-FFF2-40B4-BE49-F238E27FC236}">
                <a16:creationId xmlns:a16="http://schemas.microsoft.com/office/drawing/2014/main" id="{BBFE36B3-8D1C-44EF-8962-0793AC5CC179}"/>
              </a:ext>
            </a:extLst>
          </p:cNvPr>
          <p:cNvSpPr txBox="1">
            <a:spLocks/>
          </p:cNvSpPr>
          <p:nvPr/>
        </p:nvSpPr>
        <p:spPr>
          <a:xfrm>
            <a:off x="1976868" y="2568290"/>
            <a:ext cx="4151010" cy="432000"/>
          </a:xfrm>
          <a:prstGeom prst="roundRect">
            <a:avLst>
              <a:gd name="adj" fmla="val 16667"/>
            </a:avLst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أُنْصِتُ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وَ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أَنْتَبِهُ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  <a:sym typeface="Arial"/>
              </a:rPr>
              <a:t> جَيِّداً لِلدَّرْسِ. 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DA63BA0E-C287-8575-CB43-5A64DCE09A97}"/>
              </a:ext>
            </a:extLst>
          </p:cNvPr>
          <p:cNvSpPr/>
          <p:nvPr/>
        </p:nvSpPr>
        <p:spPr>
          <a:xfrm>
            <a:off x="6070183" y="1920227"/>
            <a:ext cx="1800000" cy="1800000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AF503B0D-FAE4-2E10-A3FE-6BC698D92150}"/>
              </a:ext>
            </a:extLst>
          </p:cNvPr>
          <p:cNvSpPr/>
          <p:nvPr/>
        </p:nvSpPr>
        <p:spPr>
          <a:xfrm>
            <a:off x="5063566" y="4200580"/>
            <a:ext cx="1800000" cy="1800000"/>
          </a:xfrm>
          <a:prstGeom prst="ellipse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rgbClr val="A1A6B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503736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40B1C0-E046-4530-484F-57A7E509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ضعوا الكراسة واللوحة في القمطر.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C1F93A2-A436-9059-A5F4-4AFEAD337A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5F5CC6C-1936-91B9-8DA0-704D0B2DA33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439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5CDEC37-3353-0C71-87A9-93C1580F27F2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0106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5D07C8-FDF9-DBFD-1499-B750599268F8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5202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C2997C1-525F-F9A4-910A-85AF18A1763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4260ED-DC48-D878-D842-5B574F74D540}"/>
              </a:ext>
            </a:extLst>
          </p:cNvPr>
          <p:cNvSpPr>
            <a:spLocks/>
          </p:cNvSpPr>
          <p:nvPr/>
        </p:nvSpPr>
        <p:spPr>
          <a:xfrm>
            <a:off x="2949848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F11FB5-8C43-D81E-F51B-2C2491C1D886}"/>
              </a:ext>
            </a:extLst>
          </p:cNvPr>
          <p:cNvSpPr>
            <a:spLocks/>
          </p:cNvSpPr>
          <p:nvPr/>
        </p:nvSpPr>
        <p:spPr>
          <a:xfrm>
            <a:off x="482781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45A3A4-978B-3C86-FAFB-1E139779F674}"/>
              </a:ext>
            </a:extLst>
          </p:cNvPr>
          <p:cNvSpPr>
            <a:spLocks/>
          </p:cNvSpPr>
          <p:nvPr/>
        </p:nvSpPr>
        <p:spPr>
          <a:xfrm>
            <a:off x="69494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1">
              <a:defRPr/>
            </a:pPr>
            <a:r>
              <a:rPr lang="ar-MA" sz="2000" b="1" dirty="0">
                <a:solidFill>
                  <a:srgbClr val="565F88">
                    <a:alpha val="2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pic>
        <p:nvPicPr>
          <p:cNvPr id="1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EB4A1F0-BBD0-39D5-29D2-2C66D917F5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</p:spPr>
      </p:pic>
      <p:pic>
        <p:nvPicPr>
          <p:cNvPr id="3" name="Image 2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FA20988A-12DC-539E-521A-AA8DA4A2894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  <p:pic>
        <p:nvPicPr>
          <p:cNvPr id="16" name="Class AR_NV_03_1">
            <a:hlinkClick r:id="" action="ppaction://media"/>
            <a:extLst>
              <a:ext uri="{FF2B5EF4-FFF2-40B4-BE49-F238E27FC236}">
                <a16:creationId xmlns:a16="http://schemas.microsoft.com/office/drawing/2014/main" id="{B307175D-BCFD-890A-2509-A88A0DD4C915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2513" y="2160588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6907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106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5812F-8387-C7EE-7AB5-49FA68D2B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A75988C6-BE31-DE6F-13A3-14F73477AD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764595" y="1698579"/>
            <a:ext cx="3996000" cy="4608000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BE1459DF-8C5E-A74C-979E-C6E9A15B0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انتبهوا، اليوم ستواصلون التدرب على إنشاد نشيدنا الوطني بشكل جيد.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3">
            <a:extLst>
              <a:ext uri="{FF2B5EF4-FFF2-40B4-BE49-F238E27FC236}">
                <a16:creationId xmlns:a16="http://schemas.microsoft.com/office/drawing/2014/main" id="{38227407-CC2B-982D-E6BB-ABF2DA6B185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36" r="-4636"/>
          <a:stretch>
            <a:fillRect/>
          </a:stretch>
        </p:blipFill>
        <p:spPr>
          <a:xfrm>
            <a:off x="632373" y="2283343"/>
            <a:ext cx="2806603" cy="2806603"/>
          </a:xfrm>
        </p:spPr>
      </p:pic>
      <p:pic>
        <p:nvPicPr>
          <p:cNvPr id="5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BCA5C58-F23E-7D0E-CF95-7A7D76AAC6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E10EA66-49A4-0982-246A-0675386C73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54956D-8C9A-935E-DD37-72E79321B8E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4F07D17-1F6E-2065-2582-97F53EB9380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F1F82A3-55F2-E0C1-075F-8B7CCC9250FF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F222347-946B-2827-2404-1FD1AF346CC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92E40D0-3365-128C-D624-1C01750879E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5B6FFF-3F96-C681-90F2-E4B4A7DCE11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C47961-7C44-3461-746F-85A259E1F96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214546426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6F057-C734-DA87-88FA-311E7447E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FD8E65BD-5D29-844D-8844-B76990FDD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سأقرأ الآن الجزء الأول. أنصتوا جيدا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!</a:t>
            </a: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307B5A0-83D3-526D-8D45-9FA9232E8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7CF8D1A-7F7A-AC5F-7E94-C78280B3E4B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24E03F4-C056-D2CB-0BB2-77717A83382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861FDC5-B6BC-3F3B-0D62-9E26CC63EC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2C05C6-A7D9-3CA2-67A3-425FBBCA9A5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42E715-0CFD-7FDD-22FF-E74F11E717B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D947D0-648F-1C0A-6720-2686C7683DA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15542A-F7C2-95D1-C8AF-7177485576F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7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3110A785-237F-7A7F-44E9-8E7143C1A8A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sp>
        <p:nvSpPr>
          <p:cNvPr id="18" name="Rectangle 3">
            <a:extLst>
              <a:ext uri="{FF2B5EF4-FFF2-40B4-BE49-F238E27FC236}">
                <a16:creationId xmlns:a16="http://schemas.microsoft.com/office/drawing/2014/main" id="{AC0B49E0-1B11-F2A9-6BE7-F0A1E5DD1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531" y="2492010"/>
            <a:ext cx="3420000" cy="2308325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عِــشْـتَ فـــــي </a:t>
            </a:r>
            <a:r>
              <a:rPr lang="ar-SA" altLang="fr-FR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altLang="fr-FR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لْأَوْطــانِ</a:t>
            </a: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4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fr-FR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مِـــــــلْء</a:t>
            </a:r>
            <a:r>
              <a:rPr lang="ar-SA" altLang="fr-FR" sz="4800" b="1" kern="0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 كُــــــلِّ جِـــــــنــــانْ</a:t>
            </a:r>
            <a:endParaRPr lang="fr-FR" altLang="fr-FR" sz="4800" b="1" kern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4CF2F5-5146-C0E0-2AD9-3E8181948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469" y="2492011"/>
            <a:ext cx="3536250" cy="2308324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defTabSz="914400" rtl="1">
              <a:defRPr/>
            </a:pPr>
            <a:r>
              <a:rPr lang="ar-SA" altLang="fr-FR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لِلْعُــــــــلــــــــى</a:t>
            </a:r>
            <a:r>
              <a:rPr lang="fr-FR" altLang="fr-FR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عُـــــــــنْــــــــــوانْ</a:t>
            </a: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ذِكْـــــــــــرَ كُـــــــــــلِّ لِـــــســــانَ</a:t>
            </a:r>
            <a:endParaRPr kumimoji="0" lang="fr-FR" altLang="fr-FR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103640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2DBBB-67B6-11C1-B0A9-5845957F4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D264A5-574A-6448-B28C-C402A06E0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قراءة تلميذين، يردد التلاميذ جماعة.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AAE298F1-606C-3C66-C739-CDF0DAC41D8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6211BB2-412F-3FAB-17D1-88D4FF89E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EB9B361-FED3-4B53-2184-9F93F85C313A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842489C-CF2B-CAEA-343F-F907F2285D4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300F476-1C1C-B0CB-F1A2-4E6536AF378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0A99644-67A4-6E6D-6AD2-F246CAAE550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97791A-E5FF-1292-7822-177E28C268F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3669CF1-6DE1-16B4-AA2C-508AE5A567DE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F3E3706-C910-248A-B7E3-9A6E7B87102B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7E68B6C-CC86-B11B-28F3-6A944A30F9FB}"/>
              </a:ext>
            </a:extLst>
          </p:cNvPr>
          <p:cNvSpPr txBox="1"/>
          <p:nvPr/>
        </p:nvSpPr>
        <p:spPr>
          <a:xfrm>
            <a:off x="2286000" y="2921169"/>
            <a:ext cx="457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عِشْتَ في </a:t>
            </a:r>
            <a:r>
              <a:rPr kumimoji="0" lang="ar-SA" altLang="fr-FR" sz="8000" b="1" i="0" u="none" strike="noStrike" kern="120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ﭐلْأوْطانْ</a:t>
            </a:r>
            <a:endParaRPr kumimoji="0" lang="ar-SA" altLang="fr-FR" sz="80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093418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3B9C6-A073-6747-4500-65019B639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8CD1F93-1EF7-AA4D-4263-AD5E2BC298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953" y="2949489"/>
            <a:ext cx="409489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لِلْعُلى</a:t>
            </a:r>
            <a:r>
              <a:rPr kumimoji="0" lang="ar-SA" alt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alt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عُنْوانْ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47A7D616-17B0-7F4A-A3FE-1A0F8AD3D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قراءة تلميذين، يردد التلاميذ جماعة.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E6638D3-1A77-A6E5-3926-1F200573F26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897FED1-BE39-0A9D-EAC6-6676B8103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9B2A166-2411-6912-1128-477E49312BD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1803BA-16F8-D8FE-758B-6E291418FE8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5F66D5D-C22D-ABFE-EC0F-B4FA3711575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634D5E-0505-AC0F-EE8B-345729ABA4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059A554-B827-5C78-7326-880F1396CA6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309A80-6A4B-64E3-2C1C-361676BAF81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0C74D-94A9-3F85-56EE-C209750B99B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79246594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9449C-EE1A-ECB6-DFB5-B0F26B860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>
            <a:extLst>
              <a:ext uri="{FF2B5EF4-FFF2-40B4-BE49-F238E27FC236}">
                <a16:creationId xmlns:a16="http://schemas.microsoft.com/office/drawing/2014/main" id="{C3CADEAD-1F8E-0162-371A-525962987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758" y="2964816"/>
            <a:ext cx="6880484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مِلْءَ</a:t>
            </a:r>
            <a:r>
              <a:rPr kumimoji="0" lang="ar-SA" alt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alt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كُلِّ جَنانْ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E7260254-6E71-9F41-9486-F83F27E7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قراءة تلميذين، يردد التلاميذ جماعة.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9F35E08-9166-1195-DD79-6B44C11C0C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4738FF9-FEEC-7EED-CD5A-097756FB5C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C411C6C-2AF7-A0EE-6916-C0220656438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DC08A1B-6247-2998-393F-81586714BA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848ED5C-03C3-A608-3BFC-DACDBCF96AC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9626CF-B119-335F-C2CC-64B579E9812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C6B2715-4489-CDD8-0D48-8A39AD695E1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33B65B-B6E2-0F4B-C2DF-7D15747E286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B362FDCF-3992-A200-C86E-9BD9A4230B6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414970447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2EA45-504E-FA90-A92C-EE9620349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>
            <a:extLst>
              <a:ext uri="{FF2B5EF4-FFF2-40B4-BE49-F238E27FC236}">
                <a16:creationId xmlns:a16="http://schemas.microsoft.com/office/drawing/2014/main" id="{963EE29A-A4AF-4EB1-8C95-CDBBE4302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352" y="2987175"/>
            <a:ext cx="8471338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80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ذِكْرَ كُلِّ لِسانْ</a:t>
            </a: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03CF0728-4BD3-2D41-AFEB-499D5B080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يقرأ؟ </a:t>
            </a: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</a:t>
            </a:r>
            <a:r>
              <a:rPr lang="ar-MA" sz="2400" i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بعد قراءة تلميذين، يردد التلاميذ جماعة.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78CAF43-47F5-830A-314D-8E996495D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1E6294-AB31-79C3-307D-B03560D2132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23FCE59-2D50-9ABB-E9B3-4E9389E1FD4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A6089F0-0B7E-43CE-1561-4E7BA50263B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EFB8158-259B-C835-5EFC-E9AF1241139F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09D16B-67F7-656F-8717-3F6B671E9A4F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09B234-742F-445A-6C77-05469E89D87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840E58-8A84-1232-A7B6-D711672BF7A3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4D1D20FF-5A18-7670-C140-9AFD265D9A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90356580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74DB4-6840-674B-BC3D-C5A1E7EBF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44734604-2B81-CB42-B345-CBF45E3EF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ينشد؟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03E62B2-0CE6-838E-2867-5A954616D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9A2B8E27-197C-133F-1EA9-7031B7DC9CC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207AAD9A-AF9E-3C9E-FD7E-5040D7F8280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627C7A90-2BBD-26D8-C715-A8233BAE7ED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7453C653-62C6-3AEA-0A76-48BB1657C72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389EEDD-B710-21BE-AB7A-B0700391761F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8EB4976-8F7D-71A3-B98B-E6484312D97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AEF962C-43C2-B8CD-7FCB-19543A4E110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ABD91371-96A9-EED4-B7C0-DB9B4ED7DE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03735" y="675748"/>
            <a:ext cx="828000" cy="828000"/>
          </a:xfr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ABFE3E-3D75-13C7-0FC4-8F75B9271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2994" y="2149673"/>
            <a:ext cx="3420000" cy="1569660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مَ</a:t>
            </a: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</a:t>
            </a: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نْــــــبـِــــــتَ</a:t>
            </a:r>
            <a:r>
              <a:rPr lang="fr-FR" altLang="fr-FR" sz="4800" b="1" kern="0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</a:t>
            </a:r>
            <a:r>
              <a:rPr lang="ar-SA" altLang="fr-FR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ﭐ</a:t>
            </a:r>
            <a:r>
              <a:rPr lang="ar-SA" altLang="fr-FR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لْأَحْــــــرا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رْ</a:t>
            </a: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fr-FR" sz="4800" b="1" kern="0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ُنْتَدى</a:t>
            </a:r>
            <a:r>
              <a:rPr lang="fr-FR" altLang="fr-FR" sz="4800" b="1" kern="0" dirty="0">
                <a:solidFill>
                  <a:srgbClr val="0097B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ﭐ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altLang="fr-FR" sz="4800" b="1" kern="0" dirty="0">
                <a:solidFill>
                  <a:srgbClr val="454F7D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سُّؤْد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َد</a:t>
            </a: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ِ و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حِـما</a:t>
            </a:r>
            <a:r>
              <a:rPr lang="ar-SA" altLang="fr-FR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هْ </a:t>
            </a:r>
            <a:endParaRPr lang="fr-FR" altLang="fr-FR" sz="4800" b="1" kern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48D44B-C53C-BD43-62D4-C4BFBB2EB0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7822" y="2149673"/>
            <a:ext cx="3420000" cy="1569660"/>
          </a:xfrm>
          <a:prstGeom prst="rect">
            <a:avLst/>
          </a:prstGeom>
          <a:ln>
            <a:solidFill>
              <a:schemeClr val="bg1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defTabSz="914400" rtl="1">
              <a:defRPr/>
            </a:pP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مَـــــــشْـــــرِقَ</a:t>
            </a:r>
            <a:r>
              <a:rPr lang="fr-FR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</a:rPr>
              <a:t>   </a:t>
            </a:r>
            <a:r>
              <a:rPr kumimoji="0" lang="ar-SA" altLang="fr-FR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ﭐلْأَنْـــــــــــــــوارْ</a:t>
            </a: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دُمْـــــتَ مُن</a:t>
            </a:r>
            <a:r>
              <a:rPr kumimoji="0" lang="ar-M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ــتَـــداهْ وحِماهْ</a:t>
            </a:r>
            <a:endParaRPr kumimoji="0" lang="fr-FR" altLang="fr-FR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B113F5-A5C0-89DA-6C34-067328697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2994" y="4402843"/>
            <a:ext cx="3420000" cy="156966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عِــشْـتَ فـــــي </a:t>
            </a:r>
            <a:r>
              <a:rPr lang="ar-SA" altLang="fr-FR" sz="4800" b="1" kern="0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</a:t>
            </a:r>
            <a:r>
              <a:rPr lang="ar-SA" altLang="fr-FR" sz="4800" b="1" kern="0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لْأَوْطــان</a:t>
            </a: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altLang="fr-FR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مِـــــــلْءَ</a:t>
            </a:r>
            <a:r>
              <a:rPr lang="ar-SA" altLang="fr-FR" sz="4800" b="1" kern="0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كُــــــلِّ ج</a:t>
            </a:r>
            <a:r>
              <a:rPr lang="ar-MA" altLang="fr-FR" sz="4800" b="1" kern="0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َ</a:t>
            </a:r>
            <a:r>
              <a:rPr lang="ar-SA" altLang="fr-FR" sz="4800" b="1" kern="0" dirty="0">
                <a:solidFill>
                  <a:srgbClr val="44546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ــــــنــــانْ</a:t>
            </a:r>
            <a:endParaRPr lang="fr-FR" altLang="fr-FR" sz="4800" b="1" kern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463CCB-1ACB-86D2-D5AB-8A4A184F9D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373" y="4402843"/>
            <a:ext cx="3695449" cy="1569660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defTabSz="914400" rtl="1">
              <a:defRPr/>
            </a:pP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altLang="fr-FR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ِــــلْعُــــــــــل</a:t>
            </a:r>
            <a:r>
              <a:rPr lang="ar-MA" altLang="fr-FR" sz="4800" b="1" kern="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ى</a:t>
            </a:r>
            <a:r>
              <a:rPr lang="ar-SA" altLang="fr-FR" sz="4800" b="1" kern="0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عُـــــــــــــنْــــــــــوانْ</a:t>
            </a:r>
            <a:endParaRPr kumimoji="0" lang="ar-MA" altLang="fr-FR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just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ذِكْـــــــــــرَ كُـــــــــــلِّ لِـــــســــان</a:t>
            </a:r>
            <a:r>
              <a:rPr kumimoji="0" lang="ar-MA" altLang="fr-FR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ْ</a:t>
            </a:r>
            <a:endParaRPr kumimoji="0" lang="fr-FR" altLang="fr-FR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5297107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BD042-67BF-B243-6C0B-876EF5B7D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1DCE784-4256-2B27-A188-573807AC6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88" y="981672"/>
            <a:ext cx="7886700" cy="782320"/>
          </a:xfrm>
        </p:spPr>
        <p:txBody>
          <a:bodyPr>
            <a:normAutofit/>
          </a:bodyPr>
          <a:lstStyle/>
          <a:p>
            <a:r>
              <a:rPr lang="ar-MA" sz="4000" dirty="0"/>
              <a:t>الاستماع والتحدث</a:t>
            </a:r>
            <a:endParaRPr lang="fr-MA" sz="4000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0394324-1E87-48C9-4717-44326432641A}"/>
              </a:ext>
            </a:extLst>
          </p:cNvPr>
          <p:cNvSpPr txBox="1">
            <a:spLocks/>
          </p:cNvSpPr>
          <p:nvPr/>
        </p:nvSpPr>
        <p:spPr>
          <a:xfrm>
            <a:off x="395839" y="981672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1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endParaRPr lang="ar-MA" sz="4000" dirty="0">
              <a:solidFill>
                <a:srgbClr val="424D7C"/>
              </a:solidFill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73477BE-6D59-E967-0395-26BF648E7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10131" y="1125672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27">
            <a:extLst>
              <a:ext uri="{FF2B5EF4-FFF2-40B4-BE49-F238E27FC236}">
                <a16:creationId xmlns:a16="http://schemas.microsoft.com/office/drawing/2014/main" id="{6469C8A3-B4B8-32FD-571D-F105EA62F1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AD2BD116-1091-69AA-2F3E-F3BC41034CE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68" r="-4368"/>
          <a:stretch>
            <a:fillRect/>
          </a:stretch>
        </p:blipFill>
        <p:spPr>
          <a:xfrm>
            <a:off x="6959614" y="2097795"/>
            <a:ext cx="972000" cy="90000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32B37D6C-6886-64E0-E058-D6D3E51D45B0}"/>
              </a:ext>
            </a:extLst>
          </p:cNvPr>
          <p:cNvSpPr txBox="1">
            <a:spLocks/>
          </p:cNvSpPr>
          <p:nvPr/>
        </p:nvSpPr>
        <p:spPr>
          <a:xfrm>
            <a:off x="393238" y="2739735"/>
            <a:ext cx="6299200" cy="124199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سِرُّ ٱلصَّداقَةِ: استثمار المسموع: البنية.</a:t>
            </a:r>
          </a:p>
        </p:txBody>
      </p:sp>
      <p:pic>
        <p:nvPicPr>
          <p:cNvPr id="8" name="Espace réservé pour une image  20">
            <a:extLst>
              <a:ext uri="{FF2B5EF4-FFF2-40B4-BE49-F238E27FC236}">
                <a16:creationId xmlns:a16="http://schemas.microsoft.com/office/drawing/2014/main" id="{C95E5E45-580F-64D5-C377-F32CED1AE2B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57213" y="1777231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9387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8F3FA-4473-6025-3C6D-DD5E269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02483AAA-1865-9F4E-862A-7DBD10988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تعرفنا في الحصة الماضية حكاية جديدة، من يذكرنا بعنوانها؟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Espace réservé pour une image  2">
            <a:extLst>
              <a:ext uri="{FF2B5EF4-FFF2-40B4-BE49-F238E27FC236}">
                <a16:creationId xmlns:a16="http://schemas.microsoft.com/office/drawing/2014/main" id="{5CF0F615-446F-8119-6794-3F2A9E5221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07837" y="703729"/>
            <a:ext cx="819303" cy="819303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AF2EA6-7C88-FEF1-7C78-EE6D548E4F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AC6F7C4-008D-6E11-5FD6-B5820B87DF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2AD9078-2116-7FC8-AB2E-1418B92A2AA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BD1EFC-A4B9-F583-5A50-6582DCE538A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5533503-890C-D6F8-C32E-9594E72F29C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048AF6E-170D-0BDB-C21D-4FFD1FCE64F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39ED24-8B0E-ECAD-5524-BCA05181468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61F154-56FA-6CD2-EC90-95DE88F7B942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26">
            <a:extLst>
              <a:ext uri="{FF2B5EF4-FFF2-40B4-BE49-F238E27FC236}">
                <a16:creationId xmlns:a16="http://schemas.microsoft.com/office/drawing/2014/main" id="{C39D1433-F331-5110-2A34-9FC9A7C2B2E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43" r="-32043"/>
          <a:stretch>
            <a:fillRect/>
          </a:stretch>
        </p:blipFill>
        <p:spPr>
          <a:xfrm>
            <a:off x="2158338" y="1952625"/>
            <a:ext cx="4827324" cy="321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96026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1C02-076D-8F98-8898-F73630DCB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1F7F75A9-0275-6042-B7C6-099524583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الآن ستستمعون لتذكر شخصيات الحكاية وأحداثها. مستعدون؟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90E0FEA-A1C0-F6B3-081C-DD540804767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4B89ABB-8B71-77FE-A5A6-D008B414BB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B78ADB2-8897-E8D9-EE3F-DCA0E28E7BA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9F629E9-6AE8-70F0-4FDB-8AF6AA5970C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D5EAAE1-739A-9C1A-0900-522AA281EB01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939F27C-37A8-E7A5-5B36-71716DCA49E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E11210-0D5D-F2FC-F11B-683FB7AD47C6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4B057B-A4E2-8CFA-2E17-E12DF56D94D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B31F7771-8F80-2415-EB16-2DA9F11B697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2" name="Espace réservé pour une image  26">
            <a:extLst>
              <a:ext uri="{FF2B5EF4-FFF2-40B4-BE49-F238E27FC236}">
                <a16:creationId xmlns:a16="http://schemas.microsoft.com/office/drawing/2014/main" id="{460C6AAD-7366-C828-0165-0E6465B3547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43" r="-32043"/>
          <a:stretch>
            <a:fillRect/>
          </a:stretch>
        </p:blipFill>
        <p:spPr>
          <a:xfrm>
            <a:off x="2158338" y="1952625"/>
            <a:ext cx="4827324" cy="3218216"/>
          </a:xfrm>
          <a:prstGeom prst="rect">
            <a:avLst/>
          </a:prstGeom>
        </p:spPr>
      </p:pic>
      <p:sp>
        <p:nvSpPr>
          <p:cNvPr id="3" name="Google Shape;1519;p67">
            <a:extLst>
              <a:ext uri="{FF2B5EF4-FFF2-40B4-BE49-F238E27FC236}">
                <a16:creationId xmlns:a16="http://schemas.microsoft.com/office/drawing/2014/main" id="{424F6B57-7268-7BF0-D722-386F74D9D6B8}"/>
              </a:ext>
            </a:extLst>
          </p:cNvPr>
          <p:cNvSpPr/>
          <p:nvPr/>
        </p:nvSpPr>
        <p:spPr>
          <a:xfrm>
            <a:off x="3261300" y="5241400"/>
            <a:ext cx="2621400" cy="600600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SA" sz="4800" b="1" kern="100" dirty="0">
                <a:solidFill>
                  <a:srgbClr val="FFFFFF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سِرُّ ٱلصَّداقَةِ</a:t>
            </a:r>
          </a:p>
        </p:txBody>
      </p:sp>
    </p:spTree>
    <p:extLst>
      <p:ext uri="{BB962C8B-B14F-4D97-AF65-F5344CB8AC3E}">
        <p14:creationId xmlns:p14="http://schemas.microsoft.com/office/powerpoint/2010/main" val="1468639745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1F601-43C8-6A3C-CB5E-7B28D0716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14B13BED-77FE-66B3-BD03-45A65157ADB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516BC1E6-D82E-0F30-0CBF-ACDBCE5827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018D1DC-7B76-E968-BE32-4EEE12889AF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8B6E6DD5-54A5-67DD-B304-FEBADDB2131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FFF6DE78-5967-CC0D-3A0A-95BBBB860D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10FA7FB-B12E-651C-E038-EF031E8AD3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43FA0A9-96F0-E566-CCA2-07425AEB8EF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DAF90C-5AFB-F871-F683-0CF0D6929B4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ED771D-14C8-8A19-F799-56A3440CE341}"/>
              </a:ext>
            </a:extLst>
          </p:cNvPr>
          <p:cNvSpPr txBox="1">
            <a:spLocks/>
          </p:cNvSpPr>
          <p:nvPr/>
        </p:nvSpPr>
        <p:spPr>
          <a:xfrm>
            <a:off x="692833" y="740832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>
                <a:solidFill>
                  <a:prstClr val="white">
                    <a:lumMod val="6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عرض فيديو الحكاية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Sirrou Sada9a">
            <a:hlinkClick r:id="" action="ppaction://media"/>
            <a:extLst>
              <a:ext uri="{FF2B5EF4-FFF2-40B4-BE49-F238E27FC236}">
                <a16:creationId xmlns:a16="http://schemas.microsoft.com/office/drawing/2014/main" id="{332D059B-12FC-3659-E032-49B3C6452D2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2177" y="1943891"/>
            <a:ext cx="7038975" cy="395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Espace réservé pour une image  19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0BC22699-246D-CB77-EF0A-0BDD9C58A7F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4249" y="684000"/>
            <a:ext cx="900000" cy="900000"/>
          </a:xfrm>
        </p:spPr>
      </p:pic>
      <p:pic>
        <p:nvPicPr>
          <p:cNvPr id="2" name="Image 1" descr="Une image contenant noir, obscurité&#10;&#10;Le contenu généré par l’IA peut être incorrect.">
            <a:extLst>
              <a:ext uri="{FF2B5EF4-FFF2-40B4-BE49-F238E27FC236}">
                <a16:creationId xmlns:a16="http://schemas.microsoft.com/office/drawing/2014/main" id="{86A56A32-6CA1-1A3A-1BB2-E4A4D72F9EA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96980" y="6157043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9582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98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30989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D1353-78D8-7C38-B433-B2FC3FA1A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9F573144-5B79-FB43-8750-9B72E3C40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يذكرنا بعناصر الحكاية؟ نبدأ بالزمان والمكان؟ ...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51DA022-027B-979A-B807-2BDFBC739ED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E0D0A1A-390B-9115-DD6C-841775E31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E3B795E-0099-1792-7084-154F049B5F2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D61B062-A6F9-747F-E357-B3F7608303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F9995EB-5858-505C-3CDC-BEADE7D91FC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DDC434-9DFA-6D7A-3F4E-DE0E528C945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77C842-9F90-2387-90D4-01614B5F690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8204F4B-A5D2-8111-2110-9A900770282D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5FD34F71-EA90-04D7-8E08-DDD2B2F4401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07837" y="703729"/>
            <a:ext cx="819303" cy="819303"/>
          </a:xfrm>
          <a:prstGeom prst="rect">
            <a:avLst/>
          </a:prstGeom>
        </p:spPr>
      </p:pic>
      <p:pic>
        <p:nvPicPr>
          <p:cNvPr id="3" name="Image 2" descr="Une image contenant texte, capture d’écran, ligne, Police&#10;&#10;Le contenu généré par l’IA peut être incorrect.">
            <a:extLst>
              <a:ext uri="{FF2B5EF4-FFF2-40B4-BE49-F238E27FC236}">
                <a16:creationId xmlns:a16="http://schemas.microsoft.com/office/drawing/2014/main" id="{D68C42DF-7AA4-48FE-6003-B736450ABAB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860" y="2435088"/>
            <a:ext cx="7889520" cy="2828150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11838013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11BEB-9327-68DB-8971-7F3545054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508;p66">
            <a:extLst>
              <a:ext uri="{FF2B5EF4-FFF2-40B4-BE49-F238E27FC236}">
                <a16:creationId xmlns:a16="http://schemas.microsoft.com/office/drawing/2014/main" id="{6D76A06A-BF38-F5DA-B12D-D4521947109E}"/>
              </a:ext>
            </a:extLst>
          </p:cNvPr>
          <p:cNvSpPr txBox="1"/>
          <p:nvPr/>
        </p:nvSpPr>
        <p:spPr>
          <a:xfrm>
            <a:off x="355599" y="3179619"/>
            <a:ext cx="8551333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ٱلْأَخْطاءُ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ٱلَّتي </a:t>
            </a:r>
            <a:r>
              <a:rPr kumimoji="0" lang="ar-MA" sz="54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ٱقْـتَرَفَها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وَليدٌ </a:t>
            </a:r>
            <a:r>
              <a:rPr lang="ar-MA" sz="5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تُجاهَ</a:t>
            </a:r>
            <a:r>
              <a:rPr kumimoji="0" lang="ar-MA" sz="54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 زُمَلائِهِ؟</a:t>
            </a:r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3890C9DA-B3C7-E748-B04A-38B613D29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السؤال؟ من يجيب؟ هل أنتم متفقون 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E031322-EEFC-0D38-7656-FD3BF5E9108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A138B4F-6BAB-EE10-084E-BEFB1AF6D4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B5448CA-A170-06F6-AC85-E2CD80A919C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389E6C7-FBB2-1188-9701-0A51603C7F6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B3602286-FF14-E479-04EC-D113CF3AB5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B5C83A-28DC-E6FD-2916-F1574EF1496C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233B1C-F97B-F943-C0F2-0BB93F2D5C10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4133465-D1A7-5A0F-6D02-8465EB43EA3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17D187B-6473-E9D9-31B2-D473931B1A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6571" y="683999"/>
            <a:ext cx="830045" cy="830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39410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C03B6-5989-C955-459B-3753B7FBB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508;p66">
            <a:extLst>
              <a:ext uri="{FF2B5EF4-FFF2-40B4-BE49-F238E27FC236}">
                <a16:creationId xmlns:a16="http://schemas.microsoft.com/office/drawing/2014/main" id="{9406AAEC-3EC9-0E40-D82F-72A86B04A4D5}"/>
              </a:ext>
            </a:extLst>
          </p:cNvPr>
          <p:cNvSpPr txBox="1"/>
          <p:nvPr/>
        </p:nvSpPr>
        <p:spPr>
          <a:xfrm>
            <a:off x="422070" y="2849382"/>
            <a:ext cx="576404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اِنْتَزَعَ وَليدٌ ٱلْكِتابَ مِنْ يَدِ زَميلَتِهِ فاتِنَ.</a:t>
            </a:r>
            <a:endParaRPr kumimoji="0" lang="ar-MA" sz="4800" b="1" i="0" u="none" strike="noStrike" kern="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20" name="Google Shape;1508;p66">
            <a:extLst>
              <a:ext uri="{FF2B5EF4-FFF2-40B4-BE49-F238E27FC236}">
                <a16:creationId xmlns:a16="http://schemas.microsoft.com/office/drawing/2014/main" id="{0A3EAB20-90C9-E609-B5AC-78CA1E64D251}"/>
              </a:ext>
            </a:extLst>
          </p:cNvPr>
          <p:cNvSpPr txBox="1"/>
          <p:nvPr/>
        </p:nvSpPr>
        <p:spPr>
          <a:xfrm>
            <a:off x="422070" y="4843924"/>
            <a:ext cx="576404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تَدافَعَ وَليدٌ مَعَ زُمَلائِهِ في </a:t>
            </a:r>
            <a:r>
              <a:rPr kumimoji="0" lang="ar-MA" sz="4800" b="1" i="0" u="none" strike="noStrike" kern="0" cap="none" spc="0" normalizeH="0" baseline="0" noProof="0" dirty="0" err="1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ٱلصَّفِّ</a:t>
            </a:r>
            <a:r>
              <a:rPr kumimoji="0" lang="ar-MA" sz="4800" b="1" i="0" u="none" strike="noStrike" kern="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.</a:t>
            </a: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F076EDCF-DF78-7F4C-BDE0-2DECCF2D2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 من يقرأ الأخطاء التي ارتكبها وليد؟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7DE8184-04C5-3234-9C91-0F50A44983E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F95D4BA-3FD7-1EB1-4110-F0759CB897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32A2CA73-3543-B238-C483-F6A13592A219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D62DBB2-515E-0067-6EBA-17A6CB37FCC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0813EFD-8ECE-91A7-8739-987500B9CE3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849671A-FDD2-87E3-4C13-E23CD38D712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0087511-FED6-22FE-86D6-3FE21DDC46A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A0C0642-FD73-D1C5-958D-C17ACACD5BF5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3">
            <a:extLst>
              <a:ext uri="{FF2B5EF4-FFF2-40B4-BE49-F238E27FC236}">
                <a16:creationId xmlns:a16="http://schemas.microsoft.com/office/drawing/2014/main" id="{71B61D23-94CB-0FA3-F8FB-D6B75BDFD8E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30" r="-4630"/>
          <a:stretch>
            <a:fillRect/>
          </a:stretch>
        </p:blipFill>
        <p:spPr>
          <a:xfrm>
            <a:off x="6645796" y="4364533"/>
            <a:ext cx="1789738" cy="17897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438E48C-11FA-2B1A-A679-C4E3441202E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7081" y="2319486"/>
            <a:ext cx="1728453" cy="1890749"/>
          </a:xfrm>
          <a:prstGeom prst="rect">
            <a:avLst/>
          </a:prstGeom>
        </p:spPr>
      </p:pic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39D7CDBF-D88B-73FC-F227-0E3E7473D4E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07837" y="703729"/>
            <a:ext cx="819303" cy="819303"/>
          </a:xfrm>
        </p:spPr>
      </p:pic>
    </p:spTree>
    <p:extLst>
      <p:ext uri="{BB962C8B-B14F-4D97-AF65-F5344CB8AC3E}">
        <p14:creationId xmlns:p14="http://schemas.microsoft.com/office/powerpoint/2010/main" val="3975136837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E0676-D274-1052-3013-8614DC989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2D16C0D-CC92-70E1-15E9-6DC555DF5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529" y="1905032"/>
            <a:ext cx="2606891" cy="3645266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5276042-2E6A-1914-D5A3-DC30EBAC64E5}"/>
              </a:ext>
            </a:extLst>
          </p:cNvPr>
          <p:cNvSpPr/>
          <p:nvPr/>
        </p:nvSpPr>
        <p:spPr>
          <a:xfrm>
            <a:off x="3544529" y="4383158"/>
            <a:ext cx="2563446" cy="11671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D0079E52-0F21-00C5-0FE2-0F0EABEE8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كراساتكم، أنجزوا النشاط ــــ لديكم دقيقتان.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8093B30-0D95-9445-BA2D-902692484F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A476771-B18B-992C-B1A4-F90EE4E5B1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C1B7D42-6DB7-54A8-2E86-3A9A549360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DBEB7CE-7C10-311D-B5A7-AB9E6CC5233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85782C1-F463-24F0-E9C5-9B852526A27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5433E5-9A1F-FFDE-850D-1FC3E2ACFA3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BB0B16C-D5E0-F995-038E-0C455705F1F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BA200FD-C436-A446-8923-DC7AB711C48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F5781B04-1EA7-C076-AFC0-986688CFF7C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07837" y="703729"/>
            <a:ext cx="819303" cy="819303"/>
          </a:xfrm>
        </p:spPr>
      </p:pic>
    </p:spTree>
    <p:extLst>
      <p:ext uri="{BB962C8B-B14F-4D97-AF65-F5344CB8AC3E}">
        <p14:creationId xmlns:p14="http://schemas.microsoft.com/office/powerpoint/2010/main" val="1916262962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25AB8-C2B0-CC1C-C995-26E18DB44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059A443C-2822-DA72-339F-8629FFE9A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انتهى الوقت، نصحح. من يقرأ السؤال؟ من يقدم الجواب في جملة تامة؟ هل تتفقون؟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F40929E-E65E-98E4-0B5F-A7ABC86DFF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7CF3557-C3E9-60C5-391B-24D0D7C76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D3EBD98-AEC0-B948-9898-BE170F5C982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667CE9E5-AE0F-0674-9898-6D0FC223DB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DEB423F-E4C3-DBED-AC7A-C5FE9AC486D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934BF76-F4BE-AE09-B6A8-DACCFADE288E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7DD148D-570F-6E7B-F0E3-A768E0BC0F5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C01C42F-C375-9D9C-9381-8754B55B958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3916C459-DC1D-6522-7769-0C466AEE15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07837" y="703729"/>
            <a:ext cx="819303" cy="819303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18DA47D-AFFD-529B-38EF-6BF2BED045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5880" y="2425148"/>
            <a:ext cx="6873215" cy="283823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061289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D49D8-5403-0ABD-062F-397A00D75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>
            <a:extLst>
              <a:ext uri="{FF2B5EF4-FFF2-40B4-BE49-F238E27FC236}">
                <a16:creationId xmlns:a16="http://schemas.microsoft.com/office/drawing/2014/main" id="{9BACDB68-FD08-4CF0-D2CA-8F5E14B5C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صححوا.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74D9C9-51C6-F761-7B8C-0E9F3AE326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B58491C-0A34-D474-C7F0-4E93AEC28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8BC57F2C-3E96-2FAA-28E9-B60ED40F365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427F5C6-4902-0902-5DA2-256E555E0BC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CE48951-3EDD-2272-7E37-6BD545218CFD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A4D63C-7E5B-39D2-CB51-A20C7DADE24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62A435C-F776-796F-92C2-184C50B0723C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367A0F-008A-6F9C-2745-4EB133E02B94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1FCF46AA-7DE6-8BCC-31EB-00F7EAEE3E0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07837" y="703729"/>
            <a:ext cx="819303" cy="819303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C313B64-0C39-6211-3A3B-4D1D907F2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5880" y="2425148"/>
            <a:ext cx="6873215" cy="2838234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0" name="Groupe 19">
            <a:extLst>
              <a:ext uri="{FF2B5EF4-FFF2-40B4-BE49-F238E27FC236}">
                <a16:creationId xmlns:a16="http://schemas.microsoft.com/office/drawing/2014/main" id="{88455EEE-653D-7E0B-E0D1-1CCDB9D24444}"/>
              </a:ext>
            </a:extLst>
          </p:cNvPr>
          <p:cNvGrpSpPr/>
          <p:nvPr/>
        </p:nvGrpSpPr>
        <p:grpSpPr>
          <a:xfrm>
            <a:off x="5138531" y="3844265"/>
            <a:ext cx="417442" cy="399744"/>
            <a:chOff x="4413870" y="3078964"/>
            <a:chExt cx="1968619" cy="1968619"/>
          </a:xfrm>
          <a:solidFill>
            <a:srgbClr val="00B050"/>
          </a:solidFill>
        </p:grpSpPr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1A45F930-310C-5576-0EC0-BE1DEB505831}"/>
                </a:ext>
              </a:extLst>
            </p:cNvPr>
            <p:cNvSpPr/>
            <p:nvPr/>
          </p:nvSpPr>
          <p:spPr>
            <a:xfrm rot="18900000">
              <a:off x="5214094" y="3078964"/>
              <a:ext cx="368173" cy="1968619"/>
            </a:xfrm>
            <a:custGeom>
              <a:avLst/>
              <a:gdLst>
                <a:gd name="connsiteX0" fmla="*/ 0 w 294027"/>
                <a:gd name="connsiteY0" fmla="*/ 0 h 1572161"/>
                <a:gd name="connsiteX1" fmla="*/ 294027 w 294027"/>
                <a:gd name="connsiteY1" fmla="*/ 0 h 1572161"/>
                <a:gd name="connsiteX2" fmla="*/ 294027 w 294027"/>
                <a:gd name="connsiteY2" fmla="*/ 1572161 h 1572161"/>
                <a:gd name="connsiteX3" fmla="*/ 0 w 294027"/>
                <a:gd name="connsiteY3" fmla="*/ 1572161 h 1572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027" h="1572161">
                  <a:moveTo>
                    <a:pt x="0" y="0"/>
                  </a:moveTo>
                  <a:lnTo>
                    <a:pt x="294027" y="0"/>
                  </a:lnTo>
                  <a:lnTo>
                    <a:pt x="294027" y="1572161"/>
                  </a:lnTo>
                  <a:lnTo>
                    <a:pt x="0" y="1572161"/>
                  </a:lnTo>
                  <a:close/>
                </a:path>
              </a:pathLst>
            </a:custGeom>
            <a:grpFill/>
            <a:ln w="15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>
                <a:solidFill>
                  <a:srgbClr val="00B050"/>
                </a:solidFill>
              </a:endParaRPr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B3FB6139-0869-9038-4E03-EA51D4F111DB}"/>
                </a:ext>
              </a:extLst>
            </p:cNvPr>
            <p:cNvSpPr/>
            <p:nvPr/>
          </p:nvSpPr>
          <p:spPr>
            <a:xfrm rot="18900000">
              <a:off x="4413870" y="3879187"/>
              <a:ext cx="1968619" cy="368173"/>
            </a:xfrm>
            <a:custGeom>
              <a:avLst/>
              <a:gdLst>
                <a:gd name="connsiteX0" fmla="*/ 0 w 1572161"/>
                <a:gd name="connsiteY0" fmla="*/ 0 h 294027"/>
                <a:gd name="connsiteX1" fmla="*/ 1572161 w 1572161"/>
                <a:gd name="connsiteY1" fmla="*/ 0 h 294027"/>
                <a:gd name="connsiteX2" fmla="*/ 1572161 w 1572161"/>
                <a:gd name="connsiteY2" fmla="*/ 294027 h 294027"/>
                <a:gd name="connsiteX3" fmla="*/ 0 w 1572161"/>
                <a:gd name="connsiteY3" fmla="*/ 294027 h 29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2161" h="294027">
                  <a:moveTo>
                    <a:pt x="0" y="0"/>
                  </a:moveTo>
                  <a:lnTo>
                    <a:pt x="1572161" y="0"/>
                  </a:lnTo>
                  <a:lnTo>
                    <a:pt x="1572161" y="294027"/>
                  </a:lnTo>
                  <a:lnTo>
                    <a:pt x="0" y="294027"/>
                  </a:lnTo>
                  <a:close/>
                </a:path>
              </a:pathLst>
            </a:custGeom>
            <a:grpFill/>
            <a:ln w="15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4EA5B9DE-D9A1-2E49-E0F3-F6A9F652B7E3}"/>
              </a:ext>
            </a:extLst>
          </p:cNvPr>
          <p:cNvGrpSpPr/>
          <p:nvPr/>
        </p:nvGrpSpPr>
        <p:grpSpPr>
          <a:xfrm>
            <a:off x="1155880" y="3421949"/>
            <a:ext cx="417442" cy="399744"/>
            <a:chOff x="4413870" y="3078964"/>
            <a:chExt cx="1968619" cy="1968619"/>
          </a:xfrm>
          <a:solidFill>
            <a:srgbClr val="00B050"/>
          </a:solidFill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58886F86-81EC-14C3-7572-DC701FFB1573}"/>
                </a:ext>
              </a:extLst>
            </p:cNvPr>
            <p:cNvSpPr/>
            <p:nvPr/>
          </p:nvSpPr>
          <p:spPr>
            <a:xfrm rot="18900000">
              <a:off x="5214094" y="3078964"/>
              <a:ext cx="368173" cy="1968619"/>
            </a:xfrm>
            <a:custGeom>
              <a:avLst/>
              <a:gdLst>
                <a:gd name="connsiteX0" fmla="*/ 0 w 294027"/>
                <a:gd name="connsiteY0" fmla="*/ 0 h 1572161"/>
                <a:gd name="connsiteX1" fmla="*/ 294027 w 294027"/>
                <a:gd name="connsiteY1" fmla="*/ 0 h 1572161"/>
                <a:gd name="connsiteX2" fmla="*/ 294027 w 294027"/>
                <a:gd name="connsiteY2" fmla="*/ 1572161 h 1572161"/>
                <a:gd name="connsiteX3" fmla="*/ 0 w 294027"/>
                <a:gd name="connsiteY3" fmla="*/ 1572161 h 1572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027" h="1572161">
                  <a:moveTo>
                    <a:pt x="0" y="0"/>
                  </a:moveTo>
                  <a:lnTo>
                    <a:pt x="294027" y="0"/>
                  </a:lnTo>
                  <a:lnTo>
                    <a:pt x="294027" y="1572161"/>
                  </a:lnTo>
                  <a:lnTo>
                    <a:pt x="0" y="1572161"/>
                  </a:lnTo>
                  <a:close/>
                </a:path>
              </a:pathLst>
            </a:custGeom>
            <a:grpFill/>
            <a:ln w="15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>
                <a:solidFill>
                  <a:srgbClr val="00B050"/>
                </a:solidFill>
              </a:endParaRPr>
            </a:p>
          </p:txBody>
        </p:sp>
        <p:sp>
          <p:nvSpPr>
            <p:cNvPr id="28" name="Forme libre : forme 27">
              <a:extLst>
                <a:ext uri="{FF2B5EF4-FFF2-40B4-BE49-F238E27FC236}">
                  <a16:creationId xmlns:a16="http://schemas.microsoft.com/office/drawing/2014/main" id="{090FF096-8BB2-D1CD-AA21-51A6AEF91B69}"/>
                </a:ext>
              </a:extLst>
            </p:cNvPr>
            <p:cNvSpPr/>
            <p:nvPr/>
          </p:nvSpPr>
          <p:spPr>
            <a:xfrm rot="18900000">
              <a:off x="4413870" y="3879187"/>
              <a:ext cx="1968619" cy="368173"/>
            </a:xfrm>
            <a:custGeom>
              <a:avLst/>
              <a:gdLst>
                <a:gd name="connsiteX0" fmla="*/ 0 w 1572161"/>
                <a:gd name="connsiteY0" fmla="*/ 0 h 294027"/>
                <a:gd name="connsiteX1" fmla="*/ 1572161 w 1572161"/>
                <a:gd name="connsiteY1" fmla="*/ 0 h 294027"/>
                <a:gd name="connsiteX2" fmla="*/ 1572161 w 1572161"/>
                <a:gd name="connsiteY2" fmla="*/ 294027 h 294027"/>
                <a:gd name="connsiteX3" fmla="*/ 0 w 1572161"/>
                <a:gd name="connsiteY3" fmla="*/ 294027 h 294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2161" h="294027">
                  <a:moveTo>
                    <a:pt x="0" y="0"/>
                  </a:moveTo>
                  <a:lnTo>
                    <a:pt x="1572161" y="0"/>
                  </a:lnTo>
                  <a:lnTo>
                    <a:pt x="1572161" y="294027"/>
                  </a:lnTo>
                  <a:lnTo>
                    <a:pt x="0" y="294027"/>
                  </a:lnTo>
                  <a:close/>
                </a:path>
              </a:pathLst>
            </a:custGeom>
            <a:grpFill/>
            <a:ln w="15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2209677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2C733-EFA1-0CE0-F1EB-287DB863E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B7190058-065B-FE47-8034-C7C325916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أحسنتم جميعا سنتابع حكايتنا غدا 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93084A7-8C4E-9F44-3F32-E23F23FD490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281DD99-2B47-9552-7399-F09CA56B8B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E1BE4A70-28BB-45D3-4DFC-433463B253EE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C033EAC-C151-FAB6-9434-D598AC0F266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E862266-9218-DA69-C0AA-D4076DB52AE3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62EE80-DCC4-97D7-B174-A0BFCC7F483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FBC183F-86DB-2FA6-6CAC-21115A61F3B9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2EE8CD0-F211-CFF4-881A-DFE13371CC6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70E46B1-8FD9-CED9-9B9E-C1359B98B4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3" name="Espace réservé pour une image  26">
            <a:extLst>
              <a:ext uri="{FF2B5EF4-FFF2-40B4-BE49-F238E27FC236}">
                <a16:creationId xmlns:a16="http://schemas.microsoft.com/office/drawing/2014/main" id="{4F8CC8B8-A9C0-A38E-070E-B9F290A9B55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043" r="-32043"/>
          <a:stretch>
            <a:fillRect/>
          </a:stretch>
        </p:blipFill>
        <p:spPr>
          <a:xfrm>
            <a:off x="2158338" y="1952625"/>
            <a:ext cx="4827324" cy="3218216"/>
          </a:xfrm>
          <a:prstGeom prst="rect">
            <a:avLst/>
          </a:prstGeom>
        </p:spPr>
      </p:pic>
      <p:sp>
        <p:nvSpPr>
          <p:cNvPr id="4" name="Google Shape;1519;p67">
            <a:extLst>
              <a:ext uri="{FF2B5EF4-FFF2-40B4-BE49-F238E27FC236}">
                <a16:creationId xmlns:a16="http://schemas.microsoft.com/office/drawing/2014/main" id="{466EF308-A069-0E05-1857-C550C1D23E37}"/>
              </a:ext>
            </a:extLst>
          </p:cNvPr>
          <p:cNvSpPr/>
          <p:nvPr/>
        </p:nvSpPr>
        <p:spPr>
          <a:xfrm>
            <a:off x="3261300" y="5241400"/>
            <a:ext cx="2621400" cy="600600"/>
          </a:xfrm>
          <a:prstGeom prst="roundRect">
            <a:avLst>
              <a:gd name="adj" fmla="val 50000"/>
            </a:avLst>
          </a:prstGeom>
          <a:solidFill>
            <a:srgbClr val="1065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 defTabSz="914400" rtl="1">
              <a:lnSpc>
                <a:spcPct val="107000"/>
              </a:lnSpc>
              <a:spcAft>
                <a:spcPts val="800"/>
              </a:spcAft>
              <a:buClr>
                <a:srgbClr val="000000"/>
              </a:buClr>
              <a:buFont typeface="Arial"/>
              <a:buNone/>
              <a:defRPr/>
            </a:pPr>
            <a:r>
              <a:rPr lang="ar-SA" sz="4800" b="1" kern="100" dirty="0">
                <a:solidFill>
                  <a:srgbClr val="FFFFFF"/>
                </a:solidFill>
                <a:latin typeface="Microsoft Uighur" panose="02000000000000000000" pitchFamily="2" charset="-78"/>
                <a:ea typeface="Aptos" panose="020B0004020202020204" pitchFamily="34" charset="0"/>
                <a:cs typeface="Microsoft Uighur" panose="02000000000000000000" pitchFamily="2" charset="-78"/>
                <a:sym typeface="Arial"/>
              </a:rPr>
              <a:t>سِرُّ ٱلصَّداقَةِ</a:t>
            </a:r>
          </a:p>
        </p:txBody>
      </p:sp>
    </p:spTree>
    <p:extLst>
      <p:ext uri="{BB962C8B-B14F-4D97-AF65-F5344CB8AC3E}">
        <p14:creationId xmlns:p14="http://schemas.microsoft.com/office/powerpoint/2010/main" val="181223870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34050-F579-239E-5BCF-DDAB3F2A4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4DD5ADB5-B8C5-1643-A2A2-C7F59A9B8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32" y="1012845"/>
            <a:ext cx="7886700" cy="782320"/>
          </a:xfrm>
        </p:spPr>
        <p:txBody>
          <a:bodyPr>
            <a:normAutofit/>
          </a:bodyPr>
          <a:lstStyle/>
          <a:p>
            <a:r>
              <a:rPr lang="ar-MA" sz="4000" dirty="0"/>
              <a:t>قراءة</a:t>
            </a:r>
            <a:endParaRPr lang="fr-MA" sz="40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4ACBE34-FE7E-C8F3-704E-31F64E377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5276" y="116722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4" name="Image 27">
            <a:extLst>
              <a:ext uri="{FF2B5EF4-FFF2-40B4-BE49-F238E27FC236}">
                <a16:creationId xmlns:a16="http://schemas.microsoft.com/office/drawing/2014/main" id="{FD72D09E-E89E-3AA8-FCEE-B9923E4B4D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678137" y="1807373"/>
            <a:ext cx="7789894" cy="4824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1EF34994-E5A0-DFA7-5805-84E61DCBEC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68" r="-4368"/>
          <a:stretch>
            <a:fillRect/>
          </a:stretch>
        </p:blipFill>
        <p:spPr>
          <a:xfrm>
            <a:off x="6933802" y="2067997"/>
            <a:ext cx="972000" cy="90000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E1711FA7-D400-78A8-96B5-C445B4C933DD}"/>
              </a:ext>
            </a:extLst>
          </p:cNvPr>
          <p:cNvSpPr txBox="1">
            <a:spLocks/>
          </p:cNvSpPr>
          <p:nvPr/>
        </p:nvSpPr>
        <p:spPr>
          <a:xfrm>
            <a:off x="1083733" y="3103484"/>
            <a:ext cx="6190596" cy="124199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اَلصَّديقُ ٱلْجَديدُ: التوقع والتحقق ــــ القراءات الفردية ــــ الفهم العام.</a:t>
            </a:r>
          </a:p>
        </p:txBody>
      </p:sp>
      <p:pic>
        <p:nvPicPr>
          <p:cNvPr id="3" name="Espace réservé pour une image  20">
            <a:extLst>
              <a:ext uri="{FF2B5EF4-FFF2-40B4-BE49-F238E27FC236}">
                <a16:creationId xmlns:a16="http://schemas.microsoft.com/office/drawing/2014/main" id="{88D4B002-A3FE-1D0D-CB02-103B5E7385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26" r="-7526"/>
          <a:stretch>
            <a:fillRect/>
          </a:stretch>
        </p:blipFill>
        <p:spPr>
          <a:xfrm>
            <a:off x="851852" y="1785178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646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054DA-8075-DD0E-3658-20DF11542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ABF7A9CF-7228-E64E-BE96-796B40AC1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سأعين ثنائيا ليتقاسم معنا توقعه؟ ما الذي جعلكما تتوقعان ذلك؟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D36FA167-B1F6-F0B9-AE4F-71D0BF66826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946" r="-31946"/>
          <a:stretch>
            <a:fillRect/>
          </a:stretch>
        </p:blipFill>
        <p:spPr>
          <a:xfrm>
            <a:off x="1872000" y="2160000"/>
            <a:ext cx="5400000" cy="3600000"/>
          </a:xfr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8E688F2-0262-0E08-9942-225BDB5E8A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3258082-C4A6-9E21-10D3-7FF2740B4AC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5AD938-3E71-E45E-C673-7C5687C13F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730B4CA-0463-D989-277D-14D124BB9D39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F785688-2852-F869-FC05-FCB4C0CF4DDB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9C699ED-D70D-F3E3-E595-3AB6AF5B5C7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DC9884-EF85-2E08-D96C-8543DA94AF8A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4FADF9-442F-32D7-E23B-9BFAC4BA131F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7" name="Espace réservé pour une image  2">
            <a:extLst>
              <a:ext uri="{FF2B5EF4-FFF2-40B4-BE49-F238E27FC236}">
                <a16:creationId xmlns:a16="http://schemas.microsoft.com/office/drawing/2014/main" id="{DB168D5D-6C78-1AB6-446A-002CA2BBBCB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DD068A8-9A2F-9B47-D080-D8D23C1F26EB}"/>
              </a:ext>
            </a:extLst>
          </p:cNvPr>
          <p:cNvSpPr txBox="1"/>
          <p:nvPr/>
        </p:nvSpPr>
        <p:spPr>
          <a:xfrm>
            <a:off x="2796414" y="1368000"/>
            <a:ext cx="355117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14C7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اَلصَّديقُ ٱلْجَديدُ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14C7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20173547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91225-63F5-0D0B-4B58-1433AF48B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F8D0C75F-D270-D34D-A919-243F3D4BA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كلنا متحمسون لمعرفة أي من التوقعات يوافق مضمون النص.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997E986-AC68-F5E4-D01E-77776AB468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987D3EE-A983-024F-07BC-11BBE58BE56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AD6C643-F10C-DAE7-A8E3-8864B52E2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75F2DD63-FF33-543F-3874-F54D1EBFCFB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C701AE1-9E40-5486-37C7-8363AD58E62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CC7D8D-9F7B-1F78-A1A7-09397A7F1525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F61A65-B03E-3AA8-D4DD-AA22AB3B3B7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C09088-6474-8640-F48E-A901E660BE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A16ED632-64ED-E83A-6C9F-5ABA050C777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7" name="Espace réservé pour une image  5">
            <a:extLst>
              <a:ext uri="{FF2B5EF4-FFF2-40B4-BE49-F238E27FC236}">
                <a16:creationId xmlns:a16="http://schemas.microsoft.com/office/drawing/2014/main" id="{B481D092-4E81-BB48-68FA-8FB95777ECD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946" r="-31946"/>
          <a:stretch>
            <a:fillRect/>
          </a:stretch>
        </p:blipFill>
        <p:spPr>
          <a:xfrm>
            <a:off x="1872000" y="2160000"/>
            <a:ext cx="5400000" cy="3600000"/>
          </a:xfr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EEB151F-97F1-9109-4AB4-89E6DAE6C65E}"/>
              </a:ext>
            </a:extLst>
          </p:cNvPr>
          <p:cNvSpPr txBox="1"/>
          <p:nvPr/>
        </p:nvSpPr>
        <p:spPr>
          <a:xfrm>
            <a:off x="2796414" y="1368000"/>
            <a:ext cx="355117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srgbClr val="414C7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اَلصَّديقُ ٱلْجَديدُ</a:t>
            </a:r>
            <a:endParaRPr kumimoji="0" lang="fr-MA" sz="5400" b="1" i="0" u="none" strike="noStrike" kern="1200" cap="none" spc="0" normalizeH="0" baseline="0" noProof="0" dirty="0">
              <a:ln>
                <a:noFill/>
              </a:ln>
              <a:solidFill>
                <a:srgbClr val="414C78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0803024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A4FE1-AD84-6DB9-EEC9-C9C9E61D5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CCA17707-0EB2-7E46-BBED-4C128DD58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خذوا الصفحة 11، سأقرأ النص«الصديق الجديد».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6C9039D-6104-2080-1A5F-EB1C8EF10A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2E64B83-BFCB-CD08-6563-813F408DD1E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72C7BD61-8CC2-E89C-01B5-D87056ED1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8AF34D6-CA96-E7E4-2762-1602AC45B34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DA23121-3B90-8DBC-CC04-9C6A39CB10E8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40B7CB-A6B3-2B7E-FA33-9D849D798DF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D60178F-3947-6231-31D3-E31782132C1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80A08E6-F3A0-28FD-6FA6-AE01D059736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3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FAF5F9F8-8147-023D-918D-BF66FF979C5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5" name="Image 4" descr="Une image contenant texte, garçon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5A0B42A-0BEB-C44F-DF59-FFF73C55FEC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3057" y="1980000"/>
            <a:ext cx="2697887" cy="41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2053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D3FC1-E237-9692-3DC4-D81C40781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88592139-2913-C1F5-BAC9-E6E06095A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تابعوا معي وأنتم تضعون أصابعكم تحت كل كلمة أقرؤها لتتحققوا من توقعاتكم.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1451AB0-9C00-41F4-8FDA-CE16425C3E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A9ED9A9-6268-3F75-E251-6D90DC79F3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D1245A1-62E2-DABB-46EB-C5C90320C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0FBAA3B1-F3AC-3279-6C76-BAFBDD2E337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7CAF236-0EB2-30EA-EE33-1CDDAFD5DEE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119562-5D47-304F-6C30-3CB27995DB00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F4056C8-4A5E-83C2-A80D-79EF1F22F60F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A00EA21-AD52-39FD-7968-6CD54E776B7E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11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23DB1D88-08F2-914C-0119-3B8F57F2015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24800" y="684214"/>
            <a:ext cx="828000" cy="827999"/>
          </a:xfrm>
          <a:prstGeom prst="rect">
            <a:avLst/>
          </a:prstGeom>
        </p:spPr>
      </p:pic>
      <p:pic>
        <p:nvPicPr>
          <p:cNvPr id="6" name="Image 5" descr="Une image contenant texte, garçon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81EB7FF7-B0DA-C09D-BB19-CA275A1710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3057" y="1980000"/>
            <a:ext cx="2697887" cy="41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191772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C981B-642D-25C4-0795-5F1196821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2C25188A-923B-DB4C-8B29-F889526EB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921366" cy="612000"/>
          </a:xfrm>
        </p:spPr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الفقرة الأولى؟ من يواصل القراءة؟  تابع (ي) ...                   - أنصتوا لقراءة زميلكم.</a:t>
            </a:r>
            <a:b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</a:br>
            <a:r>
              <a:rPr lang="ar-MA" sz="2000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تقديم تغذية راجعة حول الأخطاء المرتكبة بعد كل قراءة.</a:t>
            </a:r>
            <a:endParaRPr lang="fr-FR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23D55E9-3FBF-BC37-45AE-ACF9EB7CA8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61A902D2-2500-5AA4-D397-D3CD75DBBC0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5803D5A-30C1-E1D5-3653-6912D38583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C1A1723-B288-0C5C-DB2B-4453D6CFE23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66B2066-C7FD-E60F-C29C-0020DDFAD9D7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C7421E-2D1F-693E-49DF-3AA1C8482AFB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5E4EF2-EE66-EFDB-74F2-237E6D3C7E47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DE935FC-108B-386A-A1E6-0FE85E1641C8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texte, garçon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A9370E01-C2D7-2396-1A5E-0F107B3861C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3057" y="1980000"/>
            <a:ext cx="2697887" cy="4140000"/>
          </a:xfrm>
          <a:prstGeom prst="rect">
            <a:avLst/>
          </a:prstGeom>
        </p:spPr>
      </p:pic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767E53C5-2158-7FD9-5248-D04CD52D94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0B04EC-0A05-C075-18DE-10F89EC585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29" y="1080244"/>
            <a:ext cx="763464" cy="878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26686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448F6-852D-CB49-7A2E-A51132FB9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5BC4EDDA-0FBA-1DAA-EF7B-6E1156730E73}"/>
              </a:ext>
            </a:extLst>
          </p:cNvPr>
          <p:cNvSpPr/>
          <p:nvPr/>
        </p:nvSpPr>
        <p:spPr>
          <a:xfrm>
            <a:off x="5249688" y="2330488"/>
            <a:ext cx="473078" cy="50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000304A8-A32E-E141-B4E4-8708154BD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نعود إلى توقعاتنا، من كان توقعه قريبا من أحداث النص؟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3FEC77C-0CF7-00E2-2FC2-20F1B2CDD1C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FBCB581-5396-8B60-73C5-D6FE741305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8C5122A-F79C-5D12-510A-15BFA22C50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98BBA14-8936-12D9-4757-542092F537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8BB87EF-EEF8-CA61-BB0E-2B5C98E8CF75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224C4C8-1CCB-752F-6039-612DFA642369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614C40A-EF22-AE36-9081-0B42942C008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9F7769-7E90-A2E3-0F40-9DF0878FBD6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4" name="Image 3" descr="Une image contenant texte, garçon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3604DFBC-9249-5951-58A8-488782E6FAF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3057" y="1980000"/>
            <a:ext cx="2697887" cy="4140000"/>
          </a:xfrm>
          <a:prstGeom prst="rect">
            <a:avLst/>
          </a:prstGeom>
        </p:spPr>
      </p:pic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F7B3BED5-8D0F-3641-B685-6B708D41590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388423869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68CD3-B4FE-9F45-C286-E60AF0A64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508;p66">
            <a:extLst>
              <a:ext uri="{FF2B5EF4-FFF2-40B4-BE49-F238E27FC236}">
                <a16:creationId xmlns:a16="http://schemas.microsoft.com/office/drawing/2014/main" id="{5B0EFBCC-DA57-3DB5-152A-A4F657BF3367}"/>
              </a:ext>
            </a:extLst>
          </p:cNvPr>
          <p:cNvSpPr txBox="1"/>
          <p:nvPr/>
        </p:nvSpPr>
        <p:spPr>
          <a:xfrm>
            <a:off x="346840" y="3037426"/>
            <a:ext cx="8544911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متى خَرَجَ الْأَطْفالُ إِلى ساحَةِ ٱلْقَرْيَةِ؟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889C9FA9-44B2-8E43-8E87-17662FCBF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عودوا إلى النص وابحثوا عن الجواب.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95F447B-1E19-0756-7C61-AC6B513519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BB03842-C33D-4B93-996A-FF5E1E584FD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97A23CC-2B0E-E89B-AE4E-AA419F228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11E673F-086D-6C12-E399-693A2FB222F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6775B52-9669-2013-5BB9-E4CE0C346D8C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D98CF6-1155-151E-4C52-7FC30BFFFE1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072736-471D-C592-B423-0F2988563A7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BFAB0A-9097-F94B-7DE8-3A4438725A7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3DD19E08-E0EB-851C-2260-D61E3FA3841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57549088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736C7-CD0D-CB10-D89F-22313680F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1">
            <a:extLst>
              <a:ext uri="{FF2B5EF4-FFF2-40B4-BE49-F238E27FC236}">
                <a16:creationId xmlns:a16="http://schemas.microsoft.com/office/drawing/2014/main" id="{02ED1D96-AE96-CBF9-3C68-459759F0C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جوابه؟ ما المقطع من النص الذي يثبت ذلك؟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8BE01FC4-FDCD-DAA9-59D5-542FFDC8D90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CA4231B-96D5-5D89-2322-5AE8E11B00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40AF1CCE-0091-B310-E6FC-97812EDBE1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36A464-B1E1-9BAE-912E-B8539FCFEEE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F53BF7-272F-8CF9-9B79-610E278DEC9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4AA55DA-1714-3F7A-297F-29BBD8157424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6BC62B-D6C3-26B5-2B8A-FD6CC4B32BA8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8C926A9-75A0-6F3A-E5ED-E06234B9FCA0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C614FA3A-2F33-2102-4A20-14EA9D0C958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  <p:sp>
        <p:nvSpPr>
          <p:cNvPr id="3" name="Google Shape;1508;p66">
            <a:extLst>
              <a:ext uri="{FF2B5EF4-FFF2-40B4-BE49-F238E27FC236}">
                <a16:creationId xmlns:a16="http://schemas.microsoft.com/office/drawing/2014/main" id="{C6A7214C-DA6A-8008-F910-C74E55F6965E}"/>
              </a:ext>
            </a:extLst>
          </p:cNvPr>
          <p:cNvSpPr txBox="1"/>
          <p:nvPr/>
        </p:nvSpPr>
        <p:spPr>
          <a:xfrm>
            <a:off x="1361661" y="3037426"/>
            <a:ext cx="6400800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متى خَرَجَ الْأَطْفالُ إِلى ساحَةِ ٱلْقَرْيَةِ؟</a:t>
            </a:r>
          </a:p>
        </p:txBody>
      </p:sp>
    </p:spTree>
    <p:extLst>
      <p:ext uri="{BB962C8B-B14F-4D97-AF65-F5344CB8AC3E}">
        <p14:creationId xmlns:p14="http://schemas.microsoft.com/office/powerpoint/2010/main" val="521670994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015B2-30C4-82F5-CE3F-FD497B078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508;p66">
            <a:extLst>
              <a:ext uri="{FF2B5EF4-FFF2-40B4-BE49-F238E27FC236}">
                <a16:creationId xmlns:a16="http://schemas.microsoft.com/office/drawing/2014/main" id="{4DAEA8D7-3D07-4925-2B39-09312A55A81E}"/>
              </a:ext>
            </a:extLst>
          </p:cNvPr>
          <p:cNvSpPr txBox="1"/>
          <p:nvPr/>
        </p:nvSpPr>
        <p:spPr>
          <a:xfrm>
            <a:off x="346840" y="3037426"/>
            <a:ext cx="8544911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فَعَلَ ٱلْأَطْفالُ عِنْدَما وَصَلوا إِلى ساحَةِ ٱلْقَرْيَةِ؟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468C02ED-88F3-87C7-49CC-5AFAF9E3F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الأول؟ عودوا إلى النص وابحثوا عن الجواب.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98046EA-C7F2-DDD1-6D5F-65ACAC5975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300D1B2-EB83-6D6F-FE16-CC84B0D036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703F8C9-A238-B99B-5F9D-F727794F5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3871BA-9F07-EFE5-A7EF-3CE623F1C51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BDA357A-DEC9-A74D-8F13-6456CA398374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422616-CB3B-67D3-EE59-837ABDFEF693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CBF6D95-765F-C642-208F-6C31FD6C0531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C791C8-144D-39BE-B07F-05B83E4FF96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DC1586C9-DA9A-2C85-4376-2D290D3A35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511106489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ECFEF-BDF9-F5CB-6BDB-50EAE1299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508;p66">
            <a:extLst>
              <a:ext uri="{FF2B5EF4-FFF2-40B4-BE49-F238E27FC236}">
                <a16:creationId xmlns:a16="http://schemas.microsoft.com/office/drawing/2014/main" id="{D0C2293C-4916-2739-4855-C49C610CDED3}"/>
              </a:ext>
            </a:extLst>
          </p:cNvPr>
          <p:cNvSpPr txBox="1"/>
          <p:nvPr/>
        </p:nvSpPr>
        <p:spPr>
          <a:xfrm>
            <a:off x="325822" y="3037426"/>
            <a:ext cx="8513378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ماذا فَعَلَ ٱلْأَطْفالُ عِنْدَما وَصَلوا إِلى ساحَةِ ٱلْقَرْيَةِ؟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30A00883-6BE2-E5D4-20C2-14E140403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جوابه؟ ما المقطع من النص الذي يثبت ذلك؟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5F77E92-5E5B-0D00-EBE9-D9351FE21E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BA44B07-3594-4E57-FDE6-6F001B49FB6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21EBDFB-1817-681F-4A59-EFC001C704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30291A3-6965-F49C-C3C7-2ED3684B619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71264D2-712A-D410-8584-476BC0F5013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9997C3-D8CE-5BB4-16BA-D7AA41BA89D6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17B559-8C49-9AB0-3052-0D66F37258E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2D824A-14E2-7F62-8FC7-83BA192A5EF1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5" name="Espace réservé pour une image  2">
            <a:extLst>
              <a:ext uri="{FF2B5EF4-FFF2-40B4-BE49-F238E27FC236}">
                <a16:creationId xmlns:a16="http://schemas.microsoft.com/office/drawing/2014/main" id="{71533C20-BB5C-28BB-6240-C261457410C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443377567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49E66-963C-1EFD-7305-081DE7420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189895D9-4F7A-3AC5-587C-92ED4B1FDD2B}"/>
              </a:ext>
            </a:extLst>
          </p:cNvPr>
          <p:cNvSpPr txBox="1"/>
          <p:nvPr/>
        </p:nvSpPr>
        <p:spPr>
          <a:xfrm>
            <a:off x="1283466" y="3003374"/>
            <a:ext cx="6577069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سَقَطَ مُرادٌ عَلى ٱلْأَرْضِ؟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EEE85035-074B-214D-8847-54451B3EE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يقرأ السؤال الثاني؟  عودوا إلى النص وابحثوا عن الجواب.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430C658-DF71-9516-6C05-D427C84D6C3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EF72F00-199F-D069-7165-B3DF77F3D62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9EE38D0-3D22-3B00-840E-85CEF982DB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A8CFE0A-379F-EFE9-2826-5F42DDA038A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4BEA6F5-125E-A8AD-34C6-B4940E66E4B9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C43504-2811-D903-814D-27E411B4CD58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0885C-5117-15A4-6826-B6D78AB3295B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7EF726-FB1A-FFB7-5BB8-48F4D1C3BE39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CA970AA8-AC86-FC1D-B539-C15F3C9963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395762997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25B25-2E38-D221-1A35-60CC3A851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FF720EBE-092E-6F72-3A17-CB7D40E83129}"/>
              </a:ext>
            </a:extLst>
          </p:cNvPr>
          <p:cNvSpPr txBox="1"/>
          <p:nvPr/>
        </p:nvSpPr>
        <p:spPr>
          <a:xfrm>
            <a:off x="1283466" y="3003374"/>
            <a:ext cx="6577069" cy="919356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8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لِماذا سَقَطَ مُرادٌ عَلى ٱلْأَرْضِ؟</a:t>
            </a: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3D307D64-F67D-35A6-3FE1-F12BE791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من يتقاسم جوابه؟ من يقرأ المقطع من النص الذي يثبت ذلك؟ 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6A0B6424-B764-58E9-FF5A-9AD4F873B07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C4D446-D5D7-A080-58F3-9F5315AE053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15DCC76-2AA2-BE79-9300-88B28A4DB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4D034C3-1C1F-E63D-8163-E83BB6E5C7D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9B56457-0ABA-3BEE-FD52-E2801FD8393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BD47A82-0146-05FC-D78A-32096D5FDFAD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A52157-75A4-68F2-8690-CB3AE05B0744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22F2AA-D45A-3B93-80FA-0BBCF1BCCE0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6" name="Espace réservé pour une image  2">
            <a:extLst>
              <a:ext uri="{FF2B5EF4-FFF2-40B4-BE49-F238E27FC236}">
                <a16:creationId xmlns:a16="http://schemas.microsoft.com/office/drawing/2014/main" id="{82171F1D-0DFB-74CB-7375-943B25642CF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1648198412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99E17-7AA5-E503-634C-EF8BD2DBB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B04C26F-3881-D2F8-DBA8-10D587A3F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106" y="992063"/>
            <a:ext cx="7886700" cy="782320"/>
          </a:xfrm>
        </p:spPr>
        <p:txBody>
          <a:bodyPr>
            <a:normAutofit/>
          </a:bodyPr>
          <a:lstStyle/>
          <a:p>
            <a:r>
              <a:rPr lang="ar-MA" sz="4000" dirty="0"/>
              <a:t>اختتام الحصة </a:t>
            </a:r>
            <a:endParaRPr lang="fr-MA" sz="4000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D3CC206-E65E-EBEB-D71A-56EBA95DB3A5}"/>
              </a:ext>
            </a:extLst>
          </p:cNvPr>
          <p:cNvSpPr txBox="1">
            <a:spLocks/>
          </p:cNvSpPr>
          <p:nvPr/>
        </p:nvSpPr>
        <p:spPr>
          <a:xfrm>
            <a:off x="375057" y="1023223"/>
            <a:ext cx="78867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514337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1" kern="1200">
                <a:solidFill>
                  <a:srgbClr val="424D7B"/>
                </a:solidFill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defRPr>
            </a:lvl1pPr>
          </a:lstStyle>
          <a:p>
            <a:endParaRPr lang="ar-MA" sz="4000" dirty="0">
              <a:solidFill>
                <a:srgbClr val="424D7C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27BE01-BCA5-5B43-781C-B1A2435BD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0438" y="1167223"/>
            <a:ext cx="432000" cy="432000"/>
          </a:xfrm>
          <a:prstGeom prst="rect">
            <a:avLst/>
          </a:prstGeom>
          <a:ln>
            <a:noFill/>
          </a:ln>
        </p:spPr>
      </p:pic>
      <p:pic>
        <p:nvPicPr>
          <p:cNvPr id="2" name="Image 27">
            <a:extLst>
              <a:ext uri="{FF2B5EF4-FFF2-40B4-BE49-F238E27FC236}">
                <a16:creationId xmlns:a16="http://schemas.microsoft.com/office/drawing/2014/main" id="{A246A454-F3FD-CCAD-D9E7-4CFC4D1B9E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495" t="10740" r="-4368" b="1155"/>
          <a:stretch>
            <a:fillRect/>
          </a:stretch>
        </p:blipFill>
        <p:spPr>
          <a:xfrm>
            <a:off x="734239" y="1869389"/>
            <a:ext cx="7789894" cy="4824000"/>
          </a:xfrm>
          <a:prstGeom prst="rect">
            <a:avLst/>
          </a:prstGeom>
        </p:spPr>
      </p:pic>
      <p:sp>
        <p:nvSpPr>
          <p:cNvPr id="21" name="Espace réservé du texte 5">
            <a:extLst>
              <a:ext uri="{FF2B5EF4-FFF2-40B4-BE49-F238E27FC236}">
                <a16:creationId xmlns:a16="http://schemas.microsoft.com/office/drawing/2014/main" id="{36B581AF-2970-6F22-0C45-F4D83424CE82}"/>
              </a:ext>
            </a:extLst>
          </p:cNvPr>
          <p:cNvSpPr txBox="1">
            <a:spLocks/>
          </p:cNvSpPr>
          <p:nvPr/>
        </p:nvSpPr>
        <p:spPr>
          <a:xfrm>
            <a:off x="1102420" y="3016151"/>
            <a:ext cx="6299200" cy="1241993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تعلمتم اليوم؟</a:t>
            </a:r>
          </a:p>
          <a:p>
            <a:pPr lvl="0" algn="r" rtl="1">
              <a:buClr>
                <a:srgbClr val="424D7B"/>
              </a:buClr>
              <a:buSzPct val="50000"/>
            </a:pPr>
            <a:r>
              <a:rPr lang="ar-MA" sz="2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واجباتكم المنزلية.</a:t>
            </a:r>
          </a:p>
        </p:txBody>
      </p:sp>
      <p:pic>
        <p:nvPicPr>
          <p:cNvPr id="7" name="Espace réservé pour une image  20">
            <a:extLst>
              <a:ext uri="{FF2B5EF4-FFF2-40B4-BE49-F238E27FC236}">
                <a16:creationId xmlns:a16="http://schemas.microsoft.com/office/drawing/2014/main" id="{4C1CFF34-E9A8-6292-42EA-061E22F4A4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560" r="-7560"/>
          <a:stretch>
            <a:fillRect/>
          </a:stretch>
        </p:blipFill>
        <p:spPr>
          <a:xfrm>
            <a:off x="873820" y="1855062"/>
            <a:ext cx="715006" cy="71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228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AC42B-3D9B-A009-AADB-ADFF776B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1344CC-F979-BD16-45BB-03D9FEB75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373" y="756000"/>
            <a:ext cx="6840000" cy="6120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 </a:t>
            </a:r>
          </a:p>
        </p:txBody>
      </p:sp>
      <p:pic>
        <p:nvPicPr>
          <p:cNvPr id="24" name="Espace réservé pour une image  23">
            <a:extLst>
              <a:ext uri="{FF2B5EF4-FFF2-40B4-BE49-F238E27FC236}">
                <a16:creationId xmlns:a16="http://schemas.microsoft.com/office/drawing/2014/main" id="{2046D50D-745D-B093-F18A-3604519E21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860" y="667222"/>
            <a:ext cx="828000" cy="828000"/>
          </a:xfr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0E8D29E-271A-DF16-1684-44EC12842C46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C3BDC8-099D-A39D-28F0-F3344A6B5C52}"/>
              </a:ext>
            </a:extLst>
          </p:cNvPr>
          <p:cNvSpPr>
            <a:spLocks/>
          </p:cNvSpPr>
          <p:nvPr/>
        </p:nvSpPr>
        <p:spPr>
          <a:xfrm>
            <a:off x="351523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2C735C-B16D-629A-8BDB-1B2F159376FF}"/>
              </a:ext>
            </a:extLst>
          </p:cNvPr>
          <p:cNvSpPr>
            <a:spLocks/>
          </p:cNvSpPr>
          <p:nvPr/>
        </p:nvSpPr>
        <p:spPr>
          <a:xfrm>
            <a:off x="398069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983B08-94B9-7A08-99A7-F2E8109BC99A}"/>
              </a:ext>
            </a:extLst>
          </p:cNvPr>
          <p:cNvSpPr>
            <a:spLocks/>
          </p:cNvSpPr>
          <p:nvPr/>
        </p:nvSpPr>
        <p:spPr>
          <a:xfrm>
            <a:off x="507211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معــــــــــجم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470022-DB33-5663-1AA6-0F6F181F3E1E}"/>
              </a:ext>
            </a:extLst>
          </p:cNvPr>
          <p:cNvSpPr>
            <a:spLocks/>
          </p:cNvSpPr>
          <p:nvPr/>
        </p:nvSpPr>
        <p:spPr>
          <a:xfrm>
            <a:off x="1956654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51126F-6E82-7C7C-9587-0D3A0D2C070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1ECC5FC-C820-5C6E-E5EB-36FCA37C595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869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B3F1C30-5E16-5B5A-039A-CE3492E0D759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5497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23C5FDB-FC64-6330-FA00-04C24E40445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6912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7DFF6E3-D3DB-E716-69E4-24E8A7C502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8327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80A772A6-7D92-3468-6132-4C6E33A3218A}"/>
              </a:ext>
            </a:extLst>
          </p:cNvPr>
          <p:cNvSpPr/>
          <p:nvPr/>
        </p:nvSpPr>
        <p:spPr>
          <a:xfrm>
            <a:off x="6841782" y="4177292"/>
            <a:ext cx="2056801" cy="21581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مُفْرَداتٍ جَديدَةً: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غُرورٌ- عِتابٌ -</a:t>
            </a:r>
            <a:endParaRPr kumimoji="0" lang="fr-FR" sz="25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اِعْتِذارٌ- اِحْتِرامٌ - أَسَفٌ-</a:t>
            </a:r>
            <a:r>
              <a:rPr kumimoji="0" lang="fr-FR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مَوَدَّةٌ -  غَيْرَةٌ - أَنانِيٌّ- فُضولٌ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MA" sz="2500" b="1" i="0" u="none" strike="noStrike" kern="1200" cap="none" spc="0" normalizeH="0" baseline="0" noProof="0" dirty="0">
              <a:ln>
                <a:noFill/>
              </a:ln>
              <a:solidFill>
                <a:srgbClr val="424D7C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8B67FEBB-198C-0965-A5E4-CA70982FDED8}"/>
              </a:ext>
            </a:extLst>
          </p:cNvPr>
          <p:cNvSpPr/>
          <p:nvPr/>
        </p:nvSpPr>
        <p:spPr>
          <a:xfrm>
            <a:off x="2319967" y="1718976"/>
            <a:ext cx="4101678" cy="906238"/>
          </a:xfrm>
          <a:prstGeom prst="roundRect">
            <a:avLst/>
          </a:prstGeom>
          <a:solidFill>
            <a:srgbClr val="424D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تَعَلَّمْتُ في هذِهِ </a:t>
            </a:r>
            <a:r>
              <a:rPr kumimoji="0" lang="ar-MA" sz="44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ٱلْحِصَّةِ</a:t>
            </a:r>
            <a:endParaRPr kumimoji="0" lang="ar-MA" sz="4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79F72C1E-DC9B-21D7-B343-5347332654D3}"/>
              </a:ext>
            </a:extLst>
          </p:cNvPr>
          <p:cNvSpPr/>
          <p:nvPr/>
        </p:nvSpPr>
        <p:spPr>
          <a:xfrm>
            <a:off x="4694540" y="4177291"/>
            <a:ext cx="2056801" cy="215818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تَدَرَّبْنا عَلى قِراءَةِ كَلِماتٍ بَصَرِيَّةٍ جَديدَةٍ: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ثُمَّ- لَكِنَّ </a:t>
            </a:r>
            <a:r>
              <a:rPr kumimoji="0" lang="ar-S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ــــ</a:t>
            </a:r>
            <a:r>
              <a:rPr kumimoji="0" lang="ar-M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لِماذا</a:t>
            </a:r>
            <a:r>
              <a:rPr kumimoji="0" lang="ar-S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ــــ</a:t>
            </a:r>
            <a:r>
              <a:rPr kumimoji="0" lang="ar-M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حَتّى </a:t>
            </a:r>
            <a:r>
              <a:rPr kumimoji="0" lang="ar-S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ــــ</a:t>
            </a:r>
            <a:r>
              <a:rPr kumimoji="0" lang="ar-M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هَلْ</a:t>
            </a:r>
            <a:r>
              <a:rPr kumimoji="0" lang="ar-S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ــــ </a:t>
            </a:r>
            <a:r>
              <a:rPr kumimoji="0" lang="ar-M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نَحْوَ </a:t>
            </a:r>
            <a:r>
              <a:rPr kumimoji="0" lang="ar-S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ــــ</a:t>
            </a:r>
            <a:r>
              <a:rPr kumimoji="0" lang="ar-M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حينَ</a:t>
            </a: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FC2A1E29-15D5-E465-3509-B729A9E77C34}"/>
              </a:ext>
            </a:extLst>
          </p:cNvPr>
          <p:cNvSpPr/>
          <p:nvPr/>
        </p:nvSpPr>
        <p:spPr>
          <a:xfrm>
            <a:off x="2547297" y="4177292"/>
            <a:ext cx="2056801" cy="21581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تَعَرَّفْنا حِكايَةً جَديدَةً:</a:t>
            </a:r>
          </a:p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سِرُّ ٱلصَّداقَةِ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FAA61060-E85E-E989-FD5F-F9086D772AFC}"/>
              </a:ext>
            </a:extLst>
          </p:cNvPr>
          <p:cNvSpPr/>
          <p:nvPr/>
        </p:nvSpPr>
        <p:spPr>
          <a:xfrm>
            <a:off x="400054" y="4177292"/>
            <a:ext cx="2056801" cy="21581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500" b="1" i="0" u="none" strike="noStrike" kern="1200" cap="none" spc="0" normalizeH="0" baseline="0" noProof="0" dirty="0">
                <a:ln>
                  <a:noFill/>
                </a:ln>
                <a:solidFill>
                  <a:srgbClr val="424D7C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عِنْدَما أَقْرَأُ أَحْتَرِمُ عَلاماتِ التَّرْقيمِ وَأَقِفُ عَلى ساكِنٍ.</a:t>
            </a:r>
          </a:p>
        </p:txBody>
      </p:sp>
      <p:cxnSp>
        <p:nvCxnSpPr>
          <p:cNvPr id="60" name="Connecteur : en angle 6">
            <a:extLst>
              <a:ext uri="{FF2B5EF4-FFF2-40B4-BE49-F238E27FC236}">
                <a16:creationId xmlns:a16="http://schemas.microsoft.com/office/drawing/2014/main" id="{A0197C18-4C08-A3C4-3EDE-EE7C253B5F0B}"/>
              </a:ext>
            </a:extLst>
          </p:cNvPr>
          <p:cNvCxnSpPr>
            <a:cxnSpLocks/>
          </p:cNvCxnSpPr>
          <p:nvPr/>
        </p:nvCxnSpPr>
        <p:spPr>
          <a:xfrm>
            <a:off x="1428454" y="3446447"/>
            <a:ext cx="6441728" cy="695949"/>
          </a:xfrm>
          <a:prstGeom prst="bentConnector3">
            <a:avLst>
              <a:gd name="adj1" fmla="val 99952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 : en angle 7">
            <a:extLst>
              <a:ext uri="{FF2B5EF4-FFF2-40B4-BE49-F238E27FC236}">
                <a16:creationId xmlns:a16="http://schemas.microsoft.com/office/drawing/2014/main" id="{9CFC6769-D60B-27B0-7F6E-25C35DBED407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45585" y="3794421"/>
            <a:ext cx="765738" cy="1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 : en angle 7">
            <a:extLst>
              <a:ext uri="{FF2B5EF4-FFF2-40B4-BE49-F238E27FC236}">
                <a16:creationId xmlns:a16="http://schemas.microsoft.com/office/drawing/2014/main" id="{60A21CC0-8A39-2645-21EC-A509F393DCF4}"/>
              </a:ext>
            </a:extLst>
          </p:cNvPr>
          <p:cNvCxnSpPr>
            <a:cxnSpLocks/>
          </p:cNvCxnSpPr>
          <p:nvPr/>
        </p:nvCxnSpPr>
        <p:spPr>
          <a:xfrm rot="10800000" flipV="1">
            <a:off x="3566827" y="3450884"/>
            <a:ext cx="1997886" cy="748292"/>
          </a:xfrm>
          <a:prstGeom prst="bentConnector2">
            <a:avLst/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 : en angle 7">
            <a:extLst>
              <a:ext uri="{FF2B5EF4-FFF2-40B4-BE49-F238E27FC236}">
                <a16:creationId xmlns:a16="http://schemas.microsoft.com/office/drawing/2014/main" id="{91C88473-DD8F-F63D-F54B-65D2CD7E41E7}"/>
              </a:ext>
            </a:extLst>
          </p:cNvPr>
          <p:cNvCxnSpPr>
            <a:cxnSpLocks/>
          </p:cNvCxnSpPr>
          <p:nvPr/>
        </p:nvCxnSpPr>
        <p:spPr>
          <a:xfrm rot="16200000" flipH="1">
            <a:off x="5173119" y="3820593"/>
            <a:ext cx="783188" cy="1"/>
          </a:xfrm>
          <a:prstGeom prst="bentConnector3">
            <a:avLst>
              <a:gd name="adj1" fmla="val 50000"/>
            </a:avLst>
          </a:prstGeom>
          <a:ln w="38100">
            <a:solidFill>
              <a:srgbClr val="424D7C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4" name="Connecteur droit 83">
            <a:extLst>
              <a:ext uri="{FF2B5EF4-FFF2-40B4-BE49-F238E27FC236}">
                <a16:creationId xmlns:a16="http://schemas.microsoft.com/office/drawing/2014/main" id="{C16F5338-F447-580C-3871-62C9A21BD2C8}"/>
              </a:ext>
            </a:extLst>
          </p:cNvPr>
          <p:cNvCxnSpPr>
            <a:cxnSpLocks/>
          </p:cNvCxnSpPr>
          <p:nvPr/>
        </p:nvCxnSpPr>
        <p:spPr>
          <a:xfrm>
            <a:off x="4370806" y="2610465"/>
            <a:ext cx="0" cy="835982"/>
          </a:xfrm>
          <a:prstGeom prst="line">
            <a:avLst/>
          </a:prstGeom>
          <a:ln w="38100">
            <a:solidFill>
              <a:srgbClr val="424D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1203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8" grpId="0" animBg="1"/>
      <p:bldP spid="39" grpId="0" animBg="1"/>
      <p:bldP spid="4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D191D-A820-49F1-AE08-0C79A7528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9E0379B-FF5E-00FA-4BED-161CF6D4B07E}"/>
              </a:ext>
            </a:extLst>
          </p:cNvPr>
          <p:cNvSpPr/>
          <p:nvPr/>
        </p:nvSpPr>
        <p:spPr>
          <a:xfrm>
            <a:off x="1001004" y="2131410"/>
            <a:ext cx="7147248" cy="372291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خِلالَ هذِهِ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ٱلْحِصَّةِ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تَعَلَّمْتُ كَلِماتٍ جَديدَةً هِيَ: .......................</a:t>
            </a:r>
          </a:p>
          <a:p>
            <a:pPr algn="just" rtl="1"/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كَما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ٱسْتَمَعْتُ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لِلْحِكايَةِ وَتَعَرَّفْتُ</a:t>
            </a:r>
            <a:r>
              <a:rPr lang="f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أَحْداثَها وَ .........................       وَ .............. وَ .............، أَمّا في نَشاطِ </a:t>
            </a:r>
            <a:r>
              <a:rPr lang="ar-MA" sz="3600" b="1" dirty="0" err="1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ٱلْقِراءَةِ</a:t>
            </a:r>
            <a:r>
              <a:rPr lang="ar-MA" sz="3600" b="1" dirty="0">
                <a:solidFill>
                  <a:srgbClr val="424D7C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فَقَرَأْنا نَصّاً .................... </a:t>
            </a:r>
            <a:endParaRPr lang="fr-FR" sz="3600" b="1" dirty="0">
              <a:solidFill>
                <a:srgbClr val="424D7C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A49117B0-C090-C742-9057-3AA50297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ماذا تعلمتم اليوم؟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727370B-6333-28D4-42AA-248A1267066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2E3FC99-E5F2-4484-3EA5-0C83504B844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ED574F7A-3EF6-3718-6135-56D4CF9122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ln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38E2B332-FACA-0907-6699-1F523DAD68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51EB76A-4CAF-A43C-3A88-68BCD33B448E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BBF8FB-941A-B1AB-0625-4C44ABEFED91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0BAB1A-F21A-4733-C59A-82F5E4597425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021F96-8256-7388-4C87-2B0057051626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  <p:pic>
        <p:nvPicPr>
          <p:cNvPr id="2" name="Espace réservé pour une image  2">
            <a:extLst>
              <a:ext uri="{FF2B5EF4-FFF2-40B4-BE49-F238E27FC236}">
                <a16:creationId xmlns:a16="http://schemas.microsoft.com/office/drawing/2014/main" id="{96952060-4D5E-84C0-12DA-33996D2F73A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5371" y="666244"/>
            <a:ext cx="828000" cy="828000"/>
          </a:xfrm>
        </p:spPr>
      </p:pic>
    </p:spTree>
    <p:extLst>
      <p:ext uri="{BB962C8B-B14F-4D97-AF65-F5344CB8AC3E}">
        <p14:creationId xmlns:p14="http://schemas.microsoft.com/office/powerpoint/2010/main" val="2552784210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EA903-DF4C-2B17-41B7-0F0A94AC4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08;p66">
            <a:extLst>
              <a:ext uri="{FF2B5EF4-FFF2-40B4-BE49-F238E27FC236}">
                <a16:creationId xmlns:a16="http://schemas.microsoft.com/office/drawing/2014/main" id="{28932AE9-1D0F-45DC-CDB6-7FA6F7C1B776}"/>
              </a:ext>
            </a:extLst>
          </p:cNvPr>
          <p:cNvSpPr txBox="1"/>
          <p:nvPr/>
        </p:nvSpPr>
        <p:spPr>
          <a:xfrm>
            <a:off x="388884" y="2336413"/>
            <a:ext cx="8404764" cy="2431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r>
              <a:rPr lang="ar-MA" sz="4400" b="1" kern="0" dirty="0">
                <a:solidFill>
                  <a:srgbClr val="424D7C"/>
                </a:solidFill>
                <a:latin typeface="Microsoft Uighur" panose="02000000000000000000" pitchFamily="2" charset="-78"/>
                <a:ea typeface="Calibri"/>
                <a:cs typeface="Microsoft Uighur" panose="02000000000000000000" pitchFamily="2" charset="-78"/>
                <a:sym typeface="Calibri"/>
              </a:rPr>
              <a:t>أُرَكِّبُ ٱلْكَلِماتِ ٱلتّالِيَةَ في جُمَلٍ:</a:t>
            </a:r>
          </a:p>
          <a:p>
            <a:pPr lvl="0" algn="ctr" defTabSz="914400" rtl="1">
              <a:buClr>
                <a:srgbClr val="A5A5A5"/>
              </a:buClr>
              <a:buSzPts val="1800"/>
              <a:defRPr/>
            </a:pPr>
            <a:endParaRPr kumimoji="0" lang="a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lvl="0" algn="ctr" defTabSz="914400" rtl="1">
              <a:buClr>
                <a:srgbClr val="A5A5A5"/>
              </a:buClr>
              <a:buSzPts val="1800"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عاتَبَ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ــــ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اِقْتَرَفَ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اَلْأَنانِيُّ </a:t>
            </a:r>
            <a:r>
              <a:rPr lang="ar-MA" sz="3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ــــ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اَلْفُضولُ</a:t>
            </a:r>
            <a:endParaRPr lang="ar-MA" sz="6000" b="1" kern="0" dirty="0">
              <a:solidFill>
                <a:srgbClr val="C0000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5A5A5"/>
              </a:buClr>
              <a:buSzPts val="1800"/>
              <a:buFont typeface="Dosis"/>
              <a:buNone/>
              <a:tabLst/>
              <a:defRPr/>
            </a:pPr>
            <a:endParaRPr lang="ar-MA" sz="4400" b="1" kern="0" dirty="0">
              <a:solidFill>
                <a:srgbClr val="0070C0"/>
              </a:solidFill>
              <a:latin typeface="Microsoft Uighur" panose="02000000000000000000" pitchFamily="2" charset="-78"/>
              <a:ea typeface="Calibri"/>
              <a:cs typeface="Microsoft Uighur" panose="02000000000000000000" pitchFamily="2" charset="-78"/>
              <a:sym typeface="Calibri"/>
            </a:endParaRPr>
          </a:p>
        </p:txBody>
      </p:sp>
      <p:sp>
        <p:nvSpPr>
          <p:cNvPr id="15" name="Titre 14">
            <a:extLst>
              <a:ext uri="{FF2B5EF4-FFF2-40B4-BE49-F238E27FC236}">
                <a16:creationId xmlns:a16="http://schemas.microsoft.com/office/drawing/2014/main" id="{C3CB7A26-F202-1E45-BB77-4917A324D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ar-MA" sz="2400" b="1" dirty="0">
                <a:solidFill>
                  <a:schemeClr val="bg1">
                    <a:lumMod val="50000"/>
                  </a:schemeClr>
                </a:solidFill>
                <a:latin typeface="Microsoft Uighur" panose="02000000000000000000" pitchFamily="2" charset="-78"/>
                <a:ea typeface="Calibri" panose="020F0502020204030204" pitchFamily="34" charset="0"/>
                <a:cs typeface="Microsoft Uighur" panose="02000000000000000000" pitchFamily="2" charset="-78"/>
              </a:rPr>
              <a:t>على دفاتر المنزل. سجلوا النشاط التالي وأنجزوه في المنزل.</a:t>
            </a:r>
            <a:endParaRPr lang="fr-FR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Espace réservé pour une image  3">
            <a:extLst>
              <a:ext uri="{FF2B5EF4-FFF2-40B4-BE49-F238E27FC236}">
                <a16:creationId xmlns:a16="http://schemas.microsoft.com/office/drawing/2014/main" id="{67F6C97F-1126-630B-5854-C2DB53C4A15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5647" y="644163"/>
            <a:ext cx="828000" cy="827999"/>
          </a:xfr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190E9AA-1BF6-E436-C9C8-84260B9CD3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018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C64DF25-A46D-1701-5B69-C735BC82FE3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5935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86A0188-17E8-BE0E-7E73-F045CA2527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12833" y="136738"/>
            <a:ext cx="278069" cy="278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107DA4-5E16-B28B-7968-A421A9A564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17919" y="136738"/>
            <a:ext cx="278069" cy="278069"/>
          </a:xfrm>
          <a:prstGeom prst="rect">
            <a:avLst/>
          </a:prstGeom>
          <a:ln>
            <a:noFill/>
          </a:ln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AF772C8-DCB6-47B9-22FE-6F0869D78F70}"/>
              </a:ext>
            </a:extLst>
          </p:cNvPr>
          <p:cNvSpPr>
            <a:spLocks/>
          </p:cNvSpPr>
          <p:nvPr/>
        </p:nvSpPr>
        <p:spPr>
          <a:xfrm>
            <a:off x="6610183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4859840-F81A-F688-1F58-0781AFDE1FC2}"/>
              </a:ext>
            </a:extLst>
          </p:cNvPr>
          <p:cNvSpPr>
            <a:spLocks/>
          </p:cNvSpPr>
          <p:nvPr/>
        </p:nvSpPr>
        <p:spPr>
          <a:xfrm>
            <a:off x="4847975" y="137421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استـماع وتحدث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75940B-0A25-2391-B6AC-5D230B798143}"/>
              </a:ext>
            </a:extLst>
          </p:cNvPr>
          <p:cNvSpPr>
            <a:spLocks/>
          </p:cNvSpPr>
          <p:nvPr/>
        </p:nvSpPr>
        <p:spPr>
          <a:xfrm>
            <a:off x="907822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اختــتام الحــصة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A7236A-FC8D-89B6-9764-2B20FEB8573A}"/>
              </a:ext>
            </a:extLst>
          </p:cNvPr>
          <p:cNvSpPr>
            <a:spLocks/>
          </p:cNvSpPr>
          <p:nvPr/>
        </p:nvSpPr>
        <p:spPr>
          <a:xfrm>
            <a:off x="2974791" y="131773"/>
            <a:ext cx="1260000" cy="28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spcBef>
                <a:spcPts val="0"/>
              </a:spcBef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srgbClr val="565F88">
                    <a:alpha val="2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</a:t>
            </a:r>
          </a:p>
        </p:txBody>
      </p:sp>
    </p:spTree>
    <p:extLst>
      <p:ext uri="{BB962C8B-B14F-4D97-AF65-F5344CB8AC3E}">
        <p14:creationId xmlns:p14="http://schemas.microsoft.com/office/powerpoint/2010/main" val="3911888135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52D36-4A8F-B815-7839-910A6669E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اختتام الحصة3_1">
            <a:hlinkClick r:id="" action="ppaction://media"/>
            <a:extLst>
              <a:ext uri="{FF2B5EF4-FFF2-40B4-BE49-F238E27FC236}">
                <a16:creationId xmlns:a16="http://schemas.microsoft.com/office/drawing/2014/main" id="{8534D001-FF88-848B-A2D0-5BAAD6B9EE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3224" y="1089000"/>
            <a:ext cx="792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3785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>
            <a:extLst>
              <a:ext uri="{FF2B5EF4-FFF2-40B4-BE49-F238E27FC236}">
                <a16:creationId xmlns:a16="http://schemas.microsoft.com/office/drawing/2014/main" id="{5B4AE278-DF46-4A21-C1D7-E90EB0C3EB7B}"/>
              </a:ext>
            </a:extLst>
          </p:cNvPr>
          <p:cNvSpPr txBox="1"/>
          <p:nvPr/>
        </p:nvSpPr>
        <p:spPr>
          <a:xfrm>
            <a:off x="1681258" y="1216761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بناء على إنجازات المتعلمين خلال الممارسة المستقلة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47C1E3-1B7F-A87E-8B36-0B2CCD4ED51E}"/>
              </a:ext>
            </a:extLst>
          </p:cNvPr>
          <p:cNvSpPr txBox="1"/>
          <p:nvPr/>
        </p:nvSpPr>
        <p:spPr>
          <a:xfrm>
            <a:off x="1749352" y="4025460"/>
            <a:ext cx="5781483" cy="1328056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 defTabSz="91440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565F88"/>
                </a:solidFill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Microsoft Uighur" panose="02000000000000000000" pitchFamily="2" charset="-78"/>
                <a:ea typeface="+mj-ea"/>
                <a:cs typeface="Microsoft Uighur" panose="02000000000000000000" pitchFamily="2" charset="-78"/>
              </a:rPr>
              <a:t>تسجل النسبة على صفحة اليوم من مذكرة الأستاذ.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FFAC5B-3A94-CF60-E0F3-FB44EA96AD01}"/>
              </a:ext>
            </a:extLst>
          </p:cNvPr>
          <p:cNvGrpSpPr/>
          <p:nvPr/>
        </p:nvGrpSpPr>
        <p:grpSpPr>
          <a:xfrm>
            <a:off x="1292094" y="2839748"/>
            <a:ext cx="6696000" cy="890781"/>
            <a:chOff x="1331545" y="2851205"/>
            <a:chExt cx="6696000" cy="890781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D29A9D9E-DA16-02EB-A182-E2D45A811C09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1545" y="2851205"/>
              <a:ext cx="6696000" cy="89078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450F678-FB89-B61B-431D-D2EE915D0630}"/>
                </a:ext>
              </a:extLst>
            </p:cNvPr>
            <p:cNvSpPr/>
            <p:nvPr/>
          </p:nvSpPr>
          <p:spPr>
            <a:xfrm>
              <a:off x="1438551" y="3070709"/>
              <a:ext cx="489625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ما تقديرك لنسبة التحكم في هدف الدرس؟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392513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01- نشاط اعتيادي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02- معــــــــــجم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03- استماع وتحدث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04- قراءة/ كتاب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05- اختتام الحص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15749</TotalTime>
  <Words>1094</Words>
  <Application>Microsoft Office PowerPoint</Application>
  <PresentationFormat>Affichage à l'écran (4:3)</PresentationFormat>
  <Paragraphs>284</Paragraphs>
  <Slides>46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46</vt:i4>
      </vt:variant>
    </vt:vector>
  </HeadingPairs>
  <TitlesOfParts>
    <vt:vector size="63" baseType="lpstr">
      <vt:lpstr>Microsoft Uighur</vt:lpstr>
      <vt:lpstr>Modern Love</vt:lpstr>
      <vt:lpstr>Arial</vt:lpstr>
      <vt:lpstr>Dosis ExtraBold</vt:lpstr>
      <vt:lpstr>Dosis</vt:lpstr>
      <vt:lpstr>Wingdings</vt:lpstr>
      <vt:lpstr>Calibri</vt:lpstr>
      <vt:lpstr>Dosis SemiBold</vt:lpstr>
      <vt:lpstr>Dosis Medium</vt:lpstr>
      <vt:lpstr>Thème Office</vt:lpstr>
      <vt:lpstr>01- نشاط اعتيادي</vt:lpstr>
      <vt:lpstr>02- معــــــــــجم</vt:lpstr>
      <vt:lpstr>03- استماع وتحدث</vt:lpstr>
      <vt:lpstr>04- قراءة/ كتابة</vt:lpstr>
      <vt:lpstr>05- اختتام الحصة</vt:lpstr>
      <vt:lpstr>3_Env-Enseignant</vt:lpstr>
      <vt:lpstr>1_Thème Office</vt:lpstr>
      <vt:lpstr>Présentation PowerPoint</vt:lpstr>
      <vt:lpstr>Présentation PowerPoint</vt:lpstr>
      <vt:lpstr>تنظيم حصص الأسبوع التربوي الأول</vt:lpstr>
      <vt:lpstr>هيكلة حصة اليوم</vt:lpstr>
      <vt:lpstr>Présentation PowerPoint</vt:lpstr>
      <vt:lpstr>مرحبا بكم، سننطلق في حصة اللغة العربية.</vt:lpstr>
      <vt:lpstr>افتتاح الحصة</vt:lpstr>
      <vt:lpstr>بداية من يقرأ شروط الحصول على نجمة التميز؟</vt:lpstr>
      <vt:lpstr>ضعوا الكراسة واللوحة في القمطر.</vt:lpstr>
      <vt:lpstr>انتبهوا، اليوم ستواصلون التدرب على إنشاد نشيدنا الوطني بشكل جيد.</vt:lpstr>
      <vt:lpstr>سأقرأ الآن الجزء الأول. أنصتوا جيدا! </vt:lpstr>
      <vt:lpstr>من يقرأ؟  بعد قراءة تلميذين، يردد التلاميذ جماعة. </vt:lpstr>
      <vt:lpstr>من يقرأ؟ بعد قراءة تلميذين، يردد التلاميذ جماعة. </vt:lpstr>
      <vt:lpstr>من يقرأ؟ بعد قراءة تلميذين، يردد التلاميذ جماعة. </vt:lpstr>
      <vt:lpstr>من يقرأ؟  بعد قراءة تلميذين، يردد التلاميذ جماعة. </vt:lpstr>
      <vt:lpstr>من ينشد؟</vt:lpstr>
      <vt:lpstr>الاستماع والتحدث</vt:lpstr>
      <vt:lpstr>تعرفنا في الحصة الماضية حكاية جديدة، من يذكرنا بعنوانها؟</vt:lpstr>
      <vt:lpstr>الآن ستستمعون لتذكر شخصيات الحكاية وأحداثها. مستعدون؟ </vt:lpstr>
      <vt:lpstr>Présentation PowerPoint</vt:lpstr>
      <vt:lpstr>من يذكرنا بعناصر الحكاية؟ نبدأ بالزمان والمكان؟ ...</vt:lpstr>
      <vt:lpstr>من يقرأ السؤال؟ من يجيب؟ هل أنتم متفقون ؟ </vt:lpstr>
      <vt:lpstr> من يقرأ الأخطاء التي ارتكبها وليد؟</vt:lpstr>
      <vt:lpstr>خذوا كراساتكم، أنجزوا النشاط ــــ لديكم دقيقتان. </vt:lpstr>
      <vt:lpstr>انتهى الوقت، نصحح. من يقرأ السؤال؟ من يقدم الجواب في جملة تامة؟ هل تتفقون؟</vt:lpstr>
      <vt:lpstr>صححوا.</vt:lpstr>
      <vt:lpstr>أحسنتم جميعا سنتابع حكايتنا غدا .</vt:lpstr>
      <vt:lpstr>قراءة</vt:lpstr>
      <vt:lpstr>سأعين ثنائيا ليتقاسم معنا توقعه؟ ما الذي جعلكما تتوقعان ذلك؟</vt:lpstr>
      <vt:lpstr>كلنا متحمسون لمعرفة أي من التوقعات يوافق مضمون النص. </vt:lpstr>
      <vt:lpstr>خذوا الصفحة 11، سأقرأ النص«الصديق الجديد».</vt:lpstr>
      <vt:lpstr>تابعوا معي وأنتم تضعون أصابعكم تحت كل كلمة أقرؤها لتتحققوا من توقعاتكم.</vt:lpstr>
      <vt:lpstr>من يقرأ الفقرة الأولى؟ من يواصل القراءة؟  تابع (ي) ...                   - أنصتوا لقراءة زميلكم. تقديم تغذية راجعة حول الأخطاء المرتكبة بعد كل قراءة.</vt:lpstr>
      <vt:lpstr>نعود إلى توقعاتنا، من كان توقعه قريبا من أحداث النص؟ </vt:lpstr>
      <vt:lpstr>من يقرأ السؤال الأول؟ عودوا إلى النص وابحثوا عن الجواب.</vt:lpstr>
      <vt:lpstr>من يتقاسم جوابه؟ ما المقطع من النص الذي يثبت ذلك؟ </vt:lpstr>
      <vt:lpstr>من يقرأ السؤال الأول؟ عودوا إلى النص وابحثوا عن الجواب.</vt:lpstr>
      <vt:lpstr>من يتقاسم جوابه؟ ما المقطع من النص الذي يثبت ذلك؟ </vt:lpstr>
      <vt:lpstr>من يقرأ السؤال الثاني؟  عودوا إلى النص وابحثوا عن الجواب.</vt:lpstr>
      <vt:lpstr>من يتقاسم جوابه؟ من يقرأ المقطع من النص الذي يثبت ذلك؟ </vt:lpstr>
      <vt:lpstr>اختتام الحصة </vt:lpstr>
      <vt:lpstr>ماذا تعلمتم اليوم؟ </vt:lpstr>
      <vt:lpstr>ماذا تعلمتم اليوم؟</vt:lpstr>
      <vt:lpstr>على دفاتر المنزل. سجلوا النشاط التالي وأنجزوه في المنزل.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HASSAN.OUMEZIANE</cp:lastModifiedBy>
  <cp:revision>21</cp:revision>
  <dcterms:created xsi:type="dcterms:W3CDTF">2023-09-20T21:35:22Z</dcterms:created>
  <dcterms:modified xsi:type="dcterms:W3CDTF">2026-10-23T09:41:17Z</dcterms:modified>
</cp:coreProperties>
</file>