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5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6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9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10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1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theme/theme12.xml" ContentType="application/vnd.openxmlformats-officedocument.theme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13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theme/theme14.xml" ContentType="application/vnd.openxmlformats-officedocument.theme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5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1" r:id="rId13"/>
    <p:sldMasterId id="2147483926" r:id="rId14"/>
    <p:sldMasterId id="2147483940" r:id="rId15"/>
    <p:sldMasterId id="2147483944" r:id="rId16"/>
  </p:sldMasterIdLst>
  <p:notesMasterIdLst>
    <p:notesMasterId r:id="rId85"/>
  </p:notesMasterIdLst>
  <p:sldIdLst>
    <p:sldId id="2147482725" r:id="rId17"/>
    <p:sldId id="2147482712" r:id="rId18"/>
    <p:sldId id="2147482523" r:id="rId19"/>
    <p:sldId id="257" r:id="rId20"/>
    <p:sldId id="2147482700" r:id="rId21"/>
    <p:sldId id="2147482713" r:id="rId22"/>
    <p:sldId id="2147482478" r:id="rId23"/>
    <p:sldId id="2134806141" r:id="rId24"/>
    <p:sldId id="2134806901" r:id="rId25"/>
    <p:sldId id="2147482340" r:id="rId26"/>
    <p:sldId id="2134806947" r:id="rId27"/>
    <p:sldId id="2134806539" r:id="rId28"/>
    <p:sldId id="2134806904" r:id="rId29"/>
    <p:sldId id="2147482714" r:id="rId30"/>
    <p:sldId id="2134806541" r:id="rId31"/>
    <p:sldId id="2134806522" r:id="rId32"/>
    <p:sldId id="2134806543" r:id="rId33"/>
    <p:sldId id="2134806544" r:id="rId34"/>
    <p:sldId id="2134806542" r:id="rId35"/>
    <p:sldId id="2134806547" r:id="rId36"/>
    <p:sldId id="2134806548" r:id="rId37"/>
    <p:sldId id="2134806550" r:id="rId38"/>
    <p:sldId id="2134806551" r:id="rId39"/>
    <p:sldId id="2134806552" r:id="rId40"/>
    <p:sldId id="2134806554" r:id="rId41"/>
    <p:sldId id="2147482715" r:id="rId42"/>
    <p:sldId id="2134806934" r:id="rId43"/>
    <p:sldId id="2134806936" r:id="rId44"/>
    <p:sldId id="2134806937" r:id="rId45"/>
    <p:sldId id="2134806938" r:id="rId46"/>
    <p:sldId id="2134808466" r:id="rId47"/>
    <p:sldId id="2134808467" r:id="rId48"/>
    <p:sldId id="2134808461" r:id="rId49"/>
    <p:sldId id="2147482716" r:id="rId50"/>
    <p:sldId id="2147482718" r:id="rId51"/>
    <p:sldId id="2134808448" r:id="rId52"/>
    <p:sldId id="2134808450" r:id="rId53"/>
    <p:sldId id="2147482719" r:id="rId54"/>
    <p:sldId id="2134808433" r:id="rId55"/>
    <p:sldId id="2147482720" r:id="rId56"/>
    <p:sldId id="2134808473" r:id="rId57"/>
    <p:sldId id="2147482721" r:id="rId58"/>
    <p:sldId id="2147482722" r:id="rId59"/>
    <p:sldId id="2147482723" r:id="rId60"/>
    <p:sldId id="2147482542" r:id="rId61"/>
    <p:sldId id="2147482341" r:id="rId62"/>
    <p:sldId id="2134806537" r:id="rId63"/>
    <p:sldId id="2147482724" r:id="rId64"/>
    <p:sldId id="2134806944" r:id="rId65"/>
    <p:sldId id="2134808483" r:id="rId66"/>
    <p:sldId id="2147482517" r:id="rId67"/>
    <p:sldId id="2147482518" r:id="rId68"/>
    <p:sldId id="2134808484" r:id="rId69"/>
    <p:sldId id="2134808487" r:id="rId70"/>
    <p:sldId id="2134808488" r:id="rId71"/>
    <p:sldId id="2134808489" r:id="rId72"/>
    <p:sldId id="2147482519" r:id="rId73"/>
    <p:sldId id="2147482520" r:id="rId74"/>
    <p:sldId id="2134808494" r:id="rId75"/>
    <p:sldId id="2134808495" r:id="rId76"/>
    <p:sldId id="2147482521" r:id="rId77"/>
    <p:sldId id="2147482535" r:id="rId78"/>
    <p:sldId id="2134806583" r:id="rId79"/>
    <p:sldId id="2134806383" r:id="rId80"/>
    <p:sldId id="2147482522" r:id="rId81"/>
    <p:sldId id="2134808459" r:id="rId82"/>
    <p:sldId id="2147482531" r:id="rId83"/>
    <p:sldId id="2147482534" r:id="rId84"/>
  </p:sldIdLst>
  <p:sldSz cx="9144000" cy="6858000" type="screen4x3"/>
  <p:notesSz cx="6858000" cy="9144000"/>
  <p:embeddedFontLst>
    <p:embeddedFont>
      <p:font typeface="Abadi" panose="020B0604020104020204" pitchFamily="34" charset="0"/>
      <p:regular r:id="rId86"/>
      <p:bold r:id="rId87"/>
      <p:italic r:id="rId88"/>
      <p:boldItalic r:id="rId89"/>
    </p:embeddedFont>
    <p:embeddedFont>
      <p:font typeface="Dosis" pitchFamily="2" charset="0"/>
      <p:regular r:id="rId90"/>
      <p:bold r:id="rId91"/>
    </p:embeddedFont>
    <p:embeddedFont>
      <p:font typeface="Dosis Medium" pitchFamily="2" charset="0"/>
      <p:regular r:id="rId92"/>
    </p:embeddedFont>
    <p:embeddedFont>
      <p:font typeface="Dosis SemiBold" pitchFamily="2" charset="0"/>
      <p:bold r:id="rId93"/>
    </p:embeddedFont>
    <p:embeddedFont>
      <p:font typeface="Microsoft Uighur" panose="02000000000000000000" pitchFamily="2" charset="-78"/>
      <p:regular r:id="rId94"/>
      <p:bold r:id="rId95"/>
    </p:embeddedFont>
    <p:embeddedFont>
      <p:font typeface="Modern Love" panose="04090805081005020601" pitchFamily="82" charset="0"/>
      <p:regular r:id="rId96"/>
    </p:embeddedFont>
    <p:embeddedFont>
      <p:font typeface="Noto Sans Symbols" panose="020B0604020202020204" charset="0"/>
      <p:regular r:id="rId97"/>
      <p:bold r:id="rId98"/>
    </p:embeddedFont>
    <p:embeddedFont>
      <p:font typeface="Roboto" panose="02000000000000000000" pitchFamily="2" charset="0"/>
      <p:regular r:id="rId99"/>
      <p:bold r:id="rId100"/>
      <p:italic r:id="rId101"/>
      <p:boldItalic r:id="rId10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orient="horz" pos="2478" userDrawn="1">
          <p15:clr>
            <a:srgbClr val="A4A3A4"/>
          </p15:clr>
        </p15:guide>
        <p15:guide id="4" pos="998" userDrawn="1">
          <p15:clr>
            <a:srgbClr val="A4A3A4"/>
          </p15:clr>
        </p15:guide>
        <p15:guide id="5" pos="3878" userDrawn="1">
          <p15:clr>
            <a:srgbClr val="A4A3A4"/>
          </p15:clr>
        </p15:guide>
        <p15:guide id="6" orient="horz" pos="3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CC6600"/>
    <a:srgbClr val="75161C"/>
    <a:srgbClr val="E3001B"/>
    <a:srgbClr val="1F4E79"/>
    <a:srgbClr val="FF7C80"/>
    <a:srgbClr val="4C7B38"/>
    <a:srgbClr val="7EA43E"/>
    <a:srgbClr val="FEEACD"/>
    <a:srgbClr val="F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150" autoAdjust="0"/>
    <p:restoredTop sz="95033" autoAdjust="0"/>
  </p:normalViewPr>
  <p:slideViewPr>
    <p:cSldViewPr snapToGrid="0">
      <p:cViewPr varScale="1">
        <p:scale>
          <a:sx n="82" d="100"/>
          <a:sy n="82" d="100"/>
        </p:scale>
        <p:origin x="898" y="72"/>
      </p:cViewPr>
      <p:guideLst>
        <p:guide orient="horz" pos="709"/>
        <p:guide pos="4649"/>
        <p:guide orient="horz" pos="2478"/>
        <p:guide pos="998"/>
        <p:guide pos="3878"/>
        <p:guide orient="horz" pos="35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0.xml"/><Relationship Id="rId21" Type="http://schemas.openxmlformats.org/officeDocument/2006/relationships/slide" Target="slides/slide5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63" Type="http://schemas.openxmlformats.org/officeDocument/2006/relationships/slide" Target="slides/slide47.xml"/><Relationship Id="rId68" Type="http://schemas.openxmlformats.org/officeDocument/2006/relationships/slide" Target="slides/slide52.xml"/><Relationship Id="rId84" Type="http://schemas.openxmlformats.org/officeDocument/2006/relationships/slide" Target="slides/slide68.xml"/><Relationship Id="rId89" Type="http://schemas.openxmlformats.org/officeDocument/2006/relationships/font" Target="fonts/font4.fntdata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53" Type="http://schemas.openxmlformats.org/officeDocument/2006/relationships/slide" Target="slides/slide37.xml"/><Relationship Id="rId58" Type="http://schemas.openxmlformats.org/officeDocument/2006/relationships/slide" Target="slides/slide42.xml"/><Relationship Id="rId74" Type="http://schemas.openxmlformats.org/officeDocument/2006/relationships/slide" Target="slides/slide58.xml"/><Relationship Id="rId79" Type="http://schemas.openxmlformats.org/officeDocument/2006/relationships/slide" Target="slides/slide63.xml"/><Relationship Id="rId102" Type="http://schemas.openxmlformats.org/officeDocument/2006/relationships/font" Target="fonts/font17.fnt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5.fntdata"/><Relationship Id="rId95" Type="http://schemas.openxmlformats.org/officeDocument/2006/relationships/font" Target="fonts/font10.fntdata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64" Type="http://schemas.openxmlformats.org/officeDocument/2006/relationships/slide" Target="slides/slide48.xml"/><Relationship Id="rId69" Type="http://schemas.openxmlformats.org/officeDocument/2006/relationships/slide" Target="slides/slide53.xml"/><Relationship Id="rId80" Type="http://schemas.openxmlformats.org/officeDocument/2006/relationships/slide" Target="slides/slide64.xml"/><Relationship Id="rId85" Type="http://schemas.openxmlformats.org/officeDocument/2006/relationships/notesMaster" Target="notesMasters/notesMaster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59" Type="http://schemas.openxmlformats.org/officeDocument/2006/relationships/slide" Target="slides/slide43.xml"/><Relationship Id="rId103" Type="http://schemas.openxmlformats.org/officeDocument/2006/relationships/presProps" Target="pres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62" Type="http://schemas.openxmlformats.org/officeDocument/2006/relationships/slide" Target="slides/slide46.xml"/><Relationship Id="rId70" Type="http://schemas.openxmlformats.org/officeDocument/2006/relationships/slide" Target="slides/slide54.xml"/><Relationship Id="rId75" Type="http://schemas.openxmlformats.org/officeDocument/2006/relationships/slide" Target="slides/slide59.xml"/><Relationship Id="rId83" Type="http://schemas.openxmlformats.org/officeDocument/2006/relationships/slide" Target="slides/slide67.xml"/><Relationship Id="rId88" Type="http://schemas.openxmlformats.org/officeDocument/2006/relationships/font" Target="fonts/font3.fntdata"/><Relationship Id="rId91" Type="http://schemas.openxmlformats.org/officeDocument/2006/relationships/font" Target="fonts/font6.fntdata"/><Relationship Id="rId96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slide" Target="slides/slide41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slide" Target="slides/slide44.xml"/><Relationship Id="rId65" Type="http://schemas.openxmlformats.org/officeDocument/2006/relationships/slide" Target="slides/slide49.xml"/><Relationship Id="rId73" Type="http://schemas.openxmlformats.org/officeDocument/2006/relationships/slide" Target="slides/slide57.xml"/><Relationship Id="rId78" Type="http://schemas.openxmlformats.org/officeDocument/2006/relationships/slide" Target="slides/slide62.xml"/><Relationship Id="rId81" Type="http://schemas.openxmlformats.org/officeDocument/2006/relationships/slide" Target="slides/slide65.xml"/><Relationship Id="rId86" Type="http://schemas.openxmlformats.org/officeDocument/2006/relationships/font" Target="fonts/font1.fntdata"/><Relationship Id="rId94" Type="http://schemas.openxmlformats.org/officeDocument/2006/relationships/font" Target="fonts/font9.fntdata"/><Relationship Id="rId99" Type="http://schemas.openxmlformats.org/officeDocument/2006/relationships/font" Target="fonts/font14.fntdata"/><Relationship Id="rId101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9" Type="http://schemas.openxmlformats.org/officeDocument/2006/relationships/slide" Target="slides/slide23.xml"/><Relationship Id="rId34" Type="http://schemas.openxmlformats.org/officeDocument/2006/relationships/slide" Target="slides/slide18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6" Type="http://schemas.openxmlformats.org/officeDocument/2006/relationships/slide" Target="slides/slide60.xml"/><Relationship Id="rId97" Type="http://schemas.openxmlformats.org/officeDocument/2006/relationships/font" Target="fonts/font12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5.xml"/><Relationship Id="rId92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3.xml"/><Relationship Id="rId24" Type="http://schemas.openxmlformats.org/officeDocument/2006/relationships/slide" Target="slides/slide8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66" Type="http://schemas.openxmlformats.org/officeDocument/2006/relationships/slide" Target="slides/slide50.xml"/><Relationship Id="rId87" Type="http://schemas.openxmlformats.org/officeDocument/2006/relationships/font" Target="fonts/font2.fntdata"/><Relationship Id="rId61" Type="http://schemas.openxmlformats.org/officeDocument/2006/relationships/slide" Target="slides/slide45.xml"/><Relationship Id="rId82" Type="http://schemas.openxmlformats.org/officeDocument/2006/relationships/slide" Target="slides/slide66.xml"/><Relationship Id="rId19" Type="http://schemas.openxmlformats.org/officeDocument/2006/relationships/slide" Target="slides/slide3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56" Type="http://schemas.openxmlformats.org/officeDocument/2006/relationships/slide" Target="slides/slide40.xml"/><Relationship Id="rId77" Type="http://schemas.openxmlformats.org/officeDocument/2006/relationships/slide" Target="slides/slide61.xml"/><Relationship Id="rId100" Type="http://schemas.openxmlformats.org/officeDocument/2006/relationships/font" Target="fonts/font15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72" Type="http://schemas.openxmlformats.org/officeDocument/2006/relationships/slide" Target="slides/slide56.xml"/><Relationship Id="rId93" Type="http://schemas.openxmlformats.org/officeDocument/2006/relationships/font" Target="fonts/font8.fntdata"/><Relationship Id="rId98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9.xml"/><Relationship Id="rId46" Type="http://schemas.openxmlformats.org/officeDocument/2006/relationships/slide" Target="slides/slide30.xml"/><Relationship Id="rId67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1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1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0.png"/></Relationships>
</file>

<file path=ppt/slideLayouts/_rels/slideLayout2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0.png"/></Relationships>
</file>

<file path=ppt/slideLayouts/_rels/slideLayout2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Layouts/_rels/slideLayout2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3.png"/><Relationship Id="rId9" Type="http://schemas.microsoft.com/office/2007/relationships/hdphoto" Target="../media/hdphoto3.wdp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microsoft.com/office/2007/relationships/hdphoto" Target="../media/hdphoto3.wdp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20.png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0.png"/></Relationships>
</file>

<file path=ppt/slideLayouts/_rels/slideLayout2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3.wdp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37C550-9D30-EA16-4111-92F40FA5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222710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9870671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71201576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45388974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46604612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7295754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5695731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6233338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0814390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00698378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46399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6115069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333835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0746965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53178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53752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81996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37271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7703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4671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49047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43282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733502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76691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6855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3896673"/>
      </p:ext>
    </p:extLst>
  </p:cSld>
  <p:clrMapOvr>
    <a:masterClrMapping/>
  </p:clrMapOvr>
  <p:transition spd="slow">
    <p:fade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4769481"/>
      </p:ext>
    </p:extLst>
  </p:cSld>
  <p:clrMapOvr>
    <a:masterClrMapping/>
  </p:clrMapOvr>
  <p:transition spd="slow">
    <p:fade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916775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756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9963831"/>
      </p:ext>
    </p:extLst>
  </p:cSld>
  <p:clrMapOvr>
    <a:masterClrMapping/>
  </p:clrMapOvr>
  <p:transition spd="slow">
    <p:fade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5667669"/>
      </p:ext>
    </p:extLst>
  </p:cSld>
  <p:clrMapOvr>
    <a:masterClrMapping/>
  </p:clrMapOvr>
  <p:transition spd="slow">
    <p:fade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7775792"/>
      </p:ext>
    </p:extLst>
  </p:cSld>
  <p:clrMapOvr>
    <a:masterClrMapping/>
  </p:clrMapOvr>
  <p:transition spd="slow">
    <p:fade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6755172"/>
      </p:ext>
    </p:extLst>
  </p:cSld>
  <p:clrMapOvr>
    <a:masterClrMapping/>
  </p:clrMapOvr>
  <p:transition spd="slow"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44151866"/>
      </p:ext>
    </p:extLst>
  </p:cSld>
  <p:clrMapOvr>
    <a:masterClrMapping/>
  </p:clrMapOvr>
  <p:transition spd="slow"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4720767"/>
      </p:ext>
    </p:extLst>
  </p:cSld>
  <p:clrMapOvr>
    <a:masterClrMapping/>
  </p:clrMapOvr>
  <p:transition spd="slow"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4938698"/>
      </p:ext>
    </p:extLst>
  </p:cSld>
  <p:clrMapOvr>
    <a:masterClrMapping/>
  </p:clrMapOvr>
  <p:transition spd="slow">
    <p:fade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36783"/>
      </p:ext>
    </p:extLst>
  </p:cSld>
  <p:clrMapOvr>
    <a:masterClrMapping/>
  </p:clrMapOvr>
  <p:transition spd="slow">
    <p:fade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3919638"/>
      </p:ext>
    </p:extLst>
  </p:cSld>
  <p:clrMapOvr>
    <a:masterClrMapping/>
  </p:clrMapOvr>
  <p:transition spd="slow">
    <p:fade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883906"/>
      </p:ext>
    </p:extLst>
  </p:cSld>
  <p:clrMapOvr>
    <a:masterClrMapping/>
  </p:clrMapOvr>
  <p:transition spd="slow">
    <p:fade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3077234"/>
      </p:ext>
    </p:extLst>
  </p:cSld>
  <p:clrMapOvr>
    <a:masterClrMapping/>
  </p:clrMapOvr>
  <p:transition spd="slow">
    <p:fade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4822934"/>
      </p:ext>
    </p:extLst>
  </p:cSld>
  <p:clrMapOvr>
    <a:masterClrMapping/>
  </p:clrMapOvr>
  <p:transition spd="slow">
    <p:fade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5757311"/>
      </p:ext>
    </p:extLst>
  </p:cSld>
  <p:clrMapOvr>
    <a:masterClrMapping/>
  </p:clrMapOvr>
  <p:transition spd="slow">
    <p:fade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6907286"/>
      </p:ext>
    </p:extLst>
  </p:cSld>
  <p:clrMapOvr>
    <a:masterClrMapping/>
  </p:clrMapOvr>
  <p:transition spd="slow">
    <p:fade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458819"/>
      </p:ext>
    </p:extLst>
  </p:cSld>
  <p:clrMapOvr>
    <a:masterClrMapping/>
  </p:clrMapOvr>
  <p:transition spd="slow">
    <p:fade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7368804"/>
      </p:ext>
    </p:extLst>
  </p:cSld>
  <p:clrMapOvr>
    <a:masterClrMapping/>
  </p:clrMapOvr>
  <p:transition spd="slow">
    <p:fade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894715"/>
      </p:ext>
    </p:extLst>
  </p:cSld>
  <p:clrMapOvr>
    <a:masterClrMapping/>
  </p:clrMapOvr>
  <p:transition spd="slow">
    <p:fade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4487512"/>
      </p:ext>
    </p:extLst>
  </p:cSld>
  <p:clrMapOvr>
    <a:masterClrMapping/>
  </p:clrMapOvr>
  <p:transition spd="slow">
    <p:fade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56249"/>
      </p:ext>
    </p:extLst>
  </p:cSld>
  <p:clrMapOvr>
    <a:masterClrMapping/>
  </p:clrMapOvr>
  <p:transition spd="slow">
    <p:fade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9423238"/>
      </p:ext>
    </p:extLst>
  </p:cSld>
  <p:clrMapOvr>
    <a:masterClrMapping/>
  </p:clrMapOvr>
  <p:transition spd="slow">
    <p:fade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087187"/>
      </p:ext>
    </p:extLst>
  </p:cSld>
  <p:clrMapOvr>
    <a:masterClrMapping/>
  </p:clrMapOvr>
  <p:transition spd="slow">
    <p:fade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6336254"/>
      </p:ext>
    </p:extLst>
  </p:cSld>
  <p:clrMapOvr>
    <a:masterClrMapping/>
  </p:clrMapOvr>
  <p:transition spd="slow">
    <p:fade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325800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bin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theme" Target="../theme/theme4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theme" Target="../theme/theme5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theme" Target="../theme/theme6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theme" Target="../theme/theme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slideLayout" Target="../slideLayouts/slideLayout17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74.xml"/><Relationship Id="rId21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20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1.xml"/><Relationship Id="rId19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Relationship Id="rId22" Type="http://schemas.openxmlformats.org/officeDocument/2006/relationships/slideLayout" Target="../slideLayouts/slideLayout19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196.xml"/><Relationship Id="rId21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00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195.xml"/><Relationship Id="rId16" Type="http://schemas.openxmlformats.org/officeDocument/2006/relationships/slideLayout" Target="../slideLayouts/slideLayout209.xml"/><Relationship Id="rId20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slideLayout" Target="../slideLayouts/slideLayout204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198.xml"/><Relationship Id="rId15" Type="http://schemas.openxmlformats.org/officeDocument/2006/relationships/slideLayout" Target="../slideLayouts/slideLayout208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203.xml"/><Relationship Id="rId19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4" Type="http://schemas.openxmlformats.org/officeDocument/2006/relationships/slideLayout" Target="../slideLayouts/slideLayout207.xml"/><Relationship Id="rId22" Type="http://schemas.openxmlformats.org/officeDocument/2006/relationships/slideLayout" Target="../slideLayouts/slideLayout21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21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20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24" Type="http://schemas.openxmlformats.org/officeDocument/2006/relationships/image" Target="../media/image2.bin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23" Type="http://schemas.openxmlformats.org/officeDocument/2006/relationships/theme" Target="../theme/theme12.xml"/><Relationship Id="rId10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Relationship Id="rId22" Type="http://schemas.openxmlformats.org/officeDocument/2006/relationships/slideLayout" Target="../slideLayouts/slideLayout2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5.xml"/><Relationship Id="rId13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4.xml"/><Relationship Id="rId12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39.xml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38.xml"/><Relationship Id="rId6" Type="http://schemas.openxmlformats.org/officeDocument/2006/relationships/slideLayout" Target="../slideLayouts/slideLayout243.xml"/><Relationship Id="rId11" Type="http://schemas.openxmlformats.org/officeDocument/2006/relationships/slideLayout" Target="../slideLayouts/slideLayout248.xml"/><Relationship Id="rId5" Type="http://schemas.openxmlformats.org/officeDocument/2006/relationships/slideLayout" Target="../slideLayouts/slideLayout242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47.xml"/><Relationship Id="rId4" Type="http://schemas.openxmlformats.org/officeDocument/2006/relationships/slideLayout" Target="../slideLayouts/slideLayout241.xml"/><Relationship Id="rId9" Type="http://schemas.openxmlformats.org/officeDocument/2006/relationships/slideLayout" Target="../slideLayouts/slideLayout246.xml"/><Relationship Id="rId14" Type="http://schemas.openxmlformats.org/officeDocument/2006/relationships/slideLayout" Target="../slideLayouts/slideLayout25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8.xml"/><Relationship Id="rId12" Type="http://schemas.openxmlformats.org/officeDocument/2006/relationships/slideLayout" Target="../slideLayouts/slideLayout263.xml"/><Relationship Id="rId2" Type="http://schemas.openxmlformats.org/officeDocument/2006/relationships/slideLayout" Target="../slideLayouts/slideLayout253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65.xml"/><Relationship Id="rId1" Type="http://schemas.openxmlformats.org/officeDocument/2006/relationships/slideLayout" Target="../slideLayouts/slideLayout264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slideLayout" Target="../slideLayouts/slideLayout279.xml"/><Relationship Id="rId1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69.xml"/><Relationship Id="rId21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17" Type="http://schemas.openxmlformats.org/officeDocument/2006/relationships/slideLayout" Target="../slideLayouts/slideLayout283.xml"/><Relationship Id="rId25" Type="http://schemas.openxmlformats.org/officeDocument/2006/relationships/image" Target="../media/image2.bin"/><Relationship Id="rId2" Type="http://schemas.openxmlformats.org/officeDocument/2006/relationships/slideLayout" Target="../slideLayouts/slideLayout268.xml"/><Relationship Id="rId16" Type="http://schemas.openxmlformats.org/officeDocument/2006/relationships/slideLayout" Target="../slideLayouts/slideLayout282.xml"/><Relationship Id="rId20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24" Type="http://schemas.openxmlformats.org/officeDocument/2006/relationships/theme" Target="../theme/theme16.xml"/><Relationship Id="rId5" Type="http://schemas.openxmlformats.org/officeDocument/2006/relationships/slideLayout" Target="../slideLayouts/slideLayout271.xml"/><Relationship Id="rId15" Type="http://schemas.openxmlformats.org/officeDocument/2006/relationships/slideLayout" Target="../slideLayouts/slideLayout281.xml"/><Relationship Id="rId23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76.xml"/><Relationship Id="rId19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Relationship Id="rId14" Type="http://schemas.openxmlformats.org/officeDocument/2006/relationships/slideLayout" Target="../slideLayouts/slideLayout280.xml"/><Relationship Id="rId22" Type="http://schemas.openxmlformats.org/officeDocument/2006/relationships/slideLayout" Target="../slideLayouts/slideLayout2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22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23" r:id="rId12"/>
    <p:sldLayoutId id="2147483924" r:id="rId13"/>
    <p:sldLayoutId id="2147483925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44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1948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881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  <p:sldLayoutId id="2147483964" r:id="rId20"/>
    <p:sldLayoutId id="2147483965" r:id="rId21"/>
    <p:sldLayoutId id="2147483966" r:id="rId22"/>
    <p:sldLayoutId id="2147483967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63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6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64.x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0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12" Type="http://schemas.openxmlformats.org/officeDocument/2006/relationships/image" Target="../media/image3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11" Type="http://schemas.openxmlformats.org/officeDocument/2006/relationships/image" Target="../media/image29.gif"/><Relationship Id="rId5" Type="http://schemas.openxmlformats.org/officeDocument/2006/relationships/slideLayout" Target="../slideLayouts/slideLayout146.xml"/><Relationship Id="rId10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openxmlformats.org/officeDocument/2006/relationships/image" Target="../media/image6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2.png"/><Relationship Id="rId7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5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47.xml"/><Relationship Id="rId7" Type="http://schemas.openxmlformats.org/officeDocument/2006/relationships/image" Target="../media/image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image" Target="../media/image44.png"/><Relationship Id="rId10" Type="http://schemas.openxmlformats.org/officeDocument/2006/relationships/image" Target="../media/image7.png"/><Relationship Id="rId4" Type="http://schemas.openxmlformats.org/officeDocument/2006/relationships/image" Target="../media/image43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7.png"/><Relationship Id="rId7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63.xml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6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0.png"/><Relationship Id="rId7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0.png"/><Relationship Id="rId7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0.png"/><Relationship Id="rId7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1.png"/><Relationship Id="rId7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54.png"/><Relationship Id="rId11" Type="http://schemas.openxmlformats.org/officeDocument/2006/relationships/image" Target="../media/image7.png"/><Relationship Id="rId5" Type="http://schemas.openxmlformats.org/officeDocument/2006/relationships/image" Target="../media/image53.png"/><Relationship Id="rId10" Type="http://schemas.openxmlformats.org/officeDocument/2006/relationships/image" Target="../media/image6.png"/><Relationship Id="rId4" Type="http://schemas.openxmlformats.org/officeDocument/2006/relationships/image" Target="../media/image52.png"/><Relationship Id="rId9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3.png"/><Relationship Id="rId7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63.xml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173.xml"/><Relationship Id="rId7" Type="http://schemas.openxmlformats.org/officeDocument/2006/relationships/image" Target="../media/image6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29.gif"/><Relationship Id="rId10" Type="http://schemas.openxmlformats.org/officeDocument/2006/relationships/image" Target="../media/image63.png"/><Relationship Id="rId4" Type="http://schemas.openxmlformats.org/officeDocument/2006/relationships/image" Target="../media/image28.png"/><Relationship Id="rId9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65.png"/><Relationship Id="rId9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5.pn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5.pn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60.png"/><Relationship Id="rId11" Type="http://schemas.openxmlformats.org/officeDocument/2006/relationships/image" Target="../media/image68.png"/><Relationship Id="rId5" Type="http://schemas.openxmlformats.org/officeDocument/2006/relationships/image" Target="../media/image59.png"/><Relationship Id="rId10" Type="http://schemas.openxmlformats.org/officeDocument/2006/relationships/image" Target="../media/image67.png"/><Relationship Id="rId4" Type="http://schemas.openxmlformats.org/officeDocument/2006/relationships/image" Target="../media/image27.png"/><Relationship Id="rId9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4.png"/><Relationship Id="rId7" Type="http://schemas.openxmlformats.org/officeDocument/2006/relationships/image" Target="../media/image6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191.xml"/><Relationship Id="rId7" Type="http://schemas.openxmlformats.org/officeDocument/2006/relationships/image" Target="../media/image5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9.gif"/><Relationship Id="rId11" Type="http://schemas.openxmlformats.org/officeDocument/2006/relationships/image" Target="../media/image63.png"/><Relationship Id="rId5" Type="http://schemas.openxmlformats.org/officeDocument/2006/relationships/image" Target="../media/image70.png"/><Relationship Id="rId10" Type="http://schemas.openxmlformats.org/officeDocument/2006/relationships/image" Target="../media/image62.png"/><Relationship Id="rId4" Type="http://schemas.openxmlformats.org/officeDocument/2006/relationships/image" Target="../media/image24.png"/><Relationship Id="rId9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63.xml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microsoft.com/office/2007/relationships/hdphoto" Target="../media/hdphoto3.wdp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7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6.png"/><Relationship Id="rId7" Type="http://schemas.openxmlformats.org/officeDocument/2006/relationships/image" Target="../media/image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6.png"/><Relationship Id="rId7" Type="http://schemas.openxmlformats.org/officeDocument/2006/relationships/image" Target="../media/image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4.png"/><Relationship Id="rId9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5.png"/><Relationship Id="rId7" Type="http://schemas.openxmlformats.org/officeDocument/2006/relationships/image" Target="../media/image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7.png"/><Relationship Id="rId7" Type="http://schemas.openxmlformats.org/officeDocument/2006/relationships/image" Target="../media/image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6.png"/><Relationship Id="rId9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6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1.png"/><Relationship Id="rId7" Type="http://schemas.openxmlformats.org/officeDocument/2006/relationships/image" Target="../media/image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5.xml"/><Relationship Id="rId6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7.png"/><Relationship Id="rId7" Type="http://schemas.openxmlformats.org/officeDocument/2006/relationships/image" Target="../media/image6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5.xml"/><Relationship Id="rId6" Type="http://schemas.openxmlformats.org/officeDocument/2006/relationships/image" Target="../media/image61.png"/><Relationship Id="rId5" Type="http://schemas.openxmlformats.org/officeDocument/2006/relationships/image" Target="../media/image78.png"/><Relationship Id="rId10" Type="http://schemas.openxmlformats.org/officeDocument/2006/relationships/image" Target="../media/image60.png"/><Relationship Id="rId4" Type="http://schemas.openxmlformats.org/officeDocument/2006/relationships/image" Target="../media/image58.png"/><Relationship Id="rId9" Type="http://schemas.openxmlformats.org/officeDocument/2006/relationships/image" Target="../media/image5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5.png"/><Relationship Id="rId7" Type="http://schemas.openxmlformats.org/officeDocument/2006/relationships/image" Target="../media/image5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3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5.png"/><Relationship Id="rId7" Type="http://schemas.openxmlformats.org/officeDocument/2006/relationships/image" Target="../media/image5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3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9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9.gif"/><Relationship Id="rId4" Type="http://schemas.openxmlformats.org/officeDocument/2006/relationships/image" Target="../media/image8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39EFE2-70AD-3FA6-0485-3AFC27AFAB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22101" y="721225"/>
            <a:ext cx="4864288" cy="85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7256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/>
              <a:t>تعيين تلميذ(ة) للإجابة.</a:t>
            </a:r>
            <a:endParaRPr lang="fr-MA" b="1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/>
              <a:t>توجيهات و شرح التعليمات.</a:t>
            </a:r>
            <a:endParaRPr lang="fr-MA" b="1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/>
              <a:t>عرض فيديو.</a:t>
            </a:r>
            <a:endParaRPr lang="fr-MA" b="1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4" y="5606678"/>
            <a:ext cx="2158663" cy="5476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/>
              <a:t>المرور بين الصفوف للمساعدة و تصحيح الإنجازات.</a:t>
            </a:r>
            <a:endParaRPr lang="fr-MA" b="1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/>
              <a:t>عمل في ثنائيات.</a:t>
            </a:r>
            <a:endParaRPr lang="fr-MA" b="1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ar-MA" b="1" dirty="0"/>
              <a:t>نهاية الشريط، المرور إلى الشريحة الموالية.</a:t>
            </a:r>
            <a:endParaRPr lang="fr-MA" b="1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28650" y="819809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sz="4000" dirty="0">
                <a:solidFill>
                  <a:srgbClr val="424D7B"/>
                </a:solidFill>
              </a:rPr>
              <a:t>تنظيم حصص الأسبوع التربوي</a:t>
            </a:r>
            <a:endParaRPr sz="4000" dirty="0">
              <a:solidFill>
                <a:srgbClr val="424D7B"/>
              </a:solidFill>
            </a:endParaRPr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3 -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6 - </a:t>
              </a:r>
              <a:endParaRPr kumimoji="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 - </a:t>
              </a:r>
              <a:endParaRPr kumimoji="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ar-MA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اليوم 5 -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Révision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Lecture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ar-MA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offerte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tabLst/>
              <a:defRPr/>
            </a:pP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إعادة الإنتاج.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استخلاص العبرة.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تعبير كتابي </a:t>
            </a: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2/2 :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عناصر الحكاية.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القراءة استراتيجية المفردات </a:t>
            </a: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خط ونقل </a:t>
            </a: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الطلاقة: توليف ودعم.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توليف ودعم </a:t>
            </a: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إثرائية.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  <a:p>
            <a:pPr marL="266700" lvl="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البنية السردية / </a:t>
            </a: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الوضعية التواصلية.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ar-MA" sz="1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إملاء ½: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اليوم 4 - </a:t>
            </a:r>
            <a:endParaRPr kumimoji="0" lang="ar-MA" sz="18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أنشطة اعتيادية.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الاستماع والتحدث : الإنتاج.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180000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تمارين كتابية: البنيات اللغوية. </a:t>
            </a:r>
            <a:endParaRPr kumimoji="0" lang="ar-MA" sz="1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7001446" y="1606448"/>
            <a:ext cx="105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FontTx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أنشطة اعتيادية.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معجم.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Dosis SemiBold"/>
              </a:rPr>
              <a:t>الطلاقة:  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7761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ar-MA" sz="4800" dirty="0">
                <a:solidFill>
                  <a:srgbClr val="424D7B"/>
                </a:solidFill>
              </a:rPr>
              <a:t>هيكلة حصة اليوم</a:t>
            </a:r>
            <a:endParaRPr lang="fr-MA" sz="48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471590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22822" y="197198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تحدي الطلاقة.</a:t>
            </a:r>
          </a:p>
          <a:p>
            <a:pPr lvl="0" algn="r" rtl="1">
              <a:buFont typeface="Wingdings" panose="05000000000000000000" pitchFamily="2" charset="2"/>
              <a:buChar char="m"/>
              <a:defRPr/>
            </a:pPr>
            <a:r>
              <a:rPr lang="ar-MA" sz="1600" b="1" dirty="0">
                <a:cs typeface="Microsoft Uighur" panose="02000000000000000000" pitchFamily="2" charset="-78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463921" y="1616623"/>
            <a:ext cx="117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rtl="1">
              <a:spcBef>
                <a:spcPts val="300"/>
              </a:spcBef>
              <a:buClrTx/>
              <a:defRPr/>
            </a:pPr>
            <a:r>
              <a:rPr lang="fr-FR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-01</a:t>
            </a:r>
            <a:r>
              <a:rPr lang="a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5225" y="1655693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48662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737623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2380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تنمية الطلاقة ــــــ استثمار النص.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781990" y="2874267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r" defTabSz="457200" rtl="1" eaLnBrk="1" fontAlgn="auto" latinLnBrk="0" hangingPunct="1">
              <a:buClrTx/>
              <a:buSzTx/>
              <a:buFontTx/>
              <a:buNone/>
              <a:tabLst/>
              <a:defRPr kumimoji="0" sz="1600" b="1" kern="1200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r>
              <a:rPr lang="fr-MA" sz="1800" dirty="0"/>
              <a:t> - 02</a:t>
            </a:r>
            <a:r>
              <a:rPr lang="ar-MA" sz="1800" dirty="0"/>
              <a:t> قراءة </a:t>
            </a:r>
            <a:endParaRPr lang="fr-MA" sz="1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84388" y="2924552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4019147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51114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r" rtl="1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1600" b="1" dirty="0">
                <a:cs typeface="Microsoft Uighur" panose="02000000000000000000" pitchFamily="2" charset="-78"/>
              </a:rPr>
              <a:t>ورشة التحدث:  استعمال أساليب التعبير عن الرأي في وضعيات جديدة.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4385388" y="4186825"/>
            <a:ext cx="221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buClrTx/>
              <a:defRPr/>
            </a:pPr>
            <a:r>
              <a:rPr lang="fr-MA" sz="18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- 03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استماع وتحدث</a:t>
            </a:r>
            <a:endParaRPr lang="ar-MA" sz="1800" b="1" kern="12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5">
            <a:extLst>
              <a:ext uri="{FF2B5EF4-FFF2-40B4-BE49-F238E27FC236}">
                <a16:creationId xmlns:a16="http://schemas.microsoft.com/office/drawing/2014/main" id="{94FBE208-7F21-8158-B4EC-671CB24DE8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7522" r="-7522"/>
          <a:stretch>
            <a:fillRect/>
          </a:stretch>
        </p:blipFill>
        <p:spPr>
          <a:xfrm>
            <a:off x="1727972" y="4014843"/>
            <a:ext cx="468000" cy="468313"/>
          </a:xfrm>
          <a:prstGeom prst="rect">
            <a:avLst/>
          </a:prstGeom>
        </p:spPr>
      </p:pic>
      <p:pic>
        <p:nvPicPr>
          <p:cNvPr id="26" name="Image 2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785B6A8-B7DB-4DAF-6D35-E86F38B6F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5275870"/>
            <a:ext cx="5525521" cy="140587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25B7A380-1304-AC52-4E26-C92CBAE8818E}"/>
              </a:ext>
            </a:extLst>
          </p:cNvPr>
          <p:cNvSpPr txBox="1"/>
          <p:nvPr/>
        </p:nvSpPr>
        <p:spPr>
          <a:xfrm>
            <a:off x="4842588" y="5404220"/>
            <a:ext cx="1760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kumimoji="0" lang="fr-MA" sz="1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- 04</a:t>
            </a:r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تمارين كتابية</a:t>
            </a:r>
            <a:endParaRPr lang="ar-MA" sz="1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F9FD494E-B59E-016C-4D3A-3F6A0B10157C}"/>
              </a:ext>
            </a:extLst>
          </p:cNvPr>
          <p:cNvSpPr txBox="1">
            <a:spLocks/>
          </p:cNvSpPr>
          <p:nvPr/>
        </p:nvSpPr>
        <p:spPr>
          <a:xfrm>
            <a:off x="2384913" y="5764221"/>
            <a:ext cx="4500000" cy="67832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dirty="0">
                <a:cs typeface="Microsoft Uighur" panose="02000000000000000000" pitchFamily="2" charset="-78"/>
              </a:rPr>
              <a:t>تمارين تطبيقية حول النص +  تحويلات وتركيب جمل (القرار النحوي).</a:t>
            </a:r>
          </a:p>
        </p:txBody>
      </p:sp>
      <p:pic>
        <p:nvPicPr>
          <p:cNvPr id="31" name="Espace réservé pour une image  25">
            <a:extLst>
              <a:ext uri="{FF2B5EF4-FFF2-40B4-BE49-F238E27FC236}">
                <a16:creationId xmlns:a16="http://schemas.microsoft.com/office/drawing/2014/main" id="{DCB4CAFC-D586-877F-7BDD-01D8E1375E4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2" r="-7522"/>
          <a:stretch>
            <a:fillRect/>
          </a:stretch>
        </p:blipFill>
        <p:spPr>
          <a:xfrm>
            <a:off x="1741380" y="5272305"/>
            <a:ext cx="468000" cy="468313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EE8674E5-960F-B148-1942-B11C84C09A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34701" y="2734355"/>
            <a:ext cx="468000" cy="46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EE4921-1A9F-7B05-F52E-5762381264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0625" y="5461648"/>
            <a:ext cx="557389" cy="43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F25515-AF73-87A5-D77F-5CA64503D72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948042" y="4221960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28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8172"/>
            <a:ext cx="7886700" cy="720000"/>
          </a:xfrm>
        </p:spPr>
        <p:txBody>
          <a:bodyPr>
            <a:noAutofit/>
          </a:bodyPr>
          <a:lstStyle/>
          <a:p>
            <a:br>
              <a:rPr lang="fr-FR" sz="4800" dirty="0">
                <a:solidFill>
                  <a:srgbClr val="424D7B"/>
                </a:solidFill>
              </a:rPr>
            </a:br>
            <a:r>
              <a:rPr lang="ar-MA" sz="4800" dirty="0">
                <a:solidFill>
                  <a:srgbClr val="424D7B"/>
                </a:solidFill>
              </a:rPr>
              <a:t>عند نهاية الحصة</a:t>
            </a:r>
            <a:br>
              <a:rPr lang="ar-MA" sz="48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fr-MA" sz="4800" dirty="0">
              <a:solidFill>
                <a:srgbClr val="424D7B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327412" y="1992217"/>
            <a:ext cx="6489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% 80 من المتعلمين </a:t>
            </a:r>
            <a:r>
              <a:rPr kumimoji="0" lang="ar-MA" sz="36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32543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628467" y="3168314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695916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656460" y="3158983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استعمال أساليب التعبير عن الرأي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59288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581817" y="3168314"/>
              <a:ext cx="47871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24D7C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تركيب جمل اسمية.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38B7-6130-B9FB-4CE0-FC270B466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C7CD521-FFD5-ED4D-0275-20D52D734C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C2F8126-8B3C-F8F7-5C48-3A0715DD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47" y="832864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افتتاح الحصة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AC5197FE-DEB3-B873-AAA2-895183504368}"/>
              </a:ext>
            </a:extLst>
          </p:cNvPr>
          <p:cNvSpPr txBox="1">
            <a:spLocks/>
          </p:cNvSpPr>
          <p:nvPr/>
        </p:nvSpPr>
        <p:spPr>
          <a:xfrm>
            <a:off x="2234794" y="278880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الترحيب وتدبير السلوك.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الأنشطة الاعتيادية: تحدي الطلاقة/ إملاء.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35A4A-9D4F-A75B-97B0-4CEDEF125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9319" y="1949855"/>
            <a:ext cx="762933" cy="756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1DEFE6B0-646A-25DA-5EEA-D91BF0C8EA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0945" y="1763834"/>
            <a:ext cx="540000" cy="54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395A6B-6F17-D687-B4E4-015E32660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0102" y="986195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231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مرحبا بكم. سننطلق في حصة اللغة العربية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8416DE5-1617-0FB4-48A5-98ED57321B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3AAB4E-2716-3622-9212-8D9052AA2A4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3180522-94C6-B2DE-043C-8E2263DC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97BC8B-057C-F64B-C9E9-71D98606C4A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9488933-0170-CB56-E824-BBD37F617D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EAA0CD43-9F02-05F2-561E-1C81BEC4C1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5" name="majd_wave">
            <a:hlinkClick r:id="" action="ppaction://media"/>
            <a:extLst>
              <a:ext uri="{FF2B5EF4-FFF2-40B4-BE49-F238E27FC236}">
                <a16:creationId xmlns:a16="http://schemas.microsoft.com/office/drawing/2014/main" id="{055F249E-4A1C-6BAF-0786-EA7E3751103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16" name="Espace réservé pour une image  2">
            <a:extLst>
              <a:ext uri="{FF2B5EF4-FFF2-40B4-BE49-F238E27FC236}">
                <a16:creationId xmlns:a16="http://schemas.microsoft.com/office/drawing/2014/main" id="{56056330-1B34-BC3C-2242-10D2F011964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6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9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1" descr="Une image contenant dessin humoristique, sourire, jouet, Animation&#10;&#10;Le contenu généré par l’IA peut être incorrect.">
            <a:extLst>
              <a:ext uri="{FF2B5EF4-FFF2-40B4-BE49-F238E27FC236}">
                <a16:creationId xmlns:a16="http://schemas.microsoft.com/office/drawing/2014/main" id="{D2108030-982B-E210-22E9-B9D0BEEDCC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73604" y="4162539"/>
            <a:ext cx="180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Espace réservé pour une image  17" descr="Une image contenant Dessin animé, Animation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E0A091F9-647A-2933-FC5B-CC8D386835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70040" y="1994490"/>
            <a:ext cx="1800000" cy="1800000"/>
          </a:xfrm>
          <a:prstGeom prst="roundRect">
            <a:avLst>
              <a:gd name="adj" fmla="val 16667"/>
            </a:avLst>
          </a:prstGeom>
        </p:spPr>
      </p:pic>
      <p:sp>
        <p:nvSpPr>
          <p:cNvPr id="19" name="Google Shape;1333;p8">
            <a:extLst>
              <a:ext uri="{FF2B5EF4-FFF2-40B4-BE49-F238E27FC236}">
                <a16:creationId xmlns:a16="http://schemas.microsoft.com/office/drawing/2014/main" id="{3FEDB29A-3264-9486-4BCF-4D911951D84D}"/>
              </a:ext>
            </a:extLst>
          </p:cNvPr>
          <p:cNvSpPr txBox="1"/>
          <p:nvPr/>
        </p:nvSpPr>
        <p:spPr>
          <a:xfrm>
            <a:off x="1584325" y="5254314"/>
            <a:ext cx="46337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 أَقِف، أَرْفَعُ أُصْبُعي لِلْإجابَةِ. </a:t>
            </a:r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ABBD03F-7F89-F624-6C1E-8DC06795704C}"/>
              </a:ext>
            </a:extLst>
          </p:cNvPr>
          <p:cNvSpPr txBox="1">
            <a:spLocks/>
          </p:cNvSpPr>
          <p:nvPr/>
        </p:nvSpPr>
        <p:spPr>
          <a:xfrm>
            <a:off x="2119580" y="2753623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ar-MA" sz="2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pic>
        <p:nvPicPr>
          <p:cNvPr id="8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6E6566D-C2B1-06A7-C503-FE01A30503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29FF51-4E1D-E71B-1AC6-E5C2898CEFB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7DAA43-7F47-46CD-4A50-CEEA3116993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586902-AA6D-0D0B-34AC-F8DEDC9F088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1D59BC-8C55-8D72-2CEC-B3D79C87DBD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7DCE54-3551-478C-1896-EC31C4205D6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ECE5BA3-6D21-613A-576A-8FE3041A14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97001ED2-3FEC-C3F3-EA9D-F9ED276286D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D602830-4152-768D-BADA-AD06C9A8A7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E906B33-0D7F-858F-0809-03BA7EF9E8F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707E8E0-F730-85E4-3886-4325CF6C421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rangement">
            <a:hlinkClick r:id="" action="ppaction://media"/>
            <a:extLst>
              <a:ext uri="{FF2B5EF4-FFF2-40B4-BE49-F238E27FC236}">
                <a16:creationId xmlns:a16="http://schemas.microsoft.com/office/drawing/2014/main" id="{E1250F2C-776B-FCD1-F19E-E696CA12DA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1839" y="1992635"/>
            <a:ext cx="6400323" cy="3600000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pic>
        <p:nvPicPr>
          <p:cNvPr id="13" name="Espace réservé pour une image  27">
            <a:extLst>
              <a:ext uri="{FF2B5EF4-FFF2-40B4-BE49-F238E27FC236}">
                <a16:creationId xmlns:a16="http://schemas.microsoft.com/office/drawing/2014/main" id="{87AC21A9-2D49-3145-76FC-B20A2D877E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1455" y="702876"/>
            <a:ext cx="828000" cy="827999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E5B7F20-412F-EE08-4AF0-56F19543BD8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FBB1CC-7B7C-D41B-D73F-8A6A4C8430B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FC5525-0A72-6C29-65B1-137215468E2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85ED03-F3B9-BEFF-ACCF-EE7B0292611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077F2E-742E-A847-4B1D-83F1E295573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9F44904-EAAD-72C8-F342-46FA98EE92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3FBFAB2-AAD6-8846-5EE4-CF946A5705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7797D2C-3A2C-13AA-9C96-BB608CC4BA9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21F495E-12BE-289A-00D6-06DED21560E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169509C-DC6B-1122-3B52-0E6F55EE3D8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6A5F-571E-6C06-0192-4F19E9FC0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502DF8A-0908-8D4C-9F85-2F930689E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يراقب الأستاذ الواجب المنزلي. ويقدم تصحيحا جماعيا.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9DC6410-F8CD-3C58-8C68-51E035808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3456" y="1624025"/>
            <a:ext cx="3057087" cy="4680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D97A7D-6611-2CF5-FB6C-27682DD5CC3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A164EC-8F16-C9E6-B068-3E137F307D2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2C5CBA-122F-5C2B-9ABD-610D1FDE7B4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285028-ACF8-FAD9-5F8C-7C08264640D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280DFF-736C-E151-9618-B059C112D43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AA36C05-9C21-9535-ACAA-6C3A69435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5807A43-4C26-0BEA-4450-9CC9E34CC8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378B544-A7CC-F093-1D57-8550FB690B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62D270B-546E-6A23-2CA7-C7B3FA537C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D5D045C-733A-386F-78B2-706FDB9A948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48797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سيقوم منكم 5 تلاميذ لقراءة فقرة بدقة واسترسال.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3FEACA-B7CC-A74F-9965-A600A8063ECE}"/>
              </a:ext>
            </a:extLst>
          </p:cNvPr>
          <p:cNvSpPr txBox="1"/>
          <p:nvPr/>
        </p:nvSpPr>
        <p:spPr>
          <a:xfrm>
            <a:off x="5055220" y="30405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US" dirty="0"/>
          </a:p>
        </p:txBody>
      </p:sp>
      <p:pic>
        <p:nvPicPr>
          <p:cNvPr id="29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389635-CE8E-81CF-DE6F-92C725F5D4C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E8400185-BD06-7618-ECCF-1E6A67DFC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64" y="1955598"/>
            <a:ext cx="7660073" cy="4284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BECFD85-05D7-5C36-D0A7-EA8BC00469D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911571-6BC0-7ED2-2FEB-F271D88B0A1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4F128F-57B0-8B19-FDF9-DD8F11FCD05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9314F5A-5495-041D-CB81-7B210DFA1A7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6334F1-E0EF-84FE-0A35-41005FCC38D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E6CD1B4-A60A-EDAA-22A2-CE1B9581B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0AE0D3A-A6D2-21C3-BC98-13C1DFE9BFC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1AE2773A-2FB8-C1FD-4126-E14B4C37BA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4FC69A9-8300-4275-D9C0-C29577B293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9A6ADB-DA4A-2316-3163-A36C180A91A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3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E2E83E4-6234-E7C9-29F9-D724500942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FAA937-6143-4B2E-236D-148856691D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59923C-24BC-4772-E077-D749C56B8AD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9749D25-CC02-06A7-10CE-59200697B16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BE974E-C5CE-23F6-6605-EC38874AB79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E3D7965-F762-B623-9EEB-407C84034CE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33A8593-100A-0822-ACC4-0CBF9A656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A6BAD45-6610-72E3-D060-71E94F603F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68519EF-8105-177F-6519-E767F183E8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3957100-D7D2-4364-A56E-0609822F0B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286E19E-B702-29E5-9308-47C9A9A13BF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75ED4DC-6508-BA7D-00F2-616C5F9DAF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964" y="1955598"/>
            <a:ext cx="7660073" cy="42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8B4F4-3AA8-C1E9-BD04-7EC9EBAB6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872B977-8530-2660-051E-5120E373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يقرأ؟. 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351739-5FEB-11C8-8C04-1913B20A5D1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4DD3DC8-0480-A97B-BA67-EFF6D3245A1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A29364-2A87-839D-B885-608159B826D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675273-0DAD-3E7C-BE6D-4E7CB632D31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B6708F-307B-0489-F5F2-E4DBDD628CF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185C81-5ED1-2B90-1419-156C1A548A9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4517380-EEBA-E5F7-83F9-EF5D80B940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107CD97-2BA8-499B-6FEC-EE229BA2FDC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5BB385D-EBC0-78E2-4CE3-F061429A5B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09706EE-D05F-3280-F9C9-15A2799527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3892D71-4E9C-B4C6-4230-239A8A59F1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E31710B8-5317-65CE-5698-E71E48D9AF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964" y="1955598"/>
            <a:ext cx="7660073" cy="42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7078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7C7E32-12F3-BD08-E26A-7CD9874554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2" name="Google Shape;1596;p23">
            <a:extLst>
              <a:ext uri="{FF2B5EF4-FFF2-40B4-BE49-F238E27FC236}">
                <a16:creationId xmlns:a16="http://schemas.microsoft.com/office/drawing/2014/main" id="{BC976228-9864-D772-31D2-40B1F25E36A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001376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2D7795-B8C6-34B3-0277-8777792DCD5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515799-08C2-F659-E9C7-F0DAB006417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7210FB-2874-7EAA-6563-BB30C6C598B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FCACA6-BB28-4FE0-6A07-4DB21C21AE2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13927BF-22A4-D62F-E2AE-3102F10B464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A956C5D-F9C9-5C43-56C4-B476F98287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511255AC-A56B-D06E-9A25-216717F61FC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86FE4B3-310E-6EEE-99B7-D5E35333CA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DE1D258-DC49-68B2-A90D-C77219E1B5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24955F4-D99D-08BE-72A2-CFD70067438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197538" y="311300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تَـحَمّ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َسَ</a:t>
            </a: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52E2924-4211-978A-DA63-0B2678A130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8C1F8AD-35DD-222B-5166-840AC719487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810D67-9CEE-3277-210E-B27346D7E7F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31EA6D-36DA-DAD7-455C-03029A875F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E34771-87BE-A283-7EA8-E93791A80A1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77AC98-F68D-EA76-D6D6-2AD4D3EF020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BAF8FA86-AF4C-6423-BC99-971DE6A47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68AFF06-BC57-1388-0DF9-E7A329B785A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0702CDB-8BC1-D022-5E0D-A4510A98A91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AABAF64-CBC8-2EDC-D97D-A3EC7EB5E31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7BEA418-27A7-1E10-171E-54D4C4586EA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A294C3A3-6075-76AC-E0F6-9EEB59ED1793}"/>
              </a:ext>
            </a:extLst>
          </p:cNvPr>
          <p:cNvSpPr/>
          <p:nvPr/>
        </p:nvSpPr>
        <p:spPr>
          <a:xfrm>
            <a:off x="3577901" y="311300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أَنْـ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شِـ</a:t>
            </a:r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طَةٌ</a:t>
            </a:r>
            <a:endParaRPr lang="ar-MA" sz="5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47B493C3-2287-A636-7D7D-AF62D2A3CD8D}"/>
              </a:ext>
            </a:extLst>
          </p:cNvPr>
          <p:cNvSpPr/>
          <p:nvPr/>
        </p:nvSpPr>
        <p:spPr>
          <a:xfrm>
            <a:off x="958264" y="3113006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نَـ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صَـ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 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9247A27-AB50-0E40-0F80-2D631266C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321A1F1-91EF-567C-423D-1FE771D710E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0D7BCA-7D58-A835-5B82-BE3EF1AE626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FCD362-0384-03F1-92AE-0F41D04EFF5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D3FE6C-9D18-A20F-95E1-504D62F7C50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CB85B3E-350B-0CED-C8B2-48E179F9786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515AAC9-5E3D-9054-07FF-5EB71F5AC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BE08809-BCD8-7020-6A93-C27BCCECBF2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2824275-1552-1012-AF2E-CEAA339E1EF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C09B253-AB8D-E8D4-B663-F5C3D7F9A91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A793671-3AC3-AA7A-C299-BBB852740BB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6F49E515-EA53-2F76-48C4-BF63290F3ACE}"/>
              </a:ext>
            </a:extLst>
          </p:cNvPr>
          <p:cNvSpPr/>
          <p:nvPr/>
        </p:nvSpPr>
        <p:spPr>
          <a:xfrm>
            <a:off x="3469833" y="2813073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تَـحَمّ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َسَ</a:t>
            </a: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559BB8C7-8595-70CE-2C92-5C4B70EADF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2001155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00" y="756000"/>
            <a:ext cx="7081173" cy="612000"/>
          </a:xfrm>
        </p:spPr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9F41E-3448-A8E9-2B1C-B51B57C8BB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FAD3C6C-FD46-D427-103A-4F53922FF35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783A9A-344B-E125-5912-8B3CDDC2101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D468C8-996C-D374-BDB9-BE12554E720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BED099-7624-4267-4AF7-187A76C5F72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3E4F39-7A75-1600-EADC-ACB69F6D565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71A99A-3D83-089F-8931-E5908A2C0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4EBED11-9077-9B96-BDF8-46FC8C6C812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8D6C96E-D551-20F9-DB92-39FF1F9FB2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05904F7-4005-6625-C09E-E3EF761E79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6263144-FD92-779F-DAFC-5442B1C3F00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FA4A18E2-0D63-247D-55BB-A219E616195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7014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50" y="2980399"/>
            <a:ext cx="3174301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96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تَحَمَّسَ</a:t>
            </a:r>
            <a:endParaRPr lang="fr-FR" altLang="fr-FR" sz="16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50A7BC6-89BF-F1E0-7AE2-60946A9593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5E94CB5-464A-F041-6493-3EC6361A57E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DE9ED3-58E7-51C9-4B6B-2E20B90A3F5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A7D283-54B1-1528-777D-61161353BC9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B771CC-5912-1666-A747-CB0229A5041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041F28-40FF-708C-4A3E-08E3C23CC75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1F4B07A-1765-833F-DF7F-7E3B40801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F615338-EE2A-F7D7-D37B-DC05B429FC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63CF996-1BC6-B917-9C9A-1BF0B4BB823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9739634-DF10-908D-91BA-6B04AF36AF5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CBF6413-BF33-99F0-0AC8-8E7808D5E9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95DB46A-A0F0-F7E0-2C9F-6F817D3347A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4774C17-9447-90F6-0640-A821C1CBB04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EA5601-DCEA-50EC-8176-079684289B6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EB31AE-A264-6907-8F9E-851D5D5CC4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6DFA77-B49A-0728-520E-5BF4EDD5F16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4719154-D6D3-E717-7738-E66A2726271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7C4A61E-13E3-FA44-6E6D-8D9D4518B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FC4067D-D90D-2521-0CAA-5F7DA9FD3A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504409F-EC3E-22C3-C71A-808EBFB2271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73B1718-1C22-643D-87BE-930899EF83C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C7753AD-C3D9-59B1-0B1D-B5BABB064E8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28607CD1-BE93-623C-B650-F45555877284}"/>
              </a:ext>
            </a:extLst>
          </p:cNvPr>
          <p:cNvSpPr/>
          <p:nvPr/>
        </p:nvSpPr>
        <p:spPr>
          <a:xfrm>
            <a:off x="3469833" y="2813073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أَنْـ</a:t>
            </a:r>
            <a:r>
              <a:rPr lang="ar-MA" altLang="fr-FR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شِـ</a:t>
            </a:r>
            <a:r>
              <a:rPr lang="ar-MA" altLang="fr-FR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طَةٌ</a:t>
            </a:r>
            <a:endParaRPr lang="a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C55FE48C-23C6-FF71-0BD8-69A645A6D6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8605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1B04603-0255-1B3A-55BD-69BCB6268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8632BD9-0B0D-18D1-BEC7-8EC338120E3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77D975-159D-2151-16FD-FEF7A8228AD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697E5-2ADF-699C-08F3-5698F3AB1F9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E00DABC-4423-D1A2-6125-7537FD68E27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71F24F-A6A6-0D4F-4233-74D972600A8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FF19D5A-1EE8-CB14-4B68-5082AFD69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969D1BB-8CDA-E976-C2BD-2D7EF10FDF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319FD1A-943C-88A4-F503-2AF95D3E910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B2729F7-692E-D72E-9359-17D4373763C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940B1016-9A24-BACE-41AE-B776F46892B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F656BE10-6DDF-5ECB-4F63-C498B2DFA2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7321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50" y="2914372"/>
            <a:ext cx="286950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أَنْشِطَةٌ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A40DE89-4D5E-5443-0BCF-7C657535E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C528D8-6A1B-41A4-E050-E8BEA35C2C0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28CA06-6C71-935B-B19D-3789D9FB475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E5309F-59DF-23A6-14F4-980D70F025F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BF0C75-8286-0174-698E-F20992B5F8E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C4CE34-B30D-FD96-D73C-91951787B50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4107224-77D5-954A-6C8B-D9CAEB279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BFD2CFF-A3C9-A8D0-0E46-8B03D9D0672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DCD17A0-5F4D-55D0-7444-5563FD27E74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73549AF-79D8-4B0F-C35C-12FF49F032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0C0AEC7-BC76-99A9-8E7D-B2433F2BEE3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0FF351-65F3-B582-9294-7B1C7BF48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B6F6930-CC15-9BE4-463A-38F63372970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FFA165-E7AD-0117-BB4C-C6D94CACA96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C7D354-211D-5A78-9B55-3C0BDEFBC8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CFA777-E78A-CAF7-9202-B43A6F58124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C59F58-5CA4-5645-28D8-4904A88F8DF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FFEBA6C-459B-0C7E-8D28-676D2FD00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B774EF1-1007-D9BC-27DA-CBA7C60D62A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18BCE18-4C75-37CD-EC5A-5DDCC845E3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5D3E2C2-BAAA-8F28-E751-EB13578338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1E38C7B-A3B9-4C9A-3E5B-4E45F295EE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DF3B19FC-EF45-B376-801C-22CE81974685}"/>
              </a:ext>
            </a:extLst>
          </p:cNvPr>
          <p:cNvSpPr/>
          <p:nvPr/>
        </p:nvSpPr>
        <p:spPr>
          <a:xfrm>
            <a:off x="3455988" y="2816225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914400" rtl="1">
              <a:buClr>
                <a:srgbClr val="000000"/>
              </a:buClr>
              <a:buSzPts val="3600"/>
              <a:defRPr/>
            </a:pP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نَـ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صَـ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حَ </a:t>
            </a:r>
          </a:p>
        </p:txBody>
      </p:sp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74D57AB2-5426-5185-E252-CF231E8E09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794" y="1998451"/>
            <a:ext cx="4824413" cy="35412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8A4C8C-7E12-F0A5-E7AA-AC40F81519E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111C83-11C2-6D4C-1BE5-B01226BCB9E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6FD744-3969-48F6-8215-DCDB3BCDC2F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904C9D-C832-51E0-BD0C-00DE6725262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C08F19-28D9-D192-C80C-B15F6031F89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973AEDA-C899-9691-30DF-8F2CC433B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6947058-B6AB-BEFE-5388-76F98EE1D0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F30AEBA-CE62-0669-6978-36B8DD1222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3F6F0AE-BFB0-D759-BCE5-1A62D55847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4667A4-ED0D-1EB9-45C9-FC31A734EF9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>
            <a:extLst>
              <a:ext uri="{FF2B5EF4-FFF2-40B4-BE49-F238E27FC236}">
                <a16:creationId xmlns:a16="http://schemas.microsoft.com/office/drawing/2014/main" id="{2719022A-2B25-BF77-235F-7BAF9C6A76C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1661" y="1999967"/>
            <a:ext cx="5300678" cy="38908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625" y="2914348"/>
            <a:ext cx="370475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MA" altLang="fr-FR" sz="115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نَصَحَ</a:t>
            </a:r>
            <a:endParaRPr lang="ar-MA" altLang="fr-FR" sz="96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914400"/>
            <a:r>
              <a:rPr kumimoji="0" lang="fr-FR" altLang="fr-FR" sz="13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Roboto" panose="02000000000000000000" pitchFamily="2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794339" cy="612000"/>
          </a:xfrm>
        </p:spPr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A436BD1-AAB5-A79C-6251-0229AC3E7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CFE4B7F-8CDF-480E-2FF3-AA174BCA5F0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576ADC-EF1E-25C4-3BEB-44A2F14476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DEF9CF-57DF-7032-60AF-F29B053EA76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EFB03D-4F5D-180C-0A1E-F8B2F97806A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55C0A0-5C6B-661F-3034-FE98F7E82DD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CA41C39-80E1-3F1A-BEDA-2A1F1C8243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9EA3E13-3F6C-9018-4F78-6B3570934F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AC48AE2-A0BF-B991-651F-41471C489CE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C9BB91C-6D51-7A92-C4A1-4E940D30D29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ED6AF8D2-6365-F1E1-3C0F-A9461F1F726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DC372CF-BCFE-694E-1207-9E39FF4F37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08763EC-721A-AA70-E867-61AC20BD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37342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2238360" y="300948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تنمية الطلاقة ــــ استثمار النص.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18432" y="1946734"/>
            <a:ext cx="750875" cy="756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1CDAF399-F32D-E079-9D3B-158C4F0607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0454" y="1770049"/>
            <a:ext cx="540000" cy="54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4F93B5-DB61-C738-3474-AD80338EA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442" y="972011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12735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2000" y="1998042"/>
            <a:ext cx="5400000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665F47-146C-0D59-EE42-3884B52E0D0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E9D29-73E5-6486-BFE9-CB2239266D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C89D8B-7B2E-25B0-1EF9-A26C364EE9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600A40-4A57-E97F-6803-C559FA04FBD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BA19E3-0C15-BC3D-5721-D983DDBF243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12E5B2-E759-8EE5-0E42-4AC4956D91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97A9D4-4DC7-AC00-E60F-EF32C3314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939AA37-C98D-422D-3ECD-15B2A22185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DF3A0BB-3C22-0E9B-2C4F-D339AF29B7B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EC45BD-938E-14C7-A698-C9451B62B5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93BA4-8C56-A228-66A4-A120E94C8C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3470A61-49FB-71BF-1842-E546F754766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5" name="Image 14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0E622D-8871-F390-8E94-93EB837FE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69" y="1584325"/>
            <a:ext cx="3408862" cy="49049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E652A5-6DB8-6A9D-F604-8A4BC85BEF0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FDE973-2699-9B72-21A2-161EF725CF4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69450B-3D33-020E-A3AB-19931C7B058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07924C-4767-6102-B49E-D5EF846BE57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0D9B96-2634-2482-101A-69E1D374DDA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57B7E74-D615-5B32-8CF3-FEB7F8566F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4AF58985-7495-2438-9697-53D4500FC8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987498D-7CD0-2CC4-FDA6-888FC918BE9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4C6576-19FC-B135-61AC-0E1F0D607EC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706F209-849D-7A8B-3990-547192AECF9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D427BAE-7A0F-C14B-AF4B-024B83EC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80E6A54-2E96-9C79-2600-4467FE41BB9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B5272C-05FA-AD96-C97A-7F0392074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69" y="1584325"/>
            <a:ext cx="3408862" cy="49049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C41C62E-E666-AC9A-B3BB-4086DE78428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696105-4A5D-360E-66CE-717CF5C005D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70636D-1F2E-0833-9E86-7977A479C99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FB4B34-9C16-8AFD-4D1C-C90F809A9A9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1EADCA-C354-3AB1-B231-42AECBB296C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896F5F8-66D8-73AB-861E-FBA6F37C4E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8AF3C48-1E28-C198-CC90-E3F0E880E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335976A-51B5-8BD4-442C-19A85E1495C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D084127-7802-7ACC-F95F-E4C4C505395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D29A19-1879-7BFE-C73C-DF32BF208D9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F35F008-91FF-1D41-86D3-F2E34837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515D5B-5197-B856-F18D-36482BEAFF8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7BD860-48C3-89A1-CB13-B41BDC0D7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69" y="1584325"/>
            <a:ext cx="3408862" cy="49049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4EA9C9C-B0C2-2494-BC3E-7354D2E55B7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C1385B-E2C7-B314-CC64-E6C1234D6D6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579494-E098-90C6-24C4-82F4B4E69FD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FD861A-0FBB-5CC2-445F-9F75BF9B20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7D6B3E-02ED-B906-BBF4-2583E0618DF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7DD3835-76B9-84F1-4D33-768F1F5D07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282901A-C82B-85D1-6BBF-1F511E37C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CAF54-41BF-437E-8FCE-362058AC91F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4B590BC-75F4-D390-5C87-335C476AC7A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7536A63D-B3E5-032B-1DF1-930874C36A3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E5A41-1DE7-5503-21D5-1143C9AA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AD4B457-184A-5E46-A083-E26181E88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الماضية تعرفتم كيف تجيبون عن أسئلة تبدأ ب: ماذا فعل؟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E18A1AA-2094-1A84-8527-5F224B26C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13B17303-B27A-2BB7-3BF1-EDF1D4036DF3}"/>
              </a:ext>
            </a:extLst>
          </p:cNvPr>
          <p:cNvGrpSpPr/>
          <p:nvPr/>
        </p:nvGrpSpPr>
        <p:grpSpPr>
          <a:xfrm>
            <a:off x="1185409" y="1352114"/>
            <a:ext cx="6509412" cy="4871740"/>
            <a:chOff x="1312012" y="1534797"/>
            <a:chExt cx="6509412" cy="4871740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78FF5203-30C9-0DBE-E5C6-412C35576F3F}"/>
                </a:ext>
              </a:extLst>
            </p:cNvPr>
            <p:cNvSpPr txBox="1"/>
            <p:nvPr/>
          </p:nvSpPr>
          <p:spPr>
            <a:xfrm>
              <a:off x="2167003" y="1534797"/>
              <a:ext cx="390175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ماذا فَعَلَ...؟</a:t>
              </a:r>
              <a:endPara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DADD327A-2500-240E-B5B4-DA8F239D3A87}"/>
                </a:ext>
              </a:extLst>
            </p:cNvPr>
            <p:cNvCxnSpPr>
              <a:cxnSpLocks/>
            </p:cNvCxnSpPr>
            <p:nvPr/>
          </p:nvCxnSpPr>
          <p:spPr>
            <a:xfrm>
              <a:off x="4692658" y="2561153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CB76F56-E09F-F763-B6E8-72239CF1BF62}"/>
                </a:ext>
              </a:extLst>
            </p:cNvPr>
            <p:cNvSpPr txBox="1"/>
            <p:nvPr/>
          </p:nvSpPr>
          <p:spPr>
            <a:xfrm>
              <a:off x="1312012" y="3183507"/>
              <a:ext cx="628563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نَبْحَثُ عَنْ أَفْعالٍ قامَتْ بِها </a:t>
              </a:r>
              <a:r>
                <a:rPr lang="ar-MA" sz="44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ﭐلشَّخْصِيّاتُ</a:t>
              </a:r>
              <a:endParaRPr lang="fr-MA" sz="4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Accolade ouvrante 19">
              <a:extLst>
                <a:ext uri="{FF2B5EF4-FFF2-40B4-BE49-F238E27FC236}">
                  <a16:creationId xmlns:a16="http://schemas.microsoft.com/office/drawing/2014/main" id="{A1249B1F-B5C4-29BE-2D11-00D5F03FDC0F}"/>
                </a:ext>
              </a:extLst>
            </p:cNvPr>
            <p:cNvSpPr/>
            <p:nvPr/>
          </p:nvSpPr>
          <p:spPr>
            <a:xfrm rot="5400000">
              <a:off x="4676983" y="2328526"/>
              <a:ext cx="297137" cy="4746390"/>
            </a:xfrm>
            <a:prstGeom prst="leftBrace">
              <a:avLst>
                <a:gd name="adj1" fmla="val 64585"/>
                <a:gd name="adj2" fmla="val 5062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E83B70FF-C477-86B3-1347-4B64D517FB7D}"/>
                </a:ext>
              </a:extLst>
            </p:cNvPr>
            <p:cNvCxnSpPr>
              <a:cxnSpLocks/>
            </p:cNvCxnSpPr>
            <p:nvPr/>
          </p:nvCxnSpPr>
          <p:spPr>
            <a:xfrm>
              <a:off x="4762655" y="3905943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A5EE896-E041-54DB-6B10-083D39BE8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BFDBF2"/>
                </a:clrFrom>
                <a:clrTo>
                  <a:srgbClr val="BFDBF2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57215" y="4882721"/>
              <a:ext cx="857135" cy="98633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323BF61-791E-B68D-F866-D94882660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66801" y="4881206"/>
              <a:ext cx="1267551" cy="98633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4B5F9148-EF4D-A6F8-7832-276A33BAF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33309" y="4850290"/>
              <a:ext cx="974553" cy="103780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F65F56A-FFD1-9E83-626D-C4B46C72B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96554" y="4918531"/>
              <a:ext cx="974553" cy="95870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DD423BB-BD0A-0396-2478-4FA1ECC3A90C}"/>
                </a:ext>
              </a:extLst>
            </p:cNvPr>
            <p:cNvSpPr txBox="1"/>
            <p:nvPr/>
          </p:nvSpPr>
          <p:spPr>
            <a:xfrm>
              <a:off x="3799661" y="5909691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B075DB2A-4B2B-DBDC-B226-44953524E909}"/>
                </a:ext>
              </a:extLst>
            </p:cNvPr>
            <p:cNvSpPr txBox="1"/>
            <p:nvPr/>
          </p:nvSpPr>
          <p:spPr>
            <a:xfrm>
              <a:off x="5435164" y="5919148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أَهْدى رَسْماً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F145FF7-801F-7593-E7EA-4A8BE7AB93C9}"/>
                </a:ext>
              </a:extLst>
            </p:cNvPr>
            <p:cNvSpPr txBox="1"/>
            <p:nvPr/>
          </p:nvSpPr>
          <p:spPr>
            <a:xfrm>
              <a:off x="6749694" y="5944872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EA93D7A6-F0F0-11D6-19EA-A51FF0E324AF}"/>
                </a:ext>
              </a:extLst>
            </p:cNvPr>
            <p:cNvSpPr txBox="1"/>
            <p:nvPr/>
          </p:nvSpPr>
          <p:spPr>
            <a:xfrm>
              <a:off x="1924230" y="5869060"/>
              <a:ext cx="1071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sz="2400" b="1" dirty="0">
                  <a:solidFill>
                    <a:schemeClr val="tx2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...........</a:t>
              </a:r>
              <a:endParaRPr lang="fr-MA" sz="24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CC2CE676-6CFF-712B-F2CD-FA4976A103D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DA72F19-A7A0-97C2-8410-723D0E8CE9E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E6CA39-EA2B-1E39-EAF1-DEF3C0C093D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3EA0FAE-2A0E-CE01-68EA-1E2E72C1079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DB5F8C-3ECA-D798-9ABB-269DDA6A7A2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761056A4-809F-80E8-40B0-7C0DC5154F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BC0120C-1447-FAE6-FAEF-17209E0EAF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6E4B097B-1FA6-A749-5D57-849F47379032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D8491677-70CA-6251-260E-52B3C453E32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90AB238-2DA0-DFD5-939C-49ACADFB0C9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10908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4D9F4-7FB5-83EE-6180-2C3DF64F3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A967A1C-FD34-D743-B8A4-2A7509CFC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 كيف تجيبون عن أسئلة تبدأ ب: متى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DE250A1-56E5-F60C-8D6C-5C7EC527CCB0}"/>
              </a:ext>
            </a:extLst>
          </p:cNvPr>
          <p:cNvGrpSpPr/>
          <p:nvPr/>
        </p:nvGrpSpPr>
        <p:grpSpPr>
          <a:xfrm>
            <a:off x="1366074" y="1683287"/>
            <a:ext cx="5670472" cy="4572830"/>
            <a:chOff x="1085855" y="1518435"/>
            <a:chExt cx="5670472" cy="4572830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D104F76-C7B4-0E21-6206-85D6E45EBA5A}"/>
                </a:ext>
              </a:extLst>
            </p:cNvPr>
            <p:cNvSpPr txBox="1"/>
            <p:nvPr/>
          </p:nvSpPr>
          <p:spPr>
            <a:xfrm>
              <a:off x="3169437" y="1518435"/>
              <a:ext cx="20513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66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مَتى...؟</a:t>
              </a:r>
              <a:endParaRPr lang="f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1615CC9C-7D01-6E72-2949-9CC82A4FC296}"/>
                </a:ext>
              </a:extLst>
            </p:cNvPr>
            <p:cNvCxnSpPr>
              <a:cxnSpLocks/>
            </p:cNvCxnSpPr>
            <p:nvPr/>
          </p:nvCxnSpPr>
          <p:spPr>
            <a:xfrm>
              <a:off x="4478438" y="2541961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A9B85AF-2C75-49F8-EAD6-D636E19651D7}"/>
                </a:ext>
              </a:extLst>
            </p:cNvPr>
            <p:cNvSpPr txBox="1"/>
            <p:nvPr/>
          </p:nvSpPr>
          <p:spPr>
            <a:xfrm>
              <a:off x="1085855" y="3190964"/>
              <a:ext cx="56704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نَبْحَثُ عَنْ أَزْمِنَةٍ مَذْكورَةٍ في </a:t>
              </a:r>
              <a:r>
                <a:rPr lang="ar-MA" sz="4000" b="1" dirty="0" err="1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ﭐلنَّصِّ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60873CAD-EC88-0B13-4B05-D5D1899A4631}"/>
                </a:ext>
              </a:extLst>
            </p:cNvPr>
            <p:cNvCxnSpPr>
              <a:cxnSpLocks/>
            </p:cNvCxnSpPr>
            <p:nvPr/>
          </p:nvCxnSpPr>
          <p:spPr>
            <a:xfrm>
              <a:off x="4499270" y="3873913"/>
              <a:ext cx="20832" cy="624066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3A9C4B4-C8E7-7CD3-C18A-C47209826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8808" y="4666202"/>
              <a:ext cx="1122588" cy="14250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E79AEC2-3663-E6BB-DB2D-5431AD660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B29548-0EAD-7E62-2FB1-394ED7DDE04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382B82-8F6B-76DE-B924-46DE2B2D510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A4A94-D510-4A9B-8865-DDF4E5FB8EA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B16D80-0145-4555-E360-A04A36872AD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A33ED2-7539-6AE8-6F2F-A609750175F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9B7D7DD-2649-AC34-466E-93F937A1A3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429A97-0225-2E1D-E1AC-8AA1D4697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264BDD41-2D07-4122-6640-F62C42DC42B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F6CA911B-1B12-747F-691C-FE16693EABD9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4379D2AD-5AC0-8A6C-E6AE-0A2EAB6C670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028485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E104-6683-42A7-D2A9-E607120D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41DD483C-8EC4-0F4D-9348-70CD70EF5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قامت ياقوت إلى السبورة؟ من يقرأ السؤال؟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46F6F1-90B9-3C6D-E955-63688CE371C0}"/>
              </a:ext>
            </a:extLst>
          </p:cNvPr>
          <p:cNvSpPr txBox="1"/>
          <p:nvPr/>
        </p:nvSpPr>
        <p:spPr>
          <a:xfrm>
            <a:off x="399429" y="3339726"/>
            <a:ext cx="8511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مَتى </a:t>
            </a:r>
            <a:r>
              <a:rPr lang="ar-MA" dirty="0">
                <a:solidFill>
                  <a:srgbClr val="424D7B"/>
                </a:solidFill>
              </a:rPr>
              <a:t>قامَتْ ياقوتُ </a:t>
            </a:r>
            <a:r>
              <a:rPr lang="ar-MA" dirty="0" err="1">
                <a:solidFill>
                  <a:srgbClr val="424D7B"/>
                </a:solidFill>
              </a:rPr>
              <a:t>إِلىﭐلسَّبّورَةِ؟ِ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3" name="Espace réservé pour une image  20">
            <a:extLst>
              <a:ext uri="{FF2B5EF4-FFF2-40B4-BE49-F238E27FC236}">
                <a16:creationId xmlns:a16="http://schemas.microsoft.com/office/drawing/2014/main" id="{B0B292C4-609A-0AAC-2FD4-C8E7303E4B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398373" y="1521544"/>
            <a:ext cx="468000" cy="468000"/>
          </a:xfrm>
          <a:prstGeom prst="rect">
            <a:avLst/>
          </a:prstGeom>
        </p:spPr>
      </p:pic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AB64B2-1732-6473-0132-B040AF9CB92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BEE71BB-C4E4-DC56-47F4-BF388C1105F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D57A52-3D4B-DD56-5272-82564BCEB76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AF4E62-E10B-C90B-ADE1-F0B015C5DB5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0A853E-512F-7373-241B-3D6EDA06913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441FC4E-6DF2-75C8-BA14-F927CAB2191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2F74BE2-C3F8-1272-192E-A93C6EFE96C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1210EBB-B52F-B097-55AF-309C7C103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4F0E5330-78E0-2497-0D36-DF8675E1F9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A25ABA5-02D0-4F41-264C-DEADA94BB0B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B0D6513-15A7-C1F6-D62C-DEEDE006325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77707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4ACD3-B3A1-278F-BE1D-764215045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87D3F87B-98C3-1007-5F0E-43EC41590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عودوا للنص وابحثوا عن الجواب.  من يقول جوابه؟ من يقرأ المقطع في النص؟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02AF64A-AC73-867E-3788-F03D4D487E68}"/>
              </a:ext>
            </a:extLst>
          </p:cNvPr>
          <p:cNvSpPr txBox="1"/>
          <p:nvPr/>
        </p:nvSpPr>
        <p:spPr>
          <a:xfrm>
            <a:off x="402351" y="3339722"/>
            <a:ext cx="8350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مَتى </a:t>
            </a:r>
            <a:r>
              <a:rPr lang="ar-MA" dirty="0">
                <a:solidFill>
                  <a:srgbClr val="424D7B"/>
                </a:solidFill>
              </a:rPr>
              <a:t>قامَتْ ياقوتُ </a:t>
            </a:r>
            <a:r>
              <a:rPr lang="ar-MA" dirty="0" err="1">
                <a:solidFill>
                  <a:srgbClr val="424D7B"/>
                </a:solidFill>
              </a:rPr>
              <a:t>إِلىﭐلسَّبّورَةِ؟ِ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627088-EFCA-C2BF-6FD3-59BA5C5CA0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12218396-067F-63B9-EFA0-022C6BA8B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402351" y="1521544"/>
            <a:ext cx="468000" cy="46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2001D8F-3F49-715F-D068-36A4A2757BF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45AEF9-FCDE-53A1-993A-BE58F54E7D5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9B8B3F-6340-8E4F-2C77-54FCD0A79F3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D64DF6-4BAA-3AD7-A6BD-48541831ECF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487D2C-CC50-F6EC-388D-62D2A751A82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E1CE468-E3E5-EDFE-8101-61BEC8C92E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F920A4A-EF97-716E-400C-B3DB66E26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47860FE-E505-59C6-0EA3-FDD42B3FA76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C95606F1-AD1D-BEC1-1935-CECCE9FA2DD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D752B15-2002-AC99-D3E4-C47CFE8AE65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1081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E011-F4C4-6DD6-F989-02CC037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73678FC1-1781-8E63-5143-98433630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700" y="751432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CF50B8E-C6A8-F505-EF73-779C4E92C5BD}"/>
              </a:ext>
            </a:extLst>
          </p:cNvPr>
          <p:cNvSpPr/>
          <p:nvPr/>
        </p:nvSpPr>
        <p:spPr>
          <a:xfrm>
            <a:off x="284356" y="5240150"/>
            <a:ext cx="8575288" cy="1021556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قامَتْ ياقوتُ إِلى </a:t>
            </a:r>
            <a:r>
              <a:rPr lang="ar-MA" sz="5400" b="1" dirty="0" err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ﭐلسَّبّورَةِ</a:t>
            </a:r>
            <a:r>
              <a:rPr lang="ar-MA" sz="5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مَعَ بِدايَةِ </a:t>
            </a:r>
            <a:r>
              <a:rPr lang="ar-MA" sz="54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ﭐلْحَفْلِ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5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0AE3202-7FA3-A60A-E8B6-BE5D394E1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E426E2-F267-09F1-2B56-EA8B1882A0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D4D38D-5A65-B7D2-A0FC-FDAD2E7D570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DEDDBCE-9D15-44AF-9F87-E24984B746D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75501F-7136-475A-6C16-DF0913C7AEF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DB91CB-FBF0-8DF1-37C6-82B86840343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923AF06-C023-B406-F3F0-8CE5DF00976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9D1329A-03A9-2D2F-2C33-9E16ABD52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0F1E0DD-E311-3C29-1D7E-47EF1881F1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38291AF-60C7-17A3-56C6-3BDC6B88E6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FAD9B3F2-FDC6-68F7-35FC-C4E581BEF4D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1A6D2399-6392-1C24-4076-218905B005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13" y="1831176"/>
            <a:ext cx="4066943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1525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3DD69-E682-35DC-19DD-7EC0A2D3B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F0BDA906-0491-6848-956F-776FFBCC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مَتى شَكَرَتِ ﭐلْمُعَلِّمَةُ ﭐلتَّلاميذَ؟ من يقرأ السؤال – عودوا للنص للبحث عن الجواب.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EC86DA2-0F3D-6B0B-315B-471F802EA715}"/>
              </a:ext>
            </a:extLst>
          </p:cNvPr>
          <p:cNvSpPr txBox="1"/>
          <p:nvPr/>
        </p:nvSpPr>
        <p:spPr>
          <a:xfrm>
            <a:off x="402351" y="3429000"/>
            <a:ext cx="8440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مَتى </a:t>
            </a:r>
            <a:r>
              <a:rPr lang="ar-MA" dirty="0">
                <a:solidFill>
                  <a:srgbClr val="424D7B"/>
                </a:solidFill>
              </a:rPr>
              <a:t>شَكَرَتِ ﭐلْمُعَلِّمَةُ ﭐلتَّلاميذَ؟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2FBA47F-29C8-701C-6B61-C6B908248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2276" y="684000"/>
            <a:ext cx="828000" cy="82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806432E-D507-4145-36A9-DA673A3D963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F6CB06-D61B-51F0-F276-504E71FD92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08F76D-190E-3206-6240-71CAC6BAE3D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89865C-20B1-1303-3B1C-9ADD1EDE449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3D9C53-4040-4C56-8859-249A6037C17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0043536-9EFB-E4F0-F7AC-FDE963A692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C997DD2-492E-4F0B-BF20-5AD02B174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2D78654-5725-D427-2D11-9C9220399C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F63110-E2B9-166D-05D3-050355EEF71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C849133-E2FC-E208-1BF1-F77901DBF7F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Espace réservé pour une image  20">
            <a:extLst>
              <a:ext uri="{FF2B5EF4-FFF2-40B4-BE49-F238E27FC236}">
                <a16:creationId xmlns:a16="http://schemas.microsoft.com/office/drawing/2014/main" id="{B14174DB-4C54-B98D-C7A1-1A961BE0E42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402351" y="1521544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026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B92F8-72FD-AECD-FAFF-AB2D3945D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BBAAC5E-1A74-9645-9599-93680BDB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من يقرأ المقطع في النص؟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1C44815-A091-8DAA-882E-EC670F18C178}"/>
              </a:ext>
            </a:extLst>
          </p:cNvPr>
          <p:cNvSpPr txBox="1"/>
          <p:nvPr/>
        </p:nvSpPr>
        <p:spPr>
          <a:xfrm>
            <a:off x="446787" y="3331828"/>
            <a:ext cx="8463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1">
              <a:defRPr sz="48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ctr"/>
            <a:r>
              <a:rPr lang="ar-MA" dirty="0"/>
              <a:t> </a:t>
            </a:r>
            <a:r>
              <a:rPr lang="ar-MA" dirty="0">
                <a:solidFill>
                  <a:srgbClr val="424D7C"/>
                </a:solidFill>
              </a:rPr>
              <a:t>شَكَرَتِ ﭐلْمُعَلِّمَةُ ﭐلتَّلاميذَ </a:t>
            </a:r>
            <a:r>
              <a:rPr lang="ar-MA" sz="5400" dirty="0"/>
              <a:t>في خِتامِ </a:t>
            </a:r>
            <a:r>
              <a:rPr lang="ar-MA" sz="5400" dirty="0" err="1"/>
              <a:t>ﭐلْحَفْلِ</a:t>
            </a:r>
            <a:r>
              <a:rPr lang="ar-MA" sz="5400" dirty="0"/>
              <a:t>.</a:t>
            </a:r>
            <a:endParaRPr lang="fr-MA" sz="5400" dirty="0"/>
          </a:p>
        </p:txBody>
      </p:sp>
      <p:pic>
        <p:nvPicPr>
          <p:cNvPr id="1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7DA3710-C12A-D982-B5E7-4E70E8F65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7B04E38-D1EE-10EA-98E8-56386816E2F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5E033D-C65E-42FD-DE35-179ED78FAA3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605240-D6F8-49DB-0C1E-C03973681F4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CEBF2F1-7B91-19DF-D663-67ACC790923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FB714C-1197-3133-83A2-D49DDD0BE40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BFEE512-9912-2417-2AA0-D40399E61A5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71431608-E02A-F228-4968-920C0E18B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02E3495-D233-9E87-B771-7D2462AAC7A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DE31D79-8333-5D8A-3A78-045C8FB8EE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87B22C2-F23C-D56B-D1DC-EFFF64AA6EB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201902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72B8EE0-533B-7351-8F14-8FED8D8B2E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16" y="826246"/>
            <a:ext cx="7886700" cy="720000"/>
          </a:xfrm>
        </p:spPr>
        <p:txBody>
          <a:bodyPr>
            <a:normAutofit/>
          </a:bodyPr>
          <a:lstStyle/>
          <a:p>
            <a:r>
              <a:rPr lang="ar-MA" sz="4000" dirty="0">
                <a:solidFill>
                  <a:srgbClr val="424D7B"/>
                </a:solidFill>
              </a:rPr>
              <a:t>استماع وتحدث</a:t>
            </a:r>
            <a:endParaRPr lang="fr-MA" sz="4000" dirty="0">
              <a:solidFill>
                <a:srgbClr val="424D7B"/>
              </a:solidFill>
            </a:endParaRP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1375901" y="2813027"/>
            <a:ext cx="5363375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التحدث:  استعمال أساليب التعبير عن الرأي في وضعيات جديدة.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D2290BD-913C-7BA6-DB36-01C6E97AFF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1"/>
          <a:stretch>
            <a:fillRect/>
          </a:stretch>
        </p:blipFill>
        <p:spPr>
          <a:xfrm>
            <a:off x="7475680" y="1953466"/>
            <a:ext cx="594650" cy="756000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0876828D-EDCC-C8F7-4C62-F70474125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901218" y="1763973"/>
            <a:ext cx="540000" cy="5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7B50E9-BE30-3AB9-CB8D-647A23362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0497" y="979577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68286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الرأي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ـــ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لنستمع لحوار مجد وندى.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3AF57E5-5156-7D49-1F94-9D6E175E3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E91260C-0506-549E-DF10-C1D71CA0669D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FB765357-7482-CD79-7846-B76E9A8E3F98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3F2F7315-344B-E2B9-9AAF-7ECDCE8E6048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D297F18-5532-EC1F-CC90-874BC40D1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DC820EE-68FA-475C-AE48-4FAD29094B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30A7584-4400-F475-0388-3E77FB41C067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................؟</a:t>
            </a:r>
            <a:endParaRPr lang="f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2B01F3D-E84F-B602-689B-2E36D9BDC3D7}"/>
              </a:ext>
            </a:extLst>
          </p:cNvPr>
          <p:cNvSpPr txBox="1"/>
          <p:nvPr/>
        </p:nvSpPr>
        <p:spPr>
          <a:xfrm>
            <a:off x="6972163" y="2185342"/>
            <a:ext cx="1526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...........؛ ...</a:t>
            </a:r>
            <a:endParaRPr lang="f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DC63327-6B6F-CD4C-1938-30513F4F4BA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A2EED31-EE60-34E9-AE6B-B4DF0FA80E5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72C7A78-CB64-6649-F782-F9BF16F7C1A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76D3C4A-3574-500F-83BF-8080A9523FD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7D607C2-8373-0E1C-1D3C-68477DEABF1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53" name="Google Shape;1246;p5">
            <a:extLst>
              <a:ext uri="{FF2B5EF4-FFF2-40B4-BE49-F238E27FC236}">
                <a16:creationId xmlns:a16="http://schemas.microsoft.com/office/drawing/2014/main" id="{5F42906C-8D43-84D2-9447-166C5ABABFB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1247;p5">
            <a:extLst>
              <a:ext uri="{FF2B5EF4-FFF2-40B4-BE49-F238E27FC236}">
                <a16:creationId xmlns:a16="http://schemas.microsoft.com/office/drawing/2014/main" id="{7C6F0AAE-B6A3-9CF8-12E8-11B0E6B2ADB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1676;p27">
            <a:extLst>
              <a:ext uri="{FF2B5EF4-FFF2-40B4-BE49-F238E27FC236}">
                <a16:creationId xmlns:a16="http://schemas.microsoft.com/office/drawing/2014/main" id="{C4763DF5-6B71-2196-2B1C-A98BD0E7BB1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429;p137">
            <a:extLst>
              <a:ext uri="{FF2B5EF4-FFF2-40B4-BE49-F238E27FC236}">
                <a16:creationId xmlns:a16="http://schemas.microsoft.com/office/drawing/2014/main" id="{EB56ACB2-AD44-6EF9-0406-2557096B741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430;p137">
            <a:extLst>
              <a:ext uri="{FF2B5EF4-FFF2-40B4-BE49-F238E27FC236}">
                <a16:creationId xmlns:a16="http://schemas.microsoft.com/office/drawing/2014/main" id="{FEECBA7A-762E-7B78-2184-4BE99BEB7BB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عرض فيديو الحوار.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79CE7FF-E43E-8842-171C-68A51AC508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54D77E9-A02A-E909-6607-73D60C366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71B74A-2093-46D9-5351-90DB5B17AF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7690E-3B5C-419F-F81F-C38F3A29EA1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53AE6E-3DDA-BF82-F5E9-16CE2806D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F88684-5C88-BACC-4B15-620214AA0C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CBF7C0-4347-B6B3-45F5-632D58921BD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E73046A1-95D0-1F25-2622-9BFC13F0682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92449C66-A8C3-995F-D791-16357E0E527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039195A5-B427-3B32-6D13-76A76D00B8F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29;p137">
            <a:extLst>
              <a:ext uri="{FF2B5EF4-FFF2-40B4-BE49-F238E27FC236}">
                <a16:creationId xmlns:a16="http://schemas.microsoft.com/office/drawing/2014/main" id="{CE34E5FB-1698-8B4F-ACBD-82E7E9D48A6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0;p137">
            <a:extLst>
              <a:ext uri="{FF2B5EF4-FFF2-40B4-BE49-F238E27FC236}">
                <a16:creationId xmlns:a16="http://schemas.microsoft.com/office/drawing/2014/main" id="{BE0531C2-0485-CF02-C53D-0705A508299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hatsApp Video 2025-11-01 at 23.08.06">
            <a:hlinkClick r:id="" action="ppaction://media"/>
            <a:extLst>
              <a:ext uri="{FF2B5EF4-FFF2-40B4-BE49-F238E27FC236}">
                <a16:creationId xmlns:a16="http://schemas.microsoft.com/office/drawing/2014/main" id="{20216D20-8A05-44EC-D610-F11545F4B2C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71839" y="1995473"/>
            <a:ext cx="6400323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507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69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C7CCC-05FE-E2DC-DE13-E22032908BB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الحوار الذي دار بين مجد وندى؟ 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CAAB89-36FA-65E2-1BEA-D69F0FDB1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F7C45927-18DA-D30A-BDD9-4D84906FD3D8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8DADAA40-0D5B-A40C-6F8A-6399E8367065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8B22CD9-AA29-334C-4652-B15F52FE0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07A623B-CA5A-CD8A-5D8E-B1C94C178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F26FA509-19A4-73C1-047A-FE66589E65E7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................؟</a:t>
            </a:r>
            <a:endParaRPr lang="f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98534AE-6A14-7DE2-6D22-59FF3FB3E024}"/>
              </a:ext>
            </a:extLst>
          </p:cNvPr>
          <p:cNvSpPr txBox="1"/>
          <p:nvPr/>
        </p:nvSpPr>
        <p:spPr>
          <a:xfrm>
            <a:off x="6972163" y="2185342"/>
            <a:ext cx="1526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...........؛ ...</a:t>
            </a:r>
            <a:endParaRPr lang="f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C385E-5A87-6229-2869-42977516970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63CA30-9B70-479E-D6E6-F68782887AA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4702CA8-E0AC-06D2-6676-4919B696E04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92A5A77-9373-F231-5704-B156AB1D37F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5CEF2C-ACA7-CFF6-3D2B-BA0DBA083DC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4" name="Google Shape;1246;p5">
            <a:extLst>
              <a:ext uri="{FF2B5EF4-FFF2-40B4-BE49-F238E27FC236}">
                <a16:creationId xmlns:a16="http://schemas.microsoft.com/office/drawing/2014/main" id="{FE7E0482-914C-6493-70A0-0B9FFEA5900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247;p5">
            <a:extLst>
              <a:ext uri="{FF2B5EF4-FFF2-40B4-BE49-F238E27FC236}">
                <a16:creationId xmlns:a16="http://schemas.microsoft.com/office/drawing/2014/main" id="{19FD5060-CFC8-4DAC-D2A1-0F1108C0ADF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676;p27">
            <a:extLst>
              <a:ext uri="{FF2B5EF4-FFF2-40B4-BE49-F238E27FC236}">
                <a16:creationId xmlns:a16="http://schemas.microsoft.com/office/drawing/2014/main" id="{F3B9D52D-257F-C409-1A18-49409FFB1FE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29;p137">
            <a:extLst>
              <a:ext uri="{FF2B5EF4-FFF2-40B4-BE49-F238E27FC236}">
                <a16:creationId xmlns:a16="http://schemas.microsoft.com/office/drawing/2014/main" id="{21446355-1420-036F-12C8-2B638FC95C1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30;p137">
            <a:extLst>
              <a:ext uri="{FF2B5EF4-FFF2-40B4-BE49-F238E27FC236}">
                <a16:creationId xmlns:a16="http://schemas.microsoft.com/office/drawing/2014/main" id="{008120D3-7F47-2E0F-F327-24E9D0F24D6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A463-5BF4-89A3-B726-A89BDC68F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440E47B-71B0-65AE-B7D7-FED49CAF12C9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0A5E34-2E70-DCB4-B0F3-BA3495272524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A00B9D-F5FF-F37A-7265-B945A83C8FE9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3846D99-F2E4-BAA4-DE0E-7A6D9E7B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787" y="756000"/>
            <a:ext cx="7025586" cy="612000"/>
          </a:xfr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أقول لأسأل شخصا  عن رأيه ؟  ـــ كل واحد يسأل زميله عن رأيه في مفاجأة صديقٍ بهدية.</a:t>
            </a:r>
          </a:p>
        </p:txBody>
      </p:sp>
      <p:pic>
        <p:nvPicPr>
          <p:cNvPr id="1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535F44D-BB4B-1BEC-7A4F-5DE86EDF2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73987489-8B87-7B13-328D-88E57B0964D5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2737D7E-FF18-3640-B2C2-3400E8205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161A312-30F2-C750-0D98-14F19AD61B5B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................؟</a:t>
            </a:r>
            <a:endParaRPr lang="fr-MA" sz="24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72F68A4-F129-65D7-9C3C-DDBA6AFA48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502" y="3445330"/>
            <a:ext cx="1838807" cy="164721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35419F-5006-2E5C-DE00-276E68EB3B1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9ED019-5A78-64BE-134B-EFF457B9AF86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E7C34A-20D7-BC67-EA06-4C0BB0D168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B30B31-D577-BBD7-D35A-F57524E69E0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204EF16-CBAB-052A-725D-A884024BD79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DD378C9B-6362-8045-A5DE-6090C033E56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247;p5">
            <a:extLst>
              <a:ext uri="{FF2B5EF4-FFF2-40B4-BE49-F238E27FC236}">
                <a16:creationId xmlns:a16="http://schemas.microsoft.com/office/drawing/2014/main" id="{3DFD1E81-BB4D-A3EC-7E1A-D4F080C7C23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1676;p27">
            <a:extLst>
              <a:ext uri="{FF2B5EF4-FFF2-40B4-BE49-F238E27FC236}">
                <a16:creationId xmlns:a16="http://schemas.microsoft.com/office/drawing/2014/main" id="{D92A82EA-9A1D-A5CE-2ABC-E122C7DA5C8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429;p137">
            <a:extLst>
              <a:ext uri="{FF2B5EF4-FFF2-40B4-BE49-F238E27FC236}">
                <a16:creationId xmlns:a16="http://schemas.microsoft.com/office/drawing/2014/main" id="{B8F07A52-4A6C-E4A9-865F-6BDB032A3F1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30;p137">
            <a:extLst>
              <a:ext uri="{FF2B5EF4-FFF2-40B4-BE49-F238E27FC236}">
                <a16:creationId xmlns:a16="http://schemas.microsoft.com/office/drawing/2014/main" id="{A15BB6A2-3A01-B5D6-33B7-E670DD7CE20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322119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4E57-C793-0743-5D7D-2404F150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892BE4-B040-16BB-A38A-D06DD511C46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1D19BA-1BE7-7B4E-6717-F207C372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أعجبتكم الفكرة ماذا تقولون؟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B186E2-1313-BA5A-8A16-F5AF90F96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39D8B088-C3FF-F3BC-1913-8FFAF8533DB6}"/>
              </a:ext>
            </a:extLst>
          </p:cNvPr>
          <p:cNvSpPr/>
          <p:nvPr/>
        </p:nvSpPr>
        <p:spPr>
          <a:xfrm>
            <a:off x="6142429" y="1569656"/>
            <a:ext cx="1741918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D340FB1-2302-5792-78E5-B42AC5DC980E}"/>
              </a:ext>
            </a:extLst>
          </p:cNvPr>
          <p:cNvSpPr txBox="1"/>
          <p:nvPr/>
        </p:nvSpPr>
        <p:spPr>
          <a:xfrm>
            <a:off x="6009650" y="1828529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 وَلَكِنْ........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600853-86B1-8522-869E-B4E9BF847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F384D0-FD32-4ACB-E3FD-034ACDA716A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579F12-CA2D-B615-489A-750CEC3503A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E65570-59C9-446F-E9B3-0A31BB82B45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E08209-0940-FDC9-3958-562A9CD362F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FCFD9-6F61-A377-88EA-78D6A7D44D2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B62952BB-5F13-6441-1477-EDB42584B2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6E619DCC-7DCF-66CC-D14D-10E7DE31769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76;p27">
            <a:extLst>
              <a:ext uri="{FF2B5EF4-FFF2-40B4-BE49-F238E27FC236}">
                <a16:creationId xmlns:a16="http://schemas.microsoft.com/office/drawing/2014/main" id="{B485ED4E-C520-3F06-56FB-AA424F0FF13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29;p137">
            <a:extLst>
              <a:ext uri="{FF2B5EF4-FFF2-40B4-BE49-F238E27FC236}">
                <a16:creationId xmlns:a16="http://schemas.microsoft.com/office/drawing/2014/main" id="{D9F33A0B-6CE1-3F96-C44A-4012ED03F88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0;p137">
            <a:extLst>
              <a:ext uri="{FF2B5EF4-FFF2-40B4-BE49-F238E27FC236}">
                <a16:creationId xmlns:a16="http://schemas.microsoft.com/office/drawing/2014/main" id="{885FC1BE-7ABB-A2B9-FA95-61AE59A4049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19F31C-2530-5BF5-A6BD-84ED4A9FD0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7181" y="3933825"/>
            <a:ext cx="1838807" cy="164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6027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26267-82A1-AB31-D55F-0D6039285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3F24795-199F-6F0E-A263-7822DB0CE56C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F8995F5-B133-24D0-ACAC-4024170AB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لتقديم اقتراح أو فكرة ماذا نقول؟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8CBC268-D492-CF9F-01D6-1CD7DA639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21568970-F66E-BE1F-EB6A-37CDD67931AE}"/>
              </a:ext>
            </a:extLst>
          </p:cNvPr>
          <p:cNvSpPr/>
          <p:nvPr/>
        </p:nvSpPr>
        <p:spPr>
          <a:xfrm>
            <a:off x="6142429" y="1569656"/>
            <a:ext cx="1741918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8FF74D0-5313-B78F-CD7D-D318A167E44A}"/>
              </a:ext>
            </a:extLst>
          </p:cNvPr>
          <p:cNvSpPr txBox="1"/>
          <p:nvPr/>
        </p:nvSpPr>
        <p:spPr>
          <a:xfrm>
            <a:off x="6009650" y="1828529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أَنا...............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2820A5B-6966-A8B7-CBEF-BE97C5755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361FD7-FFDE-9885-4E2F-5822F1D97E3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BFE57A-BB6D-3318-E953-E3C826A98709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23B61E-83C5-798C-E9E2-BFD0142D738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49E026-22E6-EA92-EA45-3B38E7365B4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31F552-2286-61AA-218E-A811A4AD307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DEE61342-0A41-4F7E-6E3C-F798A812258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FD72CA77-A22B-BC64-398E-902D0C8BAD6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76;p27">
            <a:extLst>
              <a:ext uri="{FF2B5EF4-FFF2-40B4-BE49-F238E27FC236}">
                <a16:creationId xmlns:a16="http://schemas.microsoft.com/office/drawing/2014/main" id="{BD9FA59F-DD80-B609-6675-4DFF3E6C08F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29;p137">
            <a:extLst>
              <a:ext uri="{FF2B5EF4-FFF2-40B4-BE49-F238E27FC236}">
                <a16:creationId xmlns:a16="http://schemas.microsoft.com/office/drawing/2014/main" id="{5E3E45F8-4FED-3474-047B-C156EE2FC00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0;p137">
            <a:extLst>
              <a:ext uri="{FF2B5EF4-FFF2-40B4-BE49-F238E27FC236}">
                <a16:creationId xmlns:a16="http://schemas.microsoft.com/office/drawing/2014/main" id="{6CE15E9C-5F38-9D78-BA31-D202C08212E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430AB8-A51E-4F90-3CD8-EDF0559418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4325" y="3933825"/>
            <a:ext cx="1871663" cy="165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69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B09C4-2180-9CF3-2454-7D286AD06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6FBB44-A50A-0401-CE17-1CE89DBDCE2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BA76F44-54DF-8451-7BA8-4815229B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يشارك في حوار مع زميله للتعبير والسؤال عن الرأي في الأنشطة المعروضة.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7557CD-6178-6BDD-CBB8-DD6D5EF55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2DEC9ECA-DEEC-5189-2978-46549B2C66BA}"/>
              </a:ext>
            </a:extLst>
          </p:cNvPr>
          <p:cNvSpPr/>
          <p:nvPr/>
        </p:nvSpPr>
        <p:spPr>
          <a:xfrm>
            <a:off x="6142429" y="1569656"/>
            <a:ext cx="1741918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B9A5358-815B-85E7-405D-3F14AAA7690B}"/>
              </a:ext>
            </a:extLst>
          </p:cNvPr>
          <p:cNvSpPr txBox="1"/>
          <p:nvPr/>
        </p:nvSpPr>
        <p:spPr>
          <a:xfrm>
            <a:off x="6009650" y="1828529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B22631-A7A4-B4F4-7A33-C7D5B8C8E76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CF6498-9EEC-0CAB-626B-B297C88184C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8A416FB2-7FA9-BDFE-CA80-4AD331FEC1CB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365ED4-71F6-FFBF-F848-6774243A3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3E2D1C-DB9B-F6EF-939C-BF081BD212DE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................؟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BCBDC21-D552-31C4-ADE2-30B55F6BC8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7432C-54DB-37B8-4FA4-FE8984905FA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94EF70-00CF-FFCB-2024-0FAE936477F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9D11B9-07D8-5675-9E1C-2F49FCD4D1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AA7633-B76B-1717-74A5-EE66C9BB20C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77AD88-6C4A-7900-669D-6FA95F6B033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5CCF13E1-9ECB-E121-238D-7C14AAA413C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247;p5">
            <a:extLst>
              <a:ext uri="{FF2B5EF4-FFF2-40B4-BE49-F238E27FC236}">
                <a16:creationId xmlns:a16="http://schemas.microsoft.com/office/drawing/2014/main" id="{E5326E24-6BBD-3618-127D-006C8BA5043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676;p27">
            <a:extLst>
              <a:ext uri="{FF2B5EF4-FFF2-40B4-BE49-F238E27FC236}">
                <a16:creationId xmlns:a16="http://schemas.microsoft.com/office/drawing/2014/main" id="{C09FAF29-53DD-7A7C-EAB5-35F3550A18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E394D3F9-81B5-92B0-8453-619479048B1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0A7CF3BB-9B10-02EA-BEA8-DC8B6E7C88CE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30272E6-D51D-0981-7B0C-96A6C16792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456" y="3933866"/>
            <a:ext cx="2110923" cy="12726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CF5A5E-7CF6-85C3-B716-1BA9C40B7D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1400" y="4591053"/>
            <a:ext cx="1788650" cy="13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6477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EC73D-E4FA-66DF-364C-2827D56E0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F698F13-FCD8-A5C8-144F-C14BDC5A0BE7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1AA45D-B1E6-7C4B-EEC4-3E9D2869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 يعبر عن رأيه موظفا مشهدا من المشاهد التالية: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E6C3550-239F-2937-5896-B1136D825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49" y="1992713"/>
            <a:ext cx="7635902" cy="2679850"/>
          </a:xfrm>
          <a:prstGeom prst="rect">
            <a:avLst/>
          </a:prstGeom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AC1EF0E-4651-78B8-20B4-DD4718B2D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AC96EC-E0B7-4624-BDC4-14E6BC2F469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29550A-3FCD-6BA1-43EA-CDC0D711F54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F96173-0938-8670-353A-CC11DCDE7CE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B45D79-A10E-604B-F158-B18786CE4A6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DC2B7A-DA6D-30D1-5529-94675ABC9EF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83F8DF70-5A73-C476-2FEA-285F0F1DA2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7;p5">
            <a:extLst>
              <a:ext uri="{FF2B5EF4-FFF2-40B4-BE49-F238E27FC236}">
                <a16:creationId xmlns:a16="http://schemas.microsoft.com/office/drawing/2014/main" id="{74649F9E-D5EF-8627-78BD-3BE9DCC5DC7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76;p27">
            <a:extLst>
              <a:ext uri="{FF2B5EF4-FFF2-40B4-BE49-F238E27FC236}">
                <a16:creationId xmlns:a16="http://schemas.microsoft.com/office/drawing/2014/main" id="{38535D1B-2693-1DBD-7496-5F2DE47E61F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F7ED25EA-94D2-79F9-A215-1C3903D39B0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06BBEFF4-82AA-0FC0-B1A4-017B55B9BCB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42229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0089702-D310-FF0C-4B5D-C4D7C09EB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pic>
        <p:nvPicPr>
          <p:cNvPr id="18" name="FINALE - Nachid Sadiqi PART 02">
            <a:hlinkClick r:id="" action="ppaction://media"/>
            <a:extLst>
              <a:ext uri="{FF2B5EF4-FFF2-40B4-BE49-F238E27FC236}">
                <a16:creationId xmlns:a16="http://schemas.microsoft.com/office/drawing/2014/main" id="{89A2D7D5-F7EF-129D-102D-7BD5C8612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4301" y="1993744"/>
            <a:ext cx="5695399" cy="36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 1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B01046-3651-7B38-416C-1393FB2974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3432" y="5652809"/>
            <a:ext cx="996593" cy="9965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C16835-5454-3765-B0AE-489CDBC5056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335763-1FE4-835F-0342-AAF1128DFC3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C23CF1D-280E-ED7F-34F4-B6CE5C19CB9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361C83-A734-FF3B-8CCB-024E4D7D149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A8C42A-784D-1944-2A4D-3B6CAB8E08A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Google Shape;1246;p5">
            <a:extLst>
              <a:ext uri="{FF2B5EF4-FFF2-40B4-BE49-F238E27FC236}">
                <a16:creationId xmlns:a16="http://schemas.microsoft.com/office/drawing/2014/main" id="{64F9A539-E0A4-F2EC-B042-ADBE2EA63D3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47;p5">
            <a:extLst>
              <a:ext uri="{FF2B5EF4-FFF2-40B4-BE49-F238E27FC236}">
                <a16:creationId xmlns:a16="http://schemas.microsoft.com/office/drawing/2014/main" id="{DA8B9CD9-A4D2-0B5E-4D17-53E2164D4D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76;p27">
            <a:extLst>
              <a:ext uri="{FF2B5EF4-FFF2-40B4-BE49-F238E27FC236}">
                <a16:creationId xmlns:a16="http://schemas.microsoft.com/office/drawing/2014/main" id="{2E85605B-BCBC-CAB4-EC55-A5D755C9966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5860A7FF-75D4-F679-04AD-9F53918D9070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EA59AC36-1E7A-5EA8-68EC-3DBA23FBA498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99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69F0-A6A1-E6E2-4A5F-24B9FDE0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988BAABF-85A4-1C36-E6A3-E111B8383A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0F18E04-4029-749C-A0A6-3904B57D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680" y="837822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تمارين كتابية</a:t>
            </a:r>
            <a:endParaRPr lang="fr-MA" dirty="0"/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E6A8247-6B5E-B488-E583-8301944C5F7A}"/>
              </a:ext>
            </a:extLst>
          </p:cNvPr>
          <p:cNvSpPr txBox="1">
            <a:spLocks/>
          </p:cNvSpPr>
          <p:nvPr/>
        </p:nvSpPr>
        <p:spPr>
          <a:xfrm>
            <a:off x="1511661" y="3027493"/>
            <a:ext cx="522564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تمارين تطبيقية حول الجملة الاسمية.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B837DE-C6C3-6F62-BCB7-4666934BA84C}"/>
              </a:ext>
            </a:extLst>
          </p:cNvPr>
          <p:cNvSpPr txBox="1"/>
          <p:nvPr/>
        </p:nvSpPr>
        <p:spPr>
          <a:xfrm>
            <a:off x="4334570" y="1752540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 04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BA2573-958B-AFE6-452E-A86958A22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21250" y="1995514"/>
            <a:ext cx="975426" cy="756000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E155D661-9179-E569-A598-4DA3D4215A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4644" y="1761513"/>
            <a:ext cx="540000" cy="54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DA0759-78CC-E78A-02E3-70B72DA0FA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9534" y="1007336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79276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ستنجزون تمارين كتابية على كراساتكم. خذوا  ص29.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96735-FDBB-5E48-8460-E6D71F397F8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0B0444-D1D2-32AB-2C06-6BF9E0EC092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76D55-96E0-AADF-97F8-F68380E348A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B56223-FD89-A841-A56A-1BFAB8F9E53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F798F5-F4CB-883D-5069-2FD26EA57A0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DF63E93-51E2-BD04-17B6-A41CD4A9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B5431D-C050-6FA5-B8E1-4C04D29D7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2F0166-A1B9-8E8B-280B-C22C9BEA3BA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73E159A-F9A7-2D71-0FB3-58AB1D703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7C1E98-4632-42C7-0FF5-EFD9DA664BE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D439963-B97D-C64F-EA33-77ECA42F27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3032" y="1629264"/>
            <a:ext cx="3077936" cy="4680000"/>
          </a:xfrm>
          <a:prstGeom prst="rect">
            <a:avLst/>
          </a:prstGeom>
        </p:spPr>
      </p:pic>
      <p:pic>
        <p:nvPicPr>
          <p:cNvPr id="10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426C573-9E2B-F7E4-6F2D-13ED5FDAE7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950F-4CB2-5F1B-D8D5-FB235304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56CB27-5E04-45F2-7F32-EC48B3D3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سأقرأ الجملة مع الضمائر: أَنا أَنْتَ أَنْتِ هو هي هُمْ.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C84D34C-35CB-9624-91A3-FEFA9CB83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365" y="1996860"/>
            <a:ext cx="3675270" cy="3997539"/>
          </a:xfrm>
          <a:prstGeom prst="rect">
            <a:avLst/>
          </a:prstGeom>
        </p:spPr>
      </p:pic>
      <p:pic>
        <p:nvPicPr>
          <p:cNvPr id="1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1297C6D-D486-B610-4DA5-26B4C7A39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C0E00A-C472-5FFC-1C24-8094BC80615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6815A-FD3C-DCFB-1701-9D984AD64B6C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ABD57D-5C47-8AC4-921D-B8C9930135F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2D8A41-D186-BE15-7C1B-A081AB79C74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164DD8-3C13-C2ED-92A7-AF06F14E101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FF7BAF6-3B68-48E9-07B3-7C4B0FA6BD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5A6D10F-8FD9-22A2-6A2F-CDCA80BAFB2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FCDED04-42F7-7B03-A1D0-5DB36534165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3339BB4-727C-1F8D-CE84-E1DA826ED9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0999796-8A32-2557-86E9-CB8B9D647E8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9145464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5CE7C-D61D-4624-D87B-08D46B990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09C23-88A9-B01C-654D-3C94F83FF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نقرأ جماعة؟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FEFC715-48D3-66F7-8E61-7679701B6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365" y="1996860"/>
            <a:ext cx="3675270" cy="3997539"/>
          </a:xfrm>
          <a:prstGeom prst="rect">
            <a:avLst/>
          </a:prstGeom>
        </p:spPr>
      </p:pic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2D4172-C4EF-4B19-B07E-18AF63C5C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88095F-0192-AE7D-AB96-39C0D11E352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D71262-0B6B-6437-4A22-89D051C19AB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EB5F4B-00EF-801F-1019-A2811A4E41C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5F6282-48C5-E9D1-3BB3-4DBA7FC0DD8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4B633C-3FC3-6CA4-AAE6-695E152A5E5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C8445AA-A697-6668-6203-5833C2803E1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8B72B95-6BA4-7D27-5A2C-2E99D6EF67E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AFB79F5-BB21-3F0B-9161-990EF7C94D1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E8FC0BA9-7595-3A64-17F4-284585DC9B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7F5CB00-375B-53BD-FA3D-F9C82D5F0C5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4356109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7ADD3-8CE3-731E-6148-286C742F5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8D8F7-286E-3C10-3FC1-925C22AF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0011A64-C54C-19EC-762D-E3F9F337C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365" y="1996860"/>
            <a:ext cx="3675270" cy="3997539"/>
          </a:xfrm>
          <a:prstGeom prst="rect">
            <a:avLst/>
          </a:prstGeom>
        </p:spPr>
      </p:pic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F71D4A-887D-ECF1-583A-222C48B1E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8159AF-5AF2-D713-74F8-066B8069D72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575E5-23C3-BCBA-94F4-ECFB06BF6293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B40FBD-C990-5C1B-F6C2-061F9BC1890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B249B3-B493-32A2-64A6-3B68BB40EF9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5CE79C-A05B-374E-EFB6-5706615AAAD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E716F3E-CE40-5B20-88DA-06DB1943CA0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E0A64CE-DAAF-2BBA-0E59-C961F73A832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B4C88FA-157B-8262-E1D6-EA09114552B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B348C7-0A88-9840-CD8D-8EB08D2AA6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F87EFF5-DAB7-7E90-8AC5-AB37BA8628B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4904048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B2A88-69DA-8A41-56FB-1D192778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18BC6B9-615A-1DC8-1310-B9D2D748ED16}"/>
              </a:ext>
            </a:extLst>
          </p:cNvPr>
          <p:cNvSpPr/>
          <p:nvPr/>
        </p:nvSpPr>
        <p:spPr>
          <a:xfrm>
            <a:off x="7846142" y="3490050"/>
            <a:ext cx="117987" cy="157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E950D0-8BCD-0DD6-5701-68F850B43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التالية بالكلمة المناسبة حسب الضمائر.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2E1BDE78-4BA0-E645-2895-48292CBB1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150" y="1994652"/>
            <a:ext cx="4115701" cy="3627230"/>
          </a:xfrm>
          <a:prstGeom prst="rect">
            <a:avLst/>
          </a:prstGeom>
        </p:spPr>
      </p:pic>
      <p:pic>
        <p:nvPicPr>
          <p:cNvPr id="1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CE483B45-01A1-5F14-54EB-BB00C8832A2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EA9050-4603-BBD9-5751-4BB8C334CF9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C778D0-92CD-3AC3-2CB2-E719F21A21F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45676A-0225-64FE-72D5-5408CC74F2C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13CEEB-138E-6CC1-956C-0BA1A339454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BFFCA3-28D5-3B45-CC7B-450DD793A61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66CF16A-DEA0-DBFF-3AF6-6A337C21BD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F71D9B5-0494-4CEA-089D-5549195496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2797E58-ADCB-034F-1800-576FC52231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1B39FCD-9263-6635-9768-ABFE757911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F9BD009-8C53-4963-1224-B33970427B5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272645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DC80E-D798-67B6-0BF2-8B759668A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6DA89-7191-0E21-B03D-515936524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12DD89E-2698-508E-E4A9-09F472F54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150" y="1994650"/>
            <a:ext cx="4115701" cy="362723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265E92A2-58B1-C5B6-75E2-02A97CA738BF}"/>
              </a:ext>
            </a:extLst>
          </p:cNvPr>
          <p:cNvSpPr txBox="1"/>
          <p:nvPr/>
        </p:nvSpPr>
        <p:spPr>
          <a:xfrm>
            <a:off x="3990695" y="2695388"/>
            <a:ext cx="1375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تَحْضُرُ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FEDB05B-BB59-B7F6-A7EF-33E1DA9C1F42}"/>
              </a:ext>
            </a:extLst>
          </p:cNvPr>
          <p:cNvSpPr txBox="1"/>
          <p:nvPr/>
        </p:nvSpPr>
        <p:spPr>
          <a:xfrm>
            <a:off x="4052373" y="3240168"/>
            <a:ext cx="1375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تَحْضُرينَ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C6508EB-6576-B5E9-CD86-E5A9BEA882E5}"/>
              </a:ext>
            </a:extLst>
          </p:cNvPr>
          <p:cNvSpPr txBox="1"/>
          <p:nvPr/>
        </p:nvSpPr>
        <p:spPr>
          <a:xfrm>
            <a:off x="4060862" y="3798578"/>
            <a:ext cx="1375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يَحْضُرُ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5DFA9BF-7FB1-C21D-6543-4A7D1D7A0AA8}"/>
              </a:ext>
            </a:extLst>
          </p:cNvPr>
          <p:cNvSpPr txBox="1"/>
          <p:nvPr/>
        </p:nvSpPr>
        <p:spPr>
          <a:xfrm>
            <a:off x="4060862" y="4359014"/>
            <a:ext cx="1375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تَحْضُرُ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9B96E0D-F52F-C593-A00D-5BA88DC8CB0E}"/>
              </a:ext>
            </a:extLst>
          </p:cNvPr>
          <p:cNvSpPr txBox="1"/>
          <p:nvPr/>
        </p:nvSpPr>
        <p:spPr>
          <a:xfrm>
            <a:off x="3830967" y="4900193"/>
            <a:ext cx="1788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يَحْضُرونَ </a:t>
            </a: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928F346-A558-28E6-1252-99C63A6EA9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586899-88E3-EA18-8A0C-A96C14EA504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E00642-CA12-7252-B1AA-C0670D13A662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C0AF26-0F58-F975-8225-8E29A477CDE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A5BB16C-A394-75CD-451E-111A6E4547D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FB22E7-0C25-BD5D-B4C0-129D5620F01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76A7514-AC51-1E09-BFEB-595C376576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68BCBD03-76C9-30C3-163F-8A8D1DF05F0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376E360-D999-97E7-3BE6-8BD85A4455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0DDC6FF1-E484-C936-F2FB-50CA7DECBB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F1A1AC1-F4A8-E825-7A15-C3E2B5FBC7D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0983597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A4C22-950D-EE25-69DB-EB3E33EC9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809C29-7F92-A811-8EBE-532D1576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ليشتغل كل واحد بمفرده. أكملوا الجملة التالية بالكلمة المناسبة على كراساتكم.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D992C68-3A38-E573-8266-0AE9EE6BE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009" y="2717900"/>
            <a:ext cx="7145982" cy="1592092"/>
          </a:xfrm>
          <a:prstGeom prst="rect">
            <a:avLst/>
          </a:prstGeom>
          <a:ln w="28575">
            <a:noFill/>
          </a:ln>
        </p:spPr>
      </p:pic>
      <p:pic>
        <p:nvPicPr>
          <p:cNvPr id="17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530223C-B51F-C488-88E6-5D57D6E0F4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28014"/>
            <a:ext cx="828000" cy="828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5878DD7-1765-40A4-FC84-98EB0116D1B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963328-0503-689B-2648-3C2AAB80CD4B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836E2D-B60C-7547-5CC0-6D81E06B31D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044DC4-1A0D-BB9D-C240-7B63142D955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375E0F-D6CE-910C-0FDD-67078574A60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4EBF7F8-83BC-EA9D-2D90-6365AC0467C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94EEC63-9663-D142-2EE6-EDD7C4C0522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9F6C4A-3A10-68E3-0AAD-5130C7BC9DD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6CFD255-678C-501C-3D60-A954A00DF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D59B836-0A37-EE5D-F614-7C956798539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452217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B1DC3-371A-033B-9023-E1A8031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B39DF6D-D45C-EEA8-3623-3DF06275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90BF6ED-52EF-88BC-0712-9592F96E3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" y="2717152"/>
            <a:ext cx="7580422" cy="1592092"/>
          </a:xfrm>
          <a:prstGeom prst="rect">
            <a:avLst/>
          </a:prstGeom>
          <a:ln w="28575"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C916E21-AEB8-E4F5-88DA-553B71E78159}"/>
              </a:ext>
            </a:extLst>
          </p:cNvPr>
          <p:cNvSpPr txBox="1"/>
          <p:nvPr/>
        </p:nvSpPr>
        <p:spPr>
          <a:xfrm>
            <a:off x="5413349" y="3672432"/>
            <a:ext cx="191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يَرْسُمُ لَوْحَةً.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13718B1-A0CA-3BEA-E178-D072134D4ACB}"/>
              </a:ext>
            </a:extLst>
          </p:cNvPr>
          <p:cNvSpPr txBox="1"/>
          <p:nvPr/>
        </p:nvSpPr>
        <p:spPr>
          <a:xfrm>
            <a:off x="3214379" y="3279581"/>
            <a:ext cx="191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تَرْسُمُ لَوْحَةً.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5A27FC-768A-EAA5-663D-4CDBEDA52D17}"/>
              </a:ext>
            </a:extLst>
          </p:cNvPr>
          <p:cNvSpPr txBox="1"/>
          <p:nvPr/>
        </p:nvSpPr>
        <p:spPr>
          <a:xfrm>
            <a:off x="1011470" y="3672432"/>
            <a:ext cx="1918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تَرْسُمينَ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E9624AD-5715-3725-BBD1-D141D94481F8}"/>
              </a:ext>
            </a:extLst>
          </p:cNvPr>
          <p:cNvSpPr txBox="1"/>
          <p:nvPr/>
        </p:nvSpPr>
        <p:spPr>
          <a:xfrm>
            <a:off x="4928765" y="3644439"/>
            <a:ext cx="673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هِيَ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72C7133-BEA1-BB36-D004-71D7CE23D13D}"/>
              </a:ext>
            </a:extLst>
          </p:cNvPr>
          <p:cNvSpPr txBox="1"/>
          <p:nvPr/>
        </p:nvSpPr>
        <p:spPr>
          <a:xfrm>
            <a:off x="2705081" y="3279581"/>
            <a:ext cx="673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هُمْ</a:t>
            </a:r>
            <a:endParaRPr lang="fr-MA" sz="28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3F8362B-B961-1BC9-02AD-C1F3F834B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1B883C-A328-3E98-F2F1-D732A5985ED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5D26D6-CA59-2439-9D03-328E28909C44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B99875-5783-1AD6-9B33-19AE1A2634A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E53CD6-A36E-BB70-2D54-C60DA06524F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A34B01-39B2-EE22-E20D-1D04D0086C7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59B692DD-7CD1-86D8-762A-436DC22A913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558FD886-C404-8889-BDDF-C789416356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77AA56E7-3B7D-14B5-0E16-B7B5F45EC3B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AB4E394F-C672-457B-CE75-263485252C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0F4E6A55-C052-D21A-5289-621461FD439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233807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0374A-DBF7-678B-7461-B024C2BB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43FFED3-D35C-5B9C-D12A-F722F5187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سأرتب الكلمات التالية للحصول على جملة مفيدة. ما الكلمة الأولى؟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9CEF819-ADA0-4A13-42C9-B15FB431D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2717854"/>
            <a:ext cx="6784258" cy="1597759"/>
          </a:xfrm>
          <a:prstGeom prst="rect">
            <a:avLst/>
          </a:prstGeom>
        </p:spPr>
      </p:pic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FDABE6C-B7B6-45C7-75DD-A04973951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828000" cy="82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1668A7E-38F7-B369-EAFE-91B42F4DE6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5533E0-C8F9-9530-AD10-5C0C20BD27BF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32C772-020D-87FA-1CA6-57F5EBB557A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0A292E-1A80-89AF-B38C-18EB446693D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3A05C1F-E324-3262-6FDB-4B97E2832AF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527ED41-BA0A-0601-9DE4-135789261F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7026D16-6B36-29C0-DBCB-49454FFE12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A2E8C7A-226E-CEB2-302A-F45F4F84334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AAE3A05-065C-B1F5-6454-CAADBE4F68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D660A35-E878-6A47-0CC0-AD782F1BBF9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77632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F162E-8B82-E179-01CB-2912EB813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BDC8C8A-75A3-CA9A-AF12-632859774B67}"/>
              </a:ext>
            </a:extLst>
          </p:cNvPr>
          <p:cNvSpPr/>
          <p:nvPr/>
        </p:nvSpPr>
        <p:spPr>
          <a:xfrm>
            <a:off x="4975109" y="5240395"/>
            <a:ext cx="648929" cy="191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8D92A808-458A-27E1-0F91-88D3FE6CD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ياقوت. ماذا تفعل ياقوت؟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FCA5CC-12E0-F5B4-670F-8DD20804F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2717664"/>
            <a:ext cx="6784258" cy="159775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B89567E-EAF4-68D8-B944-483AB986D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08" y="4971685"/>
            <a:ext cx="6718796" cy="133232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3044EC9-D444-1CDC-DFBF-F2CE6ECD340D}"/>
              </a:ext>
            </a:extLst>
          </p:cNvPr>
          <p:cNvSpPr txBox="1"/>
          <p:nvPr/>
        </p:nvSpPr>
        <p:spPr>
          <a:xfrm>
            <a:off x="5624038" y="5451178"/>
            <a:ext cx="19183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E34433-242B-57B9-25BD-9EA0560E20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6F2C60-E5D9-A3A2-DD8F-EF1B9624A1C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2756BD-97AD-8A76-1ED0-66C589DD54E7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F592AC-F782-AEBB-8E41-3A84E1F78FA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460B55-94E2-34C0-A11A-E888D338215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FD38BC-346C-5293-A967-518ED894E34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26F9B75-6A09-805A-7E7D-EB3C2B7CF9E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30631E1-806F-0263-AB0A-08485D2A9C4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A64C57C-4A29-BD8A-438E-7B53C02815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6A29A59-13A1-8381-1B7B-88553B0D7E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DCAC819A-9137-5D6F-C28F-5EC9B1CBE36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876024"/>
      </p:ext>
    </p:extLst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اشتغلوا في ثنائيات وأكملوا الجملة.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791E674-82F9-0A6F-5B1C-CF90ECA86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02" y="4971686"/>
            <a:ext cx="6718796" cy="1332326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3AE247FF-5D8A-1F62-8175-E562C624F0B6}"/>
              </a:ext>
            </a:extLst>
          </p:cNvPr>
          <p:cNvSpPr txBox="1"/>
          <p:nvPr/>
        </p:nvSpPr>
        <p:spPr>
          <a:xfrm>
            <a:off x="2584704" y="5460510"/>
            <a:ext cx="49576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 تُزَيِّنُ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لْجُدْرانَ.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7DF190C3-4A40-A366-B7D6-ACB397157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1" y="2717668"/>
            <a:ext cx="6784258" cy="1597759"/>
          </a:xfrm>
          <a:prstGeom prst="rect">
            <a:avLst/>
          </a:prstGeom>
        </p:spPr>
      </p:pic>
      <p:pic>
        <p:nvPicPr>
          <p:cNvPr id="11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2324599-52FC-5AF4-4E2D-60C58A8995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6F0E052-2B7C-5DED-7BEF-07246EAA59B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0E9439-2966-41E2-3A8E-EE38324FB827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BB4D92-BE57-0527-4D70-CEA6C52FADF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E1B1FAB-1B80-96E3-69A0-9C3DE715BDB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066461C-8204-BCAD-1DEF-733ACCA7802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4B9489BF-71D8-E999-C4F8-4F19D1FF28B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CF6951E-820A-FFB6-41BF-019718AF51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DE70179-D9E0-A8CB-0626-B92CA0168E7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C7A23BD9-8852-5F8A-95EB-F24EE27976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F4C2839-4F93-DC7F-8B83-937B54BDB87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AFD1A-3DAB-C716-4DA8-2DD723D16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F9AEE-68D1-753A-5B3D-F90FE911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 و رتبوا الكلمات التالية للحصول على جملة مفيدة.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EC39903-2287-AF11-9B9E-F4C43CF90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207" y="2713426"/>
            <a:ext cx="5765586" cy="1331065"/>
          </a:xfrm>
          <a:prstGeom prst="rect">
            <a:avLst/>
          </a:prstGeom>
        </p:spPr>
      </p:pic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01DA206-A61A-8CE6-4F6F-6A1C52160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6E5CD2-3193-0264-21DB-C98DA9D2D2D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D128B1C-1E0E-FC74-C8D6-7CD5DBC9C268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3A84A9-A9A9-F007-971C-79D07D67545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73A834-5DAC-C783-AFC2-E184DFEAE6A2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905EED-F96A-FBFC-A111-098638041D9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A5C499BC-A9A3-3D7C-CDBB-EA3C0E6D69F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ED61855-955E-B930-3203-BB58B0DD3E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5A8E15-EB3F-6851-2355-78AC4DC303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614C6AF-203F-F1BD-B334-BA4769C7E8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C3EF5E2-541E-66B8-B0E9-27F0ED64F86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560213"/>
      </p:ext>
    </p:extLst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5F690-7EB9-6111-00D7-622A278EF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9BEC90-A0E7-F2EE-7870-E48E3016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رتبوا الكلمات التالية للحصول على جملة مفيدة.</a:t>
            </a:r>
            <a:endParaRPr lang="ar-MA" sz="2400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CCD4BEE-757D-5B91-A445-30536FF01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02" y="4731848"/>
            <a:ext cx="6718796" cy="133232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52B07A8-22D4-B6A7-D684-579D460A84D9}"/>
              </a:ext>
            </a:extLst>
          </p:cNvPr>
          <p:cNvSpPr txBox="1"/>
          <p:nvPr/>
        </p:nvSpPr>
        <p:spPr>
          <a:xfrm>
            <a:off x="2002860" y="5206987"/>
            <a:ext cx="5250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اَلْمُعَلِّمَةُ تَشْكُرُ </a:t>
            </a:r>
            <a:r>
              <a:rPr lang="ar-S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4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لتَّلاميذَ.</a:t>
            </a:r>
            <a:endParaRPr lang="fr-MA" sz="44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208E2DC-66DA-A037-D2A6-A1A4D4E87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207" y="2717473"/>
            <a:ext cx="5765586" cy="1331065"/>
          </a:xfrm>
          <a:prstGeom prst="rect">
            <a:avLst/>
          </a:prstGeom>
        </p:spPr>
      </p:pic>
      <p:pic>
        <p:nvPicPr>
          <p:cNvPr id="15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300C62E-926C-3A33-4738-2894805F99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0235" y="628014"/>
            <a:ext cx="828000" cy="828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318F5B-BBCE-F3C8-9AE8-7DAD5D4007C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B50FD6-304A-D8B3-4A9D-16CE3923554E}"/>
              </a:ext>
            </a:extLst>
          </p:cNvPr>
          <p:cNvSpPr>
            <a:spLocks/>
          </p:cNvSpPr>
          <p:nvPr/>
        </p:nvSpPr>
        <p:spPr>
          <a:xfrm>
            <a:off x="383096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5781D5-F15E-648F-4CB8-4F0270EC4A6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CCD8362-2462-A9BF-EAD6-4DC11D3527D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A9A2E50-C2C3-43CA-C61A-463932EB404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782A0679-6055-31A3-D73E-DF1EA19DAA2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27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8BD1F82-84E1-7281-C463-571F314C3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38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7982050-3AD9-CF58-14AA-9E2675DAED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8494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6E015B7B-0B41-3F50-07A3-868BC657A7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2663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AD4C3B27-A9BF-D5E4-17E9-076B52CBE29F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62644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2178678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F7C2F4C-4EB8-AF41-BFE8-4667E3CAE8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18534" y="856830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D109C37-7CFB-27F5-4EF6-0C44722EBE05}"/>
              </a:ext>
            </a:extLst>
          </p:cNvPr>
          <p:cNvSpPr txBox="1">
            <a:spLocks/>
          </p:cNvSpPr>
          <p:nvPr/>
        </p:nvSpPr>
        <p:spPr>
          <a:xfrm>
            <a:off x="2537923" y="2510777"/>
            <a:ext cx="4196287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5901B-C703-415E-DC0D-67E684C06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6505" y="982168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396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A0BA7-B21B-0528-712E-0F40D8D2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تحدي القراءة.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1424F1-D0B9-96D4-7F11-5C1621824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359CF0-6AA5-21FE-2876-24A2E7A2D59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807F9F-6BD3-2F32-9B05-C7DD4A8123B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142B0F-F607-4C38-D214-F24E37E047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E1F9A6-4652-ECE5-D5B0-BA3AF95ED54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A05F22-492D-63AD-4C68-78F50667186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235A4859-37AA-472F-170D-C382CB0576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AA939117-354C-6946-FC0D-1EE338629BD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02583745-C263-8222-3844-7AC1F5CF36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9BAB3B3B-6DCF-B3B2-C561-BBC3FC131C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190171B0-AE31-F4FC-3D7B-78DA8B2FA4F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36C211-C5E3-07A2-8B34-A18C392D81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409" y="1998937"/>
            <a:ext cx="6705183" cy="393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EF240-DB4E-EC85-5651-C599DCB7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توظيف أساليب التعبير عن الرأي.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F60D200-CE09-CDF5-6972-FADBAC3A1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E3BC7534-E501-CEE4-4771-91DCF29B82CA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BCB02A3C-8724-D6E3-6D9F-C08D1717BDC9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76CE4AA-5B69-77D3-00ED-06FB0392C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6829F0-BBD8-82F1-14FD-D271005FB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479A19-8A8B-0AE7-3105-2D3523D1C9F0}"/>
              </a:ext>
            </a:extLst>
          </p:cNvPr>
          <p:cNvSpPr txBox="1"/>
          <p:nvPr/>
        </p:nvSpPr>
        <p:spPr>
          <a:xfrm>
            <a:off x="2921473" y="1459070"/>
            <a:ext cx="34243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Courier New" panose="02070309020205020404" pitchFamily="49" charset="0"/>
              <a:buChar char="o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رَأْيِكَ؟</a:t>
            </a:r>
            <a:endParaRPr lang="f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indent="-457200" algn="r" rtl="1">
              <a:buFont typeface="Courier New" panose="02070309020205020404" pitchFamily="49" charset="0"/>
              <a:buChar char="o"/>
            </a:pP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مُتَّفِقٌ (ة)/ غَيْرُ مُتَّفِق(ة)؛لأنَّ</a:t>
            </a:r>
            <a:endParaRPr lang="fr-MA" sz="32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3F79461-87FC-537E-0C66-711AB79C6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773718"/>
            <a:ext cx="937341" cy="19966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58BB77-77C7-B440-5F19-EFFE0188B8F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E0FD28-8A07-B480-9214-3EF014E75FB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3929C-FFD5-39A3-B94A-D04BE3ABB02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509E4BA-42D6-9EBB-2F1F-7014401AA30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4FDF19A-3836-0588-C4AB-6FD54CB05A4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1" name="Google Shape;1676;p27">
            <a:extLst>
              <a:ext uri="{FF2B5EF4-FFF2-40B4-BE49-F238E27FC236}">
                <a16:creationId xmlns:a16="http://schemas.microsoft.com/office/drawing/2014/main" id="{C248873A-EB54-23A5-8C92-3AB2928054F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225CA13C-FAF4-5B2E-6D8D-47F8B1D25E6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0;p140">
            <a:extLst>
              <a:ext uri="{FF2B5EF4-FFF2-40B4-BE49-F238E27FC236}">
                <a16:creationId xmlns:a16="http://schemas.microsoft.com/office/drawing/2014/main" id="{57D844CD-3338-DFEB-A4B5-39F43C82563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1679;p27">
            <a:extLst>
              <a:ext uri="{FF2B5EF4-FFF2-40B4-BE49-F238E27FC236}">
                <a16:creationId xmlns:a16="http://schemas.microsoft.com/office/drawing/2014/main" id="{3C92A861-E261-0C54-DE5A-7483DC1130E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680;p27">
            <a:extLst>
              <a:ext uri="{FF2B5EF4-FFF2-40B4-BE49-F238E27FC236}">
                <a16:creationId xmlns:a16="http://schemas.microsoft.com/office/drawing/2014/main" id="{E32C78E8-F794-4A28-1D9A-B01686C83B2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BB730-3300-F3C8-C999-267C40FC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3F95A-6565-53CB-7BF5-79E785C6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التحويلات مع الضمائر.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511C87-0019-C081-4D70-64BFC5D8A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365" y="1996860"/>
            <a:ext cx="3675270" cy="3997539"/>
          </a:xfrm>
          <a:prstGeom prst="rect">
            <a:avLst/>
          </a:prstGeom>
        </p:spPr>
      </p:pic>
      <p:pic>
        <p:nvPicPr>
          <p:cNvPr id="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D27C5AD-75F5-57D1-0BEA-7E4856F23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8164296-A35E-DA99-E359-578EBA7C2B3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A11D74-151A-A6D5-C9D8-0897F550DD8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3CB530-20DC-9C7D-50E7-D3230D6BB7C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3541A5-D8ED-6BBB-89A9-0711F03F6EE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AB1E76-F048-47AC-1C4E-6F72FEEFE33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Google Shape;1676;p27">
            <a:extLst>
              <a:ext uri="{FF2B5EF4-FFF2-40B4-BE49-F238E27FC236}">
                <a16:creationId xmlns:a16="http://schemas.microsoft.com/office/drawing/2014/main" id="{B2193629-EFB1-243A-F796-C54E34E93EE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29;p137">
            <a:extLst>
              <a:ext uri="{FF2B5EF4-FFF2-40B4-BE49-F238E27FC236}">
                <a16:creationId xmlns:a16="http://schemas.microsoft.com/office/drawing/2014/main" id="{66170DDF-E0BF-EC52-56E8-20077F33D17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570;p140">
            <a:extLst>
              <a:ext uri="{FF2B5EF4-FFF2-40B4-BE49-F238E27FC236}">
                <a16:creationId xmlns:a16="http://schemas.microsoft.com/office/drawing/2014/main" id="{44095F98-1EA3-72CE-D841-F829C94680C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679;p27">
            <a:extLst>
              <a:ext uri="{FF2B5EF4-FFF2-40B4-BE49-F238E27FC236}">
                <a16:creationId xmlns:a16="http://schemas.microsoft.com/office/drawing/2014/main" id="{0A51697D-00A0-D6E1-0158-3A9508FCCB1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680;p27">
            <a:extLst>
              <a:ext uri="{FF2B5EF4-FFF2-40B4-BE49-F238E27FC236}">
                <a16:creationId xmlns:a16="http://schemas.microsoft.com/office/drawing/2014/main" id="{39ED9977-AA4C-2F3B-4163-161417A7F6E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512746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DC798B-E784-1843-29EF-29031A11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نركب جملا من 3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E5CD63-C486-BB5F-060E-59F37819E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653" y="2500674"/>
            <a:ext cx="6261748" cy="2595433"/>
          </a:xfrm>
          <a:prstGeom prst="rect">
            <a:avLst/>
          </a:prstGeom>
        </p:spPr>
      </p:pic>
      <p:pic>
        <p:nvPicPr>
          <p:cNvPr id="13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BC739B-7152-93C6-9DB0-B77D9919F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1607" y="656007"/>
            <a:ext cx="828000" cy="82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B4B9A3-ACF0-7998-7B7E-632E1B1ECAD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8EB8AA-2536-2D52-55BF-EB1D274A793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BA8382-899F-8824-3911-0CB1EF6152F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E9B348-F0E2-025A-2FD1-5B657EEF219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17C862-057E-8288-8F97-9189A0F24B4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6" name="Google Shape;1676;p27">
            <a:extLst>
              <a:ext uri="{FF2B5EF4-FFF2-40B4-BE49-F238E27FC236}">
                <a16:creationId xmlns:a16="http://schemas.microsoft.com/office/drawing/2014/main" id="{45FFDECF-60F5-64BB-7197-C5F28EE43A0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29;p137">
            <a:extLst>
              <a:ext uri="{FF2B5EF4-FFF2-40B4-BE49-F238E27FC236}">
                <a16:creationId xmlns:a16="http://schemas.microsoft.com/office/drawing/2014/main" id="{2162ACFF-C383-10DB-1BD5-6BE83E2811B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570;p140">
            <a:extLst>
              <a:ext uri="{FF2B5EF4-FFF2-40B4-BE49-F238E27FC236}">
                <a16:creationId xmlns:a16="http://schemas.microsoft.com/office/drawing/2014/main" id="{66D28FB9-FF15-41EE-5324-2CD33969F4E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679;p27">
            <a:extLst>
              <a:ext uri="{FF2B5EF4-FFF2-40B4-BE49-F238E27FC236}">
                <a16:creationId xmlns:a16="http://schemas.microsoft.com/office/drawing/2014/main" id="{A4EFC884-E0E9-72F9-A86A-018EC78E257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680;p27">
            <a:extLst>
              <a:ext uri="{FF2B5EF4-FFF2-40B4-BE49-F238E27FC236}">
                <a16:creationId xmlns:a16="http://schemas.microsoft.com/office/drawing/2014/main" id="{6FE57B57-0CE2-64A2-0CC9-06D7C6834C6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1" y="1274428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13584</TotalTime>
  <Words>1409</Words>
  <Application>Microsoft Office PowerPoint</Application>
  <PresentationFormat>Affichage à l'écran (4:3)</PresentationFormat>
  <Paragraphs>452</Paragraphs>
  <Slides>68</Slides>
  <Notes>1</Notes>
  <HiddenSlides>0</HiddenSlides>
  <MMClips>6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16</vt:i4>
      </vt:variant>
      <vt:variant>
        <vt:lpstr>Titres des diapositives</vt:lpstr>
      </vt:variant>
      <vt:variant>
        <vt:i4>68</vt:i4>
      </vt:variant>
    </vt:vector>
  </HeadingPairs>
  <TitlesOfParts>
    <vt:vector size="97" baseType="lpstr">
      <vt:lpstr>Calibri Light</vt:lpstr>
      <vt:lpstr>Calibri</vt:lpstr>
      <vt:lpstr>Courier New</vt:lpstr>
      <vt:lpstr>Dosis</vt:lpstr>
      <vt:lpstr>Dosis SemiBold</vt:lpstr>
      <vt:lpstr>Roboto</vt:lpstr>
      <vt:lpstr>Modern Love</vt:lpstr>
      <vt:lpstr>Wingdings</vt:lpstr>
      <vt:lpstr>Dosis Medium</vt:lpstr>
      <vt:lpstr>Microsoft Uighur</vt:lpstr>
      <vt:lpstr>Abadi</vt:lpstr>
      <vt:lpstr>Noto Sans Symbols</vt:lpstr>
      <vt:lpstr>Arial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2_Thème Office</vt:lpstr>
      <vt:lpstr>1_اختتام الحصة nv</vt:lpstr>
      <vt:lpstr>Présentation PowerPoint</vt:lpstr>
      <vt:lpstr>Présentation PowerPoint</vt:lpstr>
      <vt:lpstr>Présentation PowerPoint</vt:lpstr>
      <vt:lpstr>تنظيم حصص الأسبوع التربوي</vt:lpstr>
      <vt:lpstr>هيكلة حصة اليوم</vt:lpstr>
      <vt:lpstr> عند نهاية الحصة </vt:lpstr>
      <vt:lpstr>افتتاح الحصة</vt:lpstr>
      <vt:lpstr> مرحبا بكم.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يراقب الأستاذ الواجب المنزلي. ويقدم تصحيحا جماعيا.</vt:lpstr>
      <vt:lpstr>سنبدأ تحدي الطلاقة. سيقوم منكم 5 تلاميذ لقراءة فقرة بدقة واسترسال.</vt:lpstr>
      <vt:lpstr>أمامكم  دقيقة واحدة لقراءة صامتة للفقرة.</vt:lpstr>
      <vt:lpstr>من يقرأ؟.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قراءة</vt:lpstr>
      <vt:lpstr>من يذكرنا بعنوان النص الذي قرأناه؟  عم يتحدث هذا النص؟</vt:lpstr>
      <vt:lpstr>من يقرأ؟</vt:lpstr>
      <vt:lpstr>من يتابع؟</vt:lpstr>
      <vt:lpstr>من يتابع؟</vt:lpstr>
      <vt:lpstr>في الحصة الماضية تعرفتم كيف تجيبون عن أسئلة تبدأ ب: ماذا فعل؟</vt:lpstr>
      <vt:lpstr>في هذه الحصة ستتعلمون  كيف تجيبون عن أسئلة تبدأ ب: متى</vt:lpstr>
      <vt:lpstr> متى قامت ياقوت إلى السبورة؟ من يقرأ السؤال؟</vt:lpstr>
      <vt:lpstr>عودوا للنص وابحثوا عن الجواب.  من يقول جوابه؟ من يقرأ المقطع في النص؟</vt:lpstr>
      <vt:lpstr>  من يقرأ الجواب؟ </vt:lpstr>
      <vt:lpstr>مَتى شَكَرَتِ ﭐلْمُعَلِّمَةُ ﭐلتَّلاميذَ؟ من يقرأ السؤال – عودوا للنص للبحث عن الجواب. </vt:lpstr>
      <vt:lpstr>من يقرأ الجواب؟ من يقرأ المقطع في النص؟ </vt:lpstr>
      <vt:lpstr>استماع وتحدث</vt:lpstr>
      <vt:lpstr>والآن ستتدربون على استعمال  أساليب التعبير عن الرأي ـــ لنستمع لحوار مجد وندى.</vt:lpstr>
      <vt:lpstr> عرض فيديو الحوار. </vt:lpstr>
      <vt:lpstr>من يقوم للعب الحوار الذي دار بين مجد وندى؟ </vt:lpstr>
      <vt:lpstr>ماذا أقول لأسأل شخصا  عن رأيه ؟  ـــ كل واحد يسأل زميله عن رأيه في مفاجأة صديقٍ بهدية.</vt:lpstr>
      <vt:lpstr>إذا أعجبتكم الفكرة ماذا تقولون؟ </vt:lpstr>
      <vt:lpstr>لتقديم اقتراح أو فكرة ماذا نقول؟ </vt:lpstr>
      <vt:lpstr>كل واحد يشارك في حوار مع زميله للتعبير والسؤال عن الرأي في الأنشطة المعروضة.</vt:lpstr>
      <vt:lpstr>من يأخذ الكلمة و يعبر عن رأيه موظفا مشهدا من المشاهد التالية: </vt:lpstr>
      <vt:lpstr>أنشدوا.</vt:lpstr>
      <vt:lpstr>تمارين كتابية</vt:lpstr>
      <vt:lpstr>والآن ستنجزون تمارين كتابية على كراساتكم. خذوا  ص29.</vt:lpstr>
      <vt:lpstr>انتبهوا. سأقرأ الجملة مع الضمائر: أَنا أَنْتَ أَنْتِ هو هي هُمْ.</vt:lpstr>
      <vt:lpstr>نقرأ جماعة؟</vt:lpstr>
      <vt:lpstr>من يقرأ؟</vt:lpstr>
      <vt:lpstr>أكملوا الجملة التالية بالكلمة المناسبة حسب الضمائر. اشتغلوا في ثنائيات.</vt:lpstr>
      <vt:lpstr>صححوا.</vt:lpstr>
      <vt:lpstr>ليشتغل كل واحد بمفرده. أكملوا الجملة التالية بالكلمة المناسبة على كراساتكم.</vt:lpstr>
      <vt:lpstr>صححوا.</vt:lpstr>
      <vt:lpstr>انتبهوا سأرتب الكلمات التالية للحصول على جملة مفيدة. ما الكلمة الأولى؟</vt:lpstr>
      <vt:lpstr>ياقوت. ماذا تفعل ياقوت؟</vt:lpstr>
      <vt:lpstr> اشتغلوا في ثنائيات وأكملوا الجملة. </vt:lpstr>
      <vt:lpstr>خذوا الدفاتر و رتبوا الكلمات التالية للحصول على جملة مفيدة.</vt:lpstr>
      <vt:lpstr>رتبوا الكلمات التالية للحصول على جملة مفيدة.</vt:lpstr>
      <vt:lpstr>Présentation PowerPoint</vt:lpstr>
      <vt:lpstr>شاركنا في تحدي القراءة.</vt:lpstr>
      <vt:lpstr>تدربنا على توظيف أساليب التعبير عن الرأي.</vt:lpstr>
      <vt:lpstr>تدربنا على التحويلات مع الضمائر.</vt:lpstr>
      <vt:lpstr>تعلمنا كيف نركب جملا من 3 كلمات.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164</cp:revision>
  <dcterms:created xsi:type="dcterms:W3CDTF">2023-09-20T21:35:22Z</dcterms:created>
  <dcterms:modified xsi:type="dcterms:W3CDTF">2026-10-21T23:47:06Z</dcterms:modified>
</cp:coreProperties>
</file>