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7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8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9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0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1" r:id="rId6"/>
    <p:sldMasterId id="2147483776" r:id="rId7"/>
    <p:sldMasterId id="2147483792" r:id="rId8"/>
    <p:sldMasterId id="2147483804" r:id="rId9"/>
    <p:sldMasterId id="2147483828" r:id="rId10"/>
    <p:sldMasterId id="2147483853" r:id="rId11"/>
  </p:sldMasterIdLst>
  <p:notesMasterIdLst>
    <p:notesMasterId r:id="rId96"/>
  </p:notesMasterIdLst>
  <p:sldIdLst>
    <p:sldId id="2147482523" r:id="rId12"/>
    <p:sldId id="2147482629" r:id="rId13"/>
    <p:sldId id="2147482483" r:id="rId14"/>
    <p:sldId id="2147482630" r:id="rId15"/>
    <p:sldId id="2147482700" r:id="rId16"/>
    <p:sldId id="2147482501" r:id="rId17"/>
    <p:sldId id="2147482691" r:id="rId18"/>
    <p:sldId id="2147482341" r:id="rId19"/>
    <p:sldId id="2147482489" r:id="rId20"/>
    <p:sldId id="2147482343" r:id="rId21"/>
    <p:sldId id="2134806947" r:id="rId22"/>
    <p:sldId id="2134806900" r:id="rId23"/>
    <p:sldId id="2134806539" r:id="rId24"/>
    <p:sldId id="2134806904" r:id="rId25"/>
    <p:sldId id="2134806541" r:id="rId26"/>
    <p:sldId id="2134806522" r:id="rId27"/>
    <p:sldId id="2134806543" r:id="rId28"/>
    <p:sldId id="2134806544" r:id="rId29"/>
    <p:sldId id="2134806542" r:id="rId30"/>
    <p:sldId id="2134806547" r:id="rId31"/>
    <p:sldId id="2134806548" r:id="rId32"/>
    <p:sldId id="2134806550" r:id="rId33"/>
    <p:sldId id="2134806551" r:id="rId34"/>
    <p:sldId id="2134806552" r:id="rId35"/>
    <p:sldId id="2134806554" r:id="rId36"/>
    <p:sldId id="2134806320" r:id="rId37"/>
    <p:sldId id="2147482692" r:id="rId38"/>
    <p:sldId id="2134806402" r:id="rId39"/>
    <p:sldId id="2147482693" r:id="rId40"/>
    <p:sldId id="2134806894" r:id="rId41"/>
    <p:sldId id="2134806906" r:id="rId42"/>
    <p:sldId id="2134806931" r:id="rId43"/>
    <p:sldId id="2134806932" r:id="rId44"/>
    <p:sldId id="2134806173" r:id="rId45"/>
    <p:sldId id="2134806507" r:id="rId46"/>
    <p:sldId id="2134806908" r:id="rId47"/>
    <p:sldId id="2134806909" r:id="rId48"/>
    <p:sldId id="2147482511" r:id="rId49"/>
    <p:sldId id="2147482512" r:id="rId50"/>
    <p:sldId id="2134806147" r:id="rId51"/>
    <p:sldId id="2134806403" r:id="rId52"/>
    <p:sldId id="2147482485" r:id="rId53"/>
    <p:sldId id="2147482486" r:id="rId54"/>
    <p:sldId id="2147482487" r:id="rId55"/>
    <p:sldId id="2134808433" r:id="rId56"/>
    <p:sldId id="2147482698" r:id="rId57"/>
    <p:sldId id="2147482699" r:id="rId58"/>
    <p:sldId id="2147482514" r:id="rId59"/>
    <p:sldId id="2134808465" r:id="rId60"/>
    <p:sldId id="2147482543" r:id="rId61"/>
    <p:sldId id="2134806537" r:id="rId62"/>
    <p:sldId id="2147482694" r:id="rId63"/>
    <p:sldId id="2134806934" r:id="rId64"/>
    <p:sldId id="2134806324" r:id="rId65"/>
    <p:sldId id="2147482516" r:id="rId66"/>
    <p:sldId id="2134806936" r:id="rId67"/>
    <p:sldId id="2134806940" r:id="rId68"/>
    <p:sldId id="2147482504" r:id="rId69"/>
    <p:sldId id="2134808451" r:id="rId70"/>
    <p:sldId id="2147482506" r:id="rId71"/>
    <p:sldId id="2147482695" r:id="rId72"/>
    <p:sldId id="2147482508" r:id="rId73"/>
    <p:sldId id="2134806577" r:id="rId74"/>
    <p:sldId id="2134806939" r:id="rId75"/>
    <p:sldId id="2147482350" r:id="rId76"/>
    <p:sldId id="2147482696" r:id="rId77"/>
    <p:sldId id="2147482351" r:id="rId78"/>
    <p:sldId id="2147482353" r:id="rId79"/>
    <p:sldId id="2147482352" r:id="rId80"/>
    <p:sldId id="2147482354" r:id="rId81"/>
    <p:sldId id="2147482697" r:id="rId82"/>
    <p:sldId id="2147482355" r:id="rId83"/>
    <p:sldId id="2147482356" r:id="rId84"/>
    <p:sldId id="2147482357" r:id="rId85"/>
    <p:sldId id="2134806944" r:id="rId86"/>
    <p:sldId id="2134808453" r:id="rId87"/>
    <p:sldId id="2134808454" r:id="rId88"/>
    <p:sldId id="2147482535" r:id="rId89"/>
    <p:sldId id="2134808439" r:id="rId90"/>
    <p:sldId id="2134806583" r:id="rId91"/>
    <p:sldId id="2134806383" r:id="rId92"/>
    <p:sldId id="2134808459" r:id="rId93"/>
    <p:sldId id="2147482531" r:id="rId94"/>
    <p:sldId id="2147482534" r:id="rId95"/>
  </p:sldIdLst>
  <p:sldSz cx="9144000" cy="6858000" type="screen4x3"/>
  <p:notesSz cx="6858000" cy="9144000"/>
  <p:embeddedFontLst>
    <p:embeddedFont>
      <p:font typeface="Abadi" panose="020B0604020104020204" pitchFamily="34" charset="0"/>
      <p:regular r:id="rId97"/>
      <p:bold r:id="rId98"/>
      <p:italic r:id="rId99"/>
      <p:boldItalic r:id="rId100"/>
    </p:embeddedFont>
    <p:embeddedFont>
      <p:font typeface="Dosis" pitchFamily="2" charset="0"/>
      <p:regular r:id="rId101"/>
      <p:bold r:id="rId102"/>
    </p:embeddedFont>
    <p:embeddedFont>
      <p:font typeface="Dosis ExtraBold" pitchFamily="2" charset="0"/>
      <p:bold r:id="rId103"/>
    </p:embeddedFont>
    <p:embeddedFont>
      <p:font typeface="Dosis Medium" pitchFamily="2" charset="0"/>
      <p:regular r:id="rId104"/>
    </p:embeddedFont>
    <p:embeddedFont>
      <p:font typeface="Dosis SemiBold" pitchFamily="2" charset="0"/>
      <p:bold r:id="rId105"/>
    </p:embeddedFont>
    <p:embeddedFont>
      <p:font typeface="Microsoft Uighur" panose="02000000000000000000" pitchFamily="2" charset="-78"/>
      <p:regular r:id="rId106"/>
      <p:bold r:id="rId107"/>
    </p:embeddedFont>
    <p:embeddedFont>
      <p:font typeface="Modern Love" panose="04090805081005020601" pitchFamily="82" charset="0"/>
      <p:regular r:id="rId108"/>
    </p:embeddedFont>
    <p:embeddedFont>
      <p:font typeface="Noto Sans Symbols" panose="020B0604020202020204" charset="0"/>
      <p:regular r:id="rId109"/>
      <p:bold r:id="rId110"/>
    </p:embeddedFont>
    <p:embeddedFont>
      <p:font typeface="Roboto" panose="02000000000000000000" pitchFamily="2" charset="0"/>
      <p:regular r:id="rId111"/>
      <p:bold r:id="rId1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626" userDrawn="1">
          <p15:clr>
            <a:srgbClr val="A4A3A4"/>
          </p15:clr>
        </p15:guide>
        <p15:guide id="3" orient="horz" pos="1253" userDrawn="1">
          <p15:clr>
            <a:srgbClr val="A4A3A4"/>
          </p15:clr>
        </p15:guide>
        <p15:guide id="4" orient="horz" pos="3294" userDrawn="1">
          <p15:clr>
            <a:srgbClr val="A4A3A4"/>
          </p15:clr>
        </p15:guide>
        <p15:guide id="5" pos="4309" userDrawn="1">
          <p15:clr>
            <a:srgbClr val="A4A3A4"/>
          </p15:clr>
        </p15:guide>
        <p15:guide id="6" pos="14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B2D082"/>
    <a:srgbClr val="7EA43E"/>
    <a:srgbClr val="1F4E79"/>
    <a:srgbClr val="75161C"/>
    <a:srgbClr val="E3001B"/>
    <a:srgbClr val="FF7C80"/>
    <a:srgbClr val="4C7B38"/>
    <a:srgbClr val="FEEACD"/>
    <a:srgbClr val="FDB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1474" y="72"/>
      </p:cViewPr>
      <p:guideLst>
        <p:guide orient="horz" pos="709"/>
        <p:guide pos="4626"/>
        <p:guide orient="horz" pos="1253"/>
        <p:guide orient="horz" pos="3294"/>
        <p:guide pos="4309"/>
        <p:guide pos="14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slide" Target="slides/slide73.xml"/><Relationship Id="rId89" Type="http://schemas.openxmlformats.org/officeDocument/2006/relationships/slide" Target="slides/slide78.xml"/><Relationship Id="rId112" Type="http://schemas.openxmlformats.org/officeDocument/2006/relationships/font" Target="fonts/font16.fntdata"/><Relationship Id="rId16" Type="http://schemas.openxmlformats.org/officeDocument/2006/relationships/slide" Target="slides/slide5.xml"/><Relationship Id="rId107" Type="http://schemas.openxmlformats.org/officeDocument/2006/relationships/font" Target="fonts/font11.fntdata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102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9.xml"/><Relationship Id="rId95" Type="http://schemas.openxmlformats.org/officeDocument/2006/relationships/slide" Target="slides/slide84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113" Type="http://schemas.openxmlformats.org/officeDocument/2006/relationships/presProps" Target="presProps.xml"/><Relationship Id="rId80" Type="http://schemas.openxmlformats.org/officeDocument/2006/relationships/slide" Target="slides/slide69.xml"/><Relationship Id="rId85" Type="http://schemas.openxmlformats.org/officeDocument/2006/relationships/slide" Target="slides/slide7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59" Type="http://schemas.openxmlformats.org/officeDocument/2006/relationships/slide" Target="slides/slide48.xml"/><Relationship Id="rId103" Type="http://schemas.openxmlformats.org/officeDocument/2006/relationships/font" Target="fonts/font7.fntdata"/><Relationship Id="rId108" Type="http://schemas.openxmlformats.org/officeDocument/2006/relationships/font" Target="fonts/font12.fntdata"/><Relationship Id="rId54" Type="http://schemas.openxmlformats.org/officeDocument/2006/relationships/slide" Target="slides/slide43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91" Type="http://schemas.openxmlformats.org/officeDocument/2006/relationships/slide" Target="slides/slide8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6" Type="http://schemas.openxmlformats.org/officeDocument/2006/relationships/font" Target="fonts/font10.fntdata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slide" Target="slides/slide75.xml"/><Relationship Id="rId94" Type="http://schemas.openxmlformats.org/officeDocument/2006/relationships/slide" Target="slides/slide83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109" Type="http://schemas.openxmlformats.org/officeDocument/2006/relationships/font" Target="fonts/font13.fntdata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slide" Target="slides/slide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slide" Target="slides/slide76.xml"/><Relationship Id="rId110" Type="http://schemas.openxmlformats.org/officeDocument/2006/relationships/font" Target="fonts/font14.fntdata"/><Relationship Id="rId115" Type="http://schemas.openxmlformats.org/officeDocument/2006/relationships/theme" Target="theme/theme1.xml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56" Type="http://schemas.openxmlformats.org/officeDocument/2006/relationships/slide" Target="slides/slide45.xml"/><Relationship Id="rId77" Type="http://schemas.openxmlformats.org/officeDocument/2006/relationships/slide" Target="slides/slide66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93" Type="http://schemas.openxmlformats.org/officeDocument/2006/relationships/slide" Target="slides/slide82.xml"/><Relationship Id="rId98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4.xml"/><Relationship Id="rId46" Type="http://schemas.openxmlformats.org/officeDocument/2006/relationships/slide" Target="slides/slide35.xml"/><Relationship Id="rId67" Type="http://schemas.openxmlformats.org/officeDocument/2006/relationships/slide" Target="slides/slide56.xml"/><Relationship Id="rId116" Type="http://schemas.openxmlformats.org/officeDocument/2006/relationships/tableStyles" Target="tableStyle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62" Type="http://schemas.openxmlformats.org/officeDocument/2006/relationships/slide" Target="slides/slide51.xml"/><Relationship Id="rId83" Type="http://schemas.openxmlformats.org/officeDocument/2006/relationships/slide" Target="slides/slide72.xml"/><Relationship Id="rId88" Type="http://schemas.openxmlformats.org/officeDocument/2006/relationships/slide" Target="slides/slide77.xml"/><Relationship Id="rId111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microsoft.com/office/2007/relationships/hdphoto" Target="../media/hdphoto7.wdp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85851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165315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258544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865695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1916066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00133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823756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172959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682906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270189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69635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67457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4955146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815123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1100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6749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0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3527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22939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5388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30515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7491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5605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99353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16938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51630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4105509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145370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689094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55663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963765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81095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613683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63523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86757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567308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2166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8701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897926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88652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57022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795133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954911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0613003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481560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533224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8864312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347646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00533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925587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7962688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371030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168234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894676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660345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474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8841267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176961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3216534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014954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035811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979979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4530581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8421587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6538127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0621135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2969648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425705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6283923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08186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6987954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49886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6439749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7763370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353961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791321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32269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5400853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9991975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7718602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339535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892546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6252701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098943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58485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5849521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72000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1533651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3949046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372665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2498346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41250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639851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54891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4205614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416166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8464277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8467445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422126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1386795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6697955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97584901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043768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874459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4333760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432186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688347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431844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466012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974690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theme" Target="../theme/theme9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60.xml"/><Relationship Id="rId21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64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24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67.xml"/><Relationship Id="rId19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18" Type="http://schemas.openxmlformats.org/officeDocument/2006/relationships/slideLayout" Target="../slideLayouts/slideLayout199.xml"/><Relationship Id="rId26" Type="http://schemas.openxmlformats.org/officeDocument/2006/relationships/image" Target="../media/image2.bin"/><Relationship Id="rId3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17" Type="http://schemas.openxmlformats.org/officeDocument/2006/relationships/slideLayout" Target="../slideLayouts/slideLayout198.xml"/><Relationship Id="rId25" Type="http://schemas.openxmlformats.org/officeDocument/2006/relationships/theme" Target="../theme/theme11.xml"/><Relationship Id="rId2" Type="http://schemas.openxmlformats.org/officeDocument/2006/relationships/slideLayout" Target="../slideLayouts/slideLayout183.xml"/><Relationship Id="rId16" Type="http://schemas.openxmlformats.org/officeDocument/2006/relationships/slideLayout" Target="../slideLayouts/slideLayout197.xml"/><Relationship Id="rId20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24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86.xml"/><Relationship Id="rId15" Type="http://schemas.openxmlformats.org/officeDocument/2006/relationships/slideLayout" Target="../slideLayouts/slideLayout196.xml"/><Relationship Id="rId23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91.xml"/><Relationship Id="rId19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slideLayout" Target="../slideLayouts/slideLayout195.xml"/><Relationship Id="rId22" Type="http://schemas.openxmlformats.org/officeDocument/2006/relationships/slideLayout" Target="../slideLayouts/slideLayout2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88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4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3641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918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138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0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  <p:sldLayoutId id="2147483871" r:id="rId18"/>
    <p:sldLayoutId id="2147483872" r:id="rId19"/>
    <p:sldLayoutId id="2147483873" r:id="rId20"/>
    <p:sldLayoutId id="2147483874" r:id="rId21"/>
    <p:sldLayoutId id="2147483875" r:id="rId22"/>
    <p:sldLayoutId id="2147483876" r:id="rId23"/>
    <p:sldLayoutId id="2147483877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png"/><Relationship Id="rId7" Type="http://schemas.openxmlformats.org/officeDocument/2006/relationships/image" Target="../media/image1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31.png"/><Relationship Id="rId5" Type="http://schemas.openxmlformats.org/officeDocument/2006/relationships/image" Target="../media/image9.png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26.gif"/><Relationship Id="rId5" Type="http://schemas.openxmlformats.org/officeDocument/2006/relationships/slideLayout" Target="../slideLayouts/slideLayout94.xml"/><Relationship Id="rId10" Type="http://schemas.openxmlformats.org/officeDocument/2006/relationships/image" Target="../media/image40.png"/><Relationship Id="rId4" Type="http://schemas.openxmlformats.org/officeDocument/2006/relationships/video" Target="../media/media2.mp4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5.png"/><Relationship Id="rId7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43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image" Target="../media/image47.png"/><Relationship Id="rId10" Type="http://schemas.openxmlformats.org/officeDocument/2006/relationships/image" Target="../media/image40.png"/><Relationship Id="rId4" Type="http://schemas.openxmlformats.org/officeDocument/2006/relationships/image" Target="../media/image46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0.png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51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3.png"/><Relationship Id="rId7" Type="http://schemas.openxmlformats.org/officeDocument/2006/relationships/image" Target="../media/image3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2.png"/><Relationship Id="rId7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3.png"/><Relationship Id="rId7" Type="http://schemas.openxmlformats.org/officeDocument/2006/relationships/image" Target="../media/image3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3.png"/><Relationship Id="rId7" Type="http://schemas.openxmlformats.org/officeDocument/2006/relationships/image" Target="../media/image3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21.xml"/><Relationship Id="rId5" Type="http://schemas.openxmlformats.org/officeDocument/2006/relationships/image" Target="../media/image37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3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56.png"/><Relationship Id="rId10" Type="http://schemas.openxmlformats.org/officeDocument/2006/relationships/image" Target="../media/image40.png"/><Relationship Id="rId4" Type="http://schemas.openxmlformats.org/officeDocument/2006/relationships/image" Target="../media/image43.png"/><Relationship Id="rId9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gif"/><Relationship Id="rId11" Type="http://schemas.openxmlformats.org/officeDocument/2006/relationships/image" Target="../media/image40.png"/><Relationship Id="rId5" Type="http://schemas.openxmlformats.org/officeDocument/2006/relationships/image" Target="../media/image58.png"/><Relationship Id="rId10" Type="http://schemas.openxmlformats.org/officeDocument/2006/relationships/image" Target="../media/image39.png"/><Relationship Id="rId4" Type="http://schemas.openxmlformats.org/officeDocument/2006/relationships/image" Target="../media/image57.png"/><Relationship Id="rId9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9.jp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9.jpg"/><Relationship Id="rId7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0.pn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1.jpg"/><Relationship Id="rId7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0.pn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2.jpg"/><Relationship Id="rId7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0.pn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3.jpg"/><Relationship Id="rId7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0.pn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3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0.pn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6.pn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7.png"/><Relationship Id="rId7" Type="http://schemas.openxmlformats.org/officeDocument/2006/relationships/image" Target="../media/image3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51.png"/><Relationship Id="rId9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6.png"/><Relationship Id="rId7" Type="http://schemas.openxmlformats.org/officeDocument/2006/relationships/image" Target="../media/image3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67.png"/><Relationship Id="rId9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6.png"/><Relationship Id="rId7" Type="http://schemas.openxmlformats.org/officeDocument/2006/relationships/image" Target="../media/image3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67.png"/><Relationship Id="rId9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6.png"/><Relationship Id="rId7" Type="http://schemas.openxmlformats.org/officeDocument/2006/relationships/image" Target="../media/image3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67.png"/><Relationship Id="rId9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6.png"/><Relationship Id="rId7" Type="http://schemas.openxmlformats.org/officeDocument/2006/relationships/image" Target="../media/image3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67.png"/><Relationship Id="rId9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7.png"/><Relationship Id="rId7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69.png"/><Relationship Id="rId4" Type="http://schemas.openxmlformats.org/officeDocument/2006/relationships/image" Target="../media/image38.png"/><Relationship Id="rId9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3.xml"/><Relationship Id="rId7" Type="http://schemas.openxmlformats.org/officeDocument/2006/relationships/image" Target="../media/image35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71.png"/><Relationship Id="rId11" Type="http://schemas.openxmlformats.org/officeDocument/2006/relationships/image" Target="../media/image40.png"/><Relationship Id="rId5" Type="http://schemas.openxmlformats.org/officeDocument/2006/relationships/image" Target="../media/image26.gif"/><Relationship Id="rId10" Type="http://schemas.openxmlformats.org/officeDocument/2006/relationships/image" Target="../media/image39.png"/><Relationship Id="rId4" Type="http://schemas.openxmlformats.org/officeDocument/2006/relationships/image" Target="../media/image58.png"/><Relationship Id="rId9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21.xml"/><Relationship Id="rId5" Type="http://schemas.openxmlformats.org/officeDocument/2006/relationships/image" Target="../media/image38.png"/><Relationship Id="rId4" Type="http://schemas.openxmlformats.org/officeDocument/2006/relationships/image" Target="../media/image7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4.png"/><Relationship Id="rId7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6.png"/><Relationship Id="rId7" Type="http://schemas.openxmlformats.org/officeDocument/2006/relationships/image" Target="../media/image3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11" Type="http://schemas.openxmlformats.org/officeDocument/2006/relationships/image" Target="../media/image80.png"/><Relationship Id="rId5" Type="http://schemas.openxmlformats.org/officeDocument/2006/relationships/image" Target="../media/image38.png"/><Relationship Id="rId10" Type="http://schemas.openxmlformats.org/officeDocument/2006/relationships/image" Target="../media/image79.png"/><Relationship Id="rId4" Type="http://schemas.openxmlformats.org/officeDocument/2006/relationships/image" Target="../media/image37.png"/><Relationship Id="rId9" Type="http://schemas.openxmlformats.org/officeDocument/2006/relationships/image" Target="../media/image7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6.png"/><Relationship Id="rId7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81.png"/><Relationship Id="rId7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83.png"/><Relationship Id="rId7" Type="http://schemas.openxmlformats.org/officeDocument/2006/relationships/image" Target="../media/image39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39.png"/><Relationship Id="rId5" Type="http://schemas.openxmlformats.org/officeDocument/2006/relationships/image" Target="../media/image84.png"/><Relationship Id="rId4" Type="http://schemas.microsoft.com/office/2007/relationships/hdphoto" Target="../media/hdphoto7.wdp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7.png"/><Relationship Id="rId7" Type="http://schemas.openxmlformats.org/officeDocument/2006/relationships/image" Target="../media/image85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4.pn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4.pn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87.jp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88.jpg"/><Relationship Id="rId7" Type="http://schemas.openxmlformats.org/officeDocument/2006/relationships/image" Target="../media/image3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7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89.png"/><Relationship Id="rId7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9.png"/><Relationship Id="rId11" Type="http://schemas.openxmlformats.org/officeDocument/2006/relationships/image" Target="../media/image93.png"/><Relationship Id="rId5" Type="http://schemas.openxmlformats.org/officeDocument/2006/relationships/image" Target="../media/image38.png"/><Relationship Id="rId10" Type="http://schemas.openxmlformats.org/officeDocument/2006/relationships/image" Target="../media/image92.png"/><Relationship Id="rId4" Type="http://schemas.openxmlformats.org/officeDocument/2006/relationships/image" Target="../media/image37.png"/><Relationship Id="rId9" Type="http://schemas.openxmlformats.org/officeDocument/2006/relationships/image" Target="../media/image9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6.gif"/><Relationship Id="rId4" Type="http://schemas.openxmlformats.org/officeDocument/2006/relationships/image" Target="../media/image94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E22689-36C9-8F0E-4F3C-DD621AF5F0C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ima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D1DEEE0-B951-C3DE-9ECD-6022CD9D9B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22101" y="721225"/>
              <a:ext cx="4864288" cy="853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1978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21341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 تصحيح الإنجازات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نهاية الشريط، المرور إلى الشريحة الموالية</a:t>
            </a:r>
            <a:r>
              <a:rPr lang="fr-FR" b="1" dirty="0"/>
              <a:t>.</a:t>
            </a:r>
            <a:endParaRPr lang="fr-MA" b="1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11107"/>
            <a:ext cx="7886700" cy="720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lang="ar-MA" sz="1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4904414" y="5457103"/>
            <a:ext cx="36194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kumimoji="0" lang="tzm-Arab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الوضعية التواصلية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7761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800" dirty="0">
                <a:solidFill>
                  <a:srgbClr val="424D7B"/>
                </a:solidFill>
              </a:rPr>
              <a:t>هيكلة حصة اليوم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471590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97198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تحدي الطلاقة</a:t>
            </a:r>
            <a:r>
              <a:rPr lang="fr-FR" sz="1600" b="1" dirty="0">
                <a:cs typeface="Microsoft Uighur" panose="02000000000000000000" pitchFamily="2" charset="-78"/>
              </a:rPr>
              <a:t>.</a:t>
            </a:r>
            <a:endParaRPr lang="ar-MA" sz="1600" b="1" dirty="0">
              <a:cs typeface="Microsoft Uighur" panose="02000000000000000000" pitchFamily="2" charset="-78"/>
            </a:endParaRP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</a:t>
            </a:r>
            <a:r>
              <a:rPr lang="fr-FR" sz="1600" b="1" dirty="0">
                <a:cs typeface="Microsoft Uighur" panose="02000000000000000000" pitchFamily="2" charset="-78"/>
              </a:rPr>
              <a:t>.</a:t>
            </a: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616623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6563" y="1646362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8662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737623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2380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ورشة الاستماع (أنا أيضا موهوبة): البنية السردية+ الوضعية التواصلية</a:t>
            </a:r>
            <a:r>
              <a:rPr lang="fr-FR" sz="1600" b="1" dirty="0">
                <a:cs typeface="Microsoft Uighur" panose="02000000000000000000" pitchFamily="2" charset="-78"/>
              </a:rPr>
              <a:t>.</a:t>
            </a:r>
            <a:endParaRPr lang="ar-MA" sz="1600" b="1" dirty="0"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224145" y="2874267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 استماع وتحدث 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75057" y="2924552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019147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51114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 </a:t>
            </a:r>
            <a:r>
              <a:rPr lang="ar-SA" sz="1600" b="1" dirty="0">
                <a:cs typeface="Microsoft Uighur" panose="02000000000000000000" pitchFamily="2" charset="-78"/>
              </a:rPr>
              <a:t>ـــ</a:t>
            </a:r>
            <a:r>
              <a:rPr lang="ar-MA" sz="1600" b="1" dirty="0">
                <a:cs typeface="Microsoft Uighur" panose="02000000000000000000" pitchFamily="2" charset="-78"/>
              </a:rPr>
              <a:t> استراتيجية الفهم.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5388" y="4186825"/>
            <a:ext cx="221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1584BE5-EA14-B942-8768-0D82FAA945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1163" y="4204069"/>
            <a:ext cx="536339" cy="540000"/>
          </a:xfrm>
          <a:prstGeom prst="rect">
            <a:avLst/>
          </a:prstGeom>
        </p:spPr>
      </p:pic>
      <p:pic>
        <p:nvPicPr>
          <p:cNvPr id="16" name="Espace réservé pour une image  25">
            <a:extLst>
              <a:ext uri="{FF2B5EF4-FFF2-40B4-BE49-F238E27FC236}">
                <a16:creationId xmlns:a16="http://schemas.microsoft.com/office/drawing/2014/main" id="{94FBE208-7F21-8158-B4EC-671CB24DE8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7522" r="-7522"/>
          <a:stretch>
            <a:fillRect/>
          </a:stretch>
        </p:blipFill>
        <p:spPr>
          <a:xfrm>
            <a:off x="1746074" y="2736511"/>
            <a:ext cx="468000" cy="468313"/>
          </a:xfrm>
          <a:prstGeom prst="rect">
            <a:avLst/>
          </a:prstGeom>
        </p:spPr>
      </p:pic>
      <p:pic>
        <p:nvPicPr>
          <p:cNvPr id="26" name="Image 2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785B6A8-B7DB-4DAF-6D35-E86F38B6F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275870"/>
            <a:ext cx="5525521" cy="140587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25B7A380-1304-AC52-4E26-C92CBAE8818E}"/>
              </a:ext>
            </a:extLst>
          </p:cNvPr>
          <p:cNvSpPr txBox="1"/>
          <p:nvPr/>
        </p:nvSpPr>
        <p:spPr>
          <a:xfrm>
            <a:off x="4842588" y="5404220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إملاء</a:t>
            </a:r>
            <a:endParaRPr lang="ar-MA" sz="1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D96DF99-6612-0DA0-FA86-E8276CC868C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40494" y="5400216"/>
            <a:ext cx="540000" cy="540000"/>
          </a:xfrm>
          <a:prstGeom prst="rect">
            <a:avLst/>
          </a:prstGeom>
        </p:spPr>
      </p:pic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9FD494E-B59E-016C-4D3A-3F6A0B10157C}"/>
              </a:ext>
            </a:extLst>
          </p:cNvPr>
          <p:cNvSpPr txBox="1">
            <a:spLocks/>
          </p:cNvSpPr>
          <p:nvPr/>
        </p:nvSpPr>
        <p:spPr>
          <a:xfrm>
            <a:off x="2384913" y="5764221"/>
            <a:ext cx="4500000" cy="67832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وجمل قصيرة.</a:t>
            </a:r>
          </a:p>
          <a:p>
            <a:pPr marL="0" indent="0">
              <a:buClrTx/>
              <a:buNone/>
            </a:pPr>
            <a:r>
              <a:rPr lang="ar-MA" dirty="0">
                <a:cs typeface="Microsoft Uighur" panose="02000000000000000000" pitchFamily="2" charset="-78"/>
              </a:rPr>
              <a:t>        تتضمن الحروف </a:t>
            </a:r>
            <a:r>
              <a:rPr lang="fr-MA" dirty="0"/>
              <a:t> </a:t>
            </a:r>
            <a:r>
              <a:rPr lang="ar-SA" dirty="0"/>
              <a:t>(</a:t>
            </a:r>
            <a:r>
              <a:rPr lang="ar-MA" dirty="0">
                <a:cs typeface="Microsoft Uighur" panose="02000000000000000000" pitchFamily="2" charset="-78"/>
              </a:rPr>
              <a:t>س – ش - ص</a:t>
            </a:r>
            <a:r>
              <a:rPr lang="ar-SA" dirty="0"/>
              <a:t>).</a:t>
            </a:r>
            <a:endParaRPr lang="ar-MA" dirty="0">
              <a:cs typeface="Microsoft Uighur" panose="02000000000000000000" pitchFamily="2" charset="-78"/>
            </a:endParaRPr>
          </a:p>
        </p:txBody>
      </p:sp>
      <p:pic>
        <p:nvPicPr>
          <p:cNvPr id="31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88" r="-7488"/>
          <a:stretch>
            <a:fillRect/>
          </a:stretch>
        </p:blipFill>
        <p:spPr>
          <a:xfrm>
            <a:off x="1741380" y="5272305"/>
            <a:ext cx="468000" cy="468313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EE8674E5-960F-B148-1942-B11C84C09A7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9211" y="4017058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28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665177" y="3233631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978377" y="3861082"/>
            <a:ext cx="5488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 (التعبير عن الرأي) .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296946" y="4579708"/>
            <a:ext cx="51518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استراتيجية  استخراج معلومات صريحة في النص (ماذا فعل؟).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5278087"/>
            <a:ext cx="7054194" cy="89078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1396382" y="5570942"/>
            <a:ext cx="50420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مملاة تتضمن الحروف التالية: س ــــ ش ــــ ص.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E7516B8-7266-045A-AE85-1FBCA657759E}"/>
              </a:ext>
            </a:extLst>
          </p:cNvPr>
          <p:cNvSpPr txBox="1"/>
          <p:nvPr/>
        </p:nvSpPr>
        <p:spPr>
          <a:xfrm>
            <a:off x="1374916" y="1900975"/>
            <a:ext cx="6394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sp>
        <p:nvSpPr>
          <p:cNvPr id="37" name="Titre 3">
            <a:extLst>
              <a:ext uri="{FF2B5EF4-FFF2-40B4-BE49-F238E27FC236}">
                <a16:creationId xmlns:a16="http://schemas.microsoft.com/office/drawing/2014/main" id="{63FA52BA-6273-CD42-FBF4-FA07AD351DB2}"/>
              </a:ext>
            </a:extLst>
          </p:cNvPr>
          <p:cNvSpPr txBox="1">
            <a:spLocks/>
          </p:cNvSpPr>
          <p:nvPr/>
        </p:nvSpPr>
        <p:spPr>
          <a:xfrm>
            <a:off x="628650" y="840932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18550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  </a:t>
            </a:r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2018" y="980136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37558" y="1989356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السلوك؛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</a:t>
            </a: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الطلاقة/ إملاء.</a:t>
            </a:r>
            <a:endParaRPr kumimoji="0" lang="ar-MA" sz="2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3AAAB-2D86-414A-8829-EE96C077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 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BD79885-DD4D-E7EC-6552-12D801897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2FD152-A167-E990-AB1B-E44BF362D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388A75-5DDD-E432-DBA0-2BD65E14E7D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1E72C1B-8439-8383-092D-4D60EDA08DB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76A4CAE-7EC7-071C-0076-D8CBEB52EAD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FF6700D-DFCA-1C01-D6E5-DC6961F2FBD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749DF0-6BE1-0346-500B-52E6565E2A9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7159FD-4102-BA85-FBA5-E4D3F5F75EA4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72BA5-60BE-B158-555A-6F182AE0614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36630F-3CE1-AAD2-76D8-927C3EE7593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97ECA20-AA27-932F-DA1C-FA8DD4F57AC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D8B8E2BE-41D3-4F29-61C8-8A556D967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BA921A67-B170-D02C-742A-8F7FB3F349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0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5DE23CB-4434-7A96-A54F-5D326D1F74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829747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6A998-D260-AC0B-628A-6B75A80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259B3-2B8F-F274-AAD2-A10D2443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قبل أن نبدأ حصة اليوم 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9D6E0155-4497-9731-E749-31082B2FF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73605" y="4162539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66887CC-0458-428B-EFE7-58A7F122E7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70038" y="1994490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Google Shape;1333;p8">
            <a:extLst>
              <a:ext uri="{FF2B5EF4-FFF2-40B4-BE49-F238E27FC236}">
                <a16:creationId xmlns:a16="http://schemas.microsoft.com/office/drawing/2014/main" id="{295FFBAA-8F1A-BA60-E01C-35E690651F32}"/>
              </a:ext>
            </a:extLst>
          </p:cNvPr>
          <p:cNvSpPr txBox="1"/>
          <p:nvPr/>
        </p:nvSpPr>
        <p:spPr>
          <a:xfrm>
            <a:off x="1370924" y="5262928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8A6B8C02-E6E1-64EF-4CC4-8A115A9777AC}"/>
              </a:ext>
            </a:extLst>
          </p:cNvPr>
          <p:cNvSpPr txBox="1">
            <a:spLocks/>
          </p:cNvSpPr>
          <p:nvPr/>
        </p:nvSpPr>
        <p:spPr>
          <a:xfrm>
            <a:off x="1858322" y="3089531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11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0A8DD1-978D-9FDA-F035-6BDB3B8335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E6F5BD-2DD4-3573-0C40-36106BFF9D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26B06E-0EB3-4208-B614-C2EF4E96B68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0290D8-942E-1ADF-6D30-5E76C03AEA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CA091E-AB62-5BE3-335C-E8E97CC391F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056FE9A-6ACA-17DB-3563-0C0D479F400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78CD6E3-F47E-4FC0-C2E3-1577A37ABF0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29FA23-4CB2-9DE6-C9CB-BE2B0638EA6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E9C51F5-87F5-1DDE-2A58-51CAD793165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CAD60F6-3418-D33A-48D8-46A0F478965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F030DA6-04AE-E5DB-ED85-5CD5C930273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406798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rangement">
            <a:hlinkClick r:id="" action="ppaction://media"/>
            <a:extLst>
              <a:ext uri="{FF2B5EF4-FFF2-40B4-BE49-F238E27FC236}">
                <a16:creationId xmlns:a16="http://schemas.microsoft.com/office/drawing/2014/main" id="{01382C95-D7D7-3CC7-97AA-3C7B2E6718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839" y="1992638"/>
            <a:ext cx="6400323" cy="3600000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E9A946CA-2F6D-1E21-18DD-3A01972B18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2A0F4F-CC19-2981-B97D-7A669F123F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81552E-68DB-2F1C-A114-6F9ABD645F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AB27A37-6345-20B5-4FC4-D3B8117508B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A8A813-7F6A-9481-C47C-F206592A142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5F7757A-8E22-4068-95B4-0477F561249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2A34266-6942-3650-8631-D950D66967F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210625-A9AF-6941-76DB-06CBD09D1B9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A395BF-1D9B-88B5-CF66-5D8C0927273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D12261-9B9A-25FC-1E8D-71AB9DE6814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EFE94F-AC31-1657-4BAD-E4BE20DEE9B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36158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D37394-FDBF-B48E-909F-794941BBCE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79"/>
          <a:stretch/>
        </p:blipFill>
        <p:spPr>
          <a:xfrm>
            <a:off x="1933027" y="1989667"/>
            <a:ext cx="5410748" cy="3934883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3B17F6FC-C63F-4E18-21B9-11DC0A7E9DD5}"/>
              </a:ext>
            </a:extLst>
          </p:cNvPr>
          <p:cNvSpPr/>
          <p:nvPr/>
        </p:nvSpPr>
        <p:spPr>
          <a:xfrm>
            <a:off x="3668797" y="3264310"/>
            <a:ext cx="1947224" cy="136484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اَلْمَنْزِلُ</a:t>
            </a:r>
            <a:endParaRPr lang="fr-MA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BFA2913-540A-B842-BDA2-B8FDD5D5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 ــــ 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01CF96D-6F49-2BFB-461C-DDAB1BF317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1" y="756000"/>
            <a:ext cx="703830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884" y="1906699"/>
            <a:ext cx="6433617" cy="410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72D551-67B3-74D5-E853-76250E997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638" y="2198096"/>
            <a:ext cx="1653068" cy="495000"/>
          </a:xfrm>
          <a:prstGeom prst="rect">
            <a:avLst/>
          </a:prstGeom>
        </p:spPr>
      </p:pic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75C4E46-BDEE-EE0C-5CE5-B0BFE912F1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078EE6-8D66-F7CE-C0AA-9243CEED7B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1E3A283-B298-D5CD-14A4-D9129415CF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47E2693-C536-5F76-2DCE-C69762ECBA1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CAD053-023F-F3E4-7894-1566FD7ECEC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A01B4AA-68AA-E51B-A2F2-A4A93C7AA54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8B6FC57-3962-23A0-AAE9-36B98D56176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6F2EAD-656E-6AD0-1D81-1F1DE44E659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67CC04-AB0F-AA3A-A469-03885E9ADEF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13208E-D4B5-D470-C1C5-71E63CAD2EC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F3CF18D-FE27-A85B-3C18-F772AC14314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e 27">
            <a:extLst>
              <a:ext uri="{FF2B5EF4-FFF2-40B4-BE49-F238E27FC236}">
                <a16:creationId xmlns:a16="http://schemas.microsoft.com/office/drawing/2014/main" id="{CC696342-1B41-B1FD-C430-CBBFCBC72EB2}"/>
              </a:ext>
            </a:extLst>
          </p:cNvPr>
          <p:cNvGrpSpPr/>
          <p:nvPr/>
        </p:nvGrpSpPr>
        <p:grpSpPr>
          <a:xfrm>
            <a:off x="457744" y="1488281"/>
            <a:ext cx="625769" cy="765681"/>
            <a:chOff x="1242630" y="4677668"/>
            <a:chExt cx="625769" cy="765681"/>
          </a:xfrm>
        </p:grpSpPr>
        <p:grpSp>
          <p:nvGrpSpPr>
            <p:cNvPr id="29" name="Graphique 2">
              <a:extLst>
                <a:ext uri="{FF2B5EF4-FFF2-40B4-BE49-F238E27FC236}">
                  <a16:creationId xmlns:a16="http://schemas.microsoft.com/office/drawing/2014/main" id="{B0FEBB7B-BFDA-B1A0-E0F5-600E9BF254EA}"/>
                </a:ext>
              </a:extLst>
            </p:cNvPr>
            <p:cNvGrpSpPr/>
            <p:nvPr/>
          </p:nvGrpSpPr>
          <p:grpSpPr>
            <a:xfrm flipH="1">
              <a:off x="1395728" y="4677668"/>
              <a:ext cx="319573" cy="383989"/>
              <a:chOff x="981026" y="1344834"/>
              <a:chExt cx="2418112" cy="2905527"/>
            </a:xfrm>
          </p:grpSpPr>
          <p:grpSp>
            <p:nvGrpSpPr>
              <p:cNvPr id="32" name="Graphique 2">
                <a:extLst>
                  <a:ext uri="{FF2B5EF4-FFF2-40B4-BE49-F238E27FC236}">
                    <a16:creationId xmlns:a16="http://schemas.microsoft.com/office/drawing/2014/main" id="{50A3B246-348C-5889-2214-FCB329BE9369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59" name="Graphique 2">
                  <a:extLst>
                    <a:ext uri="{FF2B5EF4-FFF2-40B4-BE49-F238E27FC236}">
                      <a16:creationId xmlns:a16="http://schemas.microsoft.com/office/drawing/2014/main" id="{595945C6-1965-BA27-4E22-4CD493795D51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68" name="Graphique 2">
                    <a:extLst>
                      <a:ext uri="{FF2B5EF4-FFF2-40B4-BE49-F238E27FC236}">
                        <a16:creationId xmlns:a16="http://schemas.microsoft.com/office/drawing/2014/main" id="{D19016B6-A3BA-E332-EAE3-D04F6CD72426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72" name="Forme libre : forme 71">
                      <a:extLst>
                        <a:ext uri="{FF2B5EF4-FFF2-40B4-BE49-F238E27FC236}">
                          <a16:creationId xmlns:a16="http://schemas.microsoft.com/office/drawing/2014/main" id="{64B565C5-45B3-DD8A-C555-DAC6822878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" name="Forme libre : forme 72">
                      <a:extLst>
                        <a:ext uri="{FF2B5EF4-FFF2-40B4-BE49-F238E27FC236}">
                          <a16:creationId xmlns:a16="http://schemas.microsoft.com/office/drawing/2014/main" id="{32598602-642D-3899-C400-9A93D5F6B7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4" name="Forme libre : forme 73">
                      <a:extLst>
                        <a:ext uri="{FF2B5EF4-FFF2-40B4-BE49-F238E27FC236}">
                          <a16:creationId xmlns:a16="http://schemas.microsoft.com/office/drawing/2014/main" id="{A0F4EA86-EAE3-FA39-9EA8-CB2F8002732B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69" name="Graphique 2">
                    <a:extLst>
                      <a:ext uri="{FF2B5EF4-FFF2-40B4-BE49-F238E27FC236}">
                        <a16:creationId xmlns:a16="http://schemas.microsoft.com/office/drawing/2014/main" id="{66DAE663-9D6E-3D10-6D33-33EC972CB5C0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70" name="Forme libre : forme 69">
                      <a:extLst>
                        <a:ext uri="{FF2B5EF4-FFF2-40B4-BE49-F238E27FC236}">
                          <a16:creationId xmlns:a16="http://schemas.microsoft.com/office/drawing/2014/main" id="{8ABB0C29-EEB7-9EC9-B903-415944D55C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1" name="Forme libre : forme 70">
                      <a:extLst>
                        <a:ext uri="{FF2B5EF4-FFF2-40B4-BE49-F238E27FC236}">
                          <a16:creationId xmlns:a16="http://schemas.microsoft.com/office/drawing/2014/main" id="{AD3FF101-467A-8328-F5BD-F7E1A9E7EE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60" name="Graphique 2">
                  <a:extLst>
                    <a:ext uri="{FF2B5EF4-FFF2-40B4-BE49-F238E27FC236}">
                      <a16:creationId xmlns:a16="http://schemas.microsoft.com/office/drawing/2014/main" id="{B7B7F1D5-207B-F53D-ED21-B2738386543D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61" name="Graphique 2">
                    <a:extLst>
                      <a:ext uri="{FF2B5EF4-FFF2-40B4-BE49-F238E27FC236}">
                        <a16:creationId xmlns:a16="http://schemas.microsoft.com/office/drawing/2014/main" id="{7B79DF4F-40D7-831A-9F35-4B7036943910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65" name="Forme libre : forme 64">
                      <a:extLst>
                        <a:ext uri="{FF2B5EF4-FFF2-40B4-BE49-F238E27FC236}">
                          <a16:creationId xmlns:a16="http://schemas.microsoft.com/office/drawing/2014/main" id="{0BB98EDA-4E5D-48A9-BB9E-26A60AB159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6" name="Forme libre : forme 65">
                      <a:extLst>
                        <a:ext uri="{FF2B5EF4-FFF2-40B4-BE49-F238E27FC236}">
                          <a16:creationId xmlns:a16="http://schemas.microsoft.com/office/drawing/2014/main" id="{8EA3FB98-566F-90C9-BDC6-10CE037D31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7" name="Forme libre : forme 66">
                      <a:extLst>
                        <a:ext uri="{FF2B5EF4-FFF2-40B4-BE49-F238E27FC236}">
                          <a16:creationId xmlns:a16="http://schemas.microsoft.com/office/drawing/2014/main" id="{222987FA-9144-1D5A-27C6-58D8CC4882C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62" name="Graphique 2">
                    <a:extLst>
                      <a:ext uri="{FF2B5EF4-FFF2-40B4-BE49-F238E27FC236}">
                        <a16:creationId xmlns:a16="http://schemas.microsoft.com/office/drawing/2014/main" id="{521F1DE0-EE5B-FA11-31C0-9D61EC781AAA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63" name="Forme libre : forme 62">
                      <a:extLst>
                        <a:ext uri="{FF2B5EF4-FFF2-40B4-BE49-F238E27FC236}">
                          <a16:creationId xmlns:a16="http://schemas.microsoft.com/office/drawing/2014/main" id="{F0C48626-EA88-170F-581C-F9CA3402D0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4" name="Forme libre : forme 63">
                      <a:extLst>
                        <a:ext uri="{FF2B5EF4-FFF2-40B4-BE49-F238E27FC236}">
                          <a16:creationId xmlns:a16="http://schemas.microsoft.com/office/drawing/2014/main" id="{53BFFB39-7D54-7C8B-769E-18F6C5EA08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33" name="Graphique 2">
                <a:extLst>
                  <a:ext uri="{FF2B5EF4-FFF2-40B4-BE49-F238E27FC236}">
                    <a16:creationId xmlns:a16="http://schemas.microsoft.com/office/drawing/2014/main" id="{FFE37DD4-C2C3-C39B-5916-D98C8B18FF11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53" name="Graphique 2">
                  <a:extLst>
                    <a:ext uri="{FF2B5EF4-FFF2-40B4-BE49-F238E27FC236}">
                      <a16:creationId xmlns:a16="http://schemas.microsoft.com/office/drawing/2014/main" id="{08207E48-D13A-5FB8-8003-2D09A81EF70E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57" name="Forme libre : forme 56">
                    <a:extLst>
                      <a:ext uri="{FF2B5EF4-FFF2-40B4-BE49-F238E27FC236}">
                        <a16:creationId xmlns:a16="http://schemas.microsoft.com/office/drawing/2014/main" id="{F5A2616E-1856-F15C-7B7F-8EF534CF73BB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8" name="Forme libre : forme 57">
                    <a:extLst>
                      <a:ext uri="{FF2B5EF4-FFF2-40B4-BE49-F238E27FC236}">
                        <a16:creationId xmlns:a16="http://schemas.microsoft.com/office/drawing/2014/main" id="{79F26A39-EC41-D1CA-1B60-00BCB4866A43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4" name="Graphique 2">
                  <a:extLst>
                    <a:ext uri="{FF2B5EF4-FFF2-40B4-BE49-F238E27FC236}">
                      <a16:creationId xmlns:a16="http://schemas.microsoft.com/office/drawing/2014/main" id="{F0D8EEC7-0CF5-F10A-0F18-FC45EB624B91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55" name="Forme libre : forme 54">
                    <a:extLst>
                      <a:ext uri="{FF2B5EF4-FFF2-40B4-BE49-F238E27FC236}">
                        <a16:creationId xmlns:a16="http://schemas.microsoft.com/office/drawing/2014/main" id="{70E29C1F-6CB0-ED81-A3D0-0EA50400D189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6" name="Forme libre : forme 55">
                    <a:extLst>
                      <a:ext uri="{FF2B5EF4-FFF2-40B4-BE49-F238E27FC236}">
                        <a16:creationId xmlns:a16="http://schemas.microsoft.com/office/drawing/2014/main" id="{38BE7C89-7F88-3658-E39D-FCC4B8B3B35E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37651D32-5ED6-9264-5EB4-67F6C9BEBB07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4BFE24C0-B466-EB4A-5E13-841EA261EEA9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755B3C63-7DA3-CE09-1C03-AD1DB2883EF1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DC5CBC05-4243-E414-9F4E-7C15C3746F66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FF6DA0DC-3590-7C84-44FD-985A4C44209C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39" name="Graphique 2">
                <a:extLst>
                  <a:ext uri="{FF2B5EF4-FFF2-40B4-BE49-F238E27FC236}">
                    <a16:creationId xmlns:a16="http://schemas.microsoft.com/office/drawing/2014/main" id="{A0451C6D-19E7-74FA-6209-F9CA32357CBD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259C521F-730F-D856-C982-B085D227CB4B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87FF0B30-E947-CD1F-0CEF-97F5CB6789BD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6AAE358C-8610-40AD-DEEA-6360DFCE00B6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57DA471E-6316-F3E3-B9FE-BF845CFAFADA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grpSp>
            <p:nvGrpSpPr>
              <p:cNvPr id="40" name="Graphique 2">
                <a:extLst>
                  <a:ext uri="{FF2B5EF4-FFF2-40B4-BE49-F238E27FC236}">
                    <a16:creationId xmlns:a16="http://schemas.microsoft.com/office/drawing/2014/main" id="{33C7745C-8BED-695A-F129-FDA10BC44FC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DA37781C-1B81-85C9-7AEE-1297CC2814AF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125BBB56-7E0C-BC65-3AE9-5C9163EBFBDC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B1C60761-9281-D8CA-6E68-A5F63C84D659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940F570D-E52D-99CE-D30E-BCC6D29E157D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6D64962D-20FC-9409-4133-0881E063449E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4CAB02FE-E1FA-A3A6-1E87-7279D7CED050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C676BC14-6264-FF0C-429A-7ED6FBDDE8B3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03CCFD56-AFD2-804D-71FC-C7FE0FA8BFC7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8FA3FB3-8F95-4FD1-BCEE-B79336BF6C8C}"/>
                </a:ext>
              </a:extLst>
            </p:cNvPr>
            <p:cNvSpPr txBox="1"/>
            <p:nvPr/>
          </p:nvSpPr>
          <p:spPr>
            <a:xfrm>
              <a:off x="1333249" y="4709449"/>
              <a:ext cx="4061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r-MA" sz="16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FC3FFDB3-1793-A8D9-133F-2DD24E6860DE}"/>
                </a:ext>
              </a:extLst>
            </p:cNvPr>
            <p:cNvSpPr txBox="1"/>
            <p:nvPr/>
          </p:nvSpPr>
          <p:spPr>
            <a:xfrm>
              <a:off x="1242630" y="5074017"/>
              <a:ext cx="625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09F05DD-949C-BFEF-9680-E5D6DDCFD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61" y="2038982"/>
            <a:ext cx="7946878" cy="3744000"/>
          </a:xfrm>
          <a:prstGeom prst="rect">
            <a:avLst/>
          </a:prstGeom>
        </p:spPr>
      </p:pic>
      <p:pic>
        <p:nvPicPr>
          <p:cNvPr id="2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4873B7-20E2-0B8B-EF15-142D5D2B3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9FC635-CF4A-77E4-72E5-CA3B508D7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C0C241E-C94C-940C-0CC2-9560407C35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FA5432-423A-E1A8-536E-8E974BB751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5BB6D6-D5E7-A1FF-CA6A-722A98EB9A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A9CBE44-A779-9EB9-9B05-02345CB07D2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2873F44-6D44-9677-F036-4422541F59D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89655AF-1E5C-8A5D-DDDA-CA6FF7E2DCC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128026A-2FB6-362B-C342-440BDE884C6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AFA9821-F729-A946-D2B9-5BE227097F9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EC95A83-9F0A-F779-A64A-48CD30B9792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21" y="749869"/>
            <a:ext cx="6840000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0B65AB-4B98-4C91-B8FE-908CE54E79F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05D2F4-888B-C684-FBBE-9AA734934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61" y="2038982"/>
            <a:ext cx="7946878" cy="3744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0BE2471-8CE6-0D23-01B5-C85AEE2EF1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F529CDB-3718-6FBE-702E-A33A090CB1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96FA5BA-6F38-5119-EB72-54F0959899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94E0C60-414B-1162-3EE0-B28D23377DD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115694-A038-94B3-F414-775E0E2D64A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F7BC211-ABFC-D38B-89CB-E0AE5F145D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9B54DC4-CB89-9FD4-A311-CA2C66928F6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7DF0BE-8DD0-129C-DD90-0EE5ECA84FC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C3ABC5B-B361-A2BE-3A72-2AC4947F77D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892B538-BAA3-6CC8-7AEC-59E63A1627D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Google Shape;1379;p12">
            <a:extLst>
              <a:ext uri="{FF2B5EF4-FFF2-40B4-BE49-F238E27FC236}">
                <a16:creationId xmlns:a16="http://schemas.microsoft.com/office/drawing/2014/main" id="{71575449-1BF5-C7F3-0E49-DBA0D4FABAE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2001377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A48DD20-0D2D-76BD-A897-2B8C3FF2F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C3D5BE9-042D-12D0-8F80-3636B1F82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E65B9FC-409D-8357-F722-C3DE091E38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E8316D7-3BE3-C707-606F-A3D0425E8E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3DA3573-D14E-9F6E-1863-808A945002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5A5B908-1BCC-21FF-AA80-47DE0DD15B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6B0B7EB-A872-0CF5-AE90-FD5971F2065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57748E-56EB-8F1A-DDF8-A31D7519983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DC2335C-7FC9-6127-DC86-096DC2647ED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CF041B3-CBC2-9EB4-E388-E5B2D0705D9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23EB07-CD02-54B7-3F3D-12A825D663F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6221789" y="2959765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مُ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ش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ارَكَةٌ</a:t>
            </a: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3633858" y="2959765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</a:t>
            </a:r>
            <a:r>
              <a:rPr lang="ar-MA" altLang="fr-FR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س</a:t>
            </a:r>
            <a:r>
              <a:rPr lang="ar-MA" altLang="fr-FR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ابَقَ</a:t>
            </a: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FD628E80-12E5-36F0-6D3C-828FB3E7DDDC}"/>
              </a:ext>
            </a:extLst>
          </p:cNvPr>
          <p:cNvSpPr/>
          <p:nvPr/>
        </p:nvSpPr>
        <p:spPr>
          <a:xfrm>
            <a:off x="1045926" y="2959765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صُـن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ْدوقٌ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92352A1-81D5-1BB9-8A7B-9322C5C375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8763" y="686593"/>
            <a:ext cx="828000" cy="827999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74C05A4-293E-1D27-DAF1-D282A9221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6A6B84-9014-881C-2BCD-6E58A8C476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323BDD5-957C-8C88-C6A4-3A0D7E6750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3D8A018-64A1-7A9E-5EBD-E7E5E53CF4F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C30B67D-F0A5-40E0-4686-50FBCF2EC9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EA7B377-2498-87E9-0B10-9CB2DF93F46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6A8A6B-6E07-8A0B-CBF2-03D087F19F5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CE9A732-36CB-2126-8EE3-68893412F93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3D1B967-9C67-730F-D7F6-FA0E98664E3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FC852AC-504A-559D-7F38-7C09DA935DF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Google Shape;1671;p201">
            <a:extLst>
              <a:ext uri="{FF2B5EF4-FFF2-40B4-BE49-F238E27FC236}">
                <a16:creationId xmlns:a16="http://schemas.microsoft.com/office/drawing/2014/main" id="{F36B04A2-689C-34B5-7114-CF230F869AB7}"/>
              </a:ext>
            </a:extLst>
          </p:cNvPr>
          <p:cNvSpPr/>
          <p:nvPr/>
        </p:nvSpPr>
        <p:spPr>
          <a:xfrm>
            <a:off x="394138" y="2739295"/>
            <a:ext cx="8313436" cy="13794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مُ</a:t>
            </a: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</a:t>
            </a: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ارَكَةٌ</a:t>
            </a: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B3062D-4A77-5CC6-2E77-3D10D07EAE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20D7E5-B9C9-DC39-CB11-1E4350ADA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A3E6D43-708F-4A76-038B-A31362FA394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BB9A35-1F1A-4C36-B286-2563A35162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394B92B-0484-2E69-28A9-4C2E3F3381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C9049-3620-9DF3-2F0F-1D29A2CD309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079E1B2-A181-099B-D8A6-C31F6ADD5C7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959705-C75D-DF96-503D-04F59927D42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75675C7-0732-02D5-2C35-AFC58442368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C01F54-9661-4B93-21EA-72C4C18271E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9087135-B8C9-0BDA-9D14-7F31C95F0B0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1453;p15">
            <a:extLst>
              <a:ext uri="{FF2B5EF4-FFF2-40B4-BE49-F238E27FC236}">
                <a16:creationId xmlns:a16="http://schemas.microsoft.com/office/drawing/2014/main" id="{88892DAE-25EE-E497-2E70-6F64FFF873D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2001377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BCFBB3-99F8-8247-371D-AAABAB544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C17FDB-CA92-E97D-56BC-26A5B2B2AF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2E199D-C7D7-01D0-7F99-B1ECC43CC3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2EBF6AC-7D87-F10E-B689-19F6E80D6B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731996-CE34-3F05-3059-19C0C051E0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BFFDED8-D21E-8651-6817-A2CF7BF776B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3C498E1-9770-C5AC-E426-1EE4B6C2BE2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FDB7C2-625E-78C4-5A5A-F4AB6D17A3A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BD0468-0287-400D-67E9-AB83B2A0B19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D8C37EA-8A6B-6224-2EFA-04D53184AF5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6368CA4-F5E4-2A7E-F4D0-6FD3DF5D48D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480;p17">
            <a:extLst>
              <a:ext uri="{FF2B5EF4-FFF2-40B4-BE49-F238E27FC236}">
                <a16:creationId xmlns:a16="http://schemas.microsoft.com/office/drawing/2014/main" id="{494E65B1-953B-00E3-6C24-E2E31B5A8EA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317053" y="1996591"/>
            <a:ext cx="6509894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2047" y="3177634"/>
            <a:ext cx="4319907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88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مُشارَكَةٌ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87A2761-0421-8C93-8EC4-B8338C1688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757" y="667930"/>
            <a:ext cx="828001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86F67F1-EBBD-99B1-588E-7DF9B7994C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D14ED0-4C43-D438-1A0E-B027F20A69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162F5C-C056-72CF-14F3-375DF3FFEC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EB16C62-1CE0-A508-4542-BE7672FC6E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66F34C9-95DA-4CF1-0B50-F7E7600A841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6E45B2A-F014-87F4-A3F8-3B72182BF25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39B0DB-F254-8129-4A7F-E21563CAE52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EEBC42-93FE-65DF-59BB-543ED4F003C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D5AC89B-308D-486E-D8BD-274EFCFD80D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FE3715A-DECB-BF74-8408-3DC7D76D42B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25669" y="2901983"/>
            <a:ext cx="8418785" cy="130075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</a:pPr>
            <a:r>
              <a:rPr lang="ar-MA" altLang="fr-FR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</a:t>
            </a: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altLang="fr-FR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ابَقَ</a:t>
            </a:r>
            <a:endParaRPr lang="ar-MA" sz="9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91891FE-4563-9D0C-7D8C-1E279BCE40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0C9CB0-45BA-04A1-0FE3-8BBE4DEA0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112EA2F-2566-7777-1E34-D0F0B587D2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2F98AD-0DA4-BB3E-F788-14AF684F57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38F0176-C46F-8A08-846A-C82C399A742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9ED1636-CFE8-AF4C-4E3D-BFCB699064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5C2D4B7-1ACD-3A8A-1A57-C22CC06FE3F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05AC84-A3A0-0720-82D4-A73F5B6868B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EC7F11-A437-3C7F-51AD-49184A642A5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EA528C2-A6BF-CE27-407B-CEFC6BA4328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B90501-7EC8-77A4-814C-DB96A36C44A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C55FE48C-23C6-FF71-0BD8-69A645A6D6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794" y="1997321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اكتبوا؛ ينطق الأستاذ الكلمة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5D2A56-A138-4D23-51CD-F3C1F7F2D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13466E-AF83-44A3-FAF2-0124AF637D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BD8212A-DB82-5975-92D3-434D7E834C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7ACFECF-179E-0ECA-7FE3-B2C8A4F070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CDC22B-73ED-872E-D637-5AF83A94A1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685F3F4-D040-9A1F-B143-D82B72E0F68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8F9285A-3972-04D1-EA7F-E043F83A90B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529AD9-9A4E-4F60-BB76-A02DA3C6BCC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E076DFF-D0C4-642A-BCB3-AB5D5E9AC29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55D9F14-150D-3AC0-0FC4-1E2A0B3B259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16AC67-CE4F-733D-A7D4-F1550F79630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480;p17">
            <a:extLst>
              <a:ext uri="{FF2B5EF4-FFF2-40B4-BE49-F238E27FC236}">
                <a16:creationId xmlns:a16="http://schemas.microsoft.com/office/drawing/2014/main" id="{02CE4DE7-5B0A-C66B-2783-BF7C1A389A2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799201" y="1996592"/>
            <a:ext cx="5545598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949" y="2781660"/>
            <a:ext cx="359410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تَسابَقَ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itre 16">
            <a:extLst>
              <a:ext uri="{FF2B5EF4-FFF2-40B4-BE49-F238E27FC236}">
                <a16:creationId xmlns:a16="http://schemas.microsoft.com/office/drawing/2014/main" id="{727F55CC-90D1-9F44-A15C-1AE3640D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34" y="756000"/>
            <a:ext cx="6778487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ــــ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7FAC850-6CC2-40B4-9EA7-3125C74EF6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4265FB-9166-650C-98EB-513D76F06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90F1BAD-DCD0-5E9F-B7F0-A142CBB0EA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815876-2459-2BD6-C7A2-B25583D906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A1C1CAA-802C-C8F0-C890-7BF3952BB3F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928ACF8-E77D-937D-148B-AE717595848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D51CC69-9C94-3702-8747-AB09B9C2DD5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CB26F8-2D3F-9A60-1F12-1D5A92717B0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B8AF93-F042-B35A-F915-AC6A5E4C5E0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2A123F5-4B62-3DA6-B12C-A71BF425CB9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C0F82F-C843-D3F5-0F05-1E6F137177C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68AB5D87-B5E0-DB8A-4B1C-4B75FA1B0E6F}"/>
              </a:ext>
            </a:extLst>
          </p:cNvPr>
          <p:cNvSpPr/>
          <p:nvPr/>
        </p:nvSpPr>
        <p:spPr>
          <a:xfrm>
            <a:off x="431800" y="2853924"/>
            <a:ext cx="8445500" cy="1150152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صُ</a:t>
            </a: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نْدوقٌ</a:t>
            </a:r>
            <a:endParaRPr lang="ar-MA" sz="9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5167927E-0003-5E46-9875-2ED932A1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13223A8-F94C-E02E-1E97-AE189277EC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8763" y="677261"/>
            <a:ext cx="828001" cy="828000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0D31D2-5988-3169-6BD2-338BA1327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E56F7E0-BF64-78A7-5723-B0C109CFA0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6FBFB85-CED5-4A5B-CD59-3557F725AC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B40FA06-46A3-0222-51A3-726F99AC03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10BB4EF-1F17-3C0F-7568-066A2EDD147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057E177-8DF2-5822-189B-698AA2E1E8D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4314746-91D2-3298-8F75-883C19ECD22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6F6BC5-5091-70F5-D0A6-BA11DB558FA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81295B-DB41-C05E-3E5A-C4674983028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D43BDA-DA13-2C6F-97DB-2238DF4F75E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74D57AB2-5426-5185-E252-CF231E8E09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794" y="1997321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Titre 15">
            <a:extLst>
              <a:ext uri="{FF2B5EF4-FFF2-40B4-BE49-F238E27FC236}">
                <a16:creationId xmlns:a16="http://schemas.microsoft.com/office/drawing/2014/main" id="{E821EB08-672F-A640-8DC4-A8013E364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F9B9389-81BE-DA3E-3C30-C8E527642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452431-91D9-388C-795F-70764AF63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4B1763B-E34C-399E-7E0F-77793C3AC5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2B9A180-EDD1-5843-2693-376FE9926E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171CE91-B9A1-B12E-7C27-F3077DA746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26A492B-8A5D-45AA-1771-64871A5B5A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07C4D2F-4D28-DB40-D248-CA9C37C529A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FFE0EB6-2E16-2FD8-0C70-48599E71571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FB2638-6153-6A77-3BBE-16CEB4D9DF1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7AB167B-FDB8-CC97-F259-C7D87E0240B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C2752EF-48A9-A523-2E6A-AFA3C9274C3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230FD77C-3423-FAA9-54BC-DED1B572C708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Google Shape;1480;p17">
            <a:extLst>
              <a:ext uri="{FF2B5EF4-FFF2-40B4-BE49-F238E27FC236}">
                <a16:creationId xmlns:a16="http://schemas.microsoft.com/office/drawing/2014/main" id="{497A6FB0-CE3D-E956-53F2-D44BF85BC41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1808006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9625" y="2789294"/>
            <a:ext cx="370475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صُنْدوقٌ</a:t>
            </a:r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02FE53D-029B-DBA9-60B0-33DCFA93A9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76C596-4C44-DF41-4A07-B6C6D7A2DB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2A01AF6-A12E-5C64-3EB0-FB0BF0A028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967AE35-AB48-EFF4-9B82-544560B324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CD1EFBA-64B9-B510-F890-91144FFC39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7A3448C-22F2-DB19-AA85-A8237273A9E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6EFEAC1-5851-F19F-B1EB-D3E4F05FE8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AF73A3B-ECF8-0AF7-AA80-99552FB99F8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B49F82-DF26-2E1B-9529-8E323930A89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BDA6FA-35C9-C837-10FA-8AD3618C10D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713A58E-ED9A-3487-1095-8B9A8285443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291000-6C6A-B94C-9DB8-F49D8A57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D8B9D11-9A0C-39D9-F614-015AAD590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41881E1-7C0B-E967-01C0-5149924CB4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323D5BF-A456-AC77-12FA-69720942F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31FDCA9-FF40-1331-3FE1-7094602350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D9245BC-9DF5-AD19-975E-4D3677F805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6F21EC51-85F7-9B22-C7AB-FC5B2E09061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2444415-76DA-8946-A447-646A29E3088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C0C83F3-792A-8BC8-259D-8B8F983EC58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721F457-58F9-3F68-C918-1857C31853A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EB23C6-5404-33EE-0817-47E886EE550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6411886" y="2975675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ش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اشَةٌ</a:t>
            </a:r>
          </a:p>
        </p:txBody>
      </p:sp>
      <p:pic>
        <p:nvPicPr>
          <p:cNvPr id="3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5A7C67A-0E2B-0608-452D-3066865575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8761" y="667930"/>
            <a:ext cx="828001" cy="828000"/>
          </a:xfr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9834AE49-135A-09A2-34B4-F0B0E30FECAB}"/>
              </a:ext>
            </a:extLst>
          </p:cNvPr>
          <p:cNvSpPr/>
          <p:nvPr/>
        </p:nvSpPr>
        <p:spPr>
          <a:xfrm>
            <a:off x="3592486" y="2975675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يَ</a:t>
            </a:r>
            <a:r>
              <a:rPr lang="ar-SA" altLang="fr-FR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سْ</a:t>
            </a:r>
            <a:r>
              <a:rPr lang="ar-MA" altLang="fr-FR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تَمِعُ</a:t>
            </a: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F912FFC2-B593-6239-6348-B7456B4AF472}"/>
              </a:ext>
            </a:extLst>
          </p:cNvPr>
          <p:cNvSpPr/>
          <p:nvPr/>
        </p:nvSpPr>
        <p:spPr>
          <a:xfrm>
            <a:off x="773086" y="2975675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يَـفْحَ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ـصُ</a:t>
            </a: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138E563-4D3C-3246-F440-A70671C09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08763EC-721A-AA70-E867-61AC20BD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26292"/>
            <a:ext cx="7886700" cy="720000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424D7B"/>
                </a:solidFill>
              </a:rPr>
              <a:t> </a:t>
            </a:r>
            <a:r>
              <a:rPr lang="ar-MA" sz="4000" dirty="0">
                <a:solidFill>
                  <a:srgbClr val="424D7B"/>
                </a:solidFill>
              </a:rPr>
              <a:t>استماع وتحدث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2234264" y="2848849"/>
            <a:ext cx="4675472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ورشة الاستماع (أنا أيضا موهوبة): البنية السردية+ الوضعية التواصلية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6" r="-226"/>
          <a:stretch>
            <a:fillRect/>
          </a:stretch>
        </p:blipFill>
        <p:spPr>
          <a:xfrm>
            <a:off x="7290451" y="1916744"/>
            <a:ext cx="786631" cy="792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AC4897D4-75D0-882C-EFCA-922E506C30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908858" y="1764693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DFD9EC-8038-351E-D93F-379873CC34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7796" y="979623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26161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 وسأطرح عليكم أسئلة حول أحداثها. انتبهوا.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D67A0B-650D-EF79-932E-7B21409BF2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9" name="WhatsApp Video 2025-10-31 at 17.07.52">
            <a:hlinkClick r:id="" action="ppaction://media"/>
            <a:extLst>
              <a:ext uri="{FF2B5EF4-FFF2-40B4-BE49-F238E27FC236}">
                <a16:creationId xmlns:a16="http://schemas.microsoft.com/office/drawing/2014/main" id="{3831F5F0-73E1-7BB2-B9EA-AE18D9F30886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59654" y="1994875"/>
            <a:ext cx="202469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1164EE-2226-00E8-08C8-624B0D9E2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75EDF7-5B94-D289-39B4-372466155F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AF187B-FCEE-694D-52C8-DF78966D188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4EF529-8572-6FFA-E66B-B357F4EC1C6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601288-42C0-2096-D00D-D9EB6BFDCCD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647151-F8CF-251F-7496-2A17E34FEF8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A1D430-CCC5-0E7A-C8C8-3A57520F8E3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81F94A-507F-523C-5C13-D8748E64308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ADFF1D-452C-F0E9-AF57-E9663E1523A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F949B0-05B4-2C22-4C43-02E5E1345EE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D2C99-EE35-1FDC-4E83-6952D32D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EC2DAD6-5D8B-42E8-104A-4DFC06BD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1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FINALE -  أَنا أَيْضاً موهوبة V1 DONE-720p-251025 (1)">
            <a:hlinkClick r:id="" action="ppaction://media"/>
            <a:extLst>
              <a:ext uri="{FF2B5EF4-FFF2-40B4-BE49-F238E27FC236}">
                <a16:creationId xmlns:a16="http://schemas.microsoft.com/office/drawing/2014/main" id="{E0E581F4-605D-A17A-05FC-1EEB82410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82315" y="1993911"/>
            <a:ext cx="6379371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84DE9EB-3483-E16A-9DE5-A63DD447A9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900000" cy="900000"/>
          </a:xfrm>
        </p:spPr>
      </p:pic>
      <p:pic>
        <p:nvPicPr>
          <p:cNvPr id="27" name="Image 2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B5913F7-B3A7-5AFB-86EC-A76F1ED3E7C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3D1737-58E0-6F3E-3248-E5678C1611E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0CEDBA4-DB48-1391-7366-4931816D62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AE21361-019F-E039-8D83-2FC7A23BD37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0D27A0-52CC-5630-FA44-1C0712D21FB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C8AA9A-9E49-D145-E116-F2694FDF387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14BA283-AAF8-A1B9-A0F5-14B757A82C8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12288E5-4AFB-1357-8AC6-236D2B531F3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A361359-EBEF-5D2E-0397-0C27DF03AEC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CC4390A-B049-8B78-BF5E-73476BEC8DC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A4B817-BA28-4DD6-5DB3-375457FF85D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47415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4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البداية؟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CF7BCAA-962A-4902-3F00-767F0E5A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  <a:prstGeom prst="rect">
            <a:avLst/>
          </a:prstGeom>
        </p:spPr>
      </p:pic>
      <p:pic>
        <p:nvPicPr>
          <p:cNvPr id="4" name="Image 3" descr="Une image contenant dessin humoristique, illustration, Dessin d’enfant, dessin&#10;&#10;Le contenu généré par l’IA peut être incorrect.">
            <a:extLst>
              <a:ext uri="{FF2B5EF4-FFF2-40B4-BE49-F238E27FC236}">
                <a16:creationId xmlns:a16="http://schemas.microsoft.com/office/drawing/2014/main" id="{8EA3FCD9-2030-3BF6-5553-CD9FE1FACE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03" r="-3503"/>
          <a:stretch>
            <a:fillRect/>
          </a:stretch>
        </p:blipFill>
        <p:spPr>
          <a:xfrm>
            <a:off x="2157083" y="1994639"/>
            <a:ext cx="4829835" cy="37125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9257E4-953E-C47C-7F48-36BCAC6DD9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5B791E7-858A-BF3B-2F63-9CFAFC93FD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45D838C-39C2-FC78-9358-00634C2F15B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DBF506-E10F-F476-C63C-7B2748D43E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6A533C-84B6-FAD1-7FEC-58597CE7C55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1DCF44F-6291-CD18-29AA-80851E67C53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B5CCDF7-D75E-AD32-1F92-BD645B3BFF8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74E311-9BFF-720E-7A90-2C2925AF7E2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18864D8-5AA3-58D9-F373-6052B92FB27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AC29D61-DC3F-3441-4119-20B87EBFF1F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107E976E-0A63-564D-ABB2-81475280D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بداية الحكاية  أخبرت فرح ياقوت بأن عيد ميلادها في الغد. من يردد؟</a:t>
            </a:r>
          </a:p>
        </p:txBody>
      </p:sp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FC72053-CD0E-9205-5383-7BBDA8853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2242" y="646676"/>
            <a:ext cx="828000" cy="828000"/>
          </a:xfrm>
          <a:prstGeom prst="rect">
            <a:avLst/>
          </a:prstGeom>
        </p:spPr>
      </p:pic>
      <p:pic>
        <p:nvPicPr>
          <p:cNvPr id="2" name="Image 1" descr="Une image contenant dessin humoristique, illustration, Dessin d’enfant, dessin&#10;&#10;Le contenu généré par l’IA peut être incorrect.">
            <a:extLst>
              <a:ext uri="{FF2B5EF4-FFF2-40B4-BE49-F238E27FC236}">
                <a16:creationId xmlns:a16="http://schemas.microsoft.com/office/drawing/2014/main" id="{97550739-A500-DE29-4525-8C5873A1E3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03" r="-3503"/>
          <a:stretch>
            <a:fillRect/>
          </a:stretch>
        </p:blipFill>
        <p:spPr>
          <a:xfrm>
            <a:off x="2157083" y="1994640"/>
            <a:ext cx="4829835" cy="37125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7FFC10F-B704-7957-D52D-596F184EDB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01EDCEC-DECA-E803-1B3E-4CC9D05048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FC6A68F-3DAD-7CAE-8CA9-AC8E44BD83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A2E83DF-DD79-CC71-4D6F-ADD59334E2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554AF42-8595-3A26-EEA2-55AAB79C0BD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3B0A654-00A1-13E3-6217-9D5E2A785C8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5FD4C8-A70F-688B-E136-D41F4CABB66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49069C-F700-1DFC-6E65-B3B9997D13A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2A25361-2C20-8B58-39D2-AF80ED59582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11C4C35-BD75-BA80-4A8C-92772C0744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0AB463-A263-F042-9167-07CAB285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بعد ذلك؟</a:t>
            </a:r>
          </a:p>
        </p:txBody>
      </p:sp>
      <p:pic>
        <p:nvPicPr>
          <p:cNvPr id="16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4D1AAF3-AC16-0C89-C802-E28B5C1B0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426" y="667930"/>
            <a:ext cx="828001" cy="82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D8392D7-58E7-32B9-4EB3-31DF9AFD5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8268" y="1995338"/>
            <a:ext cx="2767465" cy="27674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086A374-046D-F29C-8213-F1256C0ABA8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E6F2B68-63BA-7513-59DA-E3A9F1B26A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5D4DF8E-A147-AE9E-C051-B05B372843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2F588D-45D8-05A2-1EC4-7F625057A4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68D79E2-C8EC-BC39-304A-B87613B6A7A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D61770E-82F3-1CD9-4A85-8730D821836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FFD721-C2C8-20F4-9AF9-7B0A7CBC551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59D56C9-A9E3-72D1-72B7-05B3BCC1FD8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170A8A-15D1-8B28-D93F-42CCA46C889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349A3CE-3504-4115-B1EB-49F6E73A26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2A2E09A-6C47-AC40-92C6-E6B78FC1C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ذلك، أخذت ياقوت الإذن من معلمتها وبدأت الاستعدادات للحفل. رددوا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D5A6E19-431C-7B61-B11E-C31B884609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4" name="Image 13" descr="Une image contenant dessin humoristique, Dessin d’enfant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A990C913-7A81-4D5C-1358-370258CCB5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82" r="-5882"/>
          <a:stretch>
            <a:fillRect/>
          </a:stretch>
        </p:blipFill>
        <p:spPr>
          <a:xfrm>
            <a:off x="2054421" y="2024063"/>
            <a:ext cx="5123603" cy="377069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E59828-DD1D-EE73-802A-AD51932423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2FC6005-1D45-3E34-3653-89087B587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0AC2DBA-9CB3-E8D3-4729-FB3962F4B6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27A52D1-627B-0ED2-DE38-77C2F614BD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552BA1-C589-E044-0F14-49CC836394A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CA45979-EEE6-5987-79EF-0C0786659C3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BCFD566-D0ED-5C15-21AE-D195AFC5E04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756A655-75E2-B450-FE1F-D8EBFAE8085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ED2BDF5-F4D3-241C-CDBE-79ACAC3365E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4175C39-3DB9-E996-BDF0-BF8D012A475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1A95EF6-7EBE-714C-8679-34BB1ABE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بعد إنهاء الاستعدادات؟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E25E5C2-AD2B-6C3A-E513-2E1C26F12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754" y="686592"/>
            <a:ext cx="828001" cy="82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D74931-13AD-961D-69C4-286EDD4BF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8268" y="1995338"/>
            <a:ext cx="2767465" cy="27674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BAAB45-1FDE-1F81-B328-1C04A06C30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6E2185-286C-DC4F-8676-F053CB45D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3CAB28A-5869-FD4C-3DDD-8708CF1A10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2EF8216-C4A8-063D-03B6-F90CBB3AE1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684CCD7-03A4-D08C-C591-466CBAD939D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B162B8B-E4AE-80B5-F72E-C2DA2E6C1CD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5CDDE0-FC72-E6F6-3C1A-F8465FCF1B2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ED8BB2-3C91-0995-6D9A-532DE6B05D4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04E9890-F1A3-1571-B1AE-F50D604E2C4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344CEF-D321-6C43-A9C5-5D4CBF19768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958A4B7-2014-9348-807D-81DC0F56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نشطت فرح الحفل، وقدم الأصدقاء لفرح الهدايا. من يردد؟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3806C9C-A64D-26DD-7679-9AABC88D0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  <p:pic>
        <p:nvPicPr>
          <p:cNvPr id="14" name="Image 13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846ECBC5-C666-FEB4-466C-E3A9D0F85E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08" r="-9008"/>
          <a:stretch>
            <a:fillRect/>
          </a:stretch>
        </p:blipFill>
        <p:spPr>
          <a:xfrm>
            <a:off x="1957121" y="1989137"/>
            <a:ext cx="5278566" cy="36789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C2A4D0F-7148-BB81-8074-510DB2FFBE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BF9408-8E83-A0D7-6436-5FF8E8FD2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7C10906-CF53-1A16-B7C2-D0932D6D55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8E370DB-A873-D95F-5337-CAA6AA64D50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4FA1BF7-D3C0-C031-57BD-2554009142F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5A75DCA-0B9F-77AE-FC20-DE0EB802DFC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5ADE70-47ED-16E8-6689-59E56052C82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04987A-C0F6-80DB-EC79-65BD4B40AB22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4C1A19-B9F9-5369-4638-801C557C48D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436F243-11BD-D92E-4A2D-D3F0775B480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908610DE-C15B-6933-4E6A-267212278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وقع في نهاية الحفلة؟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B1D6FE9-5A3A-09B8-4D86-19D23B90E7E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6752" y="658599"/>
            <a:ext cx="828001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6AD6F4-C23D-65E3-3C28-FF9E0CA28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8268" y="1995334"/>
            <a:ext cx="2767465" cy="27674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BB0A38-E9F1-6785-863E-D51DC988AC0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7F419A-BFDF-2F3F-C5E0-45B0D1E9EF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81F4F35-86FE-367D-3E23-004807139EE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D830A48-9FEA-EB18-8B42-54C0CC5602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9882CA-4974-4DC1-502C-AE46CA78C6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F3B7466-3B4F-4A30-B151-49257F650A7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2D8268-6CBC-DD62-F3FE-E815D3B359C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E53BB3-2BEF-AE77-74A0-F5E6E062FE3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6BBB995-74E0-EA07-7A04-3E6B1DFD91B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2C4996-2C04-0459-DA87-BA6A8216BCB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99A386F-FA4E-170C-31EC-B52422FE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الحفلة، شكرت فرح ياقوت على المفاجأة. من يردد؟</a:t>
            </a:r>
          </a:p>
        </p:txBody>
      </p:sp>
      <p:pic>
        <p:nvPicPr>
          <p:cNvPr id="6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AE14EB9-D426-100E-A9B8-C20F292C2D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 descr="Une image contenant dessin humoristique, habits, chaussures, illustration&#10;&#10;Le contenu généré par l’IA peut être incorrect.">
            <a:extLst>
              <a:ext uri="{FF2B5EF4-FFF2-40B4-BE49-F238E27FC236}">
                <a16:creationId xmlns:a16="http://schemas.microsoft.com/office/drawing/2014/main" id="{159CC645-189F-57CC-7438-6DF8249AC8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79" r="-9179"/>
          <a:stretch>
            <a:fillRect/>
          </a:stretch>
        </p:blipFill>
        <p:spPr>
          <a:xfrm>
            <a:off x="1957121" y="2024062"/>
            <a:ext cx="5347703" cy="37163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9DF671-0451-569D-6619-93CC025F0E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929DFD2-38B7-5B69-D6BB-5FA5568020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4142E3-7109-958D-43F3-C77EB1FA34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7077F8A-8CA2-2069-DA0F-7955C735E5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2184D9-2F03-65D8-6002-2BCDD23BA50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360878C-DF2B-E079-D5A8-EEAC4103CD7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011BCC-61BB-C7A5-6369-914CDA89F9B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07477B4-445A-5FA1-621E-31A16A79DB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33F61B-F274-D2BB-6D17-DDAB4E1D983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F350FF-7DFF-9301-A427-AE5F82A4E1E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53B41-E013-220E-85E4-0F446C95E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4A6E2E6-736A-8C83-A89B-42AACD94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بماذا انتهت الحكاية؟</a:t>
            </a:r>
          </a:p>
        </p:txBody>
      </p:sp>
      <p:pic>
        <p:nvPicPr>
          <p:cNvPr id="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EF5F77B-0559-6A2C-D465-06E7B7EE9E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095" y="686592"/>
            <a:ext cx="828001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3D0B32-F2C6-CE8A-F1F9-1D0F5800D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8268" y="1995336"/>
            <a:ext cx="2767465" cy="27674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B42991-5E65-81FB-62F9-2858D3A40E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DB66F4-76C2-601E-1203-2A796E1088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64BC44C-97FE-10FF-613A-01D6030A6B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91DC2D-F508-ADBA-4752-3BA41B48107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E7409E-2447-F675-242A-2EEF8FBDAB5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B2B256B-AF79-68F9-FD65-85C94D43675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0ABE9B-6374-B218-5A4B-4A2FB0341FC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39018A-F3A1-8615-5086-6648327BF5D8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1AD4C1-3899-3561-6BFA-5517158771E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1281EAE-509E-CC6D-C28B-AB475333710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48128277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29583-C1D9-E7EA-EB02-A7F2A464A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1F355AC-459B-20C6-BD30-55B32C231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الحكاية، شكرت المعلمة الجميع على ما فعلوه. من يردد؟</a:t>
            </a:r>
          </a:p>
        </p:txBody>
      </p:sp>
      <p:pic>
        <p:nvPicPr>
          <p:cNvPr id="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EA4C44C-D130-7CE6-3469-47EEE47C02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326B03-4533-BDEE-783D-3A9F8E8638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AD6669-B09B-2E28-79F9-9F4F36943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CDDDAAE-E4D4-9755-E1B7-90B2B4DD6E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1D0472C-F4CA-3FA8-A944-1C12F1C99A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8DA8CC-A5F1-D45C-71C5-71727453B6C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35FA7B4-A3F7-8035-9A09-0FBA430C28A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F20E54-C8AE-4EF5-8821-5D8E66F979C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4D27B4-1ADF-3AD4-BC1D-4972E23D04F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0DEE8BC-997A-FCEE-855C-064F9ABAAF5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669046F-4FF9-C2A8-C881-DAFB41784EB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Espace réservé pour une image  17">
            <a:extLst>
              <a:ext uri="{FF2B5EF4-FFF2-40B4-BE49-F238E27FC236}">
                <a16:creationId xmlns:a16="http://schemas.microsoft.com/office/drawing/2014/main" id="{01D69BCE-F7A9-B530-E58D-FB9E9FAC85B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954" r="-31954"/>
          <a:stretch>
            <a:fillRect/>
          </a:stretch>
        </p:blipFill>
        <p:spPr>
          <a:xfrm>
            <a:off x="915050" y="1989138"/>
            <a:ext cx="7380812" cy="36297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20280403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من يسرد أحداث الحكاية من البداية إلى النهاية؟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4DE805B-DF34-A578-398E-636B3F680A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07461" y="611944"/>
            <a:ext cx="900113" cy="900112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2482C8-816B-6941-152C-F2E23AD2423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744F584-4DAA-AF80-FF46-83D08C716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630C5BA-0533-E77A-7D22-48688177BF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0F49B23-2E4C-AAD7-B519-19765D8C2E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29A6969-E167-BE45-996B-84AD2F8CA48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DEDDFF7-6143-63F2-FC84-05FE675F67B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EEB4B0F-291E-BB62-5A8A-BE2B50A8EAE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EA50EED-A23C-2DE0-1AE8-E0240AEDBE8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BE0E0EC-42F2-EF91-9D9B-F4C2735254C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09EF0D6-6F76-BA51-217F-0AAB85DAF99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4B5257-D347-C24A-7A68-40867349E4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82" y="1642374"/>
            <a:ext cx="6902344" cy="484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ستتعلمون كيف تعبرون عن رأيكم حول نشاط مع الأصدقاء.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E4DA39-2AFF-1A4D-B667-A4C5447D2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0240" y="1997930"/>
            <a:ext cx="564352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BFCA960-6E71-27BC-5506-C5E9C5E91B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21C2F63-267B-38F8-273B-0ABF87797C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410573-52A4-A3CD-77E4-0F4179225F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A37EC26-C81F-0647-1376-51A17B45CA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FDCCDCF-A76B-C6D4-1988-185F99E959A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3221F8A-AAF3-16BF-C0E6-64BCAA16CF8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7240500-5C5B-926B-38C9-7B8C7851BC0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1A9BBE-187E-F99C-5703-1144466BCFF4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A48826-D31D-7AE9-AB11-71029DD583A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361E7CF-0232-7ED4-79B5-67FDDA82664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D45945-BDB1-4658-D183-30B6C9FB77A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B272-719D-6D1D-1682-0CF7D668A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5530AA-D7E0-5C78-EC75-DAF826B52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لأطلب رأي شخص بم أسأل؟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3ECBFF-1104-0AB4-1F2F-D8F576636A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428" y="686592"/>
            <a:ext cx="828001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AB0A704-2826-9AE8-E668-0FD1B138F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8268" y="1995333"/>
            <a:ext cx="2767465" cy="27674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15B348-6680-04C7-E7A9-231DA2E481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E59B95-B056-9EAA-2CD7-12B6FAA819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BBE1AF4-C19C-E33E-9BDF-76362E45378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49691BC-D121-1D12-4F6A-14E8087361E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45C88CD-32AE-B57A-2483-FE3C87CC541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790960F-A77B-A0E1-03A8-953F30F1A1A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5CE7C3-F82D-2669-DE5E-6F6A99338B3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1FDB386-F9A2-6DD1-0E56-7F2129220DE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5D313EE-6EA0-4E28-F7A4-4B4A2838F76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84609B0-5429-D7C7-FA06-165C4BC91B2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2692781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F003C26-51F3-3F47-9408-35CB65E3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لأطلب رأي شخص أسأل : ما رأيك 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20B6A5-3A4E-E822-6336-63E1567FC2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9523" y="611944"/>
            <a:ext cx="900113" cy="900112"/>
          </a:xfrm>
        </p:spPr>
      </p:pic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95DE410F-9BA7-98EE-C81D-CA7C5EF3483B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1D51749-9554-5B0E-757E-7201BB0E0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B57F325-ED3B-DEB1-00D0-25298A8B5F25}"/>
              </a:ext>
            </a:extLst>
          </p:cNvPr>
          <p:cNvSpPr txBox="1"/>
          <p:nvPr/>
        </p:nvSpPr>
        <p:spPr>
          <a:xfrm>
            <a:off x="1103064" y="1989055"/>
            <a:ext cx="1349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 </a:t>
            </a:r>
            <a:r>
              <a:rPr lang="f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…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 </a:t>
            </a:r>
            <a:endParaRPr lang="f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A7A2786-51B0-2EE8-1F5B-94B39F38F09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80D765-48A5-C995-7F84-A968E5A30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B6E781-1312-A438-D376-58D0E8B207F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EFAED24-0479-1F11-671C-50F0257CE6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D89C240-1788-D3AE-917D-78A5D17D88C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C7F10D5-ABD9-B33F-6630-5D0835BC5B7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D2A051B-F7A2-2CF7-261B-6D82F80926B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A63139F-E875-0EE0-2A89-96B20CB7106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07F5EC9-FC3D-62D1-BD4D-F84A547719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0CE33DD-3EE2-867A-6B79-C61FC47D346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89450825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756CB3-3338-EFE4-549B-5CFACEC077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015928-90C2-C611-CBBE-FCB7F79ECFC3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E3A6BE8-FE77-B14C-91FC-E2CE300CE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لأعبر عن رأي يمكنني أن أقول : أنا متفق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رددوا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أنا غير متفق رددوا.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0EF215FB-3133-6ECC-2B3F-98BA2D3DA3CF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50B890FB-4E14-60A6-A208-7E24A256BDDB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F8059B3-A98F-DF32-4E64-D70232EEE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C30A8CD-6457-9039-F5FE-B0009EACA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4F783D5-154E-AB2D-933D-E7EF40CFC965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مُتَّفِقَةٌ،.....</a:t>
            </a:r>
            <a:endParaRPr lang="fr-MA" sz="2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15FB3BE-D3CE-FA81-2199-9DA24C8CBB65}"/>
              </a:ext>
            </a:extLst>
          </p:cNvPr>
          <p:cNvSpPr txBox="1"/>
          <p:nvPr/>
        </p:nvSpPr>
        <p:spPr>
          <a:xfrm>
            <a:off x="6972163" y="2185342"/>
            <a:ext cx="1526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غَيْرُ مُتَّفِقٍ؛ ...</a:t>
            </a:r>
            <a:endParaRPr lang="fr-MA" sz="24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2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8DB4820-BEAA-8DAD-FE99-7BC168001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427" y="667930"/>
            <a:ext cx="828001" cy="82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0854088-D210-EF73-CAAA-594449C972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38C5330-6215-4187-3E6A-6967B34CC5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6F4AAE8A-C3C9-B056-A826-8E1150C4BC8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AADFF5C5-33ED-F90C-F457-755061476F8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41D27EC-2A04-E148-60D8-24E720CF682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963CE507-A44F-D465-CDBF-6DD66F26A84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92B885-53EB-E2AB-B8E8-C9E48CD3895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7E02876-59A2-C0F4-7F18-347637E5DA2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1941AFB-52FA-5EF1-D183-1E669C8E61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B4ED5E5-249D-9546-FB54-94700559EBF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83259828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FFF0FFB-5488-A9A2-22B3-16A6600237ED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6BA5F-E098-8638-BCAF-DAD4AE5FD1C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88B3F1-7B09-954B-B51F-EAE44FBB3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أراد مجد أن يسأل ندى عن رأيها في مفاجأة فرح.  ماذا سيقول لها؟ رددوا.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B25EA4F1-8F63-C5E9-B30B-581DF9790158}"/>
              </a:ext>
            </a:extLst>
          </p:cNvPr>
          <p:cNvSpPr/>
          <p:nvPr/>
        </p:nvSpPr>
        <p:spPr>
          <a:xfrm>
            <a:off x="5961576" y="1911425"/>
            <a:ext cx="2547408" cy="1598142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1DC74A6-E3FD-E9AB-3F3A-A59A38E0B5B5}"/>
              </a:ext>
            </a:extLst>
          </p:cNvPr>
          <p:cNvSpPr txBox="1"/>
          <p:nvPr/>
        </p:nvSpPr>
        <p:spPr>
          <a:xfrm>
            <a:off x="6237426" y="2076049"/>
            <a:ext cx="20644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رَأْيُكِ</a:t>
            </a:r>
            <a:r>
              <a:rPr lang="f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مُفاجَأَةِ صَديقَتِنا فَرَحٍ؟</a:t>
            </a:r>
            <a:endParaRPr lang="f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1C774DA-59C0-475F-3C70-4F133E06CA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095" y="677261"/>
            <a:ext cx="828001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9A3942-2D3E-AE0A-82BE-251E5ACC7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265" y="2790443"/>
            <a:ext cx="1530815" cy="33115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3F7C268-47A5-D7FE-6F51-3EBF818370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3735" y="2790443"/>
            <a:ext cx="1427099" cy="349264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BFFAAB7-E7DB-693A-2E67-D189FBCBC9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5A9073-9636-77D4-029C-56BC905352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165A099-6808-7355-586B-A2B31FDCE02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EC6A500-0005-11FB-551A-7A59F9448D6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D338FE6-3A21-5A94-EFB4-C2C3953647C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D89DA69-3682-013B-2501-E25C6935B53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C6553E9-1988-CE22-9CB6-1D8CF961103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837DBA4-474F-9761-F5BD-3C83F19F3D4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7C56FC-C541-43D1-F69D-8191563D5E4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534F3F-BACD-ADBD-99F4-F4AB80694AD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76233325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EF00A-13DE-8CE6-E235-5F96E2B67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9B08DAB-86A3-65CB-288C-8E863D29C0BB}"/>
              </a:ext>
            </a:extLst>
          </p:cNvPr>
          <p:cNvSpPr/>
          <p:nvPr/>
        </p:nvSpPr>
        <p:spPr>
          <a:xfrm flipH="1">
            <a:off x="413809" y="1800580"/>
            <a:ext cx="2457827" cy="1611337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42D67C-7D22-CD53-7657-AD8821587AE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CFCB71-6D20-0C95-7594-F3876F5C0585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DD00B021-27B5-7822-45DD-37DBE08B4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 أجابت ندى؟  أنا متفقة، ولكن ماذا نهدي لها؟ من يردد؟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1783648-79C4-7784-9CC0-016F23AF8A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6085" y="677261"/>
            <a:ext cx="828001" cy="828000"/>
          </a:xfr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471426BD-9A68-1062-C69E-3A0A85C674EF}"/>
              </a:ext>
            </a:extLst>
          </p:cNvPr>
          <p:cNvSpPr txBox="1"/>
          <p:nvPr/>
        </p:nvSpPr>
        <p:spPr>
          <a:xfrm>
            <a:off x="510331" y="2023456"/>
            <a:ext cx="2029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مُتَّفِقَةٌ، وَلَكِنْ ماذا سَنُهْدي لَها؟</a:t>
            </a:r>
            <a:endParaRPr lang="f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52611F6-1467-B7A3-0904-12AE006C4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265" y="2790443"/>
            <a:ext cx="1530815" cy="331155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53FAAF-CA28-A4CD-F79E-F5F2989A0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3735" y="2790443"/>
            <a:ext cx="1427099" cy="349264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6895168-9D64-EE56-333F-252C11B3839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4F3E9D5-3440-4691-5CD2-9E7C2D40E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B797590-DA9F-711E-2084-D90BCD96A75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3B10E69-591D-4BBD-CA2E-559A99647E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629BC07-F53B-403F-3BCC-B3E4840D559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2853AF4-BE96-C6FD-8DC6-4535269260C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9BD2346-9A3A-24FB-397C-7D8397BDCF3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23D4EFB-16E5-7852-0CF7-85EBA73749A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26DB9BF-6341-D7C4-365D-92B03B7CDB2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FFED4D2-B886-1B29-6A29-BC85D9968E6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01563651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3EF00-DE15-8792-D278-245EED54B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1A75D0A-CF28-6033-3BB9-6D0B90CEA35F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946655-E1FD-55AB-91CE-D58F98EE77E4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D608CF-CA5E-635D-3444-691D0AB984B1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30AD77A-8BD8-B40B-55EC-09689C449298}"/>
              </a:ext>
            </a:extLst>
          </p:cNvPr>
          <p:cNvSpPr/>
          <p:nvPr/>
        </p:nvSpPr>
        <p:spPr>
          <a:xfrm>
            <a:off x="1597655" y="2818033"/>
            <a:ext cx="2841523" cy="1564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D7F9BA1-6DFA-C303-211D-1A96DD7CC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 أجاب مجد؟  أنا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مَوْهوبٌ في ٱلرَّسْمِ  سأُهْدي لَها رَسْماً جَميلاً. وَأَنْتِ؟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95FF5E9-EFD3-9AB3-27F5-120F2DBD0B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6084" y="677261"/>
            <a:ext cx="828001" cy="828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FF4C185-4363-04D5-29B7-15D934A75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265" y="2790443"/>
            <a:ext cx="1530815" cy="331155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F1CDD1E-48A1-3AA8-9C86-667707F8D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3735" y="2790443"/>
            <a:ext cx="1427099" cy="3492641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2F77FE7B-B661-99DD-4B7D-A4B4578AA919}"/>
              </a:ext>
            </a:extLst>
          </p:cNvPr>
          <p:cNvGrpSpPr/>
          <p:nvPr/>
        </p:nvGrpSpPr>
        <p:grpSpPr>
          <a:xfrm>
            <a:off x="6077472" y="2426717"/>
            <a:ext cx="2712796" cy="1598142"/>
            <a:chOff x="5668213" y="2480681"/>
            <a:chExt cx="2712796" cy="1598142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020FC713-859F-C213-85D6-C3B8F4DFF807}"/>
                </a:ext>
              </a:extLst>
            </p:cNvPr>
            <p:cNvSpPr/>
            <p:nvPr/>
          </p:nvSpPr>
          <p:spPr>
            <a:xfrm>
              <a:off x="5750907" y="2480681"/>
              <a:ext cx="2547408" cy="1598142"/>
            </a:xfrm>
            <a:custGeom>
              <a:avLst/>
              <a:gdLst>
                <a:gd name="connsiteX0" fmla="*/ 1906766 w 1910474"/>
                <a:gd name="connsiteY0" fmla="*/ 496404 h 1081210"/>
                <a:gd name="connsiteX1" fmla="*/ 1803929 w 1910474"/>
                <a:gd name="connsiteY1" fmla="*/ 223273 h 1081210"/>
                <a:gd name="connsiteX2" fmla="*/ 1538997 w 1910474"/>
                <a:gd name="connsiteY2" fmla="*/ 79732 h 1081210"/>
                <a:gd name="connsiteX3" fmla="*/ 304804 w 1910474"/>
                <a:gd name="connsiteY3" fmla="*/ 167180 h 1081210"/>
                <a:gd name="connsiteX4" fmla="*/ 95245 w 1910474"/>
                <a:gd name="connsiteY4" fmla="*/ 312159 h 1081210"/>
                <a:gd name="connsiteX5" fmla="*/ 175 w 1910474"/>
                <a:gd name="connsiteY5" fmla="*/ 543148 h 1081210"/>
                <a:gd name="connsiteX6" fmla="*/ 127175 w 1910474"/>
                <a:gd name="connsiteY6" fmla="*/ 762486 h 1081210"/>
                <a:gd name="connsiteX7" fmla="*/ 379738 w 1910474"/>
                <a:gd name="connsiteY7" fmla="*/ 805060 h 1081210"/>
                <a:gd name="connsiteX8" fmla="*/ 328104 w 1910474"/>
                <a:gd name="connsiteY8" fmla="*/ 1081211 h 1081210"/>
                <a:gd name="connsiteX9" fmla="*/ 607131 w 1910474"/>
                <a:gd name="connsiteY9" fmla="*/ 932348 h 1081210"/>
                <a:gd name="connsiteX10" fmla="*/ 783753 w 1910474"/>
                <a:gd name="connsiteY10" fmla="*/ 952196 h 1081210"/>
                <a:gd name="connsiteX11" fmla="*/ 1579556 w 1910474"/>
                <a:gd name="connsiteY11" fmla="*/ 790677 h 1081210"/>
                <a:gd name="connsiteX12" fmla="*/ 1783793 w 1910474"/>
                <a:gd name="connsiteY12" fmla="*/ 685394 h 1081210"/>
                <a:gd name="connsiteX13" fmla="*/ 1906766 w 1910474"/>
                <a:gd name="connsiteY13" fmla="*/ 496404 h 108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474" h="1081210">
                  <a:moveTo>
                    <a:pt x="1906766" y="496404"/>
                  </a:moveTo>
                  <a:cubicBezTo>
                    <a:pt x="1924457" y="396587"/>
                    <a:pt x="1876994" y="293461"/>
                    <a:pt x="1803929" y="223273"/>
                  </a:cubicBezTo>
                  <a:cubicBezTo>
                    <a:pt x="1730864" y="153085"/>
                    <a:pt x="1635361" y="111231"/>
                    <a:pt x="1538997" y="79732"/>
                  </a:cubicBezTo>
                  <a:cubicBezTo>
                    <a:pt x="1136996" y="-51583"/>
                    <a:pt x="684223" y="-19510"/>
                    <a:pt x="304804" y="167180"/>
                  </a:cubicBezTo>
                  <a:cubicBezTo>
                    <a:pt x="228143" y="204863"/>
                    <a:pt x="153352" y="249594"/>
                    <a:pt x="95245" y="312159"/>
                  </a:cubicBezTo>
                  <a:cubicBezTo>
                    <a:pt x="37139" y="374725"/>
                    <a:pt x="-2990" y="457714"/>
                    <a:pt x="175" y="543148"/>
                  </a:cubicBezTo>
                  <a:cubicBezTo>
                    <a:pt x="3483" y="630739"/>
                    <a:pt x="53967" y="714160"/>
                    <a:pt x="127175" y="762486"/>
                  </a:cubicBezTo>
                  <a:cubicBezTo>
                    <a:pt x="200384" y="810813"/>
                    <a:pt x="294160" y="824620"/>
                    <a:pt x="379738" y="805060"/>
                  </a:cubicBezTo>
                  <a:cubicBezTo>
                    <a:pt x="406203" y="898404"/>
                    <a:pt x="386498" y="1003687"/>
                    <a:pt x="328104" y="1081211"/>
                  </a:cubicBezTo>
                  <a:cubicBezTo>
                    <a:pt x="429647" y="1061506"/>
                    <a:pt x="515369" y="1012460"/>
                    <a:pt x="607131" y="932348"/>
                  </a:cubicBezTo>
                  <a:cubicBezTo>
                    <a:pt x="653300" y="923431"/>
                    <a:pt x="725215" y="949176"/>
                    <a:pt x="783753" y="952196"/>
                  </a:cubicBezTo>
                  <a:cubicBezTo>
                    <a:pt x="1061486" y="966579"/>
                    <a:pt x="1319083" y="888336"/>
                    <a:pt x="1579556" y="790677"/>
                  </a:cubicBezTo>
                  <a:cubicBezTo>
                    <a:pt x="1651614" y="763637"/>
                    <a:pt x="1723241" y="732858"/>
                    <a:pt x="1783793" y="685394"/>
                  </a:cubicBezTo>
                  <a:cubicBezTo>
                    <a:pt x="1844344" y="638075"/>
                    <a:pt x="1893390" y="572201"/>
                    <a:pt x="1906766" y="496404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437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5E9DD16-A33C-4969-41EE-6E8455142BD5}"/>
                </a:ext>
              </a:extLst>
            </p:cNvPr>
            <p:cNvSpPr txBox="1"/>
            <p:nvPr/>
          </p:nvSpPr>
          <p:spPr>
            <a:xfrm>
              <a:off x="5668213" y="2555931"/>
              <a:ext cx="271279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أَنا مَوْهوبٌ في ٱلرَّسْمِ</a:t>
              </a:r>
            </a:p>
            <a:p>
              <a:pPr algn="ctr" rtl="1"/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سأُهْدي لَها رَسْماً جَميلاً. وَأَنْتِ؟</a:t>
              </a:r>
              <a:endParaRPr lang="f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C005B98B-090A-C357-56E2-0587A4E0EF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FA1FE6C-4023-3BF7-DC0B-E186DAFB9E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FECDD15-7756-E961-0E1E-A9EC63B161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18C80B3-8A6E-01F4-2EE0-F5D09540167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00194FA-5538-0249-F786-2A060D3ED47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F0A5A31-330D-8AA1-7E18-23371A5ADA8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00DBC2E-B0A9-0006-7A79-F0ADFAB021E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90AA7C7-B16C-C712-676F-51A30E4C00A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ACC4AB0-29C1-22CA-E4EB-2254484EB93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712B39B-B75E-41D6-E89D-DDA3153F3BE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38511931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1146A-4BC1-4129-9ED8-661D2BB83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401F22D-DE5E-83B9-9256-44A35B5504B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E5A0655-32AB-70C3-7BF5-E79FC382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 في ٱلْغِناءِ سَأُقَدِّمُ لَها أُغْنِيَّةً.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12E70DF-465B-230E-7325-58A3A3A364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089" y="686592"/>
            <a:ext cx="828001" cy="828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38A5982-8EAE-E602-8A73-305DF7D13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265" y="2771781"/>
            <a:ext cx="1530815" cy="331155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04C81C-0C82-88B1-0D87-0ED310EE3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7589" y="2613159"/>
            <a:ext cx="1427099" cy="3492641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A3CCF4AC-2461-B5CB-66AD-1D48220D2D7A}"/>
              </a:ext>
            </a:extLst>
          </p:cNvPr>
          <p:cNvSpPr/>
          <p:nvPr/>
        </p:nvSpPr>
        <p:spPr>
          <a:xfrm flipH="1">
            <a:off x="413809" y="1800580"/>
            <a:ext cx="2457827" cy="1611337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3AE20AF-E514-B39C-02CF-0AE1D1C9792B}"/>
              </a:ext>
            </a:extLst>
          </p:cNvPr>
          <p:cNvSpPr txBox="1"/>
          <p:nvPr/>
        </p:nvSpPr>
        <p:spPr>
          <a:xfrm>
            <a:off x="391397" y="2105356"/>
            <a:ext cx="2373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أَيْضاً مَوْهوبَةٌ في </a:t>
            </a:r>
            <a:r>
              <a:rPr lang="ar-MA" sz="2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ٱلْغِناءِ</a:t>
            </a:r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سَأُقَدِّمُ لَها أُغْنِيَّةً.</a:t>
            </a:r>
            <a:endParaRPr lang="fr-MA" sz="2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DE53340-B417-29D3-B9F3-7E1ABBCA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51DDDB-11B2-EDEA-9B09-B8EBD47D38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69B2BBB-28D8-ABBC-5524-2D77F7919A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1D7911-A086-8722-873A-12EFCD69F3D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E351CC6-A416-AD2D-A29B-815673E7A98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85F87E1-FB1B-F931-3BA2-F5F6F49B2C8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2F19A7-5ED1-87D3-E07F-D0A6DA29CE0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7E61DD-1103-3680-1B52-E3E5B1BDF3A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AE1A0B4-A6FD-60C4-0B80-E3BB314E8AE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32AC38D-C738-F90D-D6C4-5081CDCCD77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45678338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52B85-92B1-2D24-896E-C784458E4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925C7-1124-C34E-8CFD-86E83DAE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مثنى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للتعبير عن رأيك حول هدية تهديها لزميلك.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61E6764-7903-2AD0-DF2D-F3D8AB8CBA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D5EDD73-7E6C-911E-CD4F-46EF24EA0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FC8A2A-5964-7681-EF8B-539A69022E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A2EE07F-B54C-CE48-DD9D-55C790E2C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C962C-7EFA-7D90-209D-5820696E70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CC094C7-7331-32F3-6469-3FBA59A80AC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2B8BF5-AD5B-1206-37D9-D7B544C035B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934EBB-C397-4B75-453D-3B62132E8FC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787A807-42FA-E47B-C2D4-A829BE897D3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289F360-92E0-8865-9A3E-C3ADF5E85F8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3147C21E-1B60-7718-7B6B-06093636D686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B2BD024-8157-43A9-2775-299CA34262EC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6A51E4-24E8-8F27-F452-BF0D844A74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465EF8-848E-331B-163D-F43BF18029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pic>
        <p:nvPicPr>
          <p:cNvPr id="30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0BF9E34-86AA-69BC-1885-9E963B99A7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0904" y="674669"/>
            <a:ext cx="828000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442089-5D40-7E45-A609-F740C7DC80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5750" y="3196763"/>
            <a:ext cx="1391826" cy="301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55509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89134-83C4-C519-6231-C21920785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D74547D-6653-9F3B-8DE2-B5EE1575C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استراحة ــــ هيا ننشد ــــ رددوا مع النشيد.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8916AE8-7745-E9F9-D306-1F982DFE4E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443069-86DD-4C81-C9BD-22C082EE8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4AB1B0-9B91-A087-E108-4E08FD7A13C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C8EA8C1-7C3B-A3D4-2250-2FE0BB6A3B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902271-9F69-03C0-82AB-6AAE475610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4CBCD3D-75EA-D033-8551-EF8D355A123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285204-22F6-802E-41AC-52C2D5CE8A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59C801-DC9C-0427-7F9B-1E76AB1CB8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408ADD-673F-E8A7-BFA4-3C5153CCAB8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6FF027-2EA6-75E0-1A29-033DDB6D6F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4" name="Espace réservé de l'élément multimédia 13">
            <a:extLst>
              <a:ext uri="{FF2B5EF4-FFF2-40B4-BE49-F238E27FC236}">
                <a16:creationId xmlns:a16="http://schemas.microsoft.com/office/drawing/2014/main" id="{CB44A4F3-89E5-5617-0FBC-996B91325D9C}"/>
              </a:ext>
            </a:extLst>
          </p:cNvPr>
          <p:cNvPicPr>
            <a:picLocks noGrp="1" noChangeAspect="1"/>
          </p:cNvPicPr>
          <p:nvPr>
            <p:ph type="media" sz="quarter" idx="10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7575" y="1993481"/>
            <a:ext cx="666885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D4027EB-3325-CC58-A7C5-62D2C67DA3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1390822375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FE13409E-B011-DD43-AB9F-DDC921D25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النشيد.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936F5B9-5C57-0746-9A25-C80A3F3CDB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0786" y="702875"/>
            <a:ext cx="828001" cy="828000"/>
          </a:xfrm>
          <a:prstGeom prst="rect">
            <a:avLst/>
          </a:prstGeo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F50B90-240A-9EC0-2988-AE1F7341C3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97758" y="6102000"/>
            <a:ext cx="540000" cy="540000"/>
          </a:xfrm>
          <a:prstGeom prst="rect">
            <a:avLst/>
          </a:prstGeom>
        </p:spPr>
      </p:pic>
      <p:pic>
        <p:nvPicPr>
          <p:cNvPr id="13" name="FINALE - Nachid Sadiqi PART 02">
            <a:hlinkClick r:id="" action="ppaction://media"/>
            <a:extLst>
              <a:ext uri="{FF2B5EF4-FFF2-40B4-BE49-F238E27FC236}">
                <a16:creationId xmlns:a16="http://schemas.microsoft.com/office/drawing/2014/main" id="{E919B32C-3E59-D679-2B5C-0A9B629F9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6833" y="1996145"/>
            <a:ext cx="6710334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9D1780-3489-751F-F37B-F75A9B0D98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B62BD59-FC16-8ABB-39A7-FF6A278DD3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9C93446-C058-CA14-5BF4-09CB89A64D5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FE23258-1397-DAAA-8273-1CC3EC29411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5394F0F-B23D-D057-1E5F-463BC1316CB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DE69C53-BEBF-13F1-F5EE-B5C75FA02F2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F4CAA4D-191A-CC64-149B-7E0D6ABD55F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53F621-6BFE-BCB6-346F-6232A310B7C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7D77F96-0206-6FA3-2293-55AE41B7629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03CD2EE-3A5E-E817-4438-679886CC9B1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110972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9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96319-98F8-7F64-A5F5-470DB2C97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906C51B-14D7-A23B-B677-B2629B8E8E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8DDC819-9076-45DF-4DEB-F32F15F53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33151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E562563A-E6BA-5A66-896F-BC23B315228E}"/>
              </a:ext>
            </a:extLst>
          </p:cNvPr>
          <p:cNvSpPr txBox="1">
            <a:spLocks/>
          </p:cNvSpPr>
          <p:nvPr/>
        </p:nvSpPr>
        <p:spPr>
          <a:xfrm>
            <a:off x="2239808" y="30020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تنمية الطلاقة ــــ استراتيجية الفهم.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52EB56-B3B0-FA49-9258-91F9E58117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 r="-4"/>
          <a:stretch>
            <a:fillRect/>
          </a:stretch>
        </p:blipFill>
        <p:spPr>
          <a:xfrm>
            <a:off x="7487645" y="1948600"/>
            <a:ext cx="594650" cy="756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467502A2-5EC9-04C0-16FE-38BB683359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900968" y="1783174"/>
            <a:ext cx="540000" cy="54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8D80F9-A4F4-1AE8-5D75-8BF974D0F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3384" y="986482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89768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نص« أنا أيضا موهوبة».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0239" y="1994463"/>
            <a:ext cx="5643522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2ADEBE-80E1-DF82-24C8-43BF5BF4A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5A8A6C-F7CD-8B22-D8E5-8B16382A68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9EC42B-FC59-EB90-DAB5-0C5D70E34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D32FB7-614F-0FC9-8E65-9BA9A17BB1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48B09D-49D9-2FBD-676F-1F947F946B9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036B29-1C47-3F6C-B875-D37ECA74C8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D362AB-7966-D37C-CF96-8ACCFC873A3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EF4E1B-6DD1-1866-EFEE-69B7B650169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D54D18-1CF9-2D7A-32D3-97529438674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740A75-198D-12C4-FA42-CC73D4AD299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774EBE-C149-B8D0-EFC4-99E15FEA10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2503085-5162-C7CC-5203-F47E69F9C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F6CCC8-D639-0F8C-A07B-BCDF576C4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76" y="1997065"/>
            <a:ext cx="7877648" cy="432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F2B70D-02FE-E4D8-F18D-F977AE8E85D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98C9B7D-D379-F31C-F053-7E5809A379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1F20701-BB97-96EA-4F31-FBEDAC1C07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6276845-216A-5CD1-801C-BD7555B7886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C09E3E5-EF7D-1C3E-7E21-1C3C59F4927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B0E8680-8D5F-4921-C8EB-3055CC7243C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C59A97-23B2-869F-17D7-390E218B0CE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024D665-693A-2C9C-191F-3200BFD78BB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08A0FA-838F-8D56-FDE8-058C86EE1DC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4402F7-6FB5-47FD-C96E-13585645142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56F8-202C-7548-50A1-BBF61982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9245989-2980-F03F-6A59-7C65ACAD5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E8E8EA8-9DE4-1637-2E0B-346522DAEF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30B050-409B-BE7B-FD8A-3BDAFE76B2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EE82A77-736F-2712-B606-A129FAB482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6B3C799-86DF-DA12-047E-E45CFA1133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85324DB-1546-8766-9187-16316E15BC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22CF060-C152-FE61-2FDE-4A645C3E01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B1ED142-EBEC-C33B-0059-3A9C6713384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B62A93-2395-221D-AA9D-C9BE792F387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A2B32F-7EF8-EAF8-75A4-DA8EC7BB9C9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EFF82A9-3DEE-295E-D964-B0045DA4151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8ED94EE-BF41-1949-1BE7-E2EAA27C7A7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23C551DD-01F7-F438-9B80-3C24BB59C7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176" y="2007113"/>
            <a:ext cx="7877648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443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96BA974-5B6B-0D4F-9CB6-69082BB2D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كراساتكم ص 12-  من يقرأ؟ من يواصل؟ تابعوا.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F298ADDC-D234-D001-3597-2A06F5CBF1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1573" y="702662"/>
            <a:ext cx="828000" cy="828000"/>
          </a:xfrm>
        </p:spPr>
      </p:pic>
      <p:pic>
        <p:nvPicPr>
          <p:cNvPr id="3" name="Image 2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E497528-85D5-9102-1D34-471C4B4D44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51" r="-5451"/>
          <a:stretch>
            <a:fillRect/>
          </a:stretch>
        </p:blipFill>
        <p:spPr>
          <a:xfrm>
            <a:off x="2753680" y="1549520"/>
            <a:ext cx="3636640" cy="5076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9D876C-AB50-8B04-0AA8-2ABFA53713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ED028E-E2E0-9C30-3893-2057C47995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FE9506-9FD9-A5B9-395C-3E10CDCB16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BA6215-F0A0-17BA-39FC-2FE63F1D7E7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41CDD8-726A-9D2B-0B06-35E13EE927F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C56B89F-59B8-D85E-50FA-757CC5D6935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3E7BDA-F901-6B57-89A2-DB2EE0D2DBA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5D6711-2BDB-487C-4BF8-DA6A574C657E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21A2B61-9C7B-A57F-4D38-F5F9B04C59D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973FE1-CC1D-1016-92BF-4BE51D70383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71C8E73D-BC9E-FC94-0F5B-BCEFCFABF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768350"/>
            <a:ext cx="6840538" cy="6111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ستتعلمون الإجابة عن أسئلة. ماذا فعل؟ أسأل بها  عَنْ أَفْعالٍ قامَتْ بِها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ﭐلشَّخْصِيّاتُ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1BAE9E-5C4F-8A52-2247-D01FCE5741C5}"/>
              </a:ext>
            </a:extLst>
          </p:cNvPr>
          <p:cNvSpPr txBox="1"/>
          <p:nvPr/>
        </p:nvSpPr>
        <p:spPr>
          <a:xfrm>
            <a:off x="950552" y="3286158"/>
            <a:ext cx="6285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457200" rtl="0" eaLnBrk="1" latinLnBrk="0" hangingPunct="1"/>
            <a:endParaRPr lang="fr-MA" sz="4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A3FBEB8-137D-AD03-909F-F896D685F0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2633" y="623888"/>
            <a:ext cx="828001" cy="828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BC8F08-16F3-6E70-B3FD-4E361374F9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FF38BE-42BF-E28B-C394-F9DE78DDF8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1850858-0794-4253-A534-D16BE12167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E9E9F76-2CD6-677C-8FA9-CF9937965A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A62EA44-7DC4-2616-A06F-D3A6677EB11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D088653-FF38-C723-1821-17596B52667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F6BAADC-812E-DF26-F896-9050D35632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34313F4-CE00-2640-8693-EF26054A37E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02B8C50-D70A-FC17-877C-8C6DAB69FFC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3497C2E-DCC2-C4B1-1129-DF2EC03DEF2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7DD73A-13CB-99F3-CDDD-03E76EBDAE8F}"/>
              </a:ext>
            </a:extLst>
          </p:cNvPr>
          <p:cNvGrpSpPr/>
          <p:nvPr/>
        </p:nvGrpSpPr>
        <p:grpSpPr>
          <a:xfrm>
            <a:off x="1185409" y="1352114"/>
            <a:ext cx="6509412" cy="4871740"/>
            <a:chOff x="1312012" y="1534797"/>
            <a:chExt cx="6509412" cy="487174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2D9F12D-0224-1015-9E84-8F527FCCE188}"/>
                </a:ext>
              </a:extLst>
            </p:cNvPr>
            <p:cNvSpPr txBox="1"/>
            <p:nvPr/>
          </p:nvSpPr>
          <p:spPr>
            <a:xfrm>
              <a:off x="3241175" y="1534797"/>
              <a:ext cx="282758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فَعَلَ...؟</a:t>
              </a:r>
              <a:endParaRPr lang="f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F2144E65-AF92-BD1E-9734-7F885C2C1888}"/>
                </a:ext>
              </a:extLst>
            </p:cNvPr>
            <p:cNvCxnSpPr>
              <a:cxnSpLocks/>
            </p:cNvCxnSpPr>
            <p:nvPr/>
          </p:nvCxnSpPr>
          <p:spPr>
            <a:xfrm>
              <a:off x="4692658" y="2561153"/>
              <a:ext cx="20832" cy="62406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B3BB705-CB94-53BE-B41C-1342B34DDCF9}"/>
                </a:ext>
              </a:extLst>
            </p:cNvPr>
            <p:cNvSpPr txBox="1"/>
            <p:nvPr/>
          </p:nvSpPr>
          <p:spPr>
            <a:xfrm>
              <a:off x="1312012" y="3183507"/>
              <a:ext cx="628563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نَبْحَثُ عَنْ أَفْعالٍ قامَتْ بِها ﭐلشَّخْصِيّاتُ</a:t>
              </a:r>
              <a:endParaRPr lang="f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Accolade ouvrante 6">
              <a:extLst>
                <a:ext uri="{FF2B5EF4-FFF2-40B4-BE49-F238E27FC236}">
                  <a16:creationId xmlns:a16="http://schemas.microsoft.com/office/drawing/2014/main" id="{55EEC5F8-58B8-5B22-6B6C-0246EB782EF7}"/>
                </a:ext>
              </a:extLst>
            </p:cNvPr>
            <p:cNvSpPr/>
            <p:nvPr/>
          </p:nvSpPr>
          <p:spPr>
            <a:xfrm rot="5400000">
              <a:off x="4676983" y="2328526"/>
              <a:ext cx="297137" cy="4746390"/>
            </a:xfrm>
            <a:prstGeom prst="leftBrace">
              <a:avLst>
                <a:gd name="adj1" fmla="val 64585"/>
                <a:gd name="adj2" fmla="val 5062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>
                <a:latin typeface="Microsoft Uighur" panose="02000000000000000000" pitchFamily="2" charset="-78"/>
              </a:endParaRPr>
            </a:p>
          </p:txBody>
        </p: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B7402D3E-8DF5-05FE-02B8-0BF641A4AE83}"/>
                </a:ext>
              </a:extLst>
            </p:cNvPr>
            <p:cNvCxnSpPr>
              <a:cxnSpLocks/>
            </p:cNvCxnSpPr>
            <p:nvPr/>
          </p:nvCxnSpPr>
          <p:spPr>
            <a:xfrm>
              <a:off x="4762655" y="3905943"/>
              <a:ext cx="20832" cy="62406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EEB11C8-BB63-1688-AE19-C101A30E198A}"/>
                </a:ext>
              </a:extLst>
            </p:cNvPr>
            <p:cNvSpPr txBox="1"/>
            <p:nvPr/>
          </p:nvSpPr>
          <p:spPr>
            <a:xfrm>
              <a:off x="3731679" y="5909691"/>
              <a:ext cx="10309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BBC5E7F-8E63-9A60-A7C8-8B3D02E6E272}"/>
                </a:ext>
              </a:extLst>
            </p:cNvPr>
            <p:cNvSpPr txBox="1"/>
            <p:nvPr/>
          </p:nvSpPr>
          <p:spPr>
            <a:xfrm>
              <a:off x="5111041" y="5905298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أَهْدى رَسْماً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384A807-9E61-4989-2C48-878312CFF695}"/>
                </a:ext>
              </a:extLst>
            </p:cNvPr>
            <p:cNvSpPr txBox="1"/>
            <p:nvPr/>
          </p:nvSpPr>
          <p:spPr>
            <a:xfrm>
              <a:off x="6749694" y="5944872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2125C2B-0011-F51A-1E16-822BB4EB7796}"/>
                </a:ext>
              </a:extLst>
            </p:cNvPr>
            <p:cNvSpPr txBox="1"/>
            <p:nvPr/>
          </p:nvSpPr>
          <p:spPr>
            <a:xfrm>
              <a:off x="2096176" y="5905298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C9FF682F-DCCB-B658-2AB8-C97744BA5C4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81"/>
          <a:stretch/>
        </p:blipFill>
        <p:spPr>
          <a:xfrm>
            <a:off x="4977607" y="4755352"/>
            <a:ext cx="1007685" cy="106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CAE0975-9904-D946-C1D6-0E1059D992D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68"/>
          <a:stretch/>
        </p:blipFill>
        <p:spPr>
          <a:xfrm>
            <a:off x="1958040" y="4720110"/>
            <a:ext cx="1087968" cy="106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7866337-5745-262B-6828-2EA66F58FAC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32"/>
          <a:stretch/>
        </p:blipFill>
        <p:spPr>
          <a:xfrm>
            <a:off x="3521539" y="4750314"/>
            <a:ext cx="1056212" cy="10620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9D17D46-E578-A364-22C0-8A8B445A45B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4"/>
          <a:stretch/>
        </p:blipFill>
        <p:spPr>
          <a:xfrm>
            <a:off x="6421061" y="4755353"/>
            <a:ext cx="1049982" cy="1061776"/>
          </a:xfrm>
          <a:prstGeom prst="rect">
            <a:avLst/>
          </a:prstGeom>
        </p:spPr>
      </p:pic>
      <p:sp>
        <p:nvSpPr>
          <p:cNvPr id="35" name="Titre 3">
            <a:extLst>
              <a:ext uri="{FF2B5EF4-FFF2-40B4-BE49-F238E27FC236}">
                <a16:creationId xmlns:a16="http://schemas.microsoft.com/office/drawing/2014/main" id="{36CD593A-A8E7-391B-DBF4-C78D7E3A63E2}"/>
              </a:ext>
            </a:extLst>
          </p:cNvPr>
          <p:cNvSpPr txBox="1">
            <a:spLocks/>
          </p:cNvSpPr>
          <p:nvPr/>
        </p:nvSpPr>
        <p:spPr>
          <a:xfrm>
            <a:off x="6579265" y="5684862"/>
            <a:ext cx="837535" cy="6111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fr-FR" sz="24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……..</a:t>
            </a:r>
            <a:endParaRPr lang="ar-MA" sz="24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1B231-BD24-7020-65FC-59D83A0C9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680FA31-3B64-E6A8-B7B5-2C3357C61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فعلت المعلمة؟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0875F6A-B689-91AB-32E5-33EEE4B432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4131" y="665551"/>
            <a:ext cx="828001" cy="828000"/>
          </a:xfr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921C2E9-ADF8-AC5E-4158-A63DF25678F9}"/>
              </a:ext>
            </a:extLst>
          </p:cNvPr>
          <p:cNvSpPr txBox="1"/>
          <p:nvPr/>
        </p:nvSpPr>
        <p:spPr>
          <a:xfrm>
            <a:off x="2286000" y="2675170"/>
            <a:ext cx="457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ماذا  فَعَلَتِ</a:t>
            </a:r>
            <a:r>
              <a:rPr lang="ar-S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</a:t>
            </a:r>
            <a:r>
              <a:rPr lang="ar-MA" sz="6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مُعَلِّمَةُ</a:t>
            </a:r>
            <a:r>
              <a:rPr lang="ar-SA" sz="6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؟</a:t>
            </a:r>
            <a:endParaRPr lang="fr-MA" sz="6600" b="1" dirty="0">
              <a:solidFill>
                <a:srgbClr val="424D7C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7E9856A-64E0-AD7A-6CB2-B7CE6FBB6A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5205095-7468-3A24-7619-791EC61CE9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9B996ED-0922-1D45-AD54-6DC948E62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67957D-841B-8C76-A588-906DF4E1B5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5A465A9-CAB2-EA7F-22CD-846BA31AF5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7D4BC93-FA45-8B64-8985-A3ED23E29367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4D5363D-655D-A96D-EE94-AE773ABFFF2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7C378F7-D8E4-A6CB-AA4D-A291EC3A211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0DC5944-CC9B-E1E9-2117-9BA5CE661E6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B9590B-A061-F6C0-370B-D3DABD76B6A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192407400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B3649-D970-0274-0A3B-C462ADC76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0C7D5578-23B7-3C4E-A737-493749BFE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عودوا إلى النص للبحث عَنْ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أَفْعالٍ قامَتْ بِها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المعلمة.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AAC8CE-5215-4E40-9011-1DC963E9FF8C}"/>
              </a:ext>
            </a:extLst>
          </p:cNvPr>
          <p:cNvSpPr txBox="1"/>
          <p:nvPr/>
        </p:nvSpPr>
        <p:spPr>
          <a:xfrm>
            <a:off x="364038" y="1442557"/>
            <a:ext cx="84159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5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ماذا  فَعَلَتِ</a:t>
            </a:r>
            <a:r>
              <a:rPr lang="ar-SA" sz="54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SA" sz="54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</a:t>
            </a:r>
            <a:r>
              <a:rPr lang="ar-MA" sz="5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مُعَلِّمَةُ</a:t>
            </a:r>
            <a:r>
              <a:rPr lang="ar-SA" sz="5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؟</a:t>
            </a:r>
            <a:endParaRPr lang="fr-MA" sz="5400" b="1" dirty="0">
              <a:solidFill>
                <a:srgbClr val="424D7C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07DF549-DC8D-9C56-B47B-D2131AF71B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1962" y="614558"/>
            <a:ext cx="828000" cy="827999"/>
          </a:xfrm>
        </p:spPr>
      </p:pic>
      <p:pic>
        <p:nvPicPr>
          <p:cNvPr id="4" name="Image 3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EC21D28-95AC-0633-13E4-C357AF8AE1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17" b="-3017"/>
          <a:stretch>
            <a:fillRect/>
          </a:stretch>
        </p:blipFill>
        <p:spPr>
          <a:xfrm>
            <a:off x="3324829" y="2527529"/>
            <a:ext cx="2494343" cy="409416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DF33CC-0008-B74C-FD51-16AE57C9B2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7034892-1552-7CDC-41D2-166243E164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84120A-C683-6924-4763-9149002600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E55079A-A1FF-E8D0-AD17-6E598D73CD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9599E8B-C319-9F7C-CA4B-53B6076157D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640DF9A-66ED-E8BB-BB3B-5FB40D01617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3C560A-6CA7-AB4C-86FE-D442AED29CF3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F3C7007-E44A-33C9-C2EB-3336C6181B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494E40-F096-944A-D8FC-36B84BE9E139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CE3EFE-23AF-E273-5114-36196D7CC56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054669072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DC17E-D606-50FE-AC20-C904B4CBA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ED979F90-CC4E-5CE9-D222-2C75CB9E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هل وجدتم كلمة المعلمة؟ شكرت المعلمة...ضعوا سطرا تحتها.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D07758-BA67-CDE2-4151-F0A172CC6EC9}"/>
              </a:ext>
            </a:extLst>
          </p:cNvPr>
          <p:cNvSpPr txBox="1"/>
          <p:nvPr/>
        </p:nvSpPr>
        <p:spPr>
          <a:xfrm>
            <a:off x="907445" y="3643272"/>
            <a:ext cx="6930253" cy="207588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100" dirty="0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وَفي خِتامِ </a:t>
            </a:r>
            <a:r>
              <a:rPr lang="ar-MA" sz="3600" b="1" kern="100" dirty="0" err="1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r>
              <a:rPr lang="ar-MA" sz="3600" b="1" kern="100" dirty="0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شَكَرَتِ </a:t>
            </a:r>
            <a:r>
              <a:rPr lang="ar-MA" sz="3600" b="1" kern="1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ٱلْمُعَلِّمَةُ</a:t>
            </a:r>
            <a:r>
              <a:rPr lang="ar-MA" sz="3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ٱلْجَميعَ</a:t>
            </a:r>
            <a:r>
              <a:rPr lang="ar-MA" sz="3600" b="1" kern="100" dirty="0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وَقالَتْ: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100" dirty="0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ـــ أَعْرِفُ أَنَّ نَبيلاً مَوهوبٌ في ٱلْغِناءِ، وَأَنَّ أَنَساً رَسَّامٌ ماهِرٌ.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100" dirty="0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وَٱلْيَوْمَ ٱكْتَشَفْتُ مَوْهِبَةَ ياقوتَ في ٱلتَّنْظيمِ وَٱلتَّنشيطِ. 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F0B2CAD-0C68-D1FB-7366-5F57941BECD1}"/>
              </a:ext>
            </a:extLst>
          </p:cNvPr>
          <p:cNvCxnSpPr>
            <a:cxnSpLocks/>
          </p:cNvCxnSpPr>
          <p:nvPr/>
        </p:nvCxnSpPr>
        <p:spPr>
          <a:xfrm>
            <a:off x="3974345" y="4306691"/>
            <a:ext cx="81371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19EA7E-0F15-B354-4ED6-BD920FEC58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3066EB4-D958-0D72-2D8C-826246B5B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905" y="2333395"/>
            <a:ext cx="473759" cy="63365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A618CF0-62A8-8489-6900-D4E1D242752F}"/>
              </a:ext>
            </a:extLst>
          </p:cNvPr>
          <p:cNvSpPr txBox="1"/>
          <p:nvPr/>
        </p:nvSpPr>
        <p:spPr>
          <a:xfrm>
            <a:off x="1388631" y="1951638"/>
            <a:ext cx="457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أَنا أَيْضاً مَوْهوبَةٌ</a:t>
            </a:r>
            <a:endParaRPr lang="fr-MA" sz="66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73741FA-8229-C4BD-1386-04FD55AF9A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863192-A132-C209-0A8E-9869FFBBCF8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C55332-B483-35B6-06D8-597E1ACCC0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C55F1CC-3130-8659-832B-5421B5C723C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18AF0F3-8D92-0B86-7176-008A29BF66F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F9ACA46-6FFE-5402-7638-983236994BA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ACC4737-1D2E-9101-C3DB-2437D396E832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2176249-2C4B-923B-1823-298313BACC4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0FB534F-9793-00DC-1DDA-E17AF9EAC1F3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7B02D8-C215-DC66-BCAF-EC835CC6F7C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379717296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27CF3-AFB3-6081-61BA-13D778DC6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A55FC51B-2AAA-5D33-C3F8-20FF7D36D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في النص؟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FC540C0-5AB0-EC82-8838-F07BBDD515E9}"/>
              </a:ext>
            </a:extLst>
          </p:cNvPr>
          <p:cNvSpPr txBox="1"/>
          <p:nvPr/>
        </p:nvSpPr>
        <p:spPr>
          <a:xfrm>
            <a:off x="1139687" y="3709283"/>
            <a:ext cx="6487687" cy="207588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100" dirty="0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وَفي خِتامِ </a:t>
            </a:r>
            <a:r>
              <a:rPr lang="ar-MA" sz="3600" b="1" kern="100" dirty="0" err="1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ٱلْحَفْلِ</a:t>
            </a:r>
            <a:r>
              <a:rPr lang="ar-MA" sz="3600" b="1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3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شَكَرَتِ </a:t>
            </a:r>
            <a:r>
              <a:rPr lang="ar-MA" sz="3600" b="1" kern="1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ٱلْمُعَلِّمَةُ</a:t>
            </a:r>
            <a:r>
              <a:rPr lang="ar-MA" sz="36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ٱلْجَميع</a:t>
            </a:r>
            <a:r>
              <a:rPr lang="ar-MA" sz="3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3600" b="1" kern="100" dirty="0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وَقالَتْ: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100" dirty="0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ـــ</a:t>
            </a:r>
            <a:r>
              <a:rPr lang="ar-MA" sz="3600" b="1" kern="100" dirty="0"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kern="100" dirty="0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أَعْرِفُ أَنَّ نَبيلاً مَوهوبٌ في ٱلْغِناءِ، وَأَنَّ أَنَساً رَسَّامٌ ماهِرٌ.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3600" b="1" kern="100" dirty="0">
                <a:solidFill>
                  <a:srgbClr val="424D7B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وَٱلْيَوْمَ ٱكْتَشَفْتُ مَوْهِبَةَ ياقوتَ في ٱلتَّنْظيمِ وَٱلتَّنشيطِ. 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5A315D8-E609-EBF1-83D4-729A53452E7A}"/>
              </a:ext>
            </a:extLst>
          </p:cNvPr>
          <p:cNvCxnSpPr>
            <a:cxnSpLocks/>
          </p:cNvCxnSpPr>
          <p:nvPr/>
        </p:nvCxnSpPr>
        <p:spPr>
          <a:xfrm>
            <a:off x="3204755" y="4372008"/>
            <a:ext cx="240676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D6DB0CFF-11C7-30D0-EE95-8C7FE8FB9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905" y="2333395"/>
            <a:ext cx="473759" cy="63365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7E251EB-B06B-C537-2EF4-00012F20C501}"/>
              </a:ext>
            </a:extLst>
          </p:cNvPr>
          <p:cNvSpPr txBox="1"/>
          <p:nvPr/>
        </p:nvSpPr>
        <p:spPr>
          <a:xfrm>
            <a:off x="1388631" y="1951638"/>
            <a:ext cx="457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66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أَنا أَيْضاً مَوْهوبَةٌ</a:t>
            </a:r>
            <a:endParaRPr lang="fr-MA" sz="66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2206DB3-7D5C-01FA-CA4F-4DE17A98DC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2EC834B-0051-6C9C-727D-84A20CE6A7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14BFBCB-B96D-FD16-02D6-0280A0722F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12FFF3-F746-F51A-B355-DD066A9E58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20EAED5-4F07-93F4-357C-4A3142BC90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C0909A4-546B-53EC-23DB-C142B356C57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D800015-0D23-4539-2ADA-6E205BE14D3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CF1E307-AEF5-6F5B-8D6B-FEB2FBE2043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87A044-5DEE-9765-D6AE-A9FDC9E5EE0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385B08B-BA07-71C7-22E6-1A167AB9FFF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173F522-EDB3-D284-6811-AD74D68A54A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3125277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6047A-52E3-28D1-9C59-001DFF5AF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3C228ED3-2076-B2D1-D541-A78F1F45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7ACC62-44B9-5050-85D0-8C02F8AD30E3}"/>
              </a:ext>
            </a:extLst>
          </p:cNvPr>
          <p:cNvSpPr/>
          <p:nvPr/>
        </p:nvSpPr>
        <p:spPr>
          <a:xfrm>
            <a:off x="383341" y="2376626"/>
            <a:ext cx="8369459" cy="122586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ماذا  فَعَلَتِ</a:t>
            </a:r>
            <a:r>
              <a:rPr lang="ar-S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SA" sz="66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</a:t>
            </a:r>
            <a:r>
              <a:rPr lang="ar-MA" sz="6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مُعَلِّمَةُ؟</a:t>
            </a:r>
            <a:endParaRPr lang="fr-MA" sz="6600" b="1" dirty="0">
              <a:solidFill>
                <a:srgbClr val="424D7C"/>
              </a:solidFill>
              <a:cs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36AB1C3-A746-60F2-A833-19B35C63C810}"/>
              </a:ext>
            </a:extLst>
          </p:cNvPr>
          <p:cNvSpPr/>
          <p:nvPr/>
        </p:nvSpPr>
        <p:spPr>
          <a:xfrm>
            <a:off x="383341" y="4466907"/>
            <a:ext cx="8560903" cy="122586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شَكَرَتِ </a:t>
            </a:r>
            <a:r>
              <a:rPr lang="ar-MA" sz="66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ٱلْمُعَلِّمَةُ</a:t>
            </a:r>
            <a:r>
              <a:rPr lang="ar-MA" sz="6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66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ٱلْجَميعَ</a:t>
            </a:r>
            <a:r>
              <a:rPr lang="ar-MA" sz="6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.</a:t>
            </a:r>
            <a:endParaRPr lang="fr-MA" sz="6600" b="1" dirty="0">
              <a:solidFill>
                <a:srgbClr val="424D7C"/>
              </a:solidFill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AE15D69-BF9C-3EAA-52ED-DEADB54B38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EEF35B-A894-2069-7699-13BD7504D6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D76ED31-2382-E688-BDEA-0C6778F1CA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4BCE68-7A39-560A-6BD9-2297F67BE4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E46623E-E964-3537-6E58-16CCFF26C2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388E4FB-EAF8-614E-8A2E-5AAD045F0D9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01EB066-4B09-4F9F-7207-864436C0663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417399-390B-A543-D1F2-B9C0B87A9F2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ACF127-6723-D0FA-9A99-E072C035C7AB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6429793-DA55-999E-10E8-AD32022A6E7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0A1AE00-4108-0334-7971-E7C3F1B1599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7439669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B2D9B77-115C-A24F-93C3-D781956FD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؛ عودوا للنص وابحثوا عن جواب هذا السؤال. </a:t>
            </a:r>
          </a:p>
        </p:txBody>
      </p:sp>
      <p:pic>
        <p:nvPicPr>
          <p:cNvPr id="13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36E2AA1-5A96-2B04-E267-2598704180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9553887-788E-3E01-611A-956CDD44C530}"/>
              </a:ext>
            </a:extLst>
          </p:cNvPr>
          <p:cNvSpPr txBox="1"/>
          <p:nvPr/>
        </p:nvSpPr>
        <p:spPr>
          <a:xfrm>
            <a:off x="371061" y="2545105"/>
            <a:ext cx="85078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فَعَلَ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أَنَسٌ في عيدِ </a:t>
            </a:r>
            <a:r>
              <a:rPr lang="ar-SA" sz="6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لْميلادِ؟</a:t>
            </a:r>
            <a:endParaRPr lang="fr-FR" sz="6000" dirty="0">
              <a:solidFill>
                <a:srgbClr val="424D7C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DC662CD-551B-5761-9418-436018341D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0221B35-16B6-27CC-2785-16374963E4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AECA07-05CB-D3B6-4228-CD5B3D2065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7883C70-0511-4FCD-3CFA-FA69A8EF06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4DE393-77BA-F19D-7133-339AEFE597D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837576B-ED19-1AAA-BB84-52138366B73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536570-3F55-63C4-0079-609F901077D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CED796-D2BB-ED77-5731-867290197391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474C935-DF18-E43C-5696-1964D2FB15A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2DA270-C08D-AD54-2625-7098CC9CB06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868049516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4B4B-324B-0527-0BE5-34DBB2E9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8F4FBC19-9E6C-9443-A574-61098C360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2D82050-C41B-C57F-CFDE-F1E8CB522BAC}"/>
              </a:ext>
            </a:extLst>
          </p:cNvPr>
          <p:cNvSpPr/>
          <p:nvPr/>
        </p:nvSpPr>
        <p:spPr>
          <a:xfrm>
            <a:off x="344558" y="4794258"/>
            <a:ext cx="8507894" cy="62926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أَهْدى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أَنَسٌ لِفَرَحٍ رَسْماً جَميلاً.</a:t>
            </a:r>
            <a:endParaRPr lang="fr-MA" sz="6000" b="1" dirty="0">
              <a:solidFill>
                <a:srgbClr val="424D7C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8B48FF-E6D9-7C7C-2294-FF9DA0BBCC72}"/>
              </a:ext>
            </a:extLst>
          </p:cNvPr>
          <p:cNvSpPr txBox="1"/>
          <p:nvPr/>
        </p:nvSpPr>
        <p:spPr>
          <a:xfrm>
            <a:off x="344558" y="2576974"/>
            <a:ext cx="85078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فَعَلَ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أَنَسٌ في عيدِ </a:t>
            </a:r>
            <a:r>
              <a:rPr lang="ar-SA" sz="6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لْميلادِ؟</a:t>
            </a:r>
            <a:endParaRPr lang="fr-FR" sz="6000" dirty="0">
              <a:solidFill>
                <a:srgbClr val="424D7C"/>
              </a:solidFill>
            </a:endParaRPr>
          </a:p>
        </p:txBody>
      </p:sp>
      <p:pic>
        <p:nvPicPr>
          <p:cNvPr id="19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752A1B-0DC5-B4BF-BCE2-4E17FE05E5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7B31217-8AAF-9D59-A361-F03065A370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778DB7-DF80-64EC-A298-880A5C30D1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664F95-B41A-BDCA-ABB8-A9EA9286B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74B8DD2-407D-B1FF-6D3D-7DEC66C9D5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2227FF4-7BF0-03DC-55B9-4CA8549979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F6EA10F-8FF3-AC24-DDE6-5B4C0E79B3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E1DC39-F856-DE60-F02A-464B8AD43F5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27E4912-BA39-757A-1213-D3C9DEC708AD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7A5BFB-6F73-F5A2-250C-2782C339A1CB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00D45CA-875E-638E-0E1E-54066AF0A0E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90299701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0A8FD-58C7-A05A-5508-6CEA63772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09B31D5D-95CB-992A-CA2A-3B3C1CE54E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782" y="3901023"/>
            <a:ext cx="7496437" cy="167462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2D7E092-CDC1-7195-E7F3-02BCCB8C65BE}"/>
              </a:ext>
            </a:extLst>
          </p:cNvPr>
          <p:cNvSpPr txBox="1"/>
          <p:nvPr/>
        </p:nvSpPr>
        <p:spPr>
          <a:xfrm>
            <a:off x="419542" y="2557118"/>
            <a:ext cx="8361075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 rtl="1"/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فَعَلَ نَبيلٌ في </a:t>
            </a:r>
            <a:r>
              <a:rPr lang="ar-SA" sz="60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لْحَفْلِ؟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Titre 17">
            <a:extLst>
              <a:ext uri="{FF2B5EF4-FFF2-40B4-BE49-F238E27FC236}">
                <a16:creationId xmlns:a16="http://schemas.microsoft.com/office/drawing/2014/main" id="{EAD05B97-1DC0-E248-92F4-0107B590A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ص26  وأجيبوا عن السؤال.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CAD212-2ABE-887B-F783-118CA26AF031}"/>
              </a:ext>
            </a:extLst>
          </p:cNvPr>
          <p:cNvSpPr txBox="1"/>
          <p:nvPr/>
        </p:nvSpPr>
        <p:spPr>
          <a:xfrm>
            <a:off x="1687606" y="4066385"/>
            <a:ext cx="57687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/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قَدَّمَ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نَبيلٌ في </a:t>
            </a:r>
            <a:r>
              <a:rPr lang="ar-SA" sz="6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لْحَفْلِ أُغْنِيَةً.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Image 4" descr="Une image contenant habits, sourire, Anim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564AAB6-609E-E92E-B0A5-399752F908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2618" y="664016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61E4706-41DF-8E97-5609-8FE6A1C499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05BBDF-6CEE-4ECF-9DAC-7261F5748D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1240BF-979E-7435-DA77-1DA2D53C8E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00003F-F4D9-620C-B8D5-5D2BCD1E377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E5C0592-6369-E321-615B-FE379307B3D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C0C852A-6D2F-F511-146F-81812BC5FF4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615C5A-9342-7C52-F0EB-96B6ED08ACA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5F11F5-439E-FFB9-3056-436DC9846BD3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8F3378-CF71-2CF2-9675-CD30748C812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813EDD-DC09-A31F-30E0-A5CBBF7F4BC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64412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69F0-A6A1-E6E2-4A5F-24B9FDE0D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C2DD5AD-40C9-7F64-3025-E7048FA303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0F18E04-4029-749C-A0A6-3904B57D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31235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إملاء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E6A8247-6B5E-B488-E583-8301944C5F7A}"/>
              </a:ext>
            </a:extLst>
          </p:cNvPr>
          <p:cNvSpPr txBox="1">
            <a:spLocks/>
          </p:cNvSpPr>
          <p:nvPr/>
        </p:nvSpPr>
        <p:spPr>
          <a:xfrm>
            <a:off x="2238356" y="281944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التدرب على الرسم الإملائي لكلمات وجمل قصيرة. </a:t>
            </a:r>
          </a:p>
          <a:p>
            <a:pPr lvl="0" algn="r" rtl="1">
              <a:buClr>
                <a:srgbClr val="424D7B"/>
              </a:buClr>
              <a:buSzPct val="50000"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تتضمن الحروف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(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س </a:t>
            </a:r>
            <a:r>
              <a:rPr lang="ar-MA" sz="2400" b="1" dirty="0">
                <a:cs typeface="Microsoft Uighur" panose="02000000000000000000" pitchFamily="2" charset="-78"/>
              </a:rPr>
              <a:t>ــــ ش ــــ ص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)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cs typeface="Microsoft Uighur" panose="02000000000000000000" pitchFamily="2" charset="-78"/>
              </a:rPr>
              <a:t>.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3BA2573-958B-AFE6-452E-A86958A228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5" r="-15"/>
          <a:stretch>
            <a:fillRect/>
          </a:stretch>
        </p:blipFill>
        <p:spPr>
          <a:xfrm>
            <a:off x="7112974" y="1946077"/>
            <a:ext cx="975426" cy="756000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D6F572A5-12F4-F09B-41A5-0C3CC8CAA5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901352" y="1775122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DB2CC1-5664-EA73-4439-1488904555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88234" y="953558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861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1E6C4-E90B-C10C-A396-24F81781C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3C7E873-719F-6448-859D-E7E877ABC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ماذا يقرأ حسام؟ - يقرأ حسام كتابا مــــ......ــــ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0595A36-8205-2838-D934-1E9A20C0BC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DB4E77-A76F-F94F-8CC7-91EC9F08FC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D4CA36-27F5-D786-3B58-9AC51F69DD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8BE794-B90E-A224-400C-4476E3421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7D8E74-90BF-DECF-7192-EA15CEF3A0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8B2CBDF-E0BE-0BB8-0890-06DFF5FD19D2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2F097B-78C5-70F0-1548-7CB52FB33BFC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7696FD-7F99-19E0-3383-B8119338B9E0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9BDD45-C35C-397A-D94A-0BF708F12E22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2491DA-5CC6-33FE-3185-18A733BECDB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BB962B0-EBC2-32D5-A253-F0AF062F043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45" r="-7745"/>
          <a:stretch>
            <a:fillRect/>
          </a:stretch>
        </p:blipFill>
        <p:spPr>
          <a:xfrm>
            <a:off x="1957121" y="1972115"/>
            <a:ext cx="5301022" cy="3779328"/>
          </a:xfrm>
          <a:prstGeom prst="rect">
            <a:avLst/>
          </a:prstGeom>
        </p:spPr>
      </p:pic>
      <p:pic>
        <p:nvPicPr>
          <p:cNvPr id="14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EAC357-0A79-82C2-1C35-9BB2008DF6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007" y="677261"/>
            <a:ext cx="828001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16575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AB21A-4C61-3287-274F-C9044891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AC76F6E-0EB8-244B-93A2-4020141AE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«مـُـــــ....ـــوِّقاً».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C638789-17F1-6653-EDD8-683E84713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425" y="677261"/>
            <a:ext cx="828001" cy="828000"/>
          </a:xfrm>
          <a:prstGeom prst="rect">
            <a:avLst/>
          </a:prstGeom>
        </p:spPr>
      </p:pic>
      <p:pic>
        <p:nvPicPr>
          <p:cNvPr id="18" name="Image 6">
            <a:extLst>
              <a:ext uri="{FF2B5EF4-FFF2-40B4-BE49-F238E27FC236}">
                <a16:creationId xmlns:a16="http://schemas.microsoft.com/office/drawing/2014/main" id="{E010C955-D448-D22C-77FA-EF6FEA39BC9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794" y="1997319"/>
            <a:ext cx="4824413" cy="35412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90127C9-2D7A-2499-5657-BE8F1FE43A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22CADB-CD0C-90E6-A653-F1B5BF2049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B49D88-1FD1-69E0-D01D-F5EE6C4BD4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A2ABF21-D414-3B7E-DCED-B74960F6E8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69BFA0E-4C36-CED0-D443-17CBB767861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55E2149-3654-DEC5-9918-049603097A6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C6A61B-7F22-C6F6-BA1D-882CAD18666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2581E4-2C66-FB00-8272-B09F2E02528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D153CF-2199-EA26-8A1C-5F8A4495BCD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077DFE8-7272-F8A8-015D-A7D1FAF5480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0709449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6">
            <a:extLst>
              <a:ext uri="{FF2B5EF4-FFF2-40B4-BE49-F238E27FC236}">
                <a16:creationId xmlns:a16="http://schemas.microsoft.com/office/drawing/2014/main" id="{01E32F9E-6508-74D4-181A-6A7ABC8832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794" y="1997320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C4E640F-210F-9822-DE38-34A72B67B4D9}"/>
              </a:ext>
            </a:extLst>
          </p:cNvPr>
          <p:cNvSpPr txBox="1"/>
          <p:nvPr/>
        </p:nvSpPr>
        <p:spPr>
          <a:xfrm>
            <a:off x="1590099" y="3031589"/>
            <a:ext cx="59638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3" rtl="1">
              <a:defRPr/>
            </a:pPr>
            <a:r>
              <a:rPr lang="ar-MA" sz="8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مُشَوِّقاً</a:t>
            </a:r>
            <a:endParaRPr lang="fr-MA" sz="8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47E992-2C11-6295-4F9D-361643AD3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6088" y="686592"/>
            <a:ext cx="828001" cy="82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FAF27E-7A3A-16EF-9FA3-DB2CBFED61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24B8D0-4B4A-75C2-DD94-A69A6265F4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8E1194E-64F8-88DE-2734-B9A0F3EB33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D83EC1B-9787-DA7D-6D87-3D83B90477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5783517-D82C-B4BC-3F39-DD175F04345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854A91A-3BCF-DC75-9EEA-393A36C86071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77B365-2A6F-38E1-742F-2F6AB905A68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2C124B6-CEEF-A3E8-5DC1-9D8F89D1AD0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3DD9F0-F9AF-FE50-1AA3-8F5A407290E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D7E898-F425-4465-5D3E-8C0F4E220CE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9940-A71C-AE2A-CFCD-EFAFD6C85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0E7034F-D35E-F945-A8E7-C375B6E00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يفعل الطفل؟- يـَــ....ـحو مِنْ نَوْمِهِ مُبَكِّراً.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5D11B51-86D8-3457-F3E8-B6F5D078C0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77" r="-13577"/>
          <a:stretch>
            <a:fillRect/>
          </a:stretch>
        </p:blipFill>
        <p:spPr>
          <a:xfrm>
            <a:off x="1722783" y="1941716"/>
            <a:ext cx="5768213" cy="3735184"/>
          </a:xfrm>
          <a:prstGeom prst="rect">
            <a:avLst/>
          </a:prstGeom>
        </p:spPr>
      </p:pic>
      <p:pic>
        <p:nvPicPr>
          <p:cNvPr id="11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1BA578-02DF-A048-4AB4-42A5A6366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7422" y="677261"/>
            <a:ext cx="828001" cy="82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4541550-E275-8493-9869-87D80BAFE2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59ABF03-B8D4-56D0-41E6-FD8D646FE8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BF0D4FB-8814-3EDD-C680-2CD2F0F974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876DEFD-86E5-9935-FF77-789FBFFC53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1D21E2C-8B33-FB13-6A05-8C17D0B543F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091873B-FADA-CA2A-953E-A724B9F7F6B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B9DCF20-AE31-0BDE-E1C8-1070807285B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7BC6B47-1DC4-99E3-749C-776751110B1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1BBAEB-8D70-17E0-2066-02D79DEEA8F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60F1D8-EAF7-F814-F52B-9897D388FD9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72597150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2A69-A29F-116F-37A5-A93A55AE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E3D6F-F99D-EA17-8DAB-44E0F421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يَـــ.....ــحو».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897CDEE-A974-0701-CB89-452E273C1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093" y="667930"/>
            <a:ext cx="828001" cy="828000"/>
          </a:xfrm>
          <a:prstGeom prst="rect">
            <a:avLst/>
          </a:prstGeom>
        </p:spPr>
      </p:pic>
      <p:pic>
        <p:nvPicPr>
          <p:cNvPr id="18" name="Image 6">
            <a:extLst>
              <a:ext uri="{FF2B5EF4-FFF2-40B4-BE49-F238E27FC236}">
                <a16:creationId xmlns:a16="http://schemas.microsoft.com/office/drawing/2014/main" id="{FE0C75FF-DB60-FF10-A07B-11A87B7E918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794" y="1997321"/>
            <a:ext cx="4824413" cy="35412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6872DA0-F4A9-252F-35F2-AAE3740425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8271F85-002D-B97D-8B43-7B90B986BC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EB6390C-5961-F5BB-E919-CC36AC953F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6D89F2-2465-0904-9FED-067AE7C15F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5F44954-D2B7-5AF6-302C-9FE2A6CB180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BC9B87D-4475-6A92-DDC2-B0F982798CBA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E7E796-616E-3F33-E377-F19A6AB78F75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BE9506E-095E-3FA1-DE94-6EB669D3B8A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5DB22B-CE8E-2910-07C0-EC10A53083F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70397C-45DF-F49A-13E5-B363B93BA7D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49625323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7C71C-1BD1-6776-661A-05BB1DBCA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B0FE7B95-DE85-CADB-F2C1-C35E7F27B635}"/>
              </a:ext>
            </a:extLst>
          </p:cNvPr>
          <p:cNvGrpSpPr/>
          <p:nvPr/>
        </p:nvGrpSpPr>
        <p:grpSpPr>
          <a:xfrm>
            <a:off x="2094278" y="2071156"/>
            <a:ext cx="4955445" cy="3394290"/>
            <a:chOff x="2740836" y="1344652"/>
            <a:chExt cx="6607260" cy="4758399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831BE71-B5FA-93BC-87A9-6B0B0E95BE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971" t="14505" r="9635" b="12610"/>
            <a:stretch/>
          </p:blipFill>
          <p:spPr>
            <a:xfrm>
              <a:off x="2740836" y="1344652"/>
              <a:ext cx="6607260" cy="4758399"/>
            </a:xfrm>
            <a:prstGeom prst="rect">
              <a:avLst/>
            </a:prstGeom>
          </p:spPr>
        </p:pic>
        <p:sp>
          <p:nvSpPr>
            <p:cNvPr id="17" name="Rectangle à coins arrondis 3">
              <a:extLst>
                <a:ext uri="{FF2B5EF4-FFF2-40B4-BE49-F238E27FC236}">
                  <a16:creationId xmlns:a16="http://schemas.microsoft.com/office/drawing/2014/main" id="{17BD1E7B-F0CF-1D86-FE95-45E8EEEC127A}"/>
                </a:ext>
              </a:extLst>
            </p:cNvPr>
            <p:cNvSpPr/>
            <p:nvPr/>
          </p:nvSpPr>
          <p:spPr>
            <a:xfrm>
              <a:off x="3480674" y="1973456"/>
              <a:ext cx="5127584" cy="3458380"/>
            </a:xfrm>
            <a:prstGeom prst="rect">
              <a:avLst/>
            </a:prstGeom>
            <a:solidFill>
              <a:srgbClr val="4A6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sz="1245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E155B373-097A-03CE-AC59-F6C13BA2C3D0}"/>
              </a:ext>
            </a:extLst>
          </p:cNvPr>
          <p:cNvSpPr txBox="1"/>
          <p:nvPr/>
        </p:nvSpPr>
        <p:spPr>
          <a:xfrm>
            <a:off x="1590099" y="3043444"/>
            <a:ext cx="59638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3" rtl="1">
              <a:defRPr/>
            </a:pPr>
            <a:r>
              <a:rPr lang="ar-MA" sz="8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يَصْحو</a:t>
            </a:r>
            <a:endParaRPr lang="fr-MA" sz="8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BB042F35-A710-6F46-BB65-A11E4BC1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 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8131C22-0829-CB21-CBDE-ACE6FDCD7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089" y="649269"/>
            <a:ext cx="828000" cy="82799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AA7359-5E19-5E85-2C67-55D82B09CC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1E5D1BC-79C9-DA4E-074F-E16DD153D5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3BEB3F0-8B09-FEAB-2813-81EC1171E0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BCA8C41-CBE4-71DC-F18D-28DAFD486F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BADFA16-F12D-8E76-F383-8120F067F98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8D8C79B-434C-967B-B78D-718EF72D3C9B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D933E4C-DFF5-AC36-B5C4-2A0D5BECC6F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68F5BA-2B4E-DEAF-B528-6E1123784777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A4A34C9-77E4-2BCC-CA86-966408DAA5D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37E7DDB-E9FB-F82E-42D5-FB460B71414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189961866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44D77-442B-8CED-9766-A3D9F2325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7A4E0E7-C007-5F49-9966-742C62E78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899" y="756000"/>
            <a:ext cx="7066474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قدم الأب للضيوف؟- قدم الأب للضيوف الكــ...كــــ..... اكتبوا على الألواح « الكــــــ...ـكـ.....».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090893D-0DEF-6C23-A0A2-3DE2D69C9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100" y="677261"/>
            <a:ext cx="828001" cy="82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F984AA6-68A0-06B0-88BE-0EB39479EF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9436" y="1948730"/>
            <a:ext cx="4571102" cy="37637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706D61-3DCF-06DA-ED87-DF21303A8C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F7DEAF7-4390-DC02-59F9-EFB6DADD0D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22F6614-46A1-0673-1D2B-ACE93D5CBE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F2B59AC-B7D3-2538-FA0A-ECDF81259A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5D72A10-1927-8693-812A-6C729318A10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02FA39D-E51F-2CF9-CC96-0A7079AADEC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0590AB9-30B9-3BB2-B302-064592BDB33E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D964ED-DF71-9B51-0A61-8B8F1AEC983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ED0C84-563A-0FEE-32C0-BE2928B2EA9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ABD6C5-1CD1-7E6E-565F-4B48EF5790B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37035022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94127-6D41-737C-DC30-423F0F154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7D6C8740-82A8-B87A-8ADE-E7DB0CE90DD4}"/>
              </a:ext>
            </a:extLst>
          </p:cNvPr>
          <p:cNvGrpSpPr/>
          <p:nvPr/>
        </p:nvGrpSpPr>
        <p:grpSpPr>
          <a:xfrm>
            <a:off x="2094278" y="2071150"/>
            <a:ext cx="4955445" cy="3394290"/>
            <a:chOff x="2740836" y="1344652"/>
            <a:chExt cx="6607260" cy="4758399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9F341C9-0514-18B8-8252-1B68FF240B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971" t="14505" r="9635" b="12610"/>
            <a:stretch/>
          </p:blipFill>
          <p:spPr>
            <a:xfrm>
              <a:off x="2740836" y="1344652"/>
              <a:ext cx="6607260" cy="4758399"/>
            </a:xfrm>
            <a:prstGeom prst="rect">
              <a:avLst/>
            </a:prstGeom>
          </p:spPr>
        </p:pic>
        <p:sp>
          <p:nvSpPr>
            <p:cNvPr id="17" name="Rectangle à coins arrondis 3">
              <a:extLst>
                <a:ext uri="{FF2B5EF4-FFF2-40B4-BE49-F238E27FC236}">
                  <a16:creationId xmlns:a16="http://schemas.microsoft.com/office/drawing/2014/main" id="{CAB913A5-67B5-66AD-6A0A-E60512AF32F5}"/>
                </a:ext>
              </a:extLst>
            </p:cNvPr>
            <p:cNvSpPr/>
            <p:nvPr/>
          </p:nvSpPr>
          <p:spPr>
            <a:xfrm>
              <a:off x="3480674" y="1973456"/>
              <a:ext cx="5127584" cy="3458380"/>
            </a:xfrm>
            <a:prstGeom prst="rect">
              <a:avLst/>
            </a:prstGeom>
            <a:solidFill>
              <a:srgbClr val="4A6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sz="1245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09363A6B-87FC-C113-1039-C76B2333161E}"/>
              </a:ext>
            </a:extLst>
          </p:cNvPr>
          <p:cNvSpPr txBox="1"/>
          <p:nvPr/>
        </p:nvSpPr>
        <p:spPr>
          <a:xfrm>
            <a:off x="1590099" y="3043438"/>
            <a:ext cx="59638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3" rtl="1">
              <a:defRPr/>
            </a:pPr>
            <a:r>
              <a:rPr lang="ar-MA" sz="8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اَلْكُسْكُسَ</a:t>
            </a:r>
            <a:endParaRPr lang="fr-MA" sz="8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EBB42262-33CF-B269-CD13-A3D81ECEB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 . صححوا.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20EEEE7-D720-2990-2F5C-F142C81E9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9432" y="686592"/>
            <a:ext cx="828001" cy="82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FF94DE-D62E-409D-F1A7-DDED25AC4D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B8AB489-AF87-D18C-8239-B50444A6CE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2E8F63A-8CC2-100D-E35C-72C7CFB9A6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80018B6-EACA-B2D6-3D10-54F02153DE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A53251C-645E-FB61-31EE-B2BA829B1EA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FBAE3E8-4B65-7D3B-35D9-C613F8CF674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5B1C445-3ACE-ABA2-8B71-EDC09CC6456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AD1BF8-5BF1-1FAB-A912-5D3478717D5C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31FE12-3075-5228-DC99-19C8C1C3AA3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1C0E4A-5EEE-1B09-766F-769D2669008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534277902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510961-1BA5-2241-A88F-DDECBEE89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96" y="794592"/>
            <a:ext cx="7305225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 كيف قفز الضفدع؟ ــــ قفز الضفدع برشاقة، إنه ضفدع ر.....ـــــقٌ .اكتبوا على الألواح « رَ......ــــيـــقٌ»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A0E09A6-7A30-DC77-D947-BCC573FF8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092" y="686592"/>
            <a:ext cx="828001" cy="82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D9B70C4-80A4-261C-835C-111B4297D9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17116" y="1989137"/>
            <a:ext cx="4523422" cy="37244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33C4792-FD28-220C-0078-63CC907EDC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721377A-6FF2-9D1B-2236-8AFB9C90B9A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2F9CBF0-45BE-379E-8C3A-0A5653E893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EBBDD0-DDC0-53F2-D6A4-5EB7480DCF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D40FBBD-FCDB-3E97-25D7-2CFFA04E54B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F84A053-A271-8884-8C2C-FF9DC910006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C784C4-E57E-DF4F-B8E3-75C2A165FFF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7E04B7-3EBC-B0F1-9D14-4292FFA33DCA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C68CE51-AB0B-A9D4-1DBE-D33410503CB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37F44F1-7C3F-3CA6-33D3-924AD44E4A7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167043917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ADB84-3A4E-B912-D187-5336F79FF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3A480CE7-D42B-3E4B-15DB-222EA5ADB222}"/>
              </a:ext>
            </a:extLst>
          </p:cNvPr>
          <p:cNvGrpSpPr/>
          <p:nvPr/>
        </p:nvGrpSpPr>
        <p:grpSpPr>
          <a:xfrm>
            <a:off x="2090919" y="2071152"/>
            <a:ext cx="4955445" cy="3394290"/>
            <a:chOff x="2740836" y="1344652"/>
            <a:chExt cx="6607260" cy="4758399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F9DC186-4696-71A4-21A8-05FB8658D4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971" t="14505" r="9635" b="12610"/>
            <a:stretch/>
          </p:blipFill>
          <p:spPr>
            <a:xfrm>
              <a:off x="2740836" y="1344652"/>
              <a:ext cx="6607260" cy="4758399"/>
            </a:xfrm>
            <a:prstGeom prst="rect">
              <a:avLst/>
            </a:prstGeom>
          </p:spPr>
        </p:pic>
        <p:sp>
          <p:nvSpPr>
            <p:cNvPr id="17" name="Rectangle à coins arrondis 3">
              <a:extLst>
                <a:ext uri="{FF2B5EF4-FFF2-40B4-BE49-F238E27FC236}">
                  <a16:creationId xmlns:a16="http://schemas.microsoft.com/office/drawing/2014/main" id="{327A4870-DF54-A587-8E36-9D4E84D55C91}"/>
                </a:ext>
              </a:extLst>
            </p:cNvPr>
            <p:cNvSpPr/>
            <p:nvPr/>
          </p:nvSpPr>
          <p:spPr>
            <a:xfrm>
              <a:off x="3480674" y="1973456"/>
              <a:ext cx="5127584" cy="3458380"/>
            </a:xfrm>
            <a:prstGeom prst="rect">
              <a:avLst/>
            </a:prstGeom>
            <a:solidFill>
              <a:srgbClr val="4A6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MA" sz="1245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E65B4126-E843-DC8D-0828-4A31E6407210}"/>
              </a:ext>
            </a:extLst>
          </p:cNvPr>
          <p:cNvSpPr txBox="1"/>
          <p:nvPr/>
        </p:nvSpPr>
        <p:spPr>
          <a:xfrm>
            <a:off x="1590099" y="3043440"/>
            <a:ext cx="59638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3" rtl="1">
              <a:defRPr/>
            </a:pPr>
            <a:r>
              <a:rPr lang="ar-MA" sz="8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رَشيقٌ</a:t>
            </a:r>
            <a:endParaRPr lang="fr-MA" sz="8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748FB0-E72F-0549-85DD-07CDB093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0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80658F0-9611-A387-DAEE-1D20337E0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095" y="686593"/>
            <a:ext cx="828000" cy="82799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A73535-0735-23CA-D9EA-15DD67174F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317020-0D11-89F9-FE32-9BF06830BC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A5D68DA-6642-F8ED-E6A6-ABB5E8B6E9D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51D3A80-F6B5-6BCA-6AD4-B1EC50E9FF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B2C82B5-5690-ACCC-0E2D-C281B630A91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881AEED-03B5-D931-AB8F-BA2E25770185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EC72C2B-EBDE-AB35-1DD7-4624E55F2A6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EA80AAC-02FA-724E-7C30-906C3A0D813F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0D9894D-3EBD-C051-2190-8030D5919E2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E59FB01-14DF-87C9-912E-7B03340CFEC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209427604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CC070-151C-8EDD-8409-A5B3AF22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80A823A-C5D6-784A-977E-342CB928C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21279B6-FB10-2C32-635B-FD86E615E0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0096" y="667929"/>
            <a:ext cx="828001" cy="828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7FCD13E-D0ED-A6D3-110A-B4F4215BCA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2DE4ADB-2CB9-73A1-EDBD-B45A5D4D7B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1E851A6-001E-D292-5670-6580FC9E0B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A5A52BA-D81C-5B75-739E-78D77749C5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AB38BF1-B2F3-D948-F223-E3F31D85EF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BE5AEAC-BD99-EB17-0164-0492FBFBB47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25C2CF2-742D-6C4D-ECC8-AFADD119B63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836BE1D-1E5C-27BB-C859-E66E9DA0F5A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0F5D0A5-DEF0-4CAD-A1E9-49DD45B077D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A092574-F8B1-10E3-1FF8-56F36370714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D3BC2E27-016A-2163-90EA-ACF848F7EB99}"/>
              </a:ext>
            </a:extLst>
          </p:cNvPr>
          <p:cNvSpPr/>
          <p:nvPr/>
        </p:nvSpPr>
        <p:spPr>
          <a:xfrm>
            <a:off x="6649211" y="3098796"/>
            <a:ext cx="1820835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اَلْكُ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سْ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كُ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سُ</a:t>
            </a: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F74F51D6-9A34-E223-BDBD-9BAF50876D10}"/>
              </a:ext>
            </a:extLst>
          </p:cNvPr>
          <p:cNvSpPr/>
          <p:nvPr/>
        </p:nvSpPr>
        <p:spPr>
          <a:xfrm>
            <a:off x="4572000" y="3110738"/>
            <a:ext cx="1820835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يقٌ</a:t>
            </a: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029E208E-FF97-B259-8748-56B44B020CA7}"/>
              </a:ext>
            </a:extLst>
          </p:cNvPr>
          <p:cNvSpPr/>
          <p:nvPr/>
        </p:nvSpPr>
        <p:spPr>
          <a:xfrm>
            <a:off x="2523068" y="3110738"/>
            <a:ext cx="1820835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ْحو</a:t>
            </a: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60F6FD51-1B49-1BC7-8E2B-9EB3DA2F25B6}"/>
              </a:ext>
            </a:extLst>
          </p:cNvPr>
          <p:cNvSpPr/>
          <p:nvPr/>
        </p:nvSpPr>
        <p:spPr>
          <a:xfrm>
            <a:off x="526480" y="3110739"/>
            <a:ext cx="1820835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مُ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شَــ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وِّقاً</a:t>
            </a:r>
          </a:p>
        </p:txBody>
      </p:sp>
    </p:spTree>
    <p:extLst>
      <p:ext uri="{BB962C8B-B14F-4D97-AF65-F5344CB8AC3E}">
        <p14:creationId xmlns:p14="http://schemas.microsoft.com/office/powerpoint/2010/main" val="385253795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828834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65901B-C703-415E-DC0D-67E684C06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33157" y="95417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E6F536-DAD4-79DE-ADDE-C53BF03F8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CC78764-46E5-CE24-D036-C3D161952D35}"/>
              </a:ext>
            </a:extLst>
          </p:cNvPr>
          <p:cNvSpPr txBox="1">
            <a:spLocks/>
          </p:cNvSpPr>
          <p:nvPr/>
        </p:nvSpPr>
        <p:spPr>
          <a:xfrm>
            <a:off x="1855803" y="38718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0658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D70186-13F2-E3E3-FB5B-0B8852BA7BAF}"/>
              </a:ext>
            </a:extLst>
          </p:cNvPr>
          <p:cNvSpPr txBox="1"/>
          <p:nvPr/>
        </p:nvSpPr>
        <p:spPr>
          <a:xfrm>
            <a:off x="5631565" y="1761604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 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8D109C37-7CFB-27F5-4EF6-0C44722EBE05}"/>
              </a:ext>
            </a:extLst>
          </p:cNvPr>
          <p:cNvSpPr txBox="1">
            <a:spLocks/>
          </p:cNvSpPr>
          <p:nvPr/>
        </p:nvSpPr>
        <p:spPr>
          <a:xfrm>
            <a:off x="2240451" y="2508733"/>
            <a:ext cx="45000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</p:spTree>
    <p:extLst>
      <p:ext uri="{BB962C8B-B14F-4D97-AF65-F5344CB8AC3E}">
        <p14:creationId xmlns:p14="http://schemas.microsoft.com/office/powerpoint/2010/main" val="42203963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1" presetClass="entr" presetSubtype="0" fill="hold" grpId="0" nodeType="after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EE4F28-DDA3-2740-9477-1193DAF7F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أحداث الحكاية وترتيبها.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58019F-C540-ACDD-D10C-765FAACFFB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279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EDD2CD-CA0E-D666-7CF1-2B39C70BF5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79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235672-DFB7-20BE-FA58-155B32E6BE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7FFE55-60DE-98CB-7D4C-E274989FB1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C3E592-6279-906E-102D-D83D351D75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0D6789-B23E-49BF-9872-E0EFF33A39E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BE271E-CE3E-BD7B-03E7-4C0DF18A6A7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491009-D36C-EE7A-CC43-028C1A475C3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5D77F6-9935-9494-2B85-D20301DC7317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08C089-3DF9-F94F-1B6B-B0CA3E7A0886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9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BF4D92-EF17-54C4-5D91-F21E8F61BCF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1964" y="623888"/>
            <a:ext cx="828001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045B5B-0375-218A-B7A9-061642929C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82" y="1698479"/>
            <a:ext cx="6902344" cy="484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5192C5AC-8132-7F48-963B-C96F2C8F3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لعب الأدوار.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344A0DC-E05E-F167-DC95-1652FFBACB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1295" y="623888"/>
            <a:ext cx="828001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BBF39AE-C357-E98A-04EC-6FC94A0B9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342" y="1992741"/>
            <a:ext cx="5549316" cy="31490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C03562-0E3E-4E11-34F5-346A7F29E1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279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580485D-3229-D5C1-0864-2290A5745B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79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C6E482-619A-3771-1173-F4B090C553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E1BE98-641D-C158-5329-2C6E7F53D09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A5A667-5DF7-C0E6-D75B-88EB9453AA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1E59237-CEA3-F7B6-6A67-4389BE4D7C7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01CCAF7-3F6B-C406-A8AA-8F66ADC7DB1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C38E77-C3D7-6895-143D-DA59CEEB1595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7B915B-F1E8-D11E-03A5-64F8682CA916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6E4E04-B175-CED7-4022-0C3BE466F19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27C6D5-5AA2-1145-8B1A-04CE9B59B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نجيب عن أسئلة تبدأ بـ:  ماذا فعل....؟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3929F7C-A4DD-B08B-80E9-67BE169CA0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84F497-7AA5-2F71-689F-85F8175829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279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E48F47A-F857-BCFC-A5D9-429BC66C56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79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81A9B6-B1D9-9359-4BAE-F0174C9E91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9AC39D6-F979-11A6-C016-2AD2D38E29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C46941B-03EB-E81F-A115-72CA3B9E08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F65F077-89C7-E66F-AAF3-15588D67B01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C2306F-802C-194C-951D-2ABFEABCAE7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6A58AA9-A615-DB52-EFD5-E27CAC04F349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8C98E0E-23A6-8B60-EE24-2D2D7B0FA36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1368AE-8193-994A-081E-14503AEE2CE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244FDA-D11F-662B-01A8-F72B6A146EE8}"/>
              </a:ext>
            </a:extLst>
          </p:cNvPr>
          <p:cNvGrpSpPr/>
          <p:nvPr/>
        </p:nvGrpSpPr>
        <p:grpSpPr>
          <a:xfrm>
            <a:off x="950552" y="1618786"/>
            <a:ext cx="6285633" cy="4890402"/>
            <a:chOff x="1555787" y="1516135"/>
            <a:chExt cx="6285633" cy="4890402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9103C62-9368-C5A1-E1B1-1F3CC0D2C66A}"/>
                </a:ext>
              </a:extLst>
            </p:cNvPr>
            <p:cNvSpPr txBox="1"/>
            <p:nvPr/>
          </p:nvSpPr>
          <p:spPr>
            <a:xfrm>
              <a:off x="2747726" y="1516135"/>
              <a:ext cx="39017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6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فَعَلَ...؟</a:t>
              </a:r>
              <a:endParaRPr lang="f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E13F22D5-33BF-F3E6-CDB1-A8542597BF40}"/>
                </a:ext>
              </a:extLst>
            </p:cNvPr>
            <p:cNvCxnSpPr>
              <a:cxnSpLocks/>
            </p:cNvCxnSpPr>
            <p:nvPr/>
          </p:nvCxnSpPr>
          <p:spPr>
            <a:xfrm>
              <a:off x="4692658" y="2561153"/>
              <a:ext cx="20832" cy="62406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78EB486-296F-ECCD-C8F1-E607A828B097}"/>
                </a:ext>
              </a:extLst>
            </p:cNvPr>
            <p:cNvSpPr txBox="1"/>
            <p:nvPr/>
          </p:nvSpPr>
          <p:spPr>
            <a:xfrm>
              <a:off x="1555787" y="3183507"/>
              <a:ext cx="628563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نَبْحَثُ عَنْ أَفْعالٍ قامَتْ بِها </a:t>
              </a:r>
              <a:r>
                <a:rPr lang="ar-MA" sz="4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ﭐلشَّخْصِيّاتُ</a:t>
              </a:r>
              <a:endParaRPr lang="f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Accolade ouvrante 6">
              <a:extLst>
                <a:ext uri="{FF2B5EF4-FFF2-40B4-BE49-F238E27FC236}">
                  <a16:creationId xmlns:a16="http://schemas.microsoft.com/office/drawing/2014/main" id="{DFF25B1B-6526-2978-FFF6-51C91622CDBE}"/>
                </a:ext>
              </a:extLst>
            </p:cNvPr>
            <p:cNvSpPr/>
            <p:nvPr/>
          </p:nvSpPr>
          <p:spPr>
            <a:xfrm rot="5400000">
              <a:off x="4676983" y="2328526"/>
              <a:ext cx="297137" cy="4746390"/>
            </a:xfrm>
            <a:prstGeom prst="leftBrace">
              <a:avLst>
                <a:gd name="adj1" fmla="val 64585"/>
                <a:gd name="adj2" fmla="val 5062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9F7C1D62-82BD-EE36-AFEB-81863505A527}"/>
                </a:ext>
              </a:extLst>
            </p:cNvPr>
            <p:cNvCxnSpPr>
              <a:cxnSpLocks/>
            </p:cNvCxnSpPr>
            <p:nvPr/>
          </p:nvCxnSpPr>
          <p:spPr>
            <a:xfrm>
              <a:off x="4762655" y="3905943"/>
              <a:ext cx="20832" cy="62406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575CA0F-6D42-47E5-AD4A-0916494E0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BFDBF2"/>
                </a:clrFrom>
                <a:clrTo>
                  <a:srgbClr val="BFDBF2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57215" y="4882721"/>
              <a:ext cx="857135" cy="98633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DD3B0D6-5078-58DC-AE79-8F744F4C1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66801" y="4881206"/>
              <a:ext cx="1267551" cy="98633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065D287E-A9A9-8AD1-AEE2-D2E7FE15D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33309" y="4850290"/>
              <a:ext cx="974553" cy="103780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C279DB3-616A-990F-8F9F-8DB21F9F0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96554" y="4918531"/>
              <a:ext cx="974553" cy="95870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A4A5444-4905-E078-F50D-1BF2BCCA8A51}"/>
                </a:ext>
              </a:extLst>
            </p:cNvPr>
            <p:cNvSpPr txBox="1"/>
            <p:nvPr/>
          </p:nvSpPr>
          <p:spPr>
            <a:xfrm>
              <a:off x="3799661" y="5909691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92B495C-A37A-8163-145D-23774DD452D6}"/>
                </a:ext>
              </a:extLst>
            </p:cNvPr>
            <p:cNvSpPr txBox="1"/>
            <p:nvPr/>
          </p:nvSpPr>
          <p:spPr>
            <a:xfrm>
              <a:off x="5435164" y="5919148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أَهْدى رَسْماً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2206E93-01B5-F8AF-A30B-A9C0BE14CB23}"/>
                </a:ext>
              </a:extLst>
            </p:cNvPr>
            <p:cNvSpPr txBox="1"/>
            <p:nvPr/>
          </p:nvSpPr>
          <p:spPr>
            <a:xfrm>
              <a:off x="6749694" y="5944872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99AFBD1-6311-BD47-46EE-399ACD4BE66D}"/>
                </a:ext>
              </a:extLst>
            </p:cNvPr>
            <p:cNvSpPr txBox="1"/>
            <p:nvPr/>
          </p:nvSpPr>
          <p:spPr>
            <a:xfrm>
              <a:off x="1924230" y="5869060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A2FAAE-91FF-C44E-BD94-270D20266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كلمات تتضمن الحروف التالية: السين والشين والصاد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6140999-AB5E-EBF2-A359-FE48892D63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B1E41EF-97E8-1ADF-E560-5C83A6B1A7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279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74B5A15-F2EA-0497-ACE2-5AB994AA5F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79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5FEB3D4-7AEB-F69B-14A8-14DBA4CEC8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7E3D7BC-5AE8-C38D-E400-FEA7450DF7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63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613CF05-A909-A0B5-EEC4-20582AB558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7379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85BC5B0-4D62-D875-DB76-32D53F9BDC8D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50918-C847-C0D1-B606-4DA1C50AFCEF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32925B2-F4D4-A91C-01D9-DAB008006446}"/>
              </a:ext>
            </a:extLst>
          </p:cNvPr>
          <p:cNvSpPr>
            <a:spLocks/>
          </p:cNvSpPr>
          <p:nvPr/>
        </p:nvSpPr>
        <p:spPr>
          <a:xfrm>
            <a:off x="6971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EF5701-9C5D-42B0-5742-A5EF731F335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2C95291-10E4-CC0D-4D38-3478EC87B06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85C9589F-CE68-6B39-06F5-08CE0552A85F}"/>
              </a:ext>
            </a:extLst>
          </p:cNvPr>
          <p:cNvSpPr/>
          <p:nvPr/>
        </p:nvSpPr>
        <p:spPr>
          <a:xfrm>
            <a:off x="6649211" y="3098796"/>
            <a:ext cx="1820835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اَلْكُ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سْ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كُ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سُ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3FDF3C40-40EE-3903-562E-726E3B6BD63D}"/>
              </a:ext>
            </a:extLst>
          </p:cNvPr>
          <p:cNvSpPr/>
          <p:nvPr/>
        </p:nvSpPr>
        <p:spPr>
          <a:xfrm>
            <a:off x="4572000" y="3110738"/>
            <a:ext cx="1820835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رَ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يقٌ</a:t>
            </a: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E6A3E179-F6B0-EA2F-FC8F-8C0DF0530CB7}"/>
              </a:ext>
            </a:extLst>
          </p:cNvPr>
          <p:cNvSpPr/>
          <p:nvPr/>
        </p:nvSpPr>
        <p:spPr>
          <a:xfrm>
            <a:off x="2523068" y="3110738"/>
            <a:ext cx="1820835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ْحو</a:t>
            </a: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2BCD5152-6CA2-C9DF-68DA-8881169B81AC}"/>
              </a:ext>
            </a:extLst>
          </p:cNvPr>
          <p:cNvSpPr/>
          <p:nvPr/>
        </p:nvSpPr>
        <p:spPr>
          <a:xfrm>
            <a:off x="526480" y="3110739"/>
            <a:ext cx="1820835" cy="12799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مُ</a:t>
            </a:r>
            <a:r>
              <a:rPr lang="ar-MA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شَــ</a:t>
            </a:r>
            <a:r>
              <a:rPr lang="ar-MA" sz="4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وِّقاً</a:t>
            </a:r>
          </a:p>
        </p:txBody>
      </p:sp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1" y="1274436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13093</TotalTime>
  <Words>1811</Words>
  <Application>Microsoft Office PowerPoint</Application>
  <PresentationFormat>Affichage à l'écran (4:3)</PresentationFormat>
  <Paragraphs>562</Paragraphs>
  <Slides>84</Slides>
  <Notes>0</Notes>
  <HiddenSlides>0</HiddenSlides>
  <MMClips>7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84</vt:i4>
      </vt:variant>
    </vt:vector>
  </HeadingPairs>
  <TitlesOfParts>
    <vt:vector size="108" baseType="lpstr">
      <vt:lpstr>Calibri Light</vt:lpstr>
      <vt:lpstr>Calibri</vt:lpstr>
      <vt:lpstr>Dosis ExtraBold</vt:lpstr>
      <vt:lpstr>Dosis</vt:lpstr>
      <vt:lpstr>Dosis SemiBold</vt:lpstr>
      <vt:lpstr>Roboto</vt:lpstr>
      <vt:lpstr>Modern Love</vt:lpstr>
      <vt:lpstr>Wingdings</vt:lpstr>
      <vt:lpstr>Dosis Medium</vt:lpstr>
      <vt:lpstr>Microsoft Uighur</vt:lpstr>
      <vt:lpstr>Abadi</vt:lpstr>
      <vt:lpstr>Noto Sans Symbols</vt:lpstr>
      <vt:lpstr>Arial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3_Env-Enseignant</vt:lpstr>
      <vt:lpstr>1_Thème Office</vt:lpstr>
      <vt:lpstr>2_Thème Office</vt:lpstr>
      <vt:lpstr>1_05- قراءة/كتابة</vt:lpstr>
      <vt:lpstr>1_04- اختتام الحصة</vt:lpstr>
      <vt:lpstr>1_01- نشاط اعتيادي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 مرحبا بكم. سننطلق في حصة اللغة العربية .</vt:lpstr>
      <vt:lpstr>قبل أن نبدأ حصة اليوم نتذكر  شروط الحصول على نجمة التميز. </vt:lpstr>
      <vt:lpstr> ضعوا اللوحة والكراسة في القمطر.</vt:lpstr>
      <vt:lpstr>خذوا الواجب المنزلي ــــ صححوا.</vt:lpstr>
      <vt:lpstr>سنبدأ تحدي الطلاقة. سأسحب أسماء 5 تلاميذ  من العلبة لقراءة فقرة بدقة واسترسال.</vt:lpstr>
      <vt:lpstr>أمامكم  دقيقة واحدة ؛ اقرؤوا الفقرة قراءة صامتة.</vt:lpstr>
      <vt:lpstr>يقرأ التلميذ الأول. ويسجل الأستاذ على سجل الطلاقة.</vt:lpstr>
      <vt:lpstr>خذوا ألواحكم سأملي عليكم كلمات.</vt:lpstr>
      <vt:lpstr>سأقرأ الكلمات.  من يقرأ ؟</vt:lpstr>
      <vt:lpstr>انظروا إلى الكلمة جيدا. </vt:lpstr>
      <vt:lpstr>اكتبوا؛ ينطق الأستاذ الكلمة.</vt:lpstr>
      <vt:lpstr>ارفعوا الألواح ــــ صححوا.</vt:lpstr>
      <vt:lpstr>انظروا إلى الكلمة جيدا. </vt:lpstr>
      <vt:lpstr>اكتبوا؛ ينطق الأستاذ الكلمة</vt:lpstr>
      <vt:lpstr>ارفعوا الألواح ــــ صححوا.</vt:lpstr>
      <vt:lpstr>انظروا إلى الكلمة جيدا. </vt:lpstr>
      <vt:lpstr>اكتبوا. ينطق الأستاذ الكلمة.</vt:lpstr>
      <vt:lpstr>Présentation PowerPoint</vt:lpstr>
      <vt:lpstr>انتبهوا. من يقرأ الكلمات؟</vt:lpstr>
      <vt:lpstr> استماع وتحدث</vt:lpstr>
      <vt:lpstr> سنعيد الاستماع للحكاية وسأطرح عليكم أسئلة حول أحداثها. انتبهوا. </vt:lpstr>
      <vt:lpstr> عرض شريط الحكاية. </vt:lpstr>
      <vt:lpstr>ماذا وقع في البداية؟</vt:lpstr>
      <vt:lpstr>في بداية الحكاية  أخبرت فرح ياقوت بأن عيد ميلادها في الغد. من يردد؟</vt:lpstr>
      <vt:lpstr>ماذا وقع بعد ذلك؟</vt:lpstr>
      <vt:lpstr>بعد ذلك، أخذت ياقوت الإذن من معلمتها وبدأت الاستعدادات للحفل. رددوا</vt:lpstr>
      <vt:lpstr>ماذا وقع بعد إنهاء الاستعدادات؟</vt:lpstr>
      <vt:lpstr>نشطت فرح الحفل، وقدم الأصدقاء لفرح الهدايا. من يردد؟</vt:lpstr>
      <vt:lpstr>ماذا وقع في نهاية الحفلة؟</vt:lpstr>
      <vt:lpstr>في نهاية الحفلة، شكرت فرح ياقوت على المفاجأة. من يردد؟</vt:lpstr>
      <vt:lpstr>بماذا انتهت الحكاية؟</vt:lpstr>
      <vt:lpstr>في نهاية الحكاية، شكرت المعلمة الجميع على ما فعلوه. من يردد؟</vt:lpstr>
      <vt:lpstr>الآن، من يسرد أحداث الحكاية من البداية إلى النهاية؟</vt:lpstr>
      <vt:lpstr>والآن ستتعلمون كيف تعبرون عن رأيكم حول نشاط مع الأصدقاء.</vt:lpstr>
      <vt:lpstr> لأطلب رأي شخص بم أسأل؟</vt:lpstr>
      <vt:lpstr>لأطلب رأي شخص أسأل : ما رأيك ؟ </vt:lpstr>
      <vt:lpstr>لأعبر عن رأي يمكنني أن أقول : أنا متفق ــــ  رددوا ــــ أنا غير متفق رددوا. </vt:lpstr>
      <vt:lpstr>أراد مجد أن يسأل ندى عن رأيها في مفاجأة فرح.  ماذا سيقول لها؟ رددوا. </vt:lpstr>
      <vt:lpstr>بم أجابت ندى؟  أنا متفقة، ولكن ماذا نهدي لها؟ من يردد؟</vt:lpstr>
      <vt:lpstr>بم أجاب مجد؟  أنا مَوْهوبٌ في ٱلرَّسْمِ  سأُهْدي لَها رَسْماً جَميلاً. وَأَنْتِ؟ رددوا.</vt:lpstr>
      <vt:lpstr> أَنا أَيْضاً مَوْهوبَةٌ في ٱلْغِناءِ سَأُقَدِّمُ لَها أُغْنِيَّةً. رددوا.</vt:lpstr>
      <vt:lpstr>ستقومون مثنى مثنى للتعبير عن رأيك حول هدية تهديها لزميلك.</vt:lpstr>
      <vt:lpstr>استراحة ــــ هيا ننشد ــــ رددوا مع النشيد.</vt:lpstr>
      <vt:lpstr>عرض فيديو النشيد. </vt:lpstr>
      <vt:lpstr>قراءة</vt:lpstr>
      <vt:lpstr>نمر الآن للتدرب على قراءة نص« أنا أيضا موهوبة».</vt:lpstr>
      <vt:lpstr>تابعوا معي، سأقرأ. </vt:lpstr>
      <vt:lpstr>من يقرأ؟</vt:lpstr>
      <vt:lpstr>الآن؛ خذوا كراساتكم ص 12-  من يقرأ؟ من يواصل؟ تابعوا.</vt:lpstr>
      <vt:lpstr>والآن ستتعلمون الإجابة عن أسئلة. ماذا فعل؟ أسأل بها  عَنْ أَفْعالٍ قامَتْ بِها ﭐلشَّخْصِيّاتُ.</vt:lpstr>
      <vt:lpstr> ماذا فعلت المعلمة؟</vt:lpstr>
      <vt:lpstr>عودوا إلى النص للبحث عَنْ أَفْعالٍ قامَتْ بِها المعلمة.</vt:lpstr>
      <vt:lpstr>هل وجدتم كلمة المعلمة؟ شكرت المعلمة...ضعوا سطرا تحتها.</vt:lpstr>
      <vt:lpstr>من يقرأ الجملة في النص؟</vt:lpstr>
      <vt:lpstr> من يقرأ الجواب؟</vt:lpstr>
      <vt:lpstr>الآن ؛ عودوا للنص وابحثوا عن جواب هذا السؤال. </vt:lpstr>
      <vt:lpstr>من يقرأ؟</vt:lpstr>
      <vt:lpstr>خذوا الكراسة ص26  وأجيبوا عن السؤال. </vt:lpstr>
      <vt:lpstr>إملاء</vt:lpstr>
      <vt:lpstr>- ماذا يقرأ حسام؟ - يقرأ حسام كتابا مــــ......ــــوقا. </vt:lpstr>
      <vt:lpstr>خذوا ألواحكم. اكتبوا «مـُـــــ....ـــوِّقاً».</vt:lpstr>
      <vt:lpstr>ارفعوا الألواح. صححوا.</vt:lpstr>
      <vt:lpstr>- ماذا يفعل الطفل؟- يـَــ....ـحو مِنْ نَوْمِهِ مُبَكِّراً. </vt:lpstr>
      <vt:lpstr>اكتبوا «يَـــ.....ــحو».</vt:lpstr>
      <vt:lpstr>ارفعوا الألواح . صححوا.</vt:lpstr>
      <vt:lpstr>ماذا قدم الأب للضيوف؟- قدم الأب للضيوف الكــ...كــــ..... اكتبوا على الألواح « الكــــــ...ـكـ.....».</vt:lpstr>
      <vt:lpstr>ارفعوا الألواح . صححوا.</vt:lpstr>
      <vt:lpstr>ــــ كيف قفز الضفدع؟ ــــ قفز الضفدع برشاقة، إنه ضفدع ر.....ـــــقٌ .اكتبوا على الألواح « رَ......ــــيـــقٌ»</vt:lpstr>
      <vt:lpstr>ارفعوا الألواح. صححوا.</vt:lpstr>
      <vt:lpstr>من يقرأ؟</vt:lpstr>
      <vt:lpstr>Présentation PowerPoint</vt:lpstr>
      <vt:lpstr>تعرفنا على أحداث الحكاية وترتيبها.</vt:lpstr>
      <vt:lpstr>تدربنا على لعب الأدوار.</vt:lpstr>
      <vt:lpstr>تعلمنا كيف نجيب عن أسئلة تبدأ بـ:  ماذا فعل....؟</vt:lpstr>
      <vt:lpstr>تدربنا على كتابة كلمات تتضمن الحروف التالية: السين والشين والصاد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184</cp:revision>
  <dcterms:created xsi:type="dcterms:W3CDTF">2023-09-20T21:35:22Z</dcterms:created>
  <dcterms:modified xsi:type="dcterms:W3CDTF">2026-10-21T23:46:38Z</dcterms:modified>
</cp:coreProperties>
</file>