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3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4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5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6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7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8.xml" ContentType="application/vnd.openxmlformats-officedocument.theme+xml"/>
  <Override PartName="/ppt/slideLayouts/slideLayout137.xml" ContentType="application/vnd.openxmlformats-officedocument.presentationml.slideLayout+xml"/>
  <Override PartName="/ppt/theme/theme9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  <p:sldMasterId id="2147483736" r:id="rId2"/>
    <p:sldMasterId id="2147483713" r:id="rId3"/>
    <p:sldMasterId id="2147483695" r:id="rId4"/>
    <p:sldMasterId id="2147483672" r:id="rId5"/>
    <p:sldMasterId id="2147483766" r:id="rId6"/>
    <p:sldMasterId id="2147483780" r:id="rId7"/>
    <p:sldMasterId id="2147483796" r:id="rId8"/>
    <p:sldMasterId id="2147483808" r:id="rId9"/>
    <p:sldMasterId id="2147483810" r:id="rId10"/>
  </p:sldMasterIdLst>
  <p:notesMasterIdLst>
    <p:notesMasterId r:id="rId94"/>
  </p:notesMasterIdLst>
  <p:sldIdLst>
    <p:sldId id="2147482530" r:id="rId11"/>
    <p:sldId id="2147482712" r:id="rId12"/>
    <p:sldId id="2147482693" r:id="rId13"/>
    <p:sldId id="2147482463" r:id="rId14"/>
    <p:sldId id="2147482692" r:id="rId15"/>
    <p:sldId id="2147482531" r:id="rId16"/>
    <p:sldId id="2147482691" r:id="rId17"/>
    <p:sldId id="2147482489" r:id="rId18"/>
    <p:sldId id="2147482516" r:id="rId19"/>
    <p:sldId id="2147482513" r:id="rId20"/>
    <p:sldId id="2147482713" r:id="rId21"/>
    <p:sldId id="2134806539" r:id="rId22"/>
    <p:sldId id="2147482519" r:id="rId23"/>
    <p:sldId id="2134806541" r:id="rId24"/>
    <p:sldId id="2134806522" r:id="rId25"/>
    <p:sldId id="2134806543" r:id="rId26"/>
    <p:sldId id="2134806544" r:id="rId27"/>
    <p:sldId id="2134806542" r:id="rId28"/>
    <p:sldId id="2134806547" r:id="rId29"/>
    <p:sldId id="2134806548" r:id="rId30"/>
    <p:sldId id="2134806550" r:id="rId31"/>
    <p:sldId id="2134806551" r:id="rId32"/>
    <p:sldId id="2134806552" r:id="rId33"/>
    <p:sldId id="2134806554" r:id="rId34"/>
    <p:sldId id="2147482705" r:id="rId35"/>
    <p:sldId id="2134806402" r:id="rId36"/>
    <p:sldId id="2134806906" r:id="rId37"/>
    <p:sldId id="2147482520" r:id="rId38"/>
    <p:sldId id="2134806931" r:id="rId39"/>
    <p:sldId id="2134806932" r:id="rId40"/>
    <p:sldId id="2134806173" r:id="rId41"/>
    <p:sldId id="2134806507" r:id="rId42"/>
    <p:sldId id="2134806908" r:id="rId43"/>
    <p:sldId id="2134806909" r:id="rId44"/>
    <p:sldId id="2134806914" r:id="rId45"/>
    <p:sldId id="2134806915" r:id="rId46"/>
    <p:sldId id="2134806916" r:id="rId47"/>
    <p:sldId id="2134806917" r:id="rId48"/>
    <p:sldId id="2134806930" r:id="rId49"/>
    <p:sldId id="2134806147" r:id="rId50"/>
    <p:sldId id="2134806919" r:id="rId51"/>
    <p:sldId id="2134806921" r:id="rId52"/>
    <p:sldId id="2134806322" r:id="rId53"/>
    <p:sldId id="2134806922" r:id="rId54"/>
    <p:sldId id="2134806925" r:id="rId55"/>
    <p:sldId id="2134806926" r:id="rId56"/>
    <p:sldId id="2147482505" r:id="rId57"/>
    <p:sldId id="2147482506" r:id="rId58"/>
    <p:sldId id="2147482507" r:id="rId59"/>
    <p:sldId id="2147482508" r:id="rId60"/>
    <p:sldId id="2147482483" r:id="rId61"/>
    <p:sldId id="2147482480" r:id="rId62"/>
    <p:sldId id="2147482714" r:id="rId63"/>
    <p:sldId id="2147482521" r:id="rId64"/>
    <p:sldId id="2147482509" r:id="rId65"/>
    <p:sldId id="2147482522" r:id="rId66"/>
    <p:sldId id="2147482715" r:id="rId67"/>
    <p:sldId id="2147482523" r:id="rId68"/>
    <p:sldId id="2147482524" r:id="rId69"/>
    <p:sldId id="2147482525" r:id="rId70"/>
    <p:sldId id="2147482526" r:id="rId71"/>
    <p:sldId id="2147482716" r:id="rId72"/>
    <p:sldId id="2147482702" r:id="rId73"/>
    <p:sldId id="2134806934" r:id="rId74"/>
    <p:sldId id="2134806324" r:id="rId75"/>
    <p:sldId id="2147482491" r:id="rId76"/>
    <p:sldId id="2134806574" r:id="rId77"/>
    <p:sldId id="2147482527" r:id="rId78"/>
    <p:sldId id="2134806940" r:id="rId79"/>
    <p:sldId id="2147482340" r:id="rId80"/>
    <p:sldId id="2134806939" r:id="rId81"/>
    <p:sldId id="2147482540" r:id="rId82"/>
    <p:sldId id="2134806577" r:id="rId83"/>
    <p:sldId id="2147482710" r:id="rId84"/>
    <p:sldId id="2134806945" r:id="rId85"/>
    <p:sldId id="2147482528" r:id="rId86"/>
    <p:sldId id="2134806946" r:id="rId87"/>
    <p:sldId id="2147482535" r:id="rId88"/>
    <p:sldId id="2147482529" r:id="rId89"/>
    <p:sldId id="2134806383" r:id="rId90"/>
    <p:sldId id="2147482504" r:id="rId91"/>
    <p:sldId id="2147482717" r:id="rId92"/>
    <p:sldId id="2147482487" r:id="rId93"/>
  </p:sldIdLst>
  <p:sldSz cx="9144000" cy="6858000" type="screen4x3"/>
  <p:notesSz cx="6858000" cy="9144000"/>
  <p:embeddedFontLst>
    <p:embeddedFont>
      <p:font typeface="Abadi" panose="020B0604020104020204" pitchFamily="34" charset="0"/>
      <p:regular r:id="rId95"/>
      <p:bold r:id="rId96"/>
    </p:embeddedFont>
    <p:embeddedFont>
      <p:font typeface="Dosis" pitchFamily="2" charset="0"/>
      <p:regular r:id="rId97"/>
      <p:bold r:id="rId98"/>
    </p:embeddedFont>
    <p:embeddedFont>
      <p:font typeface="Dosis ExtraBold" pitchFamily="2" charset="0"/>
      <p:bold r:id="rId99"/>
    </p:embeddedFont>
    <p:embeddedFont>
      <p:font typeface="Dosis Medium" pitchFamily="2" charset="0"/>
      <p:regular r:id="rId100"/>
    </p:embeddedFont>
    <p:embeddedFont>
      <p:font typeface="Dosis SemiBold" pitchFamily="2" charset="0"/>
      <p:bold r:id="rId101"/>
    </p:embeddedFont>
    <p:embeddedFont>
      <p:font typeface="Microsoft Uighur" panose="02000000000000000000" pitchFamily="2" charset="-78"/>
      <p:regular r:id="rId102"/>
      <p:bold r:id="rId103"/>
    </p:embeddedFont>
    <p:embeddedFont>
      <p:font typeface="Modern Love" panose="04090805081005020601" pitchFamily="82" charset="0"/>
      <p:regular r:id="rId104"/>
    </p:embeddedFont>
    <p:embeddedFont>
      <p:font typeface="Noto Sans Symbols" panose="020B0604020202020204" charset="0"/>
      <p:regular r:id="rId105"/>
      <p:bold r:id="rId10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09" userDrawn="1">
          <p15:clr>
            <a:srgbClr val="A4A3A4"/>
          </p15:clr>
        </p15:guide>
        <p15:guide id="2" pos="4649" userDrawn="1">
          <p15:clr>
            <a:srgbClr val="A4A3A4"/>
          </p15:clr>
        </p15:guide>
        <p15:guide id="3" orient="horz" pos="3407" userDrawn="1">
          <p15:clr>
            <a:srgbClr val="A4A3A4"/>
          </p15:clr>
        </p15:guide>
        <p15:guide id="4" pos="5397" userDrawn="1">
          <p15:clr>
            <a:srgbClr val="A4A3A4"/>
          </p15:clr>
        </p15:guide>
        <p15:guide id="5" pos="4059" userDrawn="1">
          <p15:clr>
            <a:srgbClr val="A4A3A4"/>
          </p15:clr>
        </p15:guide>
        <p15:guide id="6" pos="839" userDrawn="1">
          <p15:clr>
            <a:srgbClr val="A4A3A4"/>
          </p15:clr>
        </p15:guide>
        <p15:guide id="7" orient="horz" pos="1389" userDrawn="1">
          <p15:clr>
            <a:srgbClr val="A4A3A4"/>
          </p15:clr>
        </p15:guide>
        <p15:guide id="8" orient="horz" pos="3249" userDrawn="1">
          <p15:clr>
            <a:srgbClr val="A4A3A4"/>
          </p15:clr>
        </p15:guide>
        <p15:guide id="9" pos="1587" userDrawn="1">
          <p15:clr>
            <a:srgbClr val="A4A3A4"/>
          </p15:clr>
        </p15:guide>
        <p15:guide id="10" orient="horz" pos="417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00ACA4"/>
    <a:srgbClr val="F3EDE8"/>
    <a:srgbClr val="424D7B"/>
    <a:srgbClr val="E2F6F5"/>
    <a:srgbClr val="00A9A1"/>
    <a:srgbClr val="89D9D5"/>
    <a:srgbClr val="565F88"/>
    <a:srgbClr val="A1A7BC"/>
    <a:srgbClr val="FDB1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74"/>
  </p:normalViewPr>
  <p:slideViewPr>
    <p:cSldViewPr snapToGrid="0">
      <p:cViewPr varScale="1">
        <p:scale>
          <a:sx n="78" d="100"/>
          <a:sy n="78" d="100"/>
        </p:scale>
        <p:origin x="1594" y="62"/>
      </p:cViewPr>
      <p:guideLst>
        <p:guide orient="horz" pos="709"/>
        <p:guide pos="4649"/>
        <p:guide orient="horz" pos="3407"/>
        <p:guide pos="5397"/>
        <p:guide pos="4059"/>
        <p:guide pos="839"/>
        <p:guide orient="horz" pos="1389"/>
        <p:guide orient="horz" pos="3249"/>
        <p:guide pos="1587"/>
        <p:guide orient="horz" pos="417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63" Type="http://schemas.openxmlformats.org/officeDocument/2006/relationships/slide" Target="slides/slide53.xml"/><Relationship Id="rId68" Type="http://schemas.openxmlformats.org/officeDocument/2006/relationships/slide" Target="slides/slide58.xml"/><Relationship Id="rId84" Type="http://schemas.openxmlformats.org/officeDocument/2006/relationships/slide" Target="slides/slide74.xml"/><Relationship Id="rId89" Type="http://schemas.openxmlformats.org/officeDocument/2006/relationships/slide" Target="slides/slide79.xml"/><Relationship Id="rId16" Type="http://schemas.openxmlformats.org/officeDocument/2006/relationships/slide" Target="slides/slide6.xml"/><Relationship Id="rId107" Type="http://schemas.openxmlformats.org/officeDocument/2006/relationships/presProps" Target="presProps.xml"/><Relationship Id="rId11" Type="http://schemas.openxmlformats.org/officeDocument/2006/relationships/slide" Target="slides/slide1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74" Type="http://schemas.openxmlformats.org/officeDocument/2006/relationships/slide" Target="slides/slide64.xml"/><Relationship Id="rId79" Type="http://schemas.openxmlformats.org/officeDocument/2006/relationships/slide" Target="slides/slide69.xml"/><Relationship Id="rId102" Type="http://schemas.openxmlformats.org/officeDocument/2006/relationships/font" Target="fonts/font8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80.xml"/><Relationship Id="rId95" Type="http://schemas.openxmlformats.org/officeDocument/2006/relationships/font" Target="fonts/font1.fntdata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64" Type="http://schemas.openxmlformats.org/officeDocument/2006/relationships/slide" Target="slides/slide54.xml"/><Relationship Id="rId69" Type="http://schemas.openxmlformats.org/officeDocument/2006/relationships/slide" Target="slides/slide59.xml"/><Relationship Id="rId80" Type="http://schemas.openxmlformats.org/officeDocument/2006/relationships/slide" Target="slides/slide70.xml"/><Relationship Id="rId85" Type="http://schemas.openxmlformats.org/officeDocument/2006/relationships/slide" Target="slides/slide75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59" Type="http://schemas.openxmlformats.org/officeDocument/2006/relationships/slide" Target="slides/slide49.xml"/><Relationship Id="rId103" Type="http://schemas.openxmlformats.org/officeDocument/2006/relationships/font" Target="fonts/font9.fntdata"/><Relationship Id="rId108" Type="http://schemas.openxmlformats.org/officeDocument/2006/relationships/viewProps" Target="viewProps.xml"/><Relationship Id="rId54" Type="http://schemas.openxmlformats.org/officeDocument/2006/relationships/slide" Target="slides/slide44.xml"/><Relationship Id="rId70" Type="http://schemas.openxmlformats.org/officeDocument/2006/relationships/slide" Target="slides/slide60.xml"/><Relationship Id="rId75" Type="http://schemas.openxmlformats.org/officeDocument/2006/relationships/slide" Target="slides/slide65.xml"/><Relationship Id="rId91" Type="http://schemas.openxmlformats.org/officeDocument/2006/relationships/slide" Target="slides/slide81.xml"/><Relationship Id="rId96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6" Type="http://schemas.openxmlformats.org/officeDocument/2006/relationships/font" Target="fonts/font12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slide" Target="slides/slide55.xml"/><Relationship Id="rId73" Type="http://schemas.openxmlformats.org/officeDocument/2006/relationships/slide" Target="slides/slide63.xml"/><Relationship Id="rId78" Type="http://schemas.openxmlformats.org/officeDocument/2006/relationships/slide" Target="slides/slide68.xml"/><Relationship Id="rId81" Type="http://schemas.openxmlformats.org/officeDocument/2006/relationships/slide" Target="slides/slide71.xml"/><Relationship Id="rId86" Type="http://schemas.openxmlformats.org/officeDocument/2006/relationships/slide" Target="slides/slide76.xml"/><Relationship Id="rId94" Type="http://schemas.openxmlformats.org/officeDocument/2006/relationships/notesMaster" Target="notesMasters/notesMaster1.xml"/><Relationship Id="rId99" Type="http://schemas.openxmlformats.org/officeDocument/2006/relationships/font" Target="fonts/font5.fntdata"/><Relationship Id="rId101" Type="http://schemas.openxmlformats.org/officeDocument/2006/relationships/font" Target="fonts/font7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Relationship Id="rId109" Type="http://schemas.openxmlformats.org/officeDocument/2006/relationships/theme" Target="theme/theme1.xml"/><Relationship Id="rId34" Type="http://schemas.openxmlformats.org/officeDocument/2006/relationships/slide" Target="slides/slide24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76" Type="http://schemas.openxmlformats.org/officeDocument/2006/relationships/slide" Target="slides/slide66.xml"/><Relationship Id="rId97" Type="http://schemas.openxmlformats.org/officeDocument/2006/relationships/font" Target="fonts/font3.fntdata"/><Relationship Id="rId104" Type="http://schemas.openxmlformats.org/officeDocument/2006/relationships/font" Target="fonts/font10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1.xml"/><Relationship Id="rId92" Type="http://schemas.openxmlformats.org/officeDocument/2006/relationships/slide" Target="slides/slide82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9.xml"/><Relationship Id="rId24" Type="http://schemas.openxmlformats.org/officeDocument/2006/relationships/slide" Target="slides/slide14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66" Type="http://schemas.openxmlformats.org/officeDocument/2006/relationships/slide" Target="slides/slide56.xml"/><Relationship Id="rId87" Type="http://schemas.openxmlformats.org/officeDocument/2006/relationships/slide" Target="slides/slide77.xml"/><Relationship Id="rId110" Type="http://schemas.openxmlformats.org/officeDocument/2006/relationships/tableStyles" Target="tableStyles.xml"/><Relationship Id="rId61" Type="http://schemas.openxmlformats.org/officeDocument/2006/relationships/slide" Target="slides/slide51.xml"/><Relationship Id="rId82" Type="http://schemas.openxmlformats.org/officeDocument/2006/relationships/slide" Target="slides/slide72.xml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56" Type="http://schemas.openxmlformats.org/officeDocument/2006/relationships/slide" Target="slides/slide46.xml"/><Relationship Id="rId77" Type="http://schemas.openxmlformats.org/officeDocument/2006/relationships/slide" Target="slides/slide67.xml"/><Relationship Id="rId100" Type="http://schemas.openxmlformats.org/officeDocument/2006/relationships/font" Target="fonts/font6.fntdata"/><Relationship Id="rId105" Type="http://schemas.openxmlformats.org/officeDocument/2006/relationships/font" Target="fonts/font11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72" Type="http://schemas.openxmlformats.org/officeDocument/2006/relationships/slide" Target="slides/slide62.xml"/><Relationship Id="rId93" Type="http://schemas.openxmlformats.org/officeDocument/2006/relationships/slide" Target="slides/slide83.xml"/><Relationship Id="rId98" Type="http://schemas.openxmlformats.org/officeDocument/2006/relationships/font" Target="fonts/font4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5.xml"/><Relationship Id="rId46" Type="http://schemas.openxmlformats.org/officeDocument/2006/relationships/slide" Target="slides/slide36.xml"/><Relationship Id="rId67" Type="http://schemas.openxmlformats.org/officeDocument/2006/relationships/slide" Target="slides/slide57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62" Type="http://schemas.openxmlformats.org/officeDocument/2006/relationships/slide" Target="slides/slide52.xml"/><Relationship Id="rId83" Type="http://schemas.openxmlformats.org/officeDocument/2006/relationships/slide" Target="slides/slide73.xml"/><Relationship Id="rId88" Type="http://schemas.openxmlformats.org/officeDocument/2006/relationships/slide" Target="slides/slide7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png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2.png"/><Relationship Id="rId7" Type="http://schemas.microsoft.com/office/2007/relationships/hdphoto" Target="../media/hdphoto3.wdp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4.png"/><Relationship Id="rId5" Type="http://schemas.microsoft.com/office/2007/relationships/hdphoto" Target="../media/hdphoto4.wdp"/><Relationship Id="rId4" Type="http://schemas.openxmlformats.org/officeDocument/2006/relationships/image" Target="../media/image13.png"/><Relationship Id="rId9" Type="http://schemas.microsoft.com/office/2007/relationships/hdphoto" Target="../media/hdphoto5.wdp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Relationship Id="rId6" Type="http://schemas.microsoft.com/office/2007/relationships/hdphoto" Target="../media/hdphoto7.wdp"/><Relationship Id="rId5" Type="http://schemas.openxmlformats.org/officeDocument/2006/relationships/image" Target="../media/image18.png"/><Relationship Id="rId10" Type="http://schemas.microsoft.com/office/2007/relationships/hdphoto" Target="../media/hdphoto9.wdp"/><Relationship Id="rId4" Type="http://schemas.microsoft.com/office/2007/relationships/hdphoto" Target="../media/hdphoto6.wdp"/><Relationship Id="rId9" Type="http://schemas.openxmlformats.org/officeDocument/2006/relationships/image" Target="../media/image20.png"/></Relationships>
</file>

<file path=ppt/slideLayouts/_rels/slideLayout117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Relationship Id="rId6" Type="http://schemas.microsoft.com/office/2007/relationships/hdphoto" Target="../media/hdphoto7.wdp"/><Relationship Id="rId5" Type="http://schemas.openxmlformats.org/officeDocument/2006/relationships/image" Target="../media/image18.png"/><Relationship Id="rId10" Type="http://schemas.microsoft.com/office/2007/relationships/hdphoto" Target="../media/hdphoto9.wdp"/><Relationship Id="rId4" Type="http://schemas.microsoft.com/office/2007/relationships/hdphoto" Target="../media/hdphoto6.wdp"/><Relationship Id="rId9" Type="http://schemas.openxmlformats.org/officeDocument/2006/relationships/image" Target="../media/image20.png"/></Relationships>
</file>

<file path=ppt/slideLayouts/_rels/slideLayout118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Relationship Id="rId6" Type="http://schemas.microsoft.com/office/2007/relationships/hdphoto" Target="../media/hdphoto7.wdp"/><Relationship Id="rId5" Type="http://schemas.openxmlformats.org/officeDocument/2006/relationships/image" Target="../media/image18.png"/><Relationship Id="rId10" Type="http://schemas.microsoft.com/office/2007/relationships/hdphoto" Target="../media/hdphoto9.wdp"/><Relationship Id="rId4" Type="http://schemas.microsoft.com/office/2007/relationships/hdphoto" Target="../media/hdphoto6.wdp"/><Relationship Id="rId9" Type="http://schemas.openxmlformats.org/officeDocument/2006/relationships/image" Target="../media/image20.png"/></Relationships>
</file>

<file path=ppt/slideLayouts/_rels/slideLayout119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Relationship Id="rId6" Type="http://schemas.microsoft.com/office/2007/relationships/hdphoto" Target="../media/hdphoto7.wdp"/><Relationship Id="rId5" Type="http://schemas.openxmlformats.org/officeDocument/2006/relationships/image" Target="../media/image18.png"/><Relationship Id="rId10" Type="http://schemas.microsoft.com/office/2007/relationships/hdphoto" Target="../media/hdphoto9.wdp"/><Relationship Id="rId4" Type="http://schemas.microsoft.com/office/2007/relationships/hdphoto" Target="../media/hdphoto6.wdp"/><Relationship Id="rId9" Type="http://schemas.openxmlformats.org/officeDocument/2006/relationships/image" Target="../media/image20.png"/></Relationships>
</file>

<file path=ppt/slideLayouts/_rels/slideLayout1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8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9.png"/><Relationship Id="rId5" Type="http://schemas.microsoft.com/office/2007/relationships/hdphoto" Target="../media/hdphoto7.wdp"/><Relationship Id="rId4" Type="http://schemas.openxmlformats.org/officeDocument/2006/relationships/image" Target="../media/image18.png"/><Relationship Id="rId9" Type="http://schemas.microsoft.com/office/2007/relationships/hdphoto" Target="../media/hdphoto9.wdp"/></Relationships>
</file>

<file path=ppt/slideLayouts/_rels/slideLayout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8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9.png"/><Relationship Id="rId5" Type="http://schemas.microsoft.com/office/2007/relationships/hdphoto" Target="../media/hdphoto7.wdp"/><Relationship Id="rId4" Type="http://schemas.openxmlformats.org/officeDocument/2006/relationships/image" Target="../media/image18.png"/><Relationship Id="rId9" Type="http://schemas.microsoft.com/office/2007/relationships/hdphoto" Target="../media/hdphoto9.wdp"/></Relationships>
</file>

<file path=ppt/slideLayouts/_rels/slideLayout1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8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9.png"/><Relationship Id="rId5" Type="http://schemas.microsoft.com/office/2007/relationships/hdphoto" Target="../media/hdphoto7.wdp"/><Relationship Id="rId4" Type="http://schemas.openxmlformats.org/officeDocument/2006/relationships/image" Target="../media/image18.png"/><Relationship Id="rId9" Type="http://schemas.microsoft.com/office/2007/relationships/hdphoto" Target="../media/hdphoto9.wdp"/></Relationships>
</file>

<file path=ppt/slideLayouts/_rels/slideLayout1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9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20.png"/><Relationship Id="rId5" Type="http://schemas.microsoft.com/office/2007/relationships/hdphoto" Target="../media/hdphoto8.wdp"/><Relationship Id="rId4" Type="http://schemas.openxmlformats.org/officeDocument/2006/relationships/image" Target="../media/image19.png"/><Relationship Id="rId9" Type="http://schemas.microsoft.com/office/2007/relationships/hdphoto" Target="../media/hdphoto7.wdp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6.png"/></Relationships>
</file>

<file path=ppt/slideLayouts/_rels/slideLayout1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0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660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preserve="1">
  <p:cSld name="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55877377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45885905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949645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225387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7552374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9913411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4923486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25078047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6188315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8900249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61331885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26301003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7570847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399353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03282506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7384673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37927536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80663605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0914703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334237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23615995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7455583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09190181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3712168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71075288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1574754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3858933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61819123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5561744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0836805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4692828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4304731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07710569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1452453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2407194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1329618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9040785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119377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41672286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898396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1205022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6933004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8457967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97925532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5908583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36690190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4667809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6206730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3367201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87544606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27634354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5703054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7268194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5522735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4502618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92675378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014925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2874239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765108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30168478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8508691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120444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55877730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69540440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76602264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003087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80720023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49821013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0367660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0092293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3782422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0337232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26120646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51925577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1965116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5406620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97659447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4133009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4318951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12090226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9369594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1442735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21715300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76299886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3112424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465441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237120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06334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384392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393064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61257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370208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51184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971562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8317717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87422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3232007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C0FFA3B-2F64-E931-6E21-C0A73F319754}"/>
              </a:ext>
            </a:extLst>
          </p:cNvPr>
          <p:cNvGrpSpPr/>
          <p:nvPr userDrawn="1"/>
        </p:nvGrpSpPr>
        <p:grpSpPr>
          <a:xfrm>
            <a:off x="1782000" y="3769776"/>
            <a:ext cx="5368645" cy="889007"/>
            <a:chOff x="1748749" y="1791236"/>
            <a:chExt cx="5368645" cy="1013653"/>
          </a:xfrm>
        </p:grpSpPr>
        <p:sp>
          <p:nvSpPr>
            <p:cNvPr id="5" name="Forme libre : forme 4">
              <a:extLst>
                <a:ext uri="{FF2B5EF4-FFF2-40B4-BE49-F238E27FC236}">
                  <a16:creationId xmlns:a16="http://schemas.microsoft.com/office/drawing/2014/main" id="{217390A6-943F-2968-6C10-7DF7BB2B7384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4FB4DD8-5D66-6A34-938E-8913FA5AB177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14FD4FB-ACDB-9931-0C8F-F9D38456DD07}"/>
              </a:ext>
            </a:extLst>
          </p:cNvPr>
          <p:cNvGrpSpPr/>
          <p:nvPr userDrawn="1"/>
        </p:nvGrpSpPr>
        <p:grpSpPr>
          <a:xfrm>
            <a:off x="1782000" y="2800259"/>
            <a:ext cx="5368645" cy="889007"/>
            <a:chOff x="1748749" y="1791236"/>
            <a:chExt cx="5368645" cy="1013653"/>
          </a:xfrm>
        </p:grpSpPr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025CC033-780F-FBF3-E1F4-7D6B687C34E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10CBCE7-99C1-A062-357B-B62018DC3810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463B6-993F-DD3F-0424-B722ACB9B9A3}"/>
              </a:ext>
            </a:extLst>
          </p:cNvPr>
          <p:cNvGrpSpPr/>
          <p:nvPr userDrawn="1"/>
        </p:nvGrpSpPr>
        <p:grpSpPr>
          <a:xfrm>
            <a:off x="1782000" y="1830742"/>
            <a:ext cx="5368645" cy="889007"/>
            <a:chOff x="1748749" y="1791236"/>
            <a:chExt cx="5368645" cy="1013653"/>
          </a:xfrm>
        </p:grpSpPr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B6BA7DD4-6461-5EFC-A988-02D75BDE8D0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0E3CEF6F-2317-D9FC-52FB-966FA00CD10C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96DE3F4D-38EE-A1F1-E0BB-B82E7E7AE2F9}"/>
              </a:ext>
            </a:extLst>
          </p:cNvPr>
          <p:cNvGrpSpPr/>
          <p:nvPr userDrawn="1"/>
        </p:nvGrpSpPr>
        <p:grpSpPr>
          <a:xfrm>
            <a:off x="1782000" y="5708808"/>
            <a:ext cx="5368645" cy="1013653"/>
            <a:chOff x="1748749" y="1791236"/>
            <a:chExt cx="5368645" cy="1013653"/>
          </a:xfrm>
        </p:grpSpPr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5CCAC19C-6BC0-BD3C-C26B-FBD13E3DB19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5AC45941-DA73-B721-FF09-77E57BD98349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82000" y="4739293"/>
            <a:ext cx="5368645" cy="889007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4110" y="1852582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1207" y="2764923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232539" y="2748987"/>
            <a:ext cx="11945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39" y="586134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735882" y="4748799"/>
            <a:ext cx="6912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101150"/>
            <a:ext cx="4500000" cy="583389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080574"/>
            <a:ext cx="4500000" cy="54772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671715" y="264838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671715" y="362179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671715" y="556861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732676" y="3775053"/>
            <a:ext cx="6944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082335"/>
            <a:ext cx="4500000" cy="5082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424D7B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424D7B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671715" y="4595206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8B7457-BEA6-4AC9-8BA0-D7C7D26C875C}"/>
              </a:ext>
            </a:extLst>
          </p:cNvPr>
          <p:cNvSpPr/>
          <p:nvPr userDrawn="1"/>
        </p:nvSpPr>
        <p:spPr>
          <a:xfrm>
            <a:off x="3870526" y="3275112"/>
            <a:ext cx="184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sz="1400" b="1" i="0" u="none" strike="noStrike" cap="none" dirty="0">
              <a:solidFill>
                <a:srgbClr val="757575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  <a:p>
            <a:endParaRPr lang="fr-FR" dirty="0"/>
          </a:p>
        </p:txBody>
      </p:sp>
      <p:sp>
        <p:nvSpPr>
          <p:cNvPr id="40" name="Espace réservé du texte 5">
            <a:extLst>
              <a:ext uri="{FF2B5EF4-FFF2-40B4-BE49-F238E27FC236}">
                <a16:creationId xmlns:a16="http://schemas.microsoft.com/office/drawing/2014/main" id="{23BE0368-6CEE-F99C-BFAE-0B248CBF42C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910675" y="6059356"/>
            <a:ext cx="4500000" cy="54772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87643BD1-F9E9-E1EA-FAB1-161E7917CA32}"/>
              </a:ext>
            </a:extLst>
          </p:cNvPr>
          <p:cNvSpPr txBox="1"/>
          <p:nvPr userDrawn="1"/>
        </p:nvSpPr>
        <p:spPr>
          <a:xfrm>
            <a:off x="5735882" y="5702029"/>
            <a:ext cx="6912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43" name="Espace réservé pour une image  26">
            <a:extLst>
              <a:ext uri="{FF2B5EF4-FFF2-40B4-BE49-F238E27FC236}">
                <a16:creationId xmlns:a16="http://schemas.microsoft.com/office/drawing/2014/main" id="{EBB49857-CB09-5F8C-6292-37DF07F50D43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1671715" y="167497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E1DB57AA-A76E-6E38-EE43-87441366ED1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9063" y="4775372"/>
            <a:ext cx="540000" cy="418523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EB83B926-A6F7-BDD6-C259-E9771DE1563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602799" y="3890098"/>
            <a:ext cx="424748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75127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6015757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6148558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97695684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16884229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173263738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5505936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5157653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98459956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1349902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1472062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5484510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7735793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4501959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7005743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4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0443754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20385971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" name="Google Shape;88;p1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icrosoft Uighur" panose="02000000000000000000" pitchFamily="2" charset="-78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89" name="Google Shape;89;p1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0" name="Google Shape;90;p1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1" name="Google Shape;91;p1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090458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" name="Google Shape;94;p11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5" name="Google Shape;95;p1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6" name="Google Shape;96;p1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97" name="Google Shape;97;p1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79939183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11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1" name="Google Shape;101;p1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2" name="Google Shape;102;p1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3" name="Google Shape;103;p1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863897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7" name="Google Shape;107;p11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8" name="Google Shape;108;p1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09" name="Google Shape;109;p1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0" name="Google Shape;110;p1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91153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1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4" name="Google Shape;114;p11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5" name="Google Shape;115;p1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6" name="Google Shape;116;p1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p1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8" name="Google Shape;118;p1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19" name="Google Shape;119;p1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46072329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>
  <p:cSld name="Titre seul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1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3" name="Google Shape;123;p1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24" name="Google Shape;124;p1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09721182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p11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icrosoft Uighur" panose="02000000000000000000" pitchFamily="2" charset="-78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28" name="Google Shape;128;p11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29" name="Google Shape;129;p1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0" name="Google Shape;130;p1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1" name="Google Shape;131;p1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86985031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4" name="Google Shape;134;p12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35" name="Google Shape;135;p12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icrosoft Uighur" panose="02000000000000000000" pitchFamily="2" charset="-78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6" name="Google Shape;136;p1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7" name="Google Shape;137;p1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38" name="Google Shape;138;p1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8132698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1" name="Google Shape;141;p12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2" name="Google Shape;142;p1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3" name="Google Shape;143;p1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4" name="Google Shape;144;p1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26527862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7" name="Google Shape;147;p12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icrosoft Uighur" panose="02000000000000000000" pitchFamily="2" charset="-78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8" name="Google Shape;148;p1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49" name="Google Shape;149;p1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fr-FR" dirty="0"/>
          </a:p>
        </p:txBody>
      </p:sp>
      <p:sp>
        <p:nvSpPr>
          <p:cNvPr id="150" name="Google Shape;150;p1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48309491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9522990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34821906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91228935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9973924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95046987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23213428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0602889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0363533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1761326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0940170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9867014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61796543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79301560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7867840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0122275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2788134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3697359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4652401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8755297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33076267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2330034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4507685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1141290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7678390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38.xml"/><Relationship Id="rId21" Type="http://schemas.openxmlformats.org/officeDocument/2006/relationships/slideLayout" Target="../slideLayouts/slideLayout56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20" Type="http://schemas.openxmlformats.org/officeDocument/2006/relationships/slideLayout" Target="../slideLayouts/slideLayout55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5.xml"/><Relationship Id="rId19" Type="http://schemas.openxmlformats.org/officeDocument/2006/relationships/slideLayout" Target="../slideLayouts/slideLayout54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Relationship Id="rId22" Type="http://schemas.openxmlformats.org/officeDocument/2006/relationships/slideLayout" Target="../slideLayouts/slideLayout5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slideLayout" Target="../slideLayouts/slideLayout74.xml"/><Relationship Id="rId2" Type="http://schemas.openxmlformats.org/officeDocument/2006/relationships/slideLayout" Target="../slideLayouts/slideLayout59.xml"/><Relationship Id="rId16" Type="http://schemas.openxmlformats.org/officeDocument/2006/relationships/slideLayout" Target="../slideLayouts/slideLayout73.xml"/><Relationship Id="rId20" Type="http://schemas.openxmlformats.org/officeDocument/2006/relationships/image" Target="../media/image3.bin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67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1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78.xml"/><Relationship Id="rId21" Type="http://schemas.openxmlformats.org/officeDocument/2006/relationships/slideLayout" Target="../slideLayouts/slideLayout96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slideLayout" Target="../slideLayouts/slideLayout92.xml"/><Relationship Id="rId2" Type="http://schemas.openxmlformats.org/officeDocument/2006/relationships/slideLayout" Target="../slideLayouts/slideLayout77.xml"/><Relationship Id="rId16" Type="http://schemas.openxmlformats.org/officeDocument/2006/relationships/slideLayout" Target="../slideLayouts/slideLayout91.xml"/><Relationship Id="rId20" Type="http://schemas.openxmlformats.org/officeDocument/2006/relationships/slideLayout" Target="../slideLayouts/slideLayout95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24" Type="http://schemas.openxmlformats.org/officeDocument/2006/relationships/image" Target="../media/image3.bin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85.xml"/><Relationship Id="rId19" Type="http://schemas.openxmlformats.org/officeDocument/2006/relationships/slideLayout" Target="../slideLayouts/slideLayout94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Relationship Id="rId22" Type="http://schemas.openxmlformats.org/officeDocument/2006/relationships/slideLayout" Target="../slideLayouts/slideLayout9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99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0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slideLayout" Target="../slideLayouts/slideLayout123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slideLayout" Target="../slideLayouts/slideLayout122.xml"/><Relationship Id="rId17" Type="http://schemas.openxmlformats.org/officeDocument/2006/relationships/image" Target="../media/image2.jpg"/><Relationship Id="rId2" Type="http://schemas.openxmlformats.org/officeDocument/2006/relationships/slideLayout" Target="../slideLayouts/slideLayout112.xml"/><Relationship Id="rId16" Type="http://schemas.openxmlformats.org/officeDocument/2006/relationships/theme" Target="../theme/theme7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5" Type="http://schemas.openxmlformats.org/officeDocument/2006/relationships/slideLayout" Target="../slideLayouts/slideLayout12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Relationship Id="rId14" Type="http://schemas.openxmlformats.org/officeDocument/2006/relationships/slideLayout" Target="../slideLayouts/slideLayout12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3" Type="http://schemas.openxmlformats.org/officeDocument/2006/relationships/slideLayout" Target="../slideLayouts/slideLayout128.xml"/><Relationship Id="rId7" Type="http://schemas.openxmlformats.org/officeDocument/2006/relationships/slideLayout" Target="../slideLayouts/slideLayout132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5" Type="http://schemas.openxmlformats.org/officeDocument/2006/relationships/slideLayout" Target="../slideLayouts/slideLayout130.xml"/><Relationship Id="rId10" Type="http://schemas.openxmlformats.org/officeDocument/2006/relationships/slideLayout" Target="../slideLayouts/slideLayout135.xml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3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.xml"/><Relationship Id="rId13" Type="http://schemas.openxmlformats.org/officeDocument/2006/relationships/slideLayout" Target="../slideLayouts/slideLayout150.xml"/><Relationship Id="rId18" Type="http://schemas.openxmlformats.org/officeDocument/2006/relationships/slideLayout" Target="../slideLayouts/slideLayout155.xml"/><Relationship Id="rId3" Type="http://schemas.openxmlformats.org/officeDocument/2006/relationships/slideLayout" Target="../slideLayouts/slideLayout140.xml"/><Relationship Id="rId21" Type="http://schemas.openxmlformats.org/officeDocument/2006/relationships/slideLayout" Target="../slideLayouts/slideLayout158.xml"/><Relationship Id="rId7" Type="http://schemas.openxmlformats.org/officeDocument/2006/relationships/slideLayout" Target="../slideLayouts/slideLayout144.xml"/><Relationship Id="rId12" Type="http://schemas.openxmlformats.org/officeDocument/2006/relationships/slideLayout" Target="../slideLayouts/slideLayout149.xml"/><Relationship Id="rId17" Type="http://schemas.openxmlformats.org/officeDocument/2006/relationships/slideLayout" Target="../slideLayouts/slideLayout154.xml"/><Relationship Id="rId25" Type="http://schemas.openxmlformats.org/officeDocument/2006/relationships/image" Target="../media/image3.bin"/><Relationship Id="rId2" Type="http://schemas.openxmlformats.org/officeDocument/2006/relationships/slideLayout" Target="../slideLayouts/slideLayout139.xml"/><Relationship Id="rId16" Type="http://schemas.openxmlformats.org/officeDocument/2006/relationships/slideLayout" Target="../slideLayouts/slideLayout153.xml"/><Relationship Id="rId20" Type="http://schemas.openxmlformats.org/officeDocument/2006/relationships/slideLayout" Target="../slideLayouts/slideLayout157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11" Type="http://schemas.openxmlformats.org/officeDocument/2006/relationships/slideLayout" Target="../slideLayouts/slideLayout148.xml"/><Relationship Id="rId24" Type="http://schemas.openxmlformats.org/officeDocument/2006/relationships/theme" Target="../theme/theme10.xml"/><Relationship Id="rId5" Type="http://schemas.openxmlformats.org/officeDocument/2006/relationships/slideLayout" Target="../slideLayouts/slideLayout142.xml"/><Relationship Id="rId15" Type="http://schemas.openxmlformats.org/officeDocument/2006/relationships/slideLayout" Target="../slideLayouts/slideLayout152.xml"/><Relationship Id="rId23" Type="http://schemas.openxmlformats.org/officeDocument/2006/relationships/slideLayout" Target="../slideLayouts/slideLayout160.xml"/><Relationship Id="rId10" Type="http://schemas.openxmlformats.org/officeDocument/2006/relationships/slideLayout" Target="../slideLayouts/slideLayout147.xml"/><Relationship Id="rId19" Type="http://schemas.openxmlformats.org/officeDocument/2006/relationships/slideLayout" Target="../slideLayouts/slideLayout156.xml"/><Relationship Id="rId4" Type="http://schemas.openxmlformats.org/officeDocument/2006/relationships/slideLayout" Target="../slideLayouts/slideLayout141.xml"/><Relationship Id="rId9" Type="http://schemas.openxmlformats.org/officeDocument/2006/relationships/slideLayout" Target="../slideLayouts/slideLayout146.xml"/><Relationship Id="rId14" Type="http://schemas.openxmlformats.org/officeDocument/2006/relationships/slideLayout" Target="../slideLayouts/slideLayout151.xml"/><Relationship Id="rId22" Type="http://schemas.openxmlformats.org/officeDocument/2006/relationships/slideLayout" Target="../slideLayouts/slideLayout1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761" r:id="rId8"/>
    <p:sldLayoutId id="2147483668" r:id="rId9"/>
    <p:sldLayoutId id="2147483669" r:id="rId10"/>
    <p:sldLayoutId id="2147483670" r:id="rId11"/>
    <p:sldLayoutId id="2147483671" r:id="rId12"/>
    <p:sldLayoutId id="214748376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092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4479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52692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60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50857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0113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3767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6" name="Google Shape;76;p8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7" name="Google Shape;77;p8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8" name="Google Shape;78;p8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9" name="Google Shape;79;p8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2081944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2138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85745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  <p:sldLayoutId id="2147483822" r:id="rId12"/>
    <p:sldLayoutId id="2147483823" r:id="rId13"/>
    <p:sldLayoutId id="2147483824" r:id="rId14"/>
    <p:sldLayoutId id="2147483825" r:id="rId15"/>
    <p:sldLayoutId id="2147483826" r:id="rId16"/>
    <p:sldLayoutId id="2147483827" r:id="rId17"/>
    <p:sldLayoutId id="2147483828" r:id="rId18"/>
    <p:sldLayoutId id="2147483829" r:id="rId19"/>
    <p:sldLayoutId id="2147483830" r:id="rId20"/>
    <p:sldLayoutId id="2147483831" r:id="rId21"/>
    <p:sldLayoutId id="2147483832" r:id="rId22"/>
    <p:sldLayoutId id="2147483833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2400" b="0" kern="1200" dirty="0">
          <a:solidFill>
            <a:srgbClr val="757575"/>
          </a:solidFill>
          <a:latin typeface="Microsoft Uighur" panose="02000000000000000000" pitchFamily="2" charset="-78"/>
          <a:ea typeface="+mn-ea"/>
          <a:cs typeface="Microsoft Uighur" panose="02000000000000000000" pitchFamily="2" charset="-78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4" Type="http://schemas.microsoft.com/office/2007/relationships/hdphoto" Target="../media/hdphoto10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29.gif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126.xml"/><Relationship Id="rId6" Type="http://schemas.openxmlformats.org/officeDocument/2006/relationships/image" Target="../media/image35.png"/><Relationship Id="rId11" Type="http://schemas.openxmlformats.org/officeDocument/2006/relationships/image" Target="../media/image38.png"/><Relationship Id="rId5" Type="http://schemas.openxmlformats.org/officeDocument/2006/relationships/image" Target="../media/image10.png"/><Relationship Id="rId10" Type="http://schemas.microsoft.com/office/2007/relationships/hdphoto" Target="../media/hdphoto3.wdp"/><Relationship Id="rId4" Type="http://schemas.openxmlformats.org/officeDocument/2006/relationships/image" Target="../media/image34.pn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6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29.gif"/><Relationship Id="rId3" Type="http://schemas.microsoft.com/office/2007/relationships/media" Target="../media/media2.mp4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0.png"/><Relationship Id="rId11" Type="http://schemas.openxmlformats.org/officeDocument/2006/relationships/image" Target="../media/image46.png"/><Relationship Id="rId5" Type="http://schemas.openxmlformats.org/officeDocument/2006/relationships/slideLayout" Target="../slideLayouts/slideLayout78.xml"/><Relationship Id="rId10" Type="http://schemas.openxmlformats.org/officeDocument/2006/relationships/image" Target="../media/image45.png"/><Relationship Id="rId4" Type="http://schemas.openxmlformats.org/officeDocument/2006/relationships/video" Target="../media/media2.mp4"/><Relationship Id="rId9" Type="http://schemas.openxmlformats.org/officeDocument/2006/relationships/image" Target="../media/image44.png"/><Relationship Id="rId14" Type="http://schemas.openxmlformats.org/officeDocument/2006/relationships/image" Target="../media/image4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0.png"/><Relationship Id="rId7" Type="http://schemas.openxmlformats.org/officeDocument/2006/relationships/image" Target="../media/image4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5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84.xml"/><Relationship Id="rId7" Type="http://schemas.openxmlformats.org/officeDocument/2006/relationships/image" Target="../media/image4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3.png"/><Relationship Id="rId11" Type="http://schemas.openxmlformats.org/officeDocument/2006/relationships/image" Target="../media/image52.png"/><Relationship Id="rId5" Type="http://schemas.openxmlformats.org/officeDocument/2006/relationships/image" Target="../media/image42.png"/><Relationship Id="rId10" Type="http://schemas.openxmlformats.org/officeDocument/2006/relationships/image" Target="../media/image29.gif"/><Relationship Id="rId4" Type="http://schemas.openxmlformats.org/officeDocument/2006/relationships/image" Target="../media/image40.png"/><Relationship Id="rId9" Type="http://schemas.openxmlformats.org/officeDocument/2006/relationships/image" Target="../media/image5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2.png"/><Relationship Id="rId7" Type="http://schemas.openxmlformats.org/officeDocument/2006/relationships/image" Target="../media/image2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96.xml"/><Relationship Id="rId7" Type="http://schemas.openxmlformats.org/officeDocument/2006/relationships/image" Target="../media/image44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3.png"/><Relationship Id="rId11" Type="http://schemas.openxmlformats.org/officeDocument/2006/relationships/image" Target="../media/image53.png"/><Relationship Id="rId5" Type="http://schemas.openxmlformats.org/officeDocument/2006/relationships/image" Target="../media/image42.png"/><Relationship Id="rId10" Type="http://schemas.openxmlformats.org/officeDocument/2006/relationships/image" Target="../media/image54.png"/><Relationship Id="rId4" Type="http://schemas.openxmlformats.org/officeDocument/2006/relationships/image" Target="../media/image40.png"/><Relationship Id="rId9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2.png"/><Relationship Id="rId7" Type="http://schemas.openxmlformats.org/officeDocument/2006/relationships/image" Target="../media/image5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40.png"/><Relationship Id="rId7" Type="http://schemas.openxmlformats.org/officeDocument/2006/relationships/image" Target="../media/image4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5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5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5.png"/><Relationship Id="rId7" Type="http://schemas.openxmlformats.org/officeDocument/2006/relationships/image" Target="../media/image44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40.png"/><Relationship Id="rId7" Type="http://schemas.openxmlformats.org/officeDocument/2006/relationships/image" Target="../media/image45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5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5.png"/><Relationship Id="rId7" Type="http://schemas.openxmlformats.org/officeDocument/2006/relationships/image" Target="../media/image44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5.png"/><Relationship Id="rId7" Type="http://schemas.openxmlformats.org/officeDocument/2006/relationships/image" Target="../media/image44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5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5.png"/><Relationship Id="rId7" Type="http://schemas.openxmlformats.org/officeDocument/2006/relationships/image" Target="../media/image44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5.png"/><Relationship Id="rId7" Type="http://schemas.openxmlformats.org/officeDocument/2006/relationships/image" Target="../media/image44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137.xml"/><Relationship Id="rId5" Type="http://schemas.openxmlformats.org/officeDocument/2006/relationships/image" Target="../media/image42.png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40.png"/><Relationship Id="rId7" Type="http://schemas.openxmlformats.org/officeDocument/2006/relationships/image" Target="../media/image4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g"/><Relationship Id="rId3" Type="http://schemas.openxmlformats.org/officeDocument/2006/relationships/image" Target="../media/image42.png"/><Relationship Id="rId7" Type="http://schemas.openxmlformats.org/officeDocument/2006/relationships/image" Target="../media/image2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5.png"/><Relationship Id="rId11" Type="http://schemas.openxmlformats.org/officeDocument/2006/relationships/image" Target="../media/image62.jpg"/><Relationship Id="rId5" Type="http://schemas.openxmlformats.org/officeDocument/2006/relationships/image" Target="../media/image44.png"/><Relationship Id="rId10" Type="http://schemas.openxmlformats.org/officeDocument/2006/relationships/image" Target="../media/image61.jpg"/><Relationship Id="rId4" Type="http://schemas.openxmlformats.org/officeDocument/2006/relationships/image" Target="../media/image43.png"/><Relationship Id="rId9" Type="http://schemas.openxmlformats.org/officeDocument/2006/relationships/image" Target="../media/image60.jp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74.xml"/><Relationship Id="rId7" Type="http://schemas.openxmlformats.org/officeDocument/2006/relationships/image" Target="../media/image44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3.png"/><Relationship Id="rId11" Type="http://schemas.openxmlformats.org/officeDocument/2006/relationships/image" Target="../media/image29.gif"/><Relationship Id="rId5" Type="http://schemas.openxmlformats.org/officeDocument/2006/relationships/image" Target="../media/image42.png"/><Relationship Id="rId10" Type="http://schemas.openxmlformats.org/officeDocument/2006/relationships/image" Target="../media/image63.png"/><Relationship Id="rId4" Type="http://schemas.openxmlformats.org/officeDocument/2006/relationships/image" Target="../media/image40.png"/><Relationship Id="rId9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g"/><Relationship Id="rId3" Type="http://schemas.openxmlformats.org/officeDocument/2006/relationships/image" Target="../media/image40.png"/><Relationship Id="rId7" Type="http://schemas.openxmlformats.org/officeDocument/2006/relationships/image" Target="../media/image45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g"/><Relationship Id="rId3" Type="http://schemas.openxmlformats.org/officeDocument/2006/relationships/image" Target="../media/image40.png"/><Relationship Id="rId7" Type="http://schemas.openxmlformats.org/officeDocument/2006/relationships/image" Target="../media/image4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g"/><Relationship Id="rId3" Type="http://schemas.openxmlformats.org/officeDocument/2006/relationships/image" Target="../media/image40.png"/><Relationship Id="rId7" Type="http://schemas.openxmlformats.org/officeDocument/2006/relationships/image" Target="../media/image45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g"/><Relationship Id="rId3" Type="http://schemas.openxmlformats.org/officeDocument/2006/relationships/image" Target="../media/image40.png"/><Relationship Id="rId7" Type="http://schemas.openxmlformats.org/officeDocument/2006/relationships/image" Target="../media/image4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g"/><Relationship Id="rId3" Type="http://schemas.openxmlformats.org/officeDocument/2006/relationships/image" Target="../media/image40.png"/><Relationship Id="rId7" Type="http://schemas.openxmlformats.org/officeDocument/2006/relationships/image" Target="../media/image45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g"/><Relationship Id="rId3" Type="http://schemas.openxmlformats.org/officeDocument/2006/relationships/image" Target="../media/image40.png"/><Relationship Id="rId7" Type="http://schemas.openxmlformats.org/officeDocument/2006/relationships/image" Target="../media/image4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g"/><Relationship Id="rId3" Type="http://schemas.openxmlformats.org/officeDocument/2006/relationships/image" Target="../media/image40.png"/><Relationship Id="rId7" Type="http://schemas.openxmlformats.org/officeDocument/2006/relationships/image" Target="../media/image45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g"/><Relationship Id="rId3" Type="http://schemas.openxmlformats.org/officeDocument/2006/relationships/image" Target="../media/image40.png"/><Relationship Id="rId7" Type="http://schemas.openxmlformats.org/officeDocument/2006/relationships/image" Target="../media/image4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g"/><Relationship Id="rId3" Type="http://schemas.openxmlformats.org/officeDocument/2006/relationships/image" Target="../media/image40.png"/><Relationship Id="rId7" Type="http://schemas.openxmlformats.org/officeDocument/2006/relationships/image" Target="../media/image45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64.jpg"/><Relationship Id="rId7" Type="http://schemas.openxmlformats.org/officeDocument/2006/relationships/image" Target="../media/image4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40.png"/><Relationship Id="rId7" Type="http://schemas.openxmlformats.org/officeDocument/2006/relationships/image" Target="../media/image45.png"/><Relationship Id="rId12" Type="http://schemas.openxmlformats.org/officeDocument/2006/relationships/image" Target="../media/image6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4.png"/><Relationship Id="rId11" Type="http://schemas.openxmlformats.org/officeDocument/2006/relationships/image" Target="../media/image68.png"/><Relationship Id="rId5" Type="http://schemas.openxmlformats.org/officeDocument/2006/relationships/image" Target="../media/image43.png"/><Relationship Id="rId10" Type="http://schemas.openxmlformats.org/officeDocument/2006/relationships/image" Target="../media/image67.png"/><Relationship Id="rId4" Type="http://schemas.openxmlformats.org/officeDocument/2006/relationships/image" Target="../media/image42.png"/><Relationship Id="rId9" Type="http://schemas.openxmlformats.org/officeDocument/2006/relationships/image" Target="../media/image6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2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g"/><Relationship Id="rId3" Type="http://schemas.openxmlformats.org/officeDocument/2006/relationships/image" Target="../media/image40.png"/><Relationship Id="rId7" Type="http://schemas.openxmlformats.org/officeDocument/2006/relationships/image" Target="../media/image4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5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5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5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5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60.jpg"/><Relationship Id="rId7" Type="http://schemas.openxmlformats.org/officeDocument/2006/relationships/image" Target="../media/image42.pn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0.png"/><Relationship Id="rId11" Type="http://schemas.openxmlformats.org/officeDocument/2006/relationships/image" Target="../media/image25.png"/><Relationship Id="rId5" Type="http://schemas.openxmlformats.org/officeDocument/2006/relationships/image" Target="../media/image62.jpg"/><Relationship Id="rId10" Type="http://schemas.openxmlformats.org/officeDocument/2006/relationships/image" Target="../media/image45.png"/><Relationship Id="rId4" Type="http://schemas.openxmlformats.org/officeDocument/2006/relationships/image" Target="../media/image61.jpg"/><Relationship Id="rId9" Type="http://schemas.openxmlformats.org/officeDocument/2006/relationships/image" Target="../media/image44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g"/><Relationship Id="rId3" Type="http://schemas.openxmlformats.org/officeDocument/2006/relationships/image" Target="../media/image40.png"/><Relationship Id="rId7" Type="http://schemas.openxmlformats.org/officeDocument/2006/relationships/image" Target="../media/image4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40.png"/><Relationship Id="rId7" Type="http://schemas.openxmlformats.org/officeDocument/2006/relationships/image" Target="../media/image45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g"/><Relationship Id="rId3" Type="http://schemas.openxmlformats.org/officeDocument/2006/relationships/image" Target="../media/image42.png"/><Relationship Id="rId7" Type="http://schemas.openxmlformats.org/officeDocument/2006/relationships/image" Target="../media/image5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g"/><Relationship Id="rId3" Type="http://schemas.openxmlformats.org/officeDocument/2006/relationships/image" Target="../media/image42.png"/><Relationship Id="rId7" Type="http://schemas.openxmlformats.org/officeDocument/2006/relationships/image" Target="../media/image5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40.png"/><Relationship Id="rId7" Type="http://schemas.openxmlformats.org/officeDocument/2006/relationships/image" Target="../media/image4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40.png"/><Relationship Id="rId7" Type="http://schemas.openxmlformats.org/officeDocument/2006/relationships/image" Target="../media/image4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40.png"/><Relationship Id="rId7" Type="http://schemas.openxmlformats.org/officeDocument/2006/relationships/image" Target="../media/image45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40.png"/><Relationship Id="rId7" Type="http://schemas.openxmlformats.org/officeDocument/2006/relationships/image" Target="../media/image45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40.png"/><Relationship Id="rId7" Type="http://schemas.openxmlformats.org/officeDocument/2006/relationships/image" Target="../media/image4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74.xml"/><Relationship Id="rId7" Type="http://schemas.openxmlformats.org/officeDocument/2006/relationships/image" Target="../media/image44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43.png"/><Relationship Id="rId11" Type="http://schemas.openxmlformats.org/officeDocument/2006/relationships/image" Target="../media/image29.gif"/><Relationship Id="rId5" Type="http://schemas.openxmlformats.org/officeDocument/2006/relationships/image" Target="../media/image42.png"/><Relationship Id="rId10" Type="http://schemas.openxmlformats.org/officeDocument/2006/relationships/image" Target="../media/image75.png"/><Relationship Id="rId4" Type="http://schemas.openxmlformats.org/officeDocument/2006/relationships/image" Target="../media/image40.png"/><Relationship Id="rId9" Type="http://schemas.openxmlformats.org/officeDocument/2006/relationships/image" Target="../media/image28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74.xml"/><Relationship Id="rId7" Type="http://schemas.openxmlformats.org/officeDocument/2006/relationships/image" Target="../media/image44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43.png"/><Relationship Id="rId11" Type="http://schemas.openxmlformats.org/officeDocument/2006/relationships/image" Target="../media/image75.png"/><Relationship Id="rId5" Type="http://schemas.openxmlformats.org/officeDocument/2006/relationships/image" Target="../media/image42.png"/><Relationship Id="rId10" Type="http://schemas.openxmlformats.org/officeDocument/2006/relationships/image" Target="../media/image28.png"/><Relationship Id="rId4" Type="http://schemas.openxmlformats.org/officeDocument/2006/relationships/image" Target="../media/image40.png"/><Relationship Id="rId9" Type="http://schemas.openxmlformats.org/officeDocument/2006/relationships/image" Target="../media/image29.gi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137.xml"/><Relationship Id="rId6" Type="http://schemas.microsoft.com/office/2007/relationships/hdphoto" Target="../media/hdphoto4.wdp"/><Relationship Id="rId5" Type="http://schemas.openxmlformats.org/officeDocument/2006/relationships/image" Target="../media/image13.png"/><Relationship Id="rId4" Type="http://schemas.openxmlformats.org/officeDocument/2006/relationships/image" Target="../media/image43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42.png"/><Relationship Id="rId7" Type="http://schemas.openxmlformats.org/officeDocument/2006/relationships/image" Target="../media/image2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40.png"/><Relationship Id="rId7" Type="http://schemas.openxmlformats.org/officeDocument/2006/relationships/image" Target="../media/image4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42.png"/><Relationship Id="rId7" Type="http://schemas.openxmlformats.org/officeDocument/2006/relationships/image" Target="../media/image5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40.png"/><Relationship Id="rId7" Type="http://schemas.openxmlformats.org/officeDocument/2006/relationships/image" Target="../media/image45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5.png"/><Relationship Id="rId7" Type="http://schemas.openxmlformats.org/officeDocument/2006/relationships/image" Target="../media/image44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0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42.png"/><Relationship Id="rId7" Type="http://schemas.openxmlformats.org/officeDocument/2006/relationships/image" Target="../media/image2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0.png"/><Relationship Id="rId7" Type="http://schemas.openxmlformats.org/officeDocument/2006/relationships/image" Target="../media/image45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5.png"/><Relationship Id="rId7" Type="http://schemas.openxmlformats.org/officeDocument/2006/relationships/image" Target="../media/image44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0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40.png"/><Relationship Id="rId7" Type="http://schemas.openxmlformats.org/officeDocument/2006/relationships/image" Target="../media/image4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40.png"/><Relationship Id="rId7" Type="http://schemas.openxmlformats.org/officeDocument/2006/relationships/image" Target="../media/image45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137.xml"/><Relationship Id="rId6" Type="http://schemas.microsoft.com/office/2007/relationships/hdphoto" Target="../media/hdphoto3.wdp"/><Relationship Id="rId5" Type="http://schemas.openxmlformats.org/officeDocument/2006/relationships/image" Target="../media/image82.png"/><Relationship Id="rId4" Type="http://schemas.openxmlformats.org/officeDocument/2006/relationships/image" Target="../media/image37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5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5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microsoft.com/office/2007/relationships/hdphoto" Target="../media/hdphoto11.wdp"/><Relationship Id="rId7" Type="http://schemas.openxmlformats.org/officeDocument/2006/relationships/image" Target="../media/image43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2.png"/><Relationship Id="rId5" Type="http://schemas.openxmlformats.org/officeDocument/2006/relationships/image" Target="../media/image40.png"/><Relationship Id="rId4" Type="http://schemas.openxmlformats.org/officeDocument/2006/relationships/image" Target="../media/image84.png"/><Relationship Id="rId9" Type="http://schemas.openxmlformats.org/officeDocument/2006/relationships/image" Target="../media/image45.pn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9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5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5.png"/><Relationship Id="rId7" Type="http://schemas.openxmlformats.org/officeDocument/2006/relationships/image" Target="../media/image44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0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5.png"/><Relationship Id="rId7" Type="http://schemas.openxmlformats.org/officeDocument/2006/relationships/image" Target="../media/image43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2.png"/><Relationship Id="rId5" Type="http://schemas.openxmlformats.org/officeDocument/2006/relationships/image" Target="../media/image40.png"/><Relationship Id="rId4" Type="http://schemas.openxmlformats.org/officeDocument/2006/relationships/image" Target="../media/image79.png"/><Relationship Id="rId9" Type="http://schemas.openxmlformats.org/officeDocument/2006/relationships/image" Target="../media/image45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0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5" Type="http://schemas.openxmlformats.org/officeDocument/2006/relationships/image" Target="../media/image29.gif"/><Relationship Id="rId4" Type="http://schemas.openxmlformats.org/officeDocument/2006/relationships/image" Target="../media/image86.png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D5E2A7E4-3CE7-84C8-9C2B-597E243A961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4" descr="image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19B59C30-6E15-DAF1-21FF-A7E4569582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200000"/>
                      </a14:imgEffect>
                      <a14:imgEffect>
                        <a14:brightnessContrast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422101" y="721225"/>
              <a:ext cx="4864288" cy="8533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18440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7D1D0-B935-CBE2-7CA4-9D5B14EAF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315F985E-DD92-7278-4194-23AE56F6D3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52" y="1573804"/>
            <a:ext cx="8211696" cy="4039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272568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5758-445A-A4AD-79F9-A8AD1CC7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Espace réservé pour une image  28">
            <a:extLst>
              <a:ext uri="{FF2B5EF4-FFF2-40B4-BE49-F238E27FC236}">
                <a16:creationId xmlns:a16="http://schemas.microsoft.com/office/drawing/2014/main" id="{2FD76727-6130-3748-5971-3DAC777E387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/>
          <a:stretch/>
        </p:blipFill>
        <p:spPr/>
      </p:pic>
      <p:pic>
        <p:nvPicPr>
          <p:cNvPr id="35" name="Espace réservé pour une image  34">
            <a:extLst>
              <a:ext uri="{FF2B5EF4-FFF2-40B4-BE49-F238E27FC236}">
                <a16:creationId xmlns:a16="http://schemas.microsoft.com/office/drawing/2014/main" id="{A1417986-9D2F-28C7-6DE4-81EE328D4DA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332F0A3C-F92C-B9E1-448E-DEB1A9D7808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932FEB9-9C3F-84D9-4E9D-06AB7BCE357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5"/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0870F399-1D1E-0905-7657-EEA2820C0BA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40F09A3-777F-969E-87F4-58ED6BABF4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76FBBF38-D979-1760-CFBD-CEA2E8FFDF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46120EF-AEF4-53F8-590D-30D51543E33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9D3895C3-EB07-72EC-8077-B98126883C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24D4B82-EDED-ED01-76B5-9DE218004A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74352EA-A6B8-8030-D8CC-D502693471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866A3C-ACE4-70A9-7DA1-63563F24CA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  <p:pic>
        <p:nvPicPr>
          <p:cNvPr id="4" name="Espace réservé pour une image  21" descr="Une image contenant habits, illustration, Animation, sourire&#10;&#10;Le contenu généré par l’IA peut être incorrect.">
            <a:extLst>
              <a:ext uri="{FF2B5EF4-FFF2-40B4-BE49-F238E27FC236}">
                <a16:creationId xmlns:a16="http://schemas.microsoft.com/office/drawing/2014/main" id="{65A977AA-A6B3-8371-B44C-4100E510954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195465" y="1543580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</p:pic>
    </p:spTree>
    <p:extLst>
      <p:ext uri="{BB962C8B-B14F-4D97-AF65-F5344CB8AC3E}">
        <p14:creationId xmlns:p14="http://schemas.microsoft.com/office/powerpoint/2010/main" val="19706513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4000" dirty="0"/>
              <a:t>تنظيم حصص الأسبوع</a:t>
            </a:r>
            <a:endParaRPr lang="fr-MA" sz="4000" dirty="0"/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: استثمار النص.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 : الإنتاج.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كتابية: البنيات اللغوية.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معجم.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الطلاقة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 : إعادة الإنتاج.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قراءة: استخلاص العبرة.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 2/2.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 الطلاقة: توليف ودعم.</a:t>
            </a:r>
            <a:endParaRPr lang="fr-FR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توليف ودعم.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إثرائية.</a:t>
            </a:r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اعتيادية.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الاستماع والتحدث : البنية السردية /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تقديم الوضعية التواصلية.</a:t>
            </a: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قراءة: استراتيجية الفهم .</a:t>
            </a:r>
            <a:endParaRPr lang="fr-FR" sz="1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tzm-Arab-MA" sz="1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 .½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83930" y="3452101"/>
            <a:ext cx="3831420" cy="1362012"/>
          </a:xfrm>
          <a:prstGeom prst="rect">
            <a:avLst/>
          </a:prstGeom>
        </p:spPr>
      </p:pic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864353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أنشطة اعتيادية. </a:t>
            </a:r>
            <a:endParaRPr lang="fr-FR" sz="1400" dirty="0">
              <a:solidFill>
                <a:srgbClr val="424D7B"/>
              </a:solidFill>
            </a:endParaRP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الاستماع والتحدث : عناصر الحكاية 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sz="1400" dirty="0">
                <a:solidFill>
                  <a:srgbClr val="424D7B"/>
                </a:solidFill>
                <a:cs typeface="Microsoft Uighur" panose="02000000000000000000" pitchFamily="2" charset="-78"/>
              </a:rPr>
              <a:t>خط ونقل.</a:t>
            </a: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4611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1600" b="1" dirty="0">
                <a:solidFill>
                  <a:srgbClr val="474F71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sz="1600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2 - </a:t>
            </a:r>
            <a:endParaRPr lang="ar-MA" sz="1600" b="1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809432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160599" y="18711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1600" b="1" dirty="0">
                <a:ea typeface="Dosis SemiBold"/>
                <a:cs typeface="Microsoft Uighur" panose="02000000000000000000" pitchFamily="2" charset="-78"/>
                <a:sym typeface="Dosis SemiBold"/>
              </a:rPr>
              <a:t>أنشطة اعتيادية : تحدي الطلاقة – إملاء.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565863" y="1538201"/>
            <a:ext cx="11833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>
                <a:solidFill>
                  <a:srgbClr val="424D7C"/>
                </a:solidFill>
              </a:rPr>
              <a:t>-01   </a:t>
            </a:r>
            <a:r>
              <a:rPr lang="ar-MA" dirty="0">
                <a:solidFill>
                  <a:srgbClr val="424D7C"/>
                </a:solidFill>
              </a:rPr>
              <a:t>افتتاح الحصة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9908" y="1599707"/>
            <a:ext cx="544953" cy="540000"/>
          </a:xfrm>
          <a:prstGeom prst="rect">
            <a:avLst/>
          </a:prstGeom>
        </p:spPr>
      </p:pic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24750E1A-19B2-32F7-908F-638FFAE62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1721372" y="1393318"/>
            <a:ext cx="468000" cy="468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102784" y="31540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  <a:sym typeface="Arial"/>
              </a:rPr>
              <a:t>ورشة الاستماع (أنا أيضا موهوبة): عناصر الحكاية.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413299" y="2790288"/>
            <a:ext cx="11945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1600" b="1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f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- 02</a:t>
            </a: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استماع وتحدث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C456FB-C1E2-5BE8-A1CA-1E4A0029C1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37733" y="2840573"/>
            <a:ext cx="536339" cy="540000"/>
          </a:xfrm>
          <a:prstGeom prst="rect">
            <a:avLst/>
          </a:prstGeom>
        </p:spPr>
      </p:pic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160599" y="442717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تنمية الطلاقةــــاستراتيجية المفردات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5792628" y="4102846"/>
            <a:ext cx="8101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MA" sz="1600" b="1" i="0" u="none" strike="noStrike" kern="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f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- 03</a:t>
            </a:r>
            <a:r>
              <a:rPr kumimoji="0" lang="ar-MA" sz="1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8A0A6DFF-7F39-1A90-C827-F2E41D3CA68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901677" y="4147264"/>
            <a:ext cx="424748" cy="540000"/>
          </a:xfrm>
          <a:prstGeom prst="rect">
            <a:avLst/>
          </a:prstGeom>
        </p:spPr>
      </p:pic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60423F5C-4BF9-B5D0-D8C8-916D530623A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38472" y="3940607"/>
            <a:ext cx="468000" cy="468000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713" y="5230922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218275" y="572292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  <a:sym typeface="Arial"/>
              </a:rPr>
              <a:t>كتابة جمل ونقل جمل تتضمن الحروف التالية: س ــــ ش ــــ ص.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5700227" y="5392733"/>
            <a:ext cx="9060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fr-FR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  <a:r>
              <a:rPr lang="fr-FR" sz="1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-04</a:t>
            </a:r>
            <a:endParaRPr lang="fr-MA" sz="160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A747764-36E9-3500-B1F8-96409B6DA91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91098" y="5245018"/>
            <a:ext cx="468000" cy="46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861132" y="5377545"/>
            <a:ext cx="540000" cy="540000"/>
          </a:xfrm>
          <a:prstGeom prst="rect">
            <a:avLst/>
          </a:prstGeom>
        </p:spPr>
      </p:pic>
      <p:pic>
        <p:nvPicPr>
          <p:cNvPr id="14" name="Google Shape;1234;p4">
            <a:extLst>
              <a:ext uri="{FF2B5EF4-FFF2-40B4-BE49-F238E27FC236}">
                <a16:creationId xmlns:a16="http://schemas.microsoft.com/office/drawing/2014/main" id="{2289F99C-F9EA-478A-A7BF-C3DA6F9AFA80}"/>
              </a:ext>
            </a:extLst>
          </p:cNvPr>
          <p:cNvPicPr preferRelativeResize="0"/>
          <p:nvPr/>
        </p:nvPicPr>
        <p:blipFill rotWithShape="1">
          <a:blip r:embed="rId11"/>
          <a:srcRect l="-7560" r="-7560"/>
          <a:stretch>
            <a:fillRect/>
          </a:stretch>
        </p:blipFill>
        <p:spPr>
          <a:xfrm>
            <a:off x="1719542" y="2730735"/>
            <a:ext cx="468000" cy="46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628650" y="962235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12C9C9-AC02-18BA-33E7-43AE84D53258}"/>
              </a:ext>
            </a:extLst>
          </p:cNvPr>
          <p:cNvSpPr txBox="1"/>
          <p:nvPr/>
        </p:nvSpPr>
        <p:spPr>
          <a:xfrm>
            <a:off x="1549400" y="1649377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% 80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على: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11FCD84-7BAA-DECC-FFF7-33F128ABC00E}"/>
              </a:ext>
            </a:extLst>
          </p:cNvPr>
          <p:cNvGrpSpPr/>
          <p:nvPr/>
        </p:nvGrpSpPr>
        <p:grpSpPr>
          <a:xfrm>
            <a:off x="1044903" y="2645574"/>
            <a:ext cx="7054194" cy="890781"/>
            <a:chOff x="1331545" y="2851205"/>
            <a:chExt cx="6696000" cy="89078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AB6F730-2E70-F5B4-A1BA-D946A22A5C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7FF7FEA-AA34-A4A5-6118-0AD93FC4EBED}"/>
                </a:ext>
              </a:extLst>
            </p:cNvPr>
            <p:cNvSpPr/>
            <p:nvPr/>
          </p:nvSpPr>
          <p:spPr>
            <a:xfrm>
              <a:off x="1479176" y="3205638"/>
              <a:ext cx="478715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فقرات بطلاقة في حدود 30 كلمة.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5D38A43F-9369-4551-8703-F002A0767993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3483750"/>
            <a:ext cx="7054194" cy="89078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E70BDCC-192E-2842-E8E4-2676574FE67F}"/>
              </a:ext>
            </a:extLst>
          </p:cNvPr>
          <p:cNvSpPr/>
          <p:nvPr/>
        </p:nvSpPr>
        <p:spPr>
          <a:xfrm>
            <a:off x="782426" y="3855070"/>
            <a:ext cx="54889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تعرف عناصر الحكاية والفعل الكلامي للتعبير عن الرأي.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3B3FA20-944A-5967-5337-7CDF9090AA89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4321926"/>
            <a:ext cx="7054194" cy="89078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9ABAB47-B4D1-6F32-E662-4F19966B82DB}"/>
              </a:ext>
            </a:extLst>
          </p:cNvPr>
          <p:cNvSpPr/>
          <p:nvPr/>
        </p:nvSpPr>
        <p:spPr>
          <a:xfrm>
            <a:off x="2271530" y="4657674"/>
            <a:ext cx="42146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تعرف واستعمال استراتيجية  شبكة الكلمة لتنمية المفردات.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89870B7-1081-F6BB-F932-71507A165337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44903" y="5160103"/>
            <a:ext cx="7054194" cy="89078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12B2C50-4C38-2183-A016-BC3C5B6B8BC7}"/>
              </a:ext>
            </a:extLst>
          </p:cNvPr>
          <p:cNvSpPr/>
          <p:nvPr/>
        </p:nvSpPr>
        <p:spPr>
          <a:xfrm>
            <a:off x="2562036" y="5527606"/>
            <a:ext cx="387638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كتابة ونقل جملة تتضمن  الحروف التالية: س- ش- ص</a:t>
            </a:r>
          </a:p>
        </p:txBody>
      </p:sp>
    </p:spTree>
    <p:extLst>
      <p:ext uri="{BB962C8B-B14F-4D97-AF65-F5344CB8AC3E}">
        <p14:creationId xmlns:p14="http://schemas.microsoft.com/office/powerpoint/2010/main" val="3688265557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331" y="847014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9342" y="924150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D6FAA037-4AB3-CA39-790F-44BD0952952D}"/>
              </a:ext>
            </a:extLst>
          </p:cNvPr>
          <p:cNvSpPr txBox="1">
            <a:spLocks/>
          </p:cNvSpPr>
          <p:nvPr/>
        </p:nvSpPr>
        <p:spPr>
          <a:xfrm>
            <a:off x="1720645" y="2690693"/>
            <a:ext cx="5101355" cy="986571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السلوك.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تحدي الطلاقة/ إملاء.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50872" y="1777877"/>
            <a:ext cx="1720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78157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26">
            <a:extLst>
              <a:ext uri="{FF2B5EF4-FFF2-40B4-BE49-F238E27FC236}">
                <a16:creationId xmlns:a16="http://schemas.microsoft.com/office/drawing/2014/main" id="{EA66DD87-D960-4EB9-459B-1AF9A1C9C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Dosis Medium"/>
              </a:rPr>
              <a:t>مرحبا بكم . سننطلق في حصة اللغة العربية 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93963A2E-1E15-33D2-0A4F-4E8D524575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BCA60AF-BD99-A669-67B4-AEA23A5EBDC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4556348-598B-4B05-1849-EF9C1849A5B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BF11A6AA-4042-30E2-B505-8C81C5064179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A9285664-91CE-6C06-997C-A52B0CA313F6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C5565729-B613-7344-2E05-7A1F55B1C824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E035DA5-D618-4495-BE7C-0650CA5B68C3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E74ABF5-ACA3-10FD-4CE3-5CAFD43521E0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54B8FE9-0181-395E-0DD4-949F8E784D46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6757C6F-6A1E-7BED-817F-24E84133B7A2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69D7C180-976C-F5D4-DE3D-C6BB24B5969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rcRect b="2068"/>
          <a:stretch>
            <a:fillRect/>
          </a:stretch>
        </p:blipFill>
        <p:spPr>
          <a:xfrm>
            <a:off x="4572000" y="2088681"/>
            <a:ext cx="2329640" cy="3643525"/>
          </a:xfrm>
          <a:prstGeom prst="rect">
            <a:avLst/>
          </a:prstGeom>
        </p:spPr>
      </p:pic>
      <p:pic>
        <p:nvPicPr>
          <p:cNvPr id="8" name="majd_wave">
            <a:hlinkClick r:id="" action="ppaction://media"/>
            <a:extLst>
              <a:ext uri="{FF2B5EF4-FFF2-40B4-BE49-F238E27FC236}">
                <a16:creationId xmlns:a16="http://schemas.microsoft.com/office/drawing/2014/main" id="{848F8E83-1D0B-0AE6-D0A6-FE8C85004F7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rcRect t="-1" b="2067"/>
          <a:stretch>
            <a:fillRect/>
          </a:stretch>
        </p:blipFill>
        <p:spPr>
          <a:xfrm>
            <a:off x="2311808" y="2016480"/>
            <a:ext cx="2139091" cy="3725886"/>
          </a:xfrm>
          <a:prstGeom prst="rect">
            <a:avLst/>
          </a:prstGeom>
        </p:spPr>
      </p:pic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A7622E3-F227-7B6A-B55A-150D85601A1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26476" y="6102000"/>
            <a:ext cx="540000" cy="540000"/>
          </a:xfrm>
          <a:prstGeom prst="rect">
            <a:avLst/>
          </a:prstGeom>
        </p:spPr>
      </p:pic>
      <p:pic>
        <p:nvPicPr>
          <p:cNvPr id="2" name="Espace réservé pour une image  2" descr="Une image contenant clipart, dessin humoristique, habits, illustration&#10;&#10;Le contenu généré par l’IA peut être incorrect.">
            <a:extLst>
              <a:ext uri="{FF2B5EF4-FFF2-40B4-BE49-F238E27FC236}">
                <a16:creationId xmlns:a16="http://schemas.microsoft.com/office/drawing/2014/main" id="{89793BA5-BD23-DCBC-51F4-DC41BF6321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900000" cy="900000"/>
          </a:xfrm>
        </p:spPr>
      </p:pic>
    </p:spTree>
    <p:extLst>
      <p:ext uri="{BB962C8B-B14F-4D97-AF65-F5344CB8AC3E}">
        <p14:creationId xmlns:p14="http://schemas.microsoft.com/office/powerpoint/2010/main" val="32505542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86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2298DB-9FA9-CF2A-406E-F0A010A63D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EC7EDBFC-A006-E91C-D8F7-646B5A0FD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في كل حصة سيفوز ثلاثة منكم بالنجمة.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6C54440-6E5D-A041-85FD-72A922F1EE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ACF212D-360F-A6C6-5AC5-D852B71A6F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D07EA3A-B65C-1F12-25C8-D0537C6750E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F2D2A84-9F46-222D-1978-79EE7128A6B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FE6ACD0-FF10-C3CD-4833-1085B5A1891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A268F3E-4B6B-B3CD-EBA9-E505DA8CCD0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6B06A509-F01B-D8CC-5D9A-BCE382294626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AACC453-B566-A26E-A895-F9B515C4060A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7335F5D-0EC8-9820-D5F9-44C872AA1736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6CA862E-5FD3-6DFF-9A26-59E8667C03A0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1E115E0-E9E2-288B-BD69-86EA924CCC23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28" name="Google Shape;1333;p8">
            <a:extLst>
              <a:ext uri="{FF2B5EF4-FFF2-40B4-BE49-F238E27FC236}">
                <a16:creationId xmlns:a16="http://schemas.microsoft.com/office/drawing/2014/main" id="{153A303A-27A9-9DD8-9B89-A259D9F5AA97}"/>
              </a:ext>
            </a:extLst>
          </p:cNvPr>
          <p:cNvSpPr txBox="1"/>
          <p:nvPr/>
        </p:nvSpPr>
        <p:spPr>
          <a:xfrm>
            <a:off x="1075766" y="4838990"/>
            <a:ext cx="384876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دونَ أَن أَقِف، أَرْفَعُ أُصْبُعي لِلْإجابَةِ. </a:t>
            </a:r>
          </a:p>
        </p:txBody>
      </p:sp>
      <p:sp>
        <p:nvSpPr>
          <p:cNvPr id="29" name="Espace réservé du texte 2">
            <a:extLst>
              <a:ext uri="{FF2B5EF4-FFF2-40B4-BE49-F238E27FC236}">
                <a16:creationId xmlns:a16="http://schemas.microsoft.com/office/drawing/2014/main" id="{FC49512E-61A6-3CD9-7976-D7B443E77FF1}"/>
              </a:ext>
            </a:extLst>
          </p:cNvPr>
          <p:cNvSpPr txBox="1">
            <a:spLocks/>
          </p:cNvSpPr>
          <p:nvPr/>
        </p:nvSpPr>
        <p:spPr>
          <a:xfrm>
            <a:off x="2150245" y="2583678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أُنْصِتُ وأَنْتَبِهُ جَيِّداً لِلدَّرْسِ. </a:t>
            </a: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D0EC088B-DD22-ACD2-94C4-89CBF5935C2E}"/>
              </a:ext>
            </a:extLst>
          </p:cNvPr>
          <p:cNvSpPr/>
          <p:nvPr/>
        </p:nvSpPr>
        <p:spPr>
          <a:xfrm>
            <a:off x="5616800" y="1971115"/>
            <a:ext cx="1800000" cy="1800000"/>
          </a:xfrm>
          <a:prstGeom prst="ellipse">
            <a:avLst/>
          </a:prstGeom>
          <a:blipFill>
            <a:blip r:embed="rId8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MA" dirty="0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28D5F94C-3ED4-4A8D-AB62-71DAB26EF23A}"/>
              </a:ext>
            </a:extLst>
          </p:cNvPr>
          <p:cNvSpPr/>
          <p:nvPr/>
        </p:nvSpPr>
        <p:spPr>
          <a:xfrm>
            <a:off x="5616800" y="4231357"/>
            <a:ext cx="1800000" cy="1800000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457200" rtl="1" eaLnBrk="1" latinLnBrk="0" hangingPunct="1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79833429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0B058E-7D28-DCB5-43E0-9E262012A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9346B4D4-1FB0-7666-12A9-5085C508F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ضعوا اللوحة على الطاولة، الدفتر  والمقلمة في القمطر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900608B-85F1-5FF2-1ED6-022B544BB2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97940AF-7C17-F51F-7839-0E3C33AC4B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3ECAD72-99D3-9F52-07EB-7D6F2EC755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16B36C97-9F81-9206-FDE0-210153F67EE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3386FC1-57BB-5432-2B88-5B59F8A42C3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4766DA61-EDC1-4519-8F56-5ABBB1FE5960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5B40681-6E12-253C-67DD-DD1D19BF59CB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B056F77-E121-7523-492F-2A6E0E44F3B1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9207992-EEC2-DAAA-5ECC-731A4D374103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0E6BDAF-7777-8B8D-8C59-9186AE97DD39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33" name="Class AR_NV_02_1">
            <a:hlinkClick r:id="" action="ppaction://media"/>
            <a:extLst>
              <a:ext uri="{FF2B5EF4-FFF2-40B4-BE49-F238E27FC236}">
                <a16:creationId xmlns:a16="http://schemas.microsoft.com/office/drawing/2014/main" id="{B42E23CC-FDB4-F11D-6BAA-707F77F4229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72000" y="1896442"/>
            <a:ext cx="6399999" cy="3600000"/>
          </a:xfrm>
          <a:prstGeom prst="rect">
            <a:avLst/>
          </a:prstGeom>
        </p:spPr>
      </p:pic>
      <p:pic>
        <p:nvPicPr>
          <p:cNvPr id="35" name="Image 3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AD28A23-DFB8-6282-A85B-82454F082E25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B61E077-A262-1FF9-AFD0-1E3C7473FE8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3698" y="756000"/>
            <a:ext cx="752460" cy="752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0648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3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D0A07-4AD1-0885-9601-6D2912098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B13FA4-DFA6-5E69-9897-F6D0761F6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 جيدا كيف سأقرأ النصَّ.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2E5CFCD-7827-1C5C-C258-8D1D231F52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D3A0D22-20CC-67F2-DB59-B0A72A82E5D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F79981B-C863-3BFD-D9FA-F92B3FA369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2C75D72-6344-5FFD-C682-98C5D0CDB03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CFAE1EDE-AFD7-67BF-DDF8-78264717BA8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AAC2B3E0-2763-9385-2907-573057408D0F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62447E5-C043-981D-50E8-4D633F921FF9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DC67079-74DE-DD24-22F2-1DB7339321FC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77A4D2B-03FA-38F8-70DD-8FB487CAE64D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72F8227-A581-165E-2135-F6FB7EE7A477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34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10D8E0B-8F42-5981-2F06-578F5D00341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6261A9A-4BEB-A74F-EF37-77B1FD2A2B3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051" y="2177012"/>
            <a:ext cx="8961897" cy="3493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152126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7469-8AE3-6385-0F55-C710E8610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F720D4-88C5-6047-AE0D-D475144CF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استعدوا للقراءة؛ أمامكم  دقيقة  من أجل قراءة صامتة للفقرة.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4C79F21D-1C34-9AB8-D2A6-DD2A2FFA77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887E5D9-F5E3-E3FF-A5BC-9FBE006E50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4C88439-A4A7-793C-6442-C4BD4B6A37B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270C07E-154B-57BB-D351-73E5C9853DE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95D27A3B-8C27-8FAF-4367-2358C7871643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4C334051-932E-A20E-6328-742C2F4047B2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566B208-EED5-8EC0-11D5-92EAF7CE096B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D0CAD74-9684-8344-647E-12F1C5724550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7BC31F9-9FA0-7E8B-91CC-F55BB2133FCE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4DB1F40-0F1D-6BA3-BE8F-592E02BF6576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34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F31D6B0-3431-F8A4-7E9F-799B6D6EF08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3" name="timer_3min">
            <a:hlinkClick r:id="" action="ppaction://media"/>
            <a:extLst>
              <a:ext uri="{FF2B5EF4-FFF2-40B4-BE49-F238E27FC236}">
                <a16:creationId xmlns:a16="http://schemas.microsoft.com/office/drawing/2014/main" id="{742FF0F1-0DF3-0567-7FD1-B49C4C3DDAE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92400" y="1437475"/>
            <a:ext cx="956389" cy="95638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4378C3B-7D0E-DC6F-FC06-51D9127F222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5987" y="2608689"/>
            <a:ext cx="8545613" cy="3493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5460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31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378BD-3E1D-32B1-DF31-1B3BD443F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031F7E-AEB2-7DDC-9215-E50A500D3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التلميذ ....... قم إلى السبورة للقراءة 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ويسجل الأستاذ على سجل الطلاقة.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14F7483-DC53-EB7B-EEEF-202F7BF75E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FB71881-89CF-C208-0A45-888D42B7E48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69D0B54-8846-140D-5992-66A9F15F7A8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CD82C12-0909-22B5-A2AC-605A634DFF7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B149103-F563-5FA8-8AB7-064EF483690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779EDD6C-F84C-6EE4-C397-EA5E8F024D02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4554F21-23DA-F9A1-A421-7ED19DA4524D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F3126B4-A794-F12D-1D18-9B3D36F956F7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217ADA6-A51C-5071-481D-61CB877F2F7F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25B76C9-D11A-0510-69D7-465B93F9A31B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3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90E25EE-BE94-F765-7966-DBAEE65BF9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97855"/>
            <a:ext cx="792000" cy="792000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CF95425-CF74-54FF-B36F-7B6983D20E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051" y="2177012"/>
            <a:ext cx="8961897" cy="3493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73262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E91B3D-0484-8148-B32A-8763EF757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سأملي عليكم كلمات.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7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977083B-BEFA-3C34-0D5C-8881EA2D85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A71B5F8-C951-AC20-536F-E2D6F78D6A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B66C2CA-E518-36A8-5ED8-24CA861C1C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9490477-4C69-2047-621B-E25DB179CF6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229EE7C-60A8-8A23-C14B-FBE09D37253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E0752F9-BF4F-166C-3714-75843F3BC00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53A1ACC-D14D-ED49-8940-AD86B9E9A2AA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5FC1B60-47B8-771E-F583-B38B36E1384B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28868C5-9948-6A26-D8A6-592ED90E4219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D9A5AA2-DF56-0599-2E77-C010570C2E7D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C8BF286-1825-7D2C-91B6-B423C8A0A647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27" name="Google Shape;1379;p12">
            <a:extLst>
              <a:ext uri="{FF2B5EF4-FFF2-40B4-BE49-F238E27FC236}">
                <a16:creationId xmlns:a16="http://schemas.microsoft.com/office/drawing/2014/main" id="{050D49AC-31F7-63A7-281B-E5EF5C597E3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-25000" r="-25000"/>
          <a:stretch>
            <a:fillRect/>
          </a:stretch>
        </p:blipFill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16DE72-0156-8240-A1E1-07F3F54A1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.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A63DDB9-C6F1-351C-6E5D-D00C511CA7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97855"/>
            <a:ext cx="792000" cy="792000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7E8DDF8-3349-1E3A-C91B-3188C5F289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93D57FA-FF20-0195-2471-60060BBA33F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64A27A5-0D36-0524-DFF1-A8258DE482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AAFB705-2CEE-A21C-B5DA-631B24CA542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2186027-4B3E-D1D2-E0BA-76AA15C318F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21C3AB3-3B1C-3BC6-0D93-28499B36F3EC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E539AF6-CE80-CD61-39D1-03365A4E432E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A479FC8-3DF3-67F8-A3FD-A871878B4E1F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DAB9BAA-083E-A756-D496-51879B46B3A5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05C20EA-DFBA-8068-0106-B5BC91F0E5FF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3" name="Google Shape;1671;p201">
            <a:extLst>
              <a:ext uri="{FF2B5EF4-FFF2-40B4-BE49-F238E27FC236}">
                <a16:creationId xmlns:a16="http://schemas.microsoft.com/office/drawing/2014/main" id="{FA37F769-C1D3-50E0-09D3-9625F6A60B9E}"/>
              </a:ext>
            </a:extLst>
          </p:cNvPr>
          <p:cNvSpPr/>
          <p:nvPr/>
        </p:nvSpPr>
        <p:spPr>
          <a:xfrm>
            <a:off x="6149465" y="3207708"/>
            <a:ext cx="2108053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80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قِ</a:t>
            </a:r>
            <a:r>
              <a:rPr lang="ar-MA" altLang="fr-FR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سْ</a:t>
            </a:r>
            <a:r>
              <a:rPr lang="ar-MA" altLang="fr-FR" sz="80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مٌ</a:t>
            </a:r>
            <a:endParaRPr lang="ar-MA" sz="8000" b="1" kern="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Google Shape;1671;p201">
            <a:extLst>
              <a:ext uri="{FF2B5EF4-FFF2-40B4-BE49-F238E27FC236}">
                <a16:creationId xmlns:a16="http://schemas.microsoft.com/office/drawing/2014/main" id="{26DD254D-DBA3-F43B-B26C-7FD13923AA6B}"/>
              </a:ext>
            </a:extLst>
          </p:cNvPr>
          <p:cNvSpPr/>
          <p:nvPr/>
        </p:nvSpPr>
        <p:spPr>
          <a:xfrm>
            <a:off x="3563427" y="3207708"/>
            <a:ext cx="2108053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</a:t>
            </a:r>
            <a:r>
              <a:rPr lang="ar-MA" sz="80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بّورَةٌ</a:t>
            </a:r>
            <a:endParaRPr lang="ar-MA" sz="8000" b="1" kern="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1671;p201">
            <a:extLst>
              <a:ext uri="{FF2B5EF4-FFF2-40B4-BE49-F238E27FC236}">
                <a16:creationId xmlns:a16="http://schemas.microsoft.com/office/drawing/2014/main" id="{19AD7A45-91FE-2BDC-8105-4ABFA1E5B3BC}"/>
              </a:ext>
            </a:extLst>
          </p:cNvPr>
          <p:cNvSpPr/>
          <p:nvPr/>
        </p:nvSpPr>
        <p:spPr>
          <a:xfrm>
            <a:off x="977389" y="3207708"/>
            <a:ext cx="2108053" cy="11226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قِ</a:t>
            </a: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صَّ</a:t>
            </a: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ةٌ</a:t>
            </a:r>
            <a:endParaRPr lang="ar-MA" sz="8000" b="1" kern="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C1739C5-CAA3-6E42-AB33-884BAE423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Google Shape;1671;p201">
            <a:extLst>
              <a:ext uri="{FF2B5EF4-FFF2-40B4-BE49-F238E27FC236}">
                <a16:creationId xmlns:a16="http://schemas.microsoft.com/office/drawing/2014/main" id="{59744913-7824-B82D-BF89-25BDE6C98155}"/>
              </a:ext>
            </a:extLst>
          </p:cNvPr>
          <p:cNvSpPr/>
          <p:nvPr/>
        </p:nvSpPr>
        <p:spPr>
          <a:xfrm>
            <a:off x="4052373" y="3210680"/>
            <a:ext cx="1490573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</a:pPr>
            <a:r>
              <a:rPr lang="ar-MA" altLang="fr-FR" sz="80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قِ</a:t>
            </a:r>
            <a:r>
              <a:rPr lang="ar-MA" altLang="fr-FR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سْ</a:t>
            </a:r>
            <a:r>
              <a:rPr lang="ar-MA" altLang="fr-FR" sz="80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مٌ</a:t>
            </a:r>
            <a:endParaRPr lang="ar-MA" sz="8000" b="1" kern="0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6AB4983-882F-4229-1430-F8051FBD70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D861561-6C62-D7FC-8ABB-07AB587B22F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A029340-FAA3-7A69-D6F7-06EAC875EF8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186EFDF-1019-1AE1-E83B-4B880257C4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6D69FF6-B9C1-797B-3FF3-B276A424967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A63E2D8-A338-0746-2DE6-AAC8CC466D43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2FCA565-AF5D-7FFC-CDF7-9F5A5DBFD1CF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9E76B8C-3E36-43C7-06E4-297A13D0042C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0BADF8D-29E0-13B0-0D88-71AFC8DAECBD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69F7979-A717-F63F-C301-567065F6016A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7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A9096A4-B5D0-B69C-0622-8472560CB9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71746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36484689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1C38D-AEDC-7F31-D9A8-448794D40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9C6F20BC-1FDF-F99A-2CD3-ABFB31F35B5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000" r="-25000"/>
          <a:stretch>
            <a:fillRect/>
          </a:stretch>
        </p:blipFill>
        <p:spPr/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0451287-80A8-8C46-92AD-510ED0563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ينطق الأستاذ الكلمة.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CDDE845-5852-5E21-9917-7ACAE50C507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D0ADDA3-F742-36F6-5669-789D69A949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3FD26FC-A56E-8E28-5394-0DE8507483C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933244B-0BF6-DD60-F24F-3D0EE18010D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3547DA5-1C87-632D-52BF-CFABAAB865F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412436B-F595-C140-F95F-50956D33E2AC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40BD012-506D-2978-4805-D1E91F6DEBB6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77E1C49-F0BB-66DC-9B94-552C6BD38336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845A825-65BC-2DF7-B75D-6C803D7655BA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DCE7488-8FCB-3155-BF6C-31ED74C843EF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8061C90-F2C7-4482-EA0F-D69A5636333A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902639790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168090C9-7E2B-A649-BC58-E0B87EC24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الألواح، صححوا.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8">
            <a:extLst>
              <a:ext uri="{FF2B5EF4-FFF2-40B4-BE49-F238E27FC236}">
                <a16:creationId xmlns:a16="http://schemas.microsoft.com/office/drawing/2014/main" id="{2B6FBFC4-7528-69EA-B6E0-7F0611AE01D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000" r="-25000"/>
          <a:stretch>
            <a:fillRect/>
          </a:stretch>
        </p:blipFill>
        <p:spPr>
          <a:xfrm>
            <a:off x="1871999" y="1983020"/>
            <a:ext cx="5400000" cy="3600000"/>
          </a:xfr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4848" y="3275209"/>
            <a:ext cx="3174301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>
              <a:buClr>
                <a:schemeClr val="lt1"/>
              </a:buClr>
              <a:buSzPts val="13800"/>
              <a:buFont typeface="Arial"/>
            </a:pPr>
            <a:r>
              <a:rPr lang="ar-MA" altLang="fr-FR" sz="6000" b="1" dirty="0">
                <a:solidFill>
                  <a:schemeClr val="lt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قِسْمٌ</a:t>
            </a:r>
            <a:endParaRPr lang="fr-FR" altLang="fr-FR" sz="6000" b="1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C1A3DAA-8746-BE4D-2704-59222D4361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D8FF6ED-749E-32C8-0174-60FE4849E1E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2FD1957-4AD8-B504-B740-7DDE26B219F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27BB0A4-E8C1-AD70-956B-896C159455C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E01BE09-6D11-A1DF-C86D-23D9244ACA5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4D85AC87-27D0-BC7C-2F17-5602BC06FBF7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DC45220-3078-34DE-77DC-449608175DC2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BE4DFEA-1349-B958-501E-7FCACF2AE95D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5815BB5-3F67-51EF-8C25-2B641662AB97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02B1100-F614-B0E6-7E33-2A7ACF3E5643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5001D6A-149E-A0DA-4B43-893AD52E9D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84C2-E5DA-2D1D-AC7C-0607412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582AAF-07A6-154E-9F26-9B887E066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Google Shape;1671;p201">
            <a:extLst>
              <a:ext uri="{FF2B5EF4-FFF2-40B4-BE49-F238E27FC236}">
                <a16:creationId xmlns:a16="http://schemas.microsoft.com/office/drawing/2014/main" id="{E03B390D-8E88-B680-D38F-E900F24D392E}"/>
              </a:ext>
            </a:extLst>
          </p:cNvPr>
          <p:cNvSpPr/>
          <p:nvPr/>
        </p:nvSpPr>
        <p:spPr>
          <a:xfrm>
            <a:off x="3843338" y="3181502"/>
            <a:ext cx="1735868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سَ</a:t>
            </a:r>
            <a:r>
              <a:rPr lang="ar-MA" sz="80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بّورَةٌ</a:t>
            </a:r>
            <a:endParaRPr lang="ar-MA" sz="8000" b="1" kern="0" dirty="0">
              <a:solidFill>
                <a:srgbClr val="00ACA4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FC7615A-1456-4D72-E5B2-6BFFFD8BBB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9640AAA-13E5-07B3-0124-68808BD25E0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9E3C357-F6B3-A0A5-2623-92F09A1BEAC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22DAA63-5A5B-2929-3BCF-5301530766D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BDC1B67-9E38-4960-9073-67D35736808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89CBDB9-5B79-B1EF-754C-7DBA60B90853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A078F96-813F-447A-C873-26EE085A0AE9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AEE44F9-AD4C-D606-F19A-3E8FABA52B27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9690B3E-1BE2-12EC-EB1E-05D2B757EC75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19576DC-0288-B3F8-DBE1-7BCF912FC9CC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3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6CD6ED5-7DD8-A328-E145-B4AD6C91EC4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29518215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B18CE-F087-7D8A-E1EC-053BE7E99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D7CFC6-C21B-D945-9FE3-A34747B0D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ينطق الأستاذ الكلمة.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8">
            <a:extLst>
              <a:ext uri="{FF2B5EF4-FFF2-40B4-BE49-F238E27FC236}">
                <a16:creationId xmlns:a16="http://schemas.microsoft.com/office/drawing/2014/main" id="{45BA3E03-52F3-4DDA-608E-213675D7D79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000" r="-25000"/>
          <a:stretch>
            <a:fillRect/>
          </a:stretch>
        </p:blipFill>
        <p:spPr>
          <a:xfrm>
            <a:off x="1872000" y="1933858"/>
            <a:ext cx="5400000" cy="3600000"/>
          </a:xfrm>
        </p:spPr>
      </p:pic>
      <p:pic>
        <p:nvPicPr>
          <p:cNvPr id="4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9A68D53-1843-5194-CB30-827EB8F442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F9C1CB8-1BAC-EDB7-5CA6-A1E32084B4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03098F6-6173-6284-D433-127D14963A2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25EC5F0-B073-7646-DF9A-F2EFC33CD2F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7DBEA54-487B-096E-757D-4882822CB7E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4AF40C5-AF60-8552-8C40-A37777E481E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77D7CFC-36F5-7A41-5056-AD514EA0CF05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A414CE6-143C-274B-4D82-E106B75569D1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F0B0E84-8E98-0067-05D8-746E46DF86D0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9E3EE43-896F-6E09-E1DA-966D7D774F1B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8D69F2F-5A28-9612-8666-BC08DC271269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33381578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re 27">
            <a:extLst>
              <a:ext uri="{FF2B5EF4-FFF2-40B4-BE49-F238E27FC236}">
                <a16:creationId xmlns:a16="http://schemas.microsoft.com/office/drawing/2014/main" id="{AD81480B-8193-9731-C371-9F4ABA6E5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الألواح، 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18">
            <a:extLst>
              <a:ext uri="{FF2B5EF4-FFF2-40B4-BE49-F238E27FC236}">
                <a16:creationId xmlns:a16="http://schemas.microsoft.com/office/drawing/2014/main" id="{B8AC888E-93DD-980A-6EB7-17D55A0BE5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000" r="-25000"/>
          <a:stretch>
            <a:fillRect/>
          </a:stretch>
        </p:blipFill>
        <p:spPr>
          <a:xfrm>
            <a:off x="1802920" y="1884697"/>
            <a:ext cx="5400000" cy="3600000"/>
          </a:xfrm>
          <a:prstGeom prst="roundRect">
            <a:avLst/>
          </a:prstGeom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426CA1B8-30AF-B336-DCCD-9863D96960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5769" y="3089144"/>
            <a:ext cx="3174301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>
              <a:buClr>
                <a:schemeClr val="lt1"/>
              </a:buClr>
              <a:buSzPts val="13800"/>
              <a:buFont typeface="Arial"/>
            </a:pPr>
            <a:r>
              <a:rPr lang="ar-MA" altLang="fr-FR" sz="6000" b="1" dirty="0">
                <a:solidFill>
                  <a:schemeClr val="lt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سَبّورَةٌ</a:t>
            </a:r>
          </a:p>
        </p:txBody>
      </p:sp>
      <p:pic>
        <p:nvPicPr>
          <p:cNvPr id="2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69B7C42-01D0-A587-D1CC-86E6072A1A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D198640-E6AF-5DCD-69EA-28F90DAC80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1FB3F4F-AADE-F48B-17EC-533171669BA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52DCF3F-9DFB-FDD4-FE08-B533CB6171C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F41044B-DA0C-0F6C-622F-3B5F888458E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C85E366-3B8F-A08F-65D2-F124B7B9A00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22C1407-6B7A-F6C4-0775-B03F48749957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1BB2EF-C847-9B9C-46E2-22CC0FB6F614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6A27C1E-7580-83FF-85A5-D4E96E867F2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D2BCA3-4381-3596-3E2F-B780FE183592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E37F607-D142-34AF-A673-BCF7F0F51BAF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365829434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964C9-554F-4EF5-9687-CE1354942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41CBAA-7293-BE48-A4FB-BC431AFAA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70A4503F-01EC-F98B-8281-789BC51E4277}"/>
              </a:ext>
            </a:extLst>
          </p:cNvPr>
          <p:cNvSpPr/>
          <p:nvPr/>
        </p:nvSpPr>
        <p:spPr>
          <a:xfrm>
            <a:off x="3273927" y="3218037"/>
            <a:ext cx="2706911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38100" cap="rnd" cmpd="sng">
            <a:noFill/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قِ</a:t>
            </a:r>
            <a:r>
              <a:rPr lang="ar-MA" sz="8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صَّ</a:t>
            </a:r>
            <a:r>
              <a:rPr lang="ar-MA" sz="8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ةٌ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EDCB8BB-29E5-7D3C-6A0A-4485D1D80D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BA99B30-C8CA-6D91-B82E-FB66D8D98B9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73F5A40-C8A9-7936-C6AB-3AB574C053D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1B9A7FD-59DD-B964-525E-DB10E46A725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74094C3-3C23-866E-52BB-7847CE70381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9B56E06-0D30-E45F-473F-85D2F92503D4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6CD77A4-69CA-5AD6-BBA2-8D79DCCF0AFF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BF40A3A-AE38-D6B2-8F03-B5B4D6322CDB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175CC51-DF32-DC13-9230-EE100DECE747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164ED63-A51A-8E95-F813-F2B3AF854483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A226F8F-294B-DC45-4256-FA717748E01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42277472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71FE3-0156-7D98-C0A0-DDC5719F2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09CDB1-2387-FB4D-9569-077DE05B5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ينطق الأستاذ الكلمة.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8">
            <a:extLst>
              <a:ext uri="{FF2B5EF4-FFF2-40B4-BE49-F238E27FC236}">
                <a16:creationId xmlns:a16="http://schemas.microsoft.com/office/drawing/2014/main" id="{08753C24-6A6B-6EAD-5882-92B9CA43104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000" r="-25000"/>
          <a:stretch>
            <a:fillRect/>
          </a:stretch>
        </p:blipFill>
        <p:spPr>
          <a:xfrm>
            <a:off x="1872000" y="2160000"/>
            <a:ext cx="5400000" cy="3600000"/>
          </a:xfrm>
        </p:spPr>
      </p:pic>
      <p:pic>
        <p:nvPicPr>
          <p:cNvPr id="4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875D343-F391-35F7-B265-640D992E15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4304672-B412-FEE1-F76A-E983298C9D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CA4312D-4B71-AE40-6CDC-087CC8D7D1B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FFD7D1D-8EF3-8628-1910-2D0B6998A43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2EBCC21-6D78-9796-1DF8-C726E2595F6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9843760-1F36-751D-094D-AAC2C069DD9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894890E-78BD-B7AF-C719-991D9207F095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A1D96DF-B7CF-7A34-2808-0545BA3F889D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65F6135-E24F-4C5B-215C-BD887E69F380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A82AFA8-F979-50A3-EABC-2603F83BE475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F7A6CE4-A64F-B134-29A2-3FB95C40A63E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315287424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1819F-178C-F96D-BCE0-028D3417D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80817444-1C23-BB45-A362-B2D166FAA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ارفعوا الألواح، صححوا.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8">
            <a:extLst>
              <a:ext uri="{FF2B5EF4-FFF2-40B4-BE49-F238E27FC236}">
                <a16:creationId xmlns:a16="http://schemas.microsoft.com/office/drawing/2014/main" id="{E168BC99-492E-1CF1-3BBA-69D9449105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000" r="-25000"/>
          <a:stretch>
            <a:fillRect/>
          </a:stretch>
        </p:blipFill>
        <p:spPr>
          <a:xfrm>
            <a:off x="1845813" y="1893310"/>
            <a:ext cx="5400000" cy="3600000"/>
          </a:xfrm>
          <a:prstGeom prst="round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8375F4F1-7D6D-C1BB-266F-2637D6C3A8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8889" y="3299799"/>
            <a:ext cx="2393848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>
              <a:buClr>
                <a:schemeClr val="lt1"/>
              </a:buClr>
              <a:buSzPts val="13800"/>
              <a:buFont typeface="Arial"/>
            </a:pPr>
            <a:r>
              <a:rPr lang="ar-MA" altLang="fr-FR" sz="6000" b="1" dirty="0">
                <a:solidFill>
                  <a:schemeClr val="lt1"/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قِصَّةٌ</a:t>
            </a:r>
            <a:endParaRPr lang="fr-FR" altLang="fr-FR" sz="6000" b="1" dirty="0">
              <a:solidFill>
                <a:schemeClr val="lt1"/>
              </a:solidFill>
              <a:latin typeface="Microsoft Uighur" panose="02000000000000000000" pitchFamily="2" charset="-78"/>
              <a:ea typeface="Arial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4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199B4B6-7AD4-4768-6FDF-BBB2B45356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D827985-DEDE-AE54-116F-124A7DB5DA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DED6A64-2C23-A85B-4A7E-A9CA399F61C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A1093DF-F7B6-4B78-3BFB-844F5347151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AEAD739-869F-0229-ED41-869A9C312EB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7DADE6B-26EB-BC77-E319-FCDD350AC4D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F07AB84D-A294-B0FD-0553-67DF75C11AB8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9BAD96-F1C8-4817-64CF-F9DBF764B91E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8985BDC-83D8-AE89-9217-8E32D5933779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7BFEB8D-B003-F742-7B10-F9B5F826F9A9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9A0F8AA-8968-4D7A-9E4C-EF6D25FDE6FF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1128554174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C8FD-8A45-FA37-9EAB-5A4E9DD7E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1A3979C3-D8EB-84F0-FD65-621F36958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D6AF240B-FE29-653B-0F61-D8D1ECCD29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62911" y="1970694"/>
            <a:ext cx="726603" cy="720000"/>
          </a:xfrm>
          <a:prstGeom prst="rect">
            <a:avLst/>
          </a:prstGeom>
        </p:spPr>
      </p:pic>
      <p:sp>
        <p:nvSpPr>
          <p:cNvPr id="10" name="Titre 3">
            <a:extLst>
              <a:ext uri="{FF2B5EF4-FFF2-40B4-BE49-F238E27FC236}">
                <a16:creationId xmlns:a16="http://schemas.microsoft.com/office/drawing/2014/main" id="{95B05E15-C569-A7F1-0540-C39C73F08231}"/>
              </a:ext>
            </a:extLst>
          </p:cNvPr>
          <p:cNvSpPr txBox="1">
            <a:spLocks/>
          </p:cNvSpPr>
          <p:nvPr/>
        </p:nvSpPr>
        <p:spPr>
          <a:xfrm>
            <a:off x="628650" y="812399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36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استماع وتحدث 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0ED4AF47-8B98-B047-469F-EAFB487702EF}"/>
              </a:ext>
            </a:extLst>
          </p:cNvPr>
          <p:cNvSpPr txBox="1">
            <a:spLocks/>
          </p:cNvSpPr>
          <p:nvPr/>
        </p:nvSpPr>
        <p:spPr>
          <a:xfrm>
            <a:off x="2664352" y="3159000"/>
            <a:ext cx="4500000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ورشة الاستماع (أنا أيضا موهوبة): عناصر الحكاية.</a:t>
            </a:r>
          </a:p>
        </p:txBody>
      </p:sp>
      <p:pic>
        <p:nvPicPr>
          <p:cNvPr id="12" name="Espace réservé pour une image  20">
            <a:extLst>
              <a:ext uri="{FF2B5EF4-FFF2-40B4-BE49-F238E27FC236}">
                <a16:creationId xmlns:a16="http://schemas.microsoft.com/office/drawing/2014/main" id="{D5667342-9693-1322-9874-472A421BBFD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84486" y="1771950"/>
            <a:ext cx="540000" cy="5400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5C6CD46-F773-6FA8-F41A-437652E68D23}"/>
              </a:ext>
            </a:extLst>
          </p:cNvPr>
          <p:cNvSpPr txBox="1"/>
          <p:nvPr/>
        </p:nvSpPr>
        <p:spPr>
          <a:xfrm>
            <a:off x="5161932" y="1771950"/>
            <a:ext cx="19369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E7D5DA3-414B-2D78-5608-4C83DC574F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30053" y="956399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1548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6188-FE37-5F69-2FF7-2C118C5F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6E19255F-564D-064D-B47E-C6D402D68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يذكرنا بعنوان حكايتنا لهذا الأسبوع؟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949AF5-8BF4-D24A-884A-2A6B0BB115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3927" y="2079523"/>
            <a:ext cx="2916000" cy="2916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177A485-DD7B-785D-2696-2BCA8821C98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D0C66C6-0DBD-D009-3DC5-CF526E383A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899F6F2-F825-2F45-D5F3-212B563604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FE211DA-6942-D6DC-834A-F4903FDC0FE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7FB26B-CBCE-BF43-6C46-CDADB99625E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E9F308E-28C3-8DF2-4142-54160D96383C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A579682-D980-2E3B-B621-ED0515EC8915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E6CB572-31AF-B3C4-CCBD-0B65B5048305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914247-B36F-92D3-084E-E1C017102CD9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E266242-D190-79D6-A476-215EF484E0C4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4" name="Espace réservé pour une image  13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C2E1546A-6D4B-7186-29A6-EE559A76E6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059783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EB0D7-31FD-762E-DDF7-BF03DEF90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21">
            <a:extLst>
              <a:ext uri="{FF2B5EF4-FFF2-40B4-BE49-F238E27FC236}">
                <a16:creationId xmlns:a16="http://schemas.microsoft.com/office/drawing/2014/main" id="{0C64DAF8-1DF0-C943-BB52-22CE0BCA4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109" y="828269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سنتعرف اليوم  على عناصر الحكاية. شخصياتها وزمانها ومكانها. استعدوا للاستماع.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21AFDBD-DD10-ABF6-3A58-9926AF46E91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BEF992A-70D5-3C1E-402B-957716E7C6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9841513-22AD-99EE-6449-10F9145189B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909FE78-F666-BD4A-92E6-7727598D422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6DF5330-960B-25B4-094D-E42D981B607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84970F5-FEAB-4849-450F-C973C5871801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44DC2DB-C40A-A1AF-71AF-F69E08963E8E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777B5A9-C3CB-72D9-BA54-90540A2D536A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B907478-CAD5-9F49-7DC5-2BF4FB55AD92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B018110-B649-7567-692A-74E96801505C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4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3866666-5707-1AAE-9F72-3F5238F590E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grpSp>
        <p:nvGrpSpPr>
          <p:cNvPr id="30" name="Groupe 29">
            <a:extLst>
              <a:ext uri="{FF2B5EF4-FFF2-40B4-BE49-F238E27FC236}">
                <a16:creationId xmlns:a16="http://schemas.microsoft.com/office/drawing/2014/main" id="{04827328-D16A-2756-3944-8EB94C7602C9}"/>
              </a:ext>
            </a:extLst>
          </p:cNvPr>
          <p:cNvGrpSpPr/>
          <p:nvPr/>
        </p:nvGrpSpPr>
        <p:grpSpPr>
          <a:xfrm>
            <a:off x="1382942" y="1726871"/>
            <a:ext cx="6378115" cy="4723633"/>
            <a:chOff x="965583" y="1726871"/>
            <a:chExt cx="6378115" cy="4723633"/>
          </a:xfrm>
        </p:grpSpPr>
        <p:pic>
          <p:nvPicPr>
            <p:cNvPr id="3" name="Image 2" descr="Une image contenant personne, habits, anniversaire, Visage humain&#10;&#10;Le contenu généré par l’IA peut être incorrect.">
              <a:extLst>
                <a:ext uri="{FF2B5EF4-FFF2-40B4-BE49-F238E27FC236}">
                  <a16:creationId xmlns:a16="http://schemas.microsoft.com/office/drawing/2014/main" id="{CD8AF23F-F897-CA96-7676-0216F65A19E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5583" y="1768012"/>
              <a:ext cx="2630167" cy="2267556"/>
            </a:xfrm>
            <a:prstGeom prst="rect">
              <a:avLst/>
            </a:prstGeom>
          </p:spPr>
        </p:pic>
        <p:pic>
          <p:nvPicPr>
            <p:cNvPr id="6" name="Image 5" descr="Une image contenant dessin humoristique, Dessin d’enfant, Dessin animé, Animation&#10;&#10;Le contenu généré par l’IA peut être incorrect.">
              <a:extLst>
                <a:ext uri="{FF2B5EF4-FFF2-40B4-BE49-F238E27FC236}">
                  <a16:creationId xmlns:a16="http://schemas.microsoft.com/office/drawing/2014/main" id="{48CC3228-045A-B48B-56D6-49F88099847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3531" y="1726871"/>
              <a:ext cx="2630167" cy="2308697"/>
            </a:xfrm>
            <a:prstGeom prst="rect">
              <a:avLst/>
            </a:prstGeom>
          </p:spPr>
        </p:pic>
        <p:pic>
          <p:nvPicPr>
            <p:cNvPr id="8" name="Image 7" descr="Une image contenant dessin humoristique, habits, chaussures, illustration&#10;&#10;Le contenu généré par l’IA peut être incorrect.">
              <a:extLst>
                <a:ext uri="{FF2B5EF4-FFF2-40B4-BE49-F238E27FC236}">
                  <a16:creationId xmlns:a16="http://schemas.microsoft.com/office/drawing/2014/main" id="{3494C64B-2CA0-4A2F-0C15-7C08B97EC4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4424" y="4035568"/>
              <a:ext cx="2515524" cy="2414936"/>
            </a:xfrm>
            <a:prstGeom prst="rect">
              <a:avLst/>
            </a:prstGeom>
          </p:spPr>
        </p:pic>
        <p:pic>
          <p:nvPicPr>
            <p:cNvPr id="10" name="Image 9" descr="Une image contenant dessin humoristique, illustration, Dessin d’enfant, dessin&#10;&#10;Le contenu généré par l’IA peut être incorrect.">
              <a:extLst>
                <a:ext uri="{FF2B5EF4-FFF2-40B4-BE49-F238E27FC236}">
                  <a16:creationId xmlns:a16="http://schemas.microsoft.com/office/drawing/2014/main" id="{E86B9ACD-D4E4-0BEA-8DFA-9FAE2B5AD11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0491" y="4035568"/>
              <a:ext cx="2593207" cy="24149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68394109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3460B3-0A70-0895-7DDA-968E3879D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21">
            <a:extLst>
              <a:ext uri="{FF2B5EF4-FFF2-40B4-BE49-F238E27FC236}">
                <a16:creationId xmlns:a16="http://schemas.microsoft.com/office/drawing/2014/main" id="{8923431C-8464-C9DA-B2F2-ABE53367F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عرض فيديو الحكاية.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ABC765F-DE89-6E44-A4B0-87C5FEC3BB3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7A477ED-2D55-1DDA-23E4-DE71914DA5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F82BCDE-6D72-B612-4E0C-95AE5CC4C51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B421156-51AB-93EE-B32D-A6EE2EBC1E8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F9D964B-7119-693A-2414-56667889255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7BD80BE-AD30-968C-E4B4-758692964BD4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D5299DB-006A-0564-90CE-C4AFFFD6FCAE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CB3B6B5-C665-F401-AA42-6C4E95BBA2D5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C9BE49C-8357-5B6D-080A-86F272889F25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C3F5406-82AE-91A8-9143-BAB3EBAD1A7F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4" name="Espace réservé pour une image  19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440DD153-0BEB-BD8F-BCA8-EF016E839C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4800" y="684213"/>
            <a:ext cx="900113" cy="900112"/>
          </a:xfrm>
          <a:prstGeom prst="rect">
            <a:avLst/>
          </a:prstGeom>
        </p:spPr>
      </p:pic>
      <p:pic>
        <p:nvPicPr>
          <p:cNvPr id="5" name="FINALE -  أَنا أَيْضاً موهوبة V1 DONE-720p-251025 (1)">
            <a:hlinkClick r:id="" action="ppaction://media"/>
            <a:extLst>
              <a:ext uri="{FF2B5EF4-FFF2-40B4-BE49-F238E27FC236}">
                <a16:creationId xmlns:a16="http://schemas.microsoft.com/office/drawing/2014/main" id="{CB484657-29CF-53DB-E298-3B6CD09F40F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531903" y="2199190"/>
            <a:ext cx="6080193" cy="3431169"/>
          </a:xfrm>
          <a:prstGeom prst="rect">
            <a:avLst/>
          </a:prstGeo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A20C936-7C60-FE62-581A-3FCC1F0F034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03432" y="5637569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6357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1486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4F63D-C52A-1831-BBA9-1E629ADE3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F0B7C827-C1C5-7141-AA81-F6923DEF7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نستخرج شخصيات الحكاية - من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</a:rPr>
              <a:t> 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أخبرت  فرح  بأن عيد ميلادها في الغد؟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</a:endParaRPr>
          </a:p>
        </p:txBody>
      </p:sp>
      <p:pic>
        <p:nvPicPr>
          <p:cNvPr id="16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A40CA64-B52B-4BCD-C1FE-6766858EA1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A650C6E-A71A-DBAC-7CDC-5AC2DC16E3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8EB3085-95F3-24A7-EBEF-C03D1F2ED2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318AAEB-DD88-0E91-33B5-F3AA73E9E5A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714DEFC-A230-BB13-0639-2243EDBE44E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BA386DC-E8F7-6079-D7F0-866F4D7F9B7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E79561B-7CC1-6BA7-8603-FA303FDD831D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1D7B682-BCD1-A535-0C5D-A7F6B7715DC2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C0F9AC2-0325-BD3F-A308-139539A52BA6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0D24EA7-2C58-13D8-5326-2FD1DC5AF8CC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9036F16-163A-7833-501A-AC8CC566F6AE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3" name="Image 2" descr="Une image contenant dessin humoristique, illustration, Dessin d’enfant, dessin&#10;&#10;Le contenu généré par l’IA peut être incorrect.">
            <a:extLst>
              <a:ext uri="{FF2B5EF4-FFF2-40B4-BE49-F238E27FC236}">
                <a16:creationId xmlns:a16="http://schemas.microsoft.com/office/drawing/2014/main" id="{309475D8-87AD-06ED-4D71-96F5AC6746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8014" y="2172929"/>
            <a:ext cx="4093366" cy="347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132314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9C7193-2C08-75EB-55B9-FEF9461CF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5DF555-029A-DA42-AB5B-E82159F99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أخبرت فرح  ياقوت بأن عيد ميلادها في الغد. رددوا.</a:t>
            </a:r>
          </a:p>
        </p:txBody>
      </p:sp>
      <p:pic>
        <p:nvPicPr>
          <p:cNvPr id="4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80A6E3F-8F90-38F0-7DE7-8631ADE18A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15" name="Google Shape;2403;p107">
            <a:extLst>
              <a:ext uri="{FF2B5EF4-FFF2-40B4-BE49-F238E27FC236}">
                <a16:creationId xmlns:a16="http://schemas.microsoft.com/office/drawing/2014/main" id="{DAE47311-30AB-8ECB-3374-582B848FE4F7}"/>
              </a:ext>
            </a:extLst>
          </p:cNvPr>
          <p:cNvSpPr/>
          <p:nvPr/>
        </p:nvSpPr>
        <p:spPr>
          <a:xfrm>
            <a:off x="4572000" y="3323470"/>
            <a:ext cx="2878859" cy="1068355"/>
          </a:xfrm>
          <a:prstGeom prst="roundRect">
            <a:avLst>
              <a:gd name="adj" fmla="val 16667"/>
            </a:avLst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8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ياقوت</a:t>
            </a:r>
            <a:endParaRPr sz="8000" b="1" dirty="0">
              <a:solidFill>
                <a:srgbClr val="424D7C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9FBA2D4-6AD1-0106-B03F-DD6F8883F3A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18E83AD-9AD8-8CBC-D843-9017F02A11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3539F5D-EE48-8B27-822A-73220C8F85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BAD513A-DA24-3F53-64B8-61148B247D4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1FE4765-C672-0D2F-0320-6055240B2E8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67ACFB6-FCDA-72D2-499B-04C0ED09FA5C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8B88B0C-03B9-07E8-35B2-8FC5A3A113C6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D083071-358A-54FA-5B7A-45D2D1509B99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E052B0C-AB7A-E302-58E7-0F66101D1C60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2F7C74A-F220-BB66-8F34-0563A78F8FA2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5" name="Image 4" descr="Une image contenant dessin humoristique, illustration, Dessin d’enfant, dessin&#10;&#10;Le contenu généré par l’IA peut être incorrect.">
            <a:extLst>
              <a:ext uri="{FF2B5EF4-FFF2-40B4-BE49-F238E27FC236}">
                <a16:creationId xmlns:a16="http://schemas.microsoft.com/office/drawing/2014/main" id="{7CAE6D24-4A7A-EDF2-1E01-EE49623D9EF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869" y="2088892"/>
            <a:ext cx="3185131" cy="3774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100285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FD4B7-B09A-7320-523D-1D82158C9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A149813-95AD-F840-87B7-CA542275C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بمن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احتفل التلاميذ؟</a:t>
            </a:r>
          </a:p>
        </p:txBody>
      </p:sp>
      <p:pic>
        <p:nvPicPr>
          <p:cNvPr id="16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F5B8CE4-1887-2EAF-8300-567C8A6962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6578DBB-533E-6762-8A06-5F74575B1F1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4590D3C-BA30-3F10-599C-C75338EAAD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724F605-BB71-1BBD-792F-1029B58B921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577FEB5-511D-000E-36A5-A9691D40843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E57A307-01F4-AD5B-A9D0-35B80F1E85C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92A05B58-20C2-D49F-8439-11230DB186A5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B9E8534-0915-F997-E3E1-A095DDE68526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509379F-DB30-E598-52B4-343F59BE3DE8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C288A86-879C-D552-1B39-7F70D2E54A5B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69B2439-E56C-5B83-E665-BC1CF940BADE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4" name="Image 3" descr="Une image contenant personne, habits, anniversaire, Visage humain&#10;&#10;Le contenu généré par l’IA peut être incorrect.">
            <a:extLst>
              <a:ext uri="{FF2B5EF4-FFF2-40B4-BE49-F238E27FC236}">
                <a16:creationId xmlns:a16="http://schemas.microsoft.com/office/drawing/2014/main" id="{B94BA831-93B0-51AF-F1A4-AA5618B57D7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7048" y="2168525"/>
            <a:ext cx="4066943" cy="3452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713260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8A2E50-E6DB-3CDB-F3EB-289686B28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82A343-2C16-934A-B3CE-8C07167A2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احتفل التلاميذ بعيد ميلاد فرح. رددوا.</a:t>
            </a:r>
          </a:p>
        </p:txBody>
      </p:sp>
      <p:pic>
        <p:nvPicPr>
          <p:cNvPr id="4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8CF1EF0-2F6E-850B-6B18-7FB3B55048F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15" name="Google Shape;2403;p107">
            <a:extLst>
              <a:ext uri="{FF2B5EF4-FFF2-40B4-BE49-F238E27FC236}">
                <a16:creationId xmlns:a16="http://schemas.microsoft.com/office/drawing/2014/main" id="{98EA1C9B-5B75-1AD5-3B62-39E6AFD26654}"/>
              </a:ext>
            </a:extLst>
          </p:cNvPr>
          <p:cNvSpPr/>
          <p:nvPr/>
        </p:nvSpPr>
        <p:spPr>
          <a:xfrm>
            <a:off x="4572000" y="3345090"/>
            <a:ext cx="2844800" cy="1068355"/>
          </a:xfrm>
          <a:prstGeom prst="roundRect">
            <a:avLst>
              <a:gd name="adj" fmla="val 16667"/>
            </a:avLst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ar-MA" sz="8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فَرَحُ</a:t>
            </a:r>
            <a:endParaRPr sz="8000" b="1" dirty="0">
              <a:solidFill>
                <a:srgbClr val="424D7C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062DFD6A-C201-86B8-7332-695F9FA9235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8B31369-10E7-593A-162D-AE92E66FAE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47229AB-B352-F328-6B05-17D2631F59D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4939ECF-0ED6-581C-5B40-5C7DFBF70ED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D4F69DE-B865-F1A1-247B-C581D2827AE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77210EF-4C47-602D-4A09-AA0BE8FF290A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CDEE4A2-3564-18B4-78DC-2771D3199593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419CCE8-1B50-6E9E-0F5A-CE2798C7DE48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213823D-8CB8-75BE-25AE-6721E41479EA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4FD1695-609C-4F7E-B52A-A1C39F39F87B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3" name="Image 2" descr="Une image contenant personne, habits, anniversaire, Visage humain&#10;&#10;Le contenu généré par l’IA peut être incorrect.">
            <a:extLst>
              <a:ext uri="{FF2B5EF4-FFF2-40B4-BE49-F238E27FC236}">
                <a16:creationId xmlns:a16="http://schemas.microsoft.com/office/drawing/2014/main" id="{5253C5BA-EE70-34D8-1132-FB65F4D99B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913" y="2153264"/>
            <a:ext cx="3240087" cy="3452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550008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2F499-31C4-218B-C11C-BBBA790CF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0AD8A6C-14B8-1E44-9EE4-94E8DF8C6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8" y="756000"/>
            <a:ext cx="6897979" cy="612000"/>
          </a:xfrm>
        </p:spPr>
        <p:txBody>
          <a:bodyPr>
            <a:noAutofit/>
          </a:bodyPr>
          <a:lstStyle/>
          <a:p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قدم أغنية في الحفل؟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874FA08-0610-E0EE-E8D1-D172B4D4C2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2EC8104-34B1-791F-DCF6-A21915EE04D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36E4009-5C3A-5E81-8E1A-2472687DBC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F1A2DBF-EFEB-28E4-CD1D-6BC749DECAB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3E458D7-39AC-80E5-A8C5-7DC371306AF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468F68C-E4A4-729E-EECC-699A5115D11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915745A-E3E4-3517-31F2-BF809EE2C549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BE96207-2FEE-966B-B959-987CF92CEF96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488F2DA-60D8-7CA0-8D97-E35BF2D67742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4E942F7-EB9A-03AF-313E-7D67DDEB858C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643AF7C-98A4-58A4-6D00-73988FD8945A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2" name="Image 1" descr="Une image contenant personne, habits, anniversaire, Visage humain&#10;&#10;Le contenu généré par l’IA peut être incorrect.">
            <a:extLst>
              <a:ext uri="{FF2B5EF4-FFF2-40B4-BE49-F238E27FC236}">
                <a16:creationId xmlns:a16="http://schemas.microsoft.com/office/drawing/2014/main" id="{59F47275-8720-857D-AEAB-17DB459BD8F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7048" y="2168525"/>
            <a:ext cx="4066943" cy="3452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410703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0D1722-AF61-B48D-99A1-43B7DFCFAC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2BEB7C-4A59-1852-B1BE-FC9722AE30B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15" name="Titre 14">
            <a:extLst>
              <a:ext uri="{FF2B5EF4-FFF2-40B4-BE49-F238E27FC236}">
                <a16:creationId xmlns:a16="http://schemas.microsoft.com/office/drawing/2014/main" id="{F062AA63-AE19-3DE5-CD6C-E3F88E8A9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نبيل هو الذي  قدم أغنية في الحفل. رددوا.</a:t>
            </a:r>
            <a:endParaRPr lang="fr-MA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Google Shape;2403;p107">
            <a:extLst>
              <a:ext uri="{FF2B5EF4-FFF2-40B4-BE49-F238E27FC236}">
                <a16:creationId xmlns:a16="http://schemas.microsoft.com/office/drawing/2014/main" id="{064735B9-37C2-743A-5C20-5C63CA75F92C}"/>
              </a:ext>
            </a:extLst>
          </p:cNvPr>
          <p:cNvSpPr/>
          <p:nvPr/>
        </p:nvSpPr>
        <p:spPr>
          <a:xfrm>
            <a:off x="4572000" y="3429000"/>
            <a:ext cx="2878859" cy="1068355"/>
          </a:xfrm>
          <a:prstGeom prst="roundRect">
            <a:avLst>
              <a:gd name="adj" fmla="val 16667"/>
            </a:avLst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ar-MA" sz="8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نَبيلٌ</a:t>
            </a:r>
            <a:endParaRPr sz="8000" b="1" dirty="0">
              <a:solidFill>
                <a:srgbClr val="424D7C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9F44BE4-9E6D-0AE4-5EED-EF56AA71CEF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0B4586F-4266-1503-1053-E79577AB88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E91C0E6-E72D-5211-16E8-A5216BC3FC8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4A7FCF9-596F-B12B-924D-5EBA2B88A59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686EE48-5617-B488-B5C9-8C1464EAB0B3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5DD5C7B-EBCD-4361-A986-B95076E36105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FF37881-59D1-1F84-D894-1E2D3137CF30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89D2222-6338-8A4E-4E4F-FBCAB88D6EF2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8BE2480-709C-5223-4AB9-D4422E9E7841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CBEB733-D452-BFB8-55A1-17D281C19B5B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5" name="Image 4" descr="Une image contenant personne, habits, anniversaire, Visage humain&#10;&#10;Le contenu généré par l’IA peut être incorrect.">
            <a:extLst>
              <a:ext uri="{FF2B5EF4-FFF2-40B4-BE49-F238E27FC236}">
                <a16:creationId xmlns:a16="http://schemas.microsoft.com/office/drawing/2014/main" id="{422711D6-DE37-9914-1D4D-2A7A2EC172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869" y="2168525"/>
            <a:ext cx="3185131" cy="377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037789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6B5004-71AF-9EC6-442E-F38A9B231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752998A-F8E2-4F4C-8222-52B56513E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من أهدى لفرح رسما؟ 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8429711-3D02-D62B-A01C-62FFDB1A3C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B01A1B0-150D-24EE-4F8D-887A63DF02A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6DEA4DD-0144-7904-68C9-846BB5D2C2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BA236A8-78B0-D810-3294-B72866E7CF9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0A2B88E-3EAD-0B4C-8DE3-5C1DECAD0B1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CFC7581-2DFC-3AB4-6B8F-21E69881997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1B87ADF-6B18-B097-2F72-1DB8788D9D73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143BED6-E133-EF4F-9ECB-40FC2328E11B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BAB4E7A-60AE-4988-C052-0388CD68BB21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E109920-8C65-5E31-145E-5FB3E00ADF66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D8CE657-E4D7-C1E0-07E2-0156A4F4B2FE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3" name="Image 2" descr="Une image contenant personne, habits, anniversaire, Visage humain&#10;&#10;Le contenu généré par l’IA peut être incorrect.">
            <a:extLst>
              <a:ext uri="{FF2B5EF4-FFF2-40B4-BE49-F238E27FC236}">
                <a16:creationId xmlns:a16="http://schemas.microsoft.com/office/drawing/2014/main" id="{7C3072BE-74C8-D97A-C06C-8AD33A38BB3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7048" y="2168525"/>
            <a:ext cx="4066943" cy="3452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561797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0E5118-54B0-28C8-EF97-BC18066C9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7660BA-1E83-5F49-9266-F738F3C19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أنس هو الذي أهدى لفرح رسما. رددوا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</a:endParaRPr>
          </a:p>
        </p:txBody>
      </p:sp>
      <p:pic>
        <p:nvPicPr>
          <p:cNvPr id="4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8831F48-AB00-C78D-D9D6-79A38977303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15" name="Google Shape;2403;p107">
            <a:extLst>
              <a:ext uri="{FF2B5EF4-FFF2-40B4-BE49-F238E27FC236}">
                <a16:creationId xmlns:a16="http://schemas.microsoft.com/office/drawing/2014/main" id="{F12094BC-5408-6BFC-4C48-754C4712982C}"/>
              </a:ext>
            </a:extLst>
          </p:cNvPr>
          <p:cNvSpPr/>
          <p:nvPr/>
        </p:nvSpPr>
        <p:spPr>
          <a:xfrm>
            <a:off x="4705702" y="3429000"/>
            <a:ext cx="2211355" cy="1068355"/>
          </a:xfrm>
          <a:prstGeom prst="roundRect">
            <a:avLst>
              <a:gd name="adj" fmla="val 16667"/>
            </a:avLst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ar-MA" sz="8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أنَسُ</a:t>
            </a:r>
            <a:endParaRPr sz="8000" b="1" dirty="0">
              <a:solidFill>
                <a:srgbClr val="424D7C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326BABC-BF84-ED08-2CF9-4F8DD132722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4E857D9-173D-1B75-4DEA-7289CB78DC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874E620-8E2C-1DDB-8E3B-1DF969683B5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8A6F92B-4858-76FF-3D29-7564FCD5E25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AD6048A-D67C-77A7-C96F-2A7602D7785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5EBC0F1-ECEF-8ED4-6E6B-D16EF669399F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0B6B6F8-33EB-286C-280B-A4C87A5C7514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6FFB058-2345-D8E1-1D12-D2D6D49FF98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DD4AEF0-417A-CBC1-67E0-1EFD53185815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241DDCA-E997-B188-209C-45F85E04C8EA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5" name="Image 4" descr="Une image contenant personne, habits, anniversaire, Visage humain&#10;&#10;Le contenu généré par l’IA peut être incorrect.">
            <a:extLst>
              <a:ext uri="{FF2B5EF4-FFF2-40B4-BE49-F238E27FC236}">
                <a16:creationId xmlns:a16="http://schemas.microsoft.com/office/drawing/2014/main" id="{80992A02-A181-4170-19C4-104CAFC38E0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869" y="2168525"/>
            <a:ext cx="3185131" cy="377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871255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1BB27C-3C97-EE42-78D2-5E69A8312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F24E574-D8A3-7344-8A62-081D16D8C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شكر جميع التلاميذ ؟</a:t>
            </a:r>
          </a:p>
        </p:txBody>
      </p:sp>
      <p:pic>
        <p:nvPicPr>
          <p:cNvPr id="16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18F6DE8-2E36-2016-44CE-B477F3017F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BC2F308-6557-D54E-882D-958875BB2F5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0D9067A-2C9C-DC5F-69A3-28F2EDFC69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4CCCEB3-EC1A-C3BB-C9A0-41EE875CBA9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B6D9305-B49E-DEB6-E8D6-68800E44A13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0B734F2-B5EC-428B-57D4-4DBBFB3376B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9F0FDE7-694A-43C1-904F-FDFBB492659C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BB7E1C3-CE41-3EBA-E149-CFD20C0E182E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7A15DF0-4A07-0E04-1970-8F476D624322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1D6F7A6-8647-7E64-592C-E102AD545BDC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2B84F15-ADC5-223C-7D47-5782F73225A4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3" name="Image 2" descr="Une image contenant personne, habits, anniversaire, Visage humain&#10;&#10;Le contenu généré par l’IA peut être incorrect.">
            <a:extLst>
              <a:ext uri="{FF2B5EF4-FFF2-40B4-BE49-F238E27FC236}">
                <a16:creationId xmlns:a16="http://schemas.microsoft.com/office/drawing/2014/main" id="{28510FE9-2E67-D661-9AE3-21414E4293B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7048" y="2168525"/>
            <a:ext cx="4066943" cy="3452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704726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A7752-3C0C-B1BA-20A4-C319AA64AE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6C7ECA-1B38-F141-8D8D-24B882750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8" y="756000"/>
            <a:ext cx="6941009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المعلمة هي التي شكرت جميع التلاميذ. رددوا.</a:t>
            </a:r>
          </a:p>
        </p:txBody>
      </p:sp>
      <p:pic>
        <p:nvPicPr>
          <p:cNvPr id="4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C277F3E-2EE3-0D6B-1FC5-23514BE9BC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97855"/>
            <a:ext cx="792000" cy="792000"/>
          </a:xfrm>
        </p:spPr>
      </p:pic>
      <p:pic>
        <p:nvPicPr>
          <p:cNvPr id="9" name="Espace réservé pour une image  17">
            <a:extLst>
              <a:ext uri="{FF2B5EF4-FFF2-40B4-BE49-F238E27FC236}">
                <a16:creationId xmlns:a16="http://schemas.microsoft.com/office/drawing/2014/main" id="{A4404BEF-8AA4-A29B-AE66-53EE174171F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954" r="-31954"/>
          <a:stretch>
            <a:fillRect/>
          </a:stretch>
        </p:blipFill>
        <p:spPr>
          <a:xfrm>
            <a:off x="283007" y="2168525"/>
            <a:ext cx="5400000" cy="3600000"/>
          </a:xfrm>
        </p:spPr>
      </p:pic>
      <p:sp>
        <p:nvSpPr>
          <p:cNvPr id="17" name="Google Shape;2403;p107">
            <a:extLst>
              <a:ext uri="{FF2B5EF4-FFF2-40B4-BE49-F238E27FC236}">
                <a16:creationId xmlns:a16="http://schemas.microsoft.com/office/drawing/2014/main" id="{B928B115-15F4-22A2-3660-65548E1C96FA}"/>
              </a:ext>
            </a:extLst>
          </p:cNvPr>
          <p:cNvSpPr/>
          <p:nvPr/>
        </p:nvSpPr>
        <p:spPr>
          <a:xfrm>
            <a:off x="4572000" y="3429000"/>
            <a:ext cx="2844800" cy="1068355"/>
          </a:xfrm>
          <a:prstGeom prst="roundRect">
            <a:avLst>
              <a:gd name="adj" fmla="val 16667"/>
            </a:avLst>
          </a:pr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ar-MA" sz="8000" b="1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اَلْمُعَلِّمَةُ</a:t>
            </a:r>
            <a:endParaRPr sz="8000" b="1" dirty="0">
              <a:solidFill>
                <a:srgbClr val="424D7C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44CBFD3-EE32-1A14-1066-30A01C125A5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180F340-CDD1-C72A-252E-03405901A7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1E1602F-DCF3-085B-C990-CC8AA8DFA65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07C6EAC-DEC0-7789-F31F-1D572E0F974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AB0F683-D43E-F650-73A8-A749289C377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A8575D08-7697-AF0F-D948-298E6BB9E0FF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3DF3CE0-B403-BA4B-A4E7-25A911097450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6BE2AC0-28A3-AF53-3DD6-4B104341816F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CFA9021-1494-5E48-982D-6613D7BDC1CA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5D43E64-D772-D8FE-7D39-E36718C33A17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3411365854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76CFA2-52C5-73B8-85D8-2FD44F636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re 33">
            <a:extLst>
              <a:ext uri="{FF2B5EF4-FFF2-40B4-BE49-F238E27FC236}">
                <a16:creationId xmlns:a16="http://schemas.microsoft.com/office/drawing/2014/main" id="{D73F0F95-10DC-9C4C-992E-CB4353657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00" y="756000"/>
            <a:ext cx="7058459" cy="612000"/>
          </a:xfrm>
        </p:spPr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استخرجنا شخصيات الحكاية.  من الشخصيات الأخرى التي لم نذكرها؟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2" name="Espace réservé pour une image  2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596DD23-D085-7DA1-642F-B641B8DF497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5EE522D-043B-8B00-9B24-721CFF9F61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249520F-AC09-9ACC-636A-F73DE5CEF8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42A0EE0-9540-A182-BA93-270485A0318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78A9A24-7745-6587-D91D-670E56B05C5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2E826F0-F809-DC59-9C57-27E67B3297F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F8E5F14-3001-AD0B-4E07-665224DCFB4E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AE12210-55F6-E7F1-FEA0-FB096BE243F2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C31E5C3-A387-8733-0156-3815D969297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CBCB9CD-996A-97A6-B63F-62261023ADC8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B2DCCC1-84DA-A30E-B726-5C945D7943A3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F8E0646A-637E-0964-6B2E-AFB2A386E94B}"/>
              </a:ext>
            </a:extLst>
          </p:cNvPr>
          <p:cNvCxnSpPr>
            <a:cxnSpLocks/>
          </p:cNvCxnSpPr>
          <p:nvPr/>
        </p:nvCxnSpPr>
        <p:spPr>
          <a:xfrm>
            <a:off x="1346223" y="3777738"/>
            <a:ext cx="6403967" cy="17194"/>
          </a:xfrm>
          <a:prstGeom prst="line">
            <a:avLst/>
          </a:prstGeom>
          <a:ln w="38100">
            <a:solidFill>
              <a:srgbClr val="424D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307F8BE4-7ED6-9210-42F3-69864B091CF0}"/>
              </a:ext>
            </a:extLst>
          </p:cNvPr>
          <p:cNvCxnSpPr>
            <a:cxnSpLocks/>
          </p:cNvCxnSpPr>
          <p:nvPr/>
        </p:nvCxnSpPr>
        <p:spPr>
          <a:xfrm>
            <a:off x="4429760" y="3286898"/>
            <a:ext cx="0" cy="508034"/>
          </a:xfrm>
          <a:prstGeom prst="line">
            <a:avLst/>
          </a:prstGeom>
          <a:ln w="38100">
            <a:solidFill>
              <a:srgbClr val="424D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llipse 14">
            <a:extLst>
              <a:ext uri="{FF2B5EF4-FFF2-40B4-BE49-F238E27FC236}">
                <a16:creationId xmlns:a16="http://schemas.microsoft.com/office/drawing/2014/main" id="{A7425BAC-594D-D7A3-EB03-96BE335B4606}"/>
              </a:ext>
            </a:extLst>
          </p:cNvPr>
          <p:cNvSpPr>
            <a:spLocks noChangeAspect="1"/>
          </p:cNvSpPr>
          <p:nvPr/>
        </p:nvSpPr>
        <p:spPr>
          <a:xfrm>
            <a:off x="3247792" y="1726871"/>
            <a:ext cx="2362138" cy="1560027"/>
          </a:xfrm>
          <a:prstGeom prst="ellipse">
            <a:avLst/>
          </a:prstGeom>
          <a:solidFill>
            <a:srgbClr val="424D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000" b="1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شَخْصِيّاتُ ٱلْحِكايَةِ</a:t>
            </a:r>
            <a:endParaRPr lang="fr-MA" sz="4000" b="1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E2F0BFB3-3C6E-EF60-1929-2525E9F82948}"/>
              </a:ext>
            </a:extLst>
          </p:cNvPr>
          <p:cNvCxnSpPr>
            <a:cxnSpLocks/>
          </p:cNvCxnSpPr>
          <p:nvPr/>
        </p:nvCxnSpPr>
        <p:spPr>
          <a:xfrm>
            <a:off x="7750190" y="3777738"/>
            <a:ext cx="0" cy="576064"/>
          </a:xfrm>
          <a:prstGeom prst="straightConnector1">
            <a:avLst/>
          </a:prstGeom>
          <a:ln w="28575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354B1168-6F87-8C96-D68F-2B2B9CD353EA}"/>
              </a:ext>
            </a:extLst>
          </p:cNvPr>
          <p:cNvCxnSpPr>
            <a:cxnSpLocks/>
          </p:cNvCxnSpPr>
          <p:nvPr/>
        </p:nvCxnSpPr>
        <p:spPr>
          <a:xfrm>
            <a:off x="6034511" y="3777738"/>
            <a:ext cx="0" cy="576064"/>
          </a:xfrm>
          <a:prstGeom prst="straightConnector1">
            <a:avLst/>
          </a:prstGeom>
          <a:ln w="28575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FD218D5B-D18F-C286-43EE-801EAD231542}"/>
              </a:ext>
            </a:extLst>
          </p:cNvPr>
          <p:cNvCxnSpPr>
            <a:cxnSpLocks/>
          </p:cNvCxnSpPr>
          <p:nvPr/>
        </p:nvCxnSpPr>
        <p:spPr>
          <a:xfrm>
            <a:off x="4428861" y="3777738"/>
            <a:ext cx="0" cy="576064"/>
          </a:xfrm>
          <a:prstGeom prst="straightConnector1">
            <a:avLst/>
          </a:prstGeom>
          <a:ln w="28575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F5E56F70-92B9-81D4-B61B-5059377F05B7}"/>
              </a:ext>
            </a:extLst>
          </p:cNvPr>
          <p:cNvCxnSpPr>
            <a:cxnSpLocks/>
          </p:cNvCxnSpPr>
          <p:nvPr/>
        </p:nvCxnSpPr>
        <p:spPr>
          <a:xfrm>
            <a:off x="2838825" y="3794932"/>
            <a:ext cx="0" cy="511736"/>
          </a:xfrm>
          <a:prstGeom prst="straightConnector1">
            <a:avLst/>
          </a:prstGeom>
          <a:ln w="28575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B40DE2DE-2BA4-B091-FA96-A38D3847B1F1}"/>
              </a:ext>
            </a:extLst>
          </p:cNvPr>
          <p:cNvCxnSpPr>
            <a:cxnSpLocks/>
          </p:cNvCxnSpPr>
          <p:nvPr/>
        </p:nvCxnSpPr>
        <p:spPr>
          <a:xfrm>
            <a:off x="1358817" y="3777738"/>
            <a:ext cx="0" cy="576064"/>
          </a:xfrm>
          <a:prstGeom prst="straightConnector1">
            <a:avLst/>
          </a:prstGeom>
          <a:ln w="28575">
            <a:solidFill>
              <a:srgbClr val="424D7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F8AE4521-DD07-A313-F23A-BEAF848387A2}"/>
              </a:ext>
            </a:extLst>
          </p:cNvPr>
          <p:cNvSpPr/>
          <p:nvPr/>
        </p:nvSpPr>
        <p:spPr>
          <a:xfrm>
            <a:off x="7129789" y="5279621"/>
            <a:ext cx="1341220" cy="79200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فَرَحُ  </a:t>
            </a:r>
            <a:endParaRPr lang="ar-MA" sz="3200" dirty="0">
              <a:solidFill>
                <a:srgbClr val="002060"/>
              </a:solidFill>
              <a:cs typeface="Microsoft Uighur" panose="02000000000000000000" pitchFamily="2" charset="-78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FB6C4620-04A8-BC5E-9A68-ABAA40FACC66}"/>
              </a:ext>
            </a:extLst>
          </p:cNvPr>
          <p:cNvSpPr/>
          <p:nvPr/>
        </p:nvSpPr>
        <p:spPr>
          <a:xfrm>
            <a:off x="5425625" y="5279107"/>
            <a:ext cx="1341220" cy="79200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ياقوتُ</a:t>
            </a:r>
            <a:endParaRPr lang="ar-MA" sz="3200" dirty="0">
              <a:solidFill>
                <a:srgbClr val="002060"/>
              </a:solidFill>
              <a:cs typeface="Microsoft Uighur" panose="02000000000000000000" pitchFamily="2" charset="-78"/>
            </a:endParaRP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1E941A10-D56F-3953-CCAF-08019F097CFF}"/>
              </a:ext>
            </a:extLst>
          </p:cNvPr>
          <p:cNvSpPr/>
          <p:nvPr/>
        </p:nvSpPr>
        <p:spPr>
          <a:xfrm>
            <a:off x="3772966" y="5302824"/>
            <a:ext cx="1341220" cy="79200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أنَسٌ</a:t>
            </a:r>
            <a:endParaRPr lang="ar-MA" sz="3200" dirty="0">
              <a:solidFill>
                <a:srgbClr val="002060"/>
              </a:solidFill>
              <a:cs typeface="Microsoft Uighur" panose="02000000000000000000" pitchFamily="2" charset="-78"/>
            </a:endParaRP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A018A8A3-D6DF-1E7F-DA0F-EF8D9A19BA00}"/>
              </a:ext>
            </a:extLst>
          </p:cNvPr>
          <p:cNvSpPr/>
          <p:nvPr/>
        </p:nvSpPr>
        <p:spPr>
          <a:xfrm>
            <a:off x="2209554" y="5279106"/>
            <a:ext cx="1341220" cy="79200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نَبيلٌ</a:t>
            </a:r>
            <a:endParaRPr lang="ar-MA" sz="3200" dirty="0">
              <a:solidFill>
                <a:srgbClr val="002060"/>
              </a:solidFill>
              <a:cs typeface="Microsoft Uighur" panose="02000000000000000000" pitchFamily="2" charset="-78"/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D842D703-8048-0049-D949-25146EC57DE9}"/>
              </a:ext>
            </a:extLst>
          </p:cNvPr>
          <p:cNvSpPr/>
          <p:nvPr/>
        </p:nvSpPr>
        <p:spPr>
          <a:xfrm>
            <a:off x="610859" y="5291115"/>
            <a:ext cx="1341220" cy="79200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rgbClr val="002060"/>
                </a:solidFill>
                <a:cs typeface="Microsoft Uighur" panose="02000000000000000000" pitchFamily="2" charset="-78"/>
              </a:rPr>
              <a:t>اَلْمُعَلِّمَةُ</a:t>
            </a:r>
            <a:endParaRPr lang="ar-MA" sz="3200" dirty="0">
              <a:solidFill>
                <a:srgbClr val="002060"/>
              </a:solidFill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C1ECA30-5C46-F950-ADC9-99774E5C9B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7249" y="4353802"/>
            <a:ext cx="1087536" cy="79977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E73A449-3D6B-A8D4-CF21-4EEB122B291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77006" y="4317781"/>
            <a:ext cx="838803" cy="8049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D606D54-0973-ED31-5C1D-C109951AABD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59365" y="4306104"/>
            <a:ext cx="918782" cy="9038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8B61C51-A88A-2E66-F066-215257D45CD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90362" y="4264871"/>
            <a:ext cx="730201" cy="88345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D98B6557-4BC5-9548-1946-517D26EDE59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flipH="1">
            <a:off x="7353280" y="4306668"/>
            <a:ext cx="791991" cy="89603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74574208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3BB96-E4F1-B483-FE06-6EE554C9F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215A5BC-22FB-EF42-9F31-D655A65D2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سنتعرف أين وقعت أحداث الحكاية؟ أين نظم التلاميذ حفلة عيد الميلاد؟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3E7A96-7C66-84A3-FC0C-0EA0097A7F5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7E29D93-48F0-B7AB-6255-ED81722721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EB14D4D-01AB-DE32-D0DF-04CC2D6C8A7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0B48A8F-AC97-4162-0BEB-169A7D58C50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62E67DE-2F7F-2F64-8436-8CD85887CE5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DA4DFB5-9A81-089A-0501-CFED05CC2E8A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8527314-D93C-6A0F-4EDD-06B474A2ACDC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A3C6474-F085-F3BD-8883-21A71601DEA4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D686CA0-A441-CF61-FBA3-C6D3B49F581C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6ABACE0-A98C-994B-0C5A-2DFA3EB72D19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4" name="Espace réservé pour une image  2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A75CD0C-D7E3-F559-D7AD-23F80EB2EE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6396" y="701930"/>
            <a:ext cx="792000" cy="792000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8422ECA9-5DEC-C7D9-B2D5-7F120D944A8F}"/>
              </a:ext>
            </a:extLst>
          </p:cNvPr>
          <p:cNvSpPr/>
          <p:nvPr/>
        </p:nvSpPr>
        <p:spPr>
          <a:xfrm>
            <a:off x="4068742" y="3273019"/>
            <a:ext cx="1325855" cy="1116414"/>
          </a:xfrm>
          <a:prstGeom prst="ellipse">
            <a:avLst/>
          </a:prstGeom>
          <a:solidFill>
            <a:srgbClr val="424D7C"/>
          </a:solidFill>
          <a:ln w="28575"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اَلْمَكانُ</a:t>
            </a:r>
            <a:endParaRPr lang="fr-FR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7230086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129E5F-8C4D-BC46-5B6F-663ED8547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12ADF7E-DCAB-66AB-8711-80EB22B2AB6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792000" cy="792000"/>
          </a:xfrm>
        </p:spPr>
      </p:pic>
      <p:sp>
        <p:nvSpPr>
          <p:cNvPr id="24" name="Titre 23">
            <a:extLst>
              <a:ext uri="{FF2B5EF4-FFF2-40B4-BE49-F238E27FC236}">
                <a16:creationId xmlns:a16="http://schemas.microsoft.com/office/drawing/2014/main" id="{9ADD3495-95B3-01E5-0AEA-585DEF879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نظم التلاميذ حفلة عيد الميلاد في القسم.</a:t>
            </a:r>
            <a:endParaRPr lang="fr-MA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CFAED93-D8D0-F606-1B64-047862B080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CBA1AEE-1BA2-BC3A-77C9-D927AB87EE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531BAB9-F70B-DAA0-EF9E-9A8EBE82998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5EB66A8-8C22-02D7-F2CA-BB9174BD22C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9E8CFFE-925E-0D0B-CC47-D64EA47E749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EB05F60-6943-6987-0AED-0A6F80D7168B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F71FBC7-5B4C-B959-47A8-675556C8ADB7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4C4D8FD-30B2-A6F6-0A07-DF2393BD9CD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4C4BE96-0FF8-058E-D1B7-0F920B2B5349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9830BE5-EAB7-6456-78A3-485B207A9582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4" name="Image 3" descr="Une image contenant personne, habits, anniversaire, Visage humain&#10;&#10;Le contenu généré par l’IA peut être incorrect.">
            <a:extLst>
              <a:ext uri="{FF2B5EF4-FFF2-40B4-BE49-F238E27FC236}">
                <a16:creationId xmlns:a16="http://schemas.microsoft.com/office/drawing/2014/main" id="{050F6C2A-135A-EDBA-F131-F6E9125CAF9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7048" y="2168525"/>
            <a:ext cx="4066943" cy="3452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79088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4331D-D454-3706-A722-CCC6E73411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4FF9556C-5124-B248-A792-8DF1574A7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المكان الذي وقعت فيها أحداث الحكاية هو القسم. رددوا</a:t>
            </a:r>
          </a:p>
        </p:txBody>
      </p:sp>
      <p:pic>
        <p:nvPicPr>
          <p:cNvPr id="24" name="Espace réservé pour une image  24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5183DCF-ADDE-AF24-C1C7-E67D28CE7B7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32B0FF80-70CF-E401-3FB6-DFDA918C9A66}"/>
              </a:ext>
            </a:extLst>
          </p:cNvPr>
          <p:cNvGrpSpPr/>
          <p:nvPr/>
        </p:nvGrpSpPr>
        <p:grpSpPr>
          <a:xfrm>
            <a:off x="3028767" y="2584753"/>
            <a:ext cx="2880000" cy="2892284"/>
            <a:chOff x="2018963" y="3790006"/>
            <a:chExt cx="2880000" cy="2892284"/>
          </a:xfrm>
        </p:grpSpPr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460CED0D-BAA3-916D-9D87-588A89746FB3}"/>
                </a:ext>
              </a:extLst>
            </p:cNvPr>
            <p:cNvSpPr/>
            <p:nvPr/>
          </p:nvSpPr>
          <p:spPr>
            <a:xfrm>
              <a:off x="2818075" y="3790006"/>
              <a:ext cx="1325855" cy="1116414"/>
            </a:xfrm>
            <a:prstGeom prst="ellipse">
              <a:avLst/>
            </a:prstGeom>
            <a:solidFill>
              <a:srgbClr val="424D7C"/>
            </a:solidFill>
            <a:ln w="28575"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اَلْمَكانُ</a:t>
              </a:r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6A40BF85-2B4E-D057-F3A9-C2D10DCC2D9A}"/>
                </a:ext>
              </a:extLst>
            </p:cNvPr>
            <p:cNvSpPr/>
            <p:nvPr/>
          </p:nvSpPr>
          <p:spPr>
            <a:xfrm>
              <a:off x="2018963" y="5702939"/>
              <a:ext cx="2880000" cy="979351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C"/>
                  </a:solidFill>
                  <a:cs typeface="Microsoft Uighur" panose="02000000000000000000" pitchFamily="2" charset="-78"/>
                </a:rPr>
                <a:t>اَلْقِسْمُ</a:t>
              </a:r>
            </a:p>
          </p:txBody>
        </p:sp>
      </p:grp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E73BD681-FEB2-5AA4-E59A-39B591AB3D81}"/>
              </a:ext>
            </a:extLst>
          </p:cNvPr>
          <p:cNvCxnSpPr>
            <a:cxnSpLocks/>
          </p:cNvCxnSpPr>
          <p:nvPr/>
        </p:nvCxnSpPr>
        <p:spPr>
          <a:xfrm>
            <a:off x="4491756" y="3865368"/>
            <a:ext cx="0" cy="490322"/>
          </a:xfrm>
          <a:prstGeom prst="straightConnector1">
            <a:avLst/>
          </a:prstGeom>
          <a:ln w="38100" cap="rnd">
            <a:solidFill>
              <a:srgbClr val="10658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 1">
            <a:extLst>
              <a:ext uri="{FF2B5EF4-FFF2-40B4-BE49-F238E27FC236}">
                <a16:creationId xmlns:a16="http://schemas.microsoft.com/office/drawing/2014/main" id="{006585CA-1341-FCFD-2D57-DEF31374116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752B908-BCB2-43ED-59A3-38ED145316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2BAA237-2360-87FD-664E-E9891F924B6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E19557F-57D0-E294-9139-A5DA07361B0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3CA45B-2C3E-D8E2-CDE2-DB3CF8753B1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288135F-CE0D-80EB-718C-0EE2CDF27F58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9ACE1A4-80B1-E939-DA36-F2F86E1985A8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C36BC9-9626-CD23-CB4E-01DF37135E15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41A5D02-E9F8-0EA2-7763-741F981D312C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5D54ADE-472A-0ED2-D415-AEFF364AF10A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558775887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64C89F-1805-3546-6EA2-E7354D7FC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37B67213-BB83-8349-831D-36E42E1B0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سنتعرف أزمنة الحكاية؛ متى أخبرت فرح ياقوت بموعد عيد ميلادها؟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</a:endParaRPr>
          </a:p>
        </p:txBody>
      </p:sp>
      <p:pic>
        <p:nvPicPr>
          <p:cNvPr id="16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8B517CE4-F0C2-7523-1805-1165C7ADA5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05EF350-3FC9-4C17-8813-6667CF55E9E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E3CC1BD-0046-AEAD-1772-9F023F871C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44A8DAD-9AC6-7B8F-DC9C-DB8A7ECB2BF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D170699-477B-3EAF-A297-E7B08AD966E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AAB8F69-AF6E-DAB2-8090-AA976425693E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F1F6E3D6-C7D6-B57A-1549-2DDA4038E862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F56118C-70BC-485A-983B-5EB2116E2B86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F429E02-B6D3-1256-B0C6-96ADD17FC94C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5BCF4E0-9633-541E-D14B-40347FBFB563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B899CD6-D9FE-25C1-CA4F-36FE21FA60EA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BF4AFC3F-258E-24C4-39A5-1755DA74EC0B}"/>
              </a:ext>
            </a:extLst>
          </p:cNvPr>
          <p:cNvSpPr/>
          <p:nvPr/>
        </p:nvSpPr>
        <p:spPr>
          <a:xfrm>
            <a:off x="3942490" y="3522826"/>
            <a:ext cx="1325855" cy="1081591"/>
          </a:xfrm>
          <a:prstGeom prst="ellipse">
            <a:avLst/>
          </a:prstGeom>
          <a:solidFill>
            <a:srgbClr val="424D7C"/>
          </a:solidFill>
          <a:ln w="28575"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اَلزَّمانُ</a:t>
            </a:r>
            <a:endParaRPr lang="fr-F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81628CD7-03AD-BB8B-B5B7-67E0787F1517}"/>
              </a:ext>
            </a:extLst>
          </p:cNvPr>
          <p:cNvCxnSpPr>
            <a:cxnSpLocks/>
          </p:cNvCxnSpPr>
          <p:nvPr/>
        </p:nvCxnSpPr>
        <p:spPr>
          <a:xfrm>
            <a:off x="5357233" y="4061098"/>
            <a:ext cx="450081" cy="0"/>
          </a:xfrm>
          <a:prstGeom prst="straightConnector1">
            <a:avLst/>
          </a:prstGeom>
          <a:ln w="38100" cap="rnd">
            <a:solidFill>
              <a:srgbClr val="10658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17C2EF72-BA17-86E5-8A28-FBA5398C78DD}"/>
              </a:ext>
            </a:extLst>
          </p:cNvPr>
          <p:cNvCxnSpPr>
            <a:cxnSpLocks/>
          </p:cNvCxnSpPr>
          <p:nvPr/>
        </p:nvCxnSpPr>
        <p:spPr>
          <a:xfrm flipH="1">
            <a:off x="3318450" y="4070044"/>
            <a:ext cx="450872" cy="0"/>
          </a:xfrm>
          <a:prstGeom prst="straightConnector1">
            <a:avLst/>
          </a:prstGeom>
          <a:ln w="38100" cap="rnd">
            <a:solidFill>
              <a:srgbClr val="10658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66191CF6-CCD1-0BB3-4B23-7D105A12A4C2}"/>
              </a:ext>
            </a:extLst>
          </p:cNvPr>
          <p:cNvCxnSpPr>
            <a:cxnSpLocks/>
          </p:cNvCxnSpPr>
          <p:nvPr/>
        </p:nvCxnSpPr>
        <p:spPr>
          <a:xfrm flipV="1">
            <a:off x="4496910" y="3011455"/>
            <a:ext cx="0" cy="381023"/>
          </a:xfrm>
          <a:prstGeom prst="straightConnector1">
            <a:avLst/>
          </a:prstGeom>
          <a:ln w="38100" cap="rnd">
            <a:solidFill>
              <a:srgbClr val="10658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4760CBFF-938C-BD44-AE79-6A468B8A9B17}"/>
              </a:ext>
            </a:extLst>
          </p:cNvPr>
          <p:cNvCxnSpPr>
            <a:cxnSpLocks/>
          </p:cNvCxnSpPr>
          <p:nvPr/>
        </p:nvCxnSpPr>
        <p:spPr>
          <a:xfrm>
            <a:off x="4540189" y="4749871"/>
            <a:ext cx="0" cy="614516"/>
          </a:xfrm>
          <a:prstGeom prst="straightConnector1">
            <a:avLst/>
          </a:prstGeom>
          <a:ln w="38100" cap="rnd">
            <a:solidFill>
              <a:srgbClr val="10658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0016606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650B6-7B75-48AE-3F2F-C78C775129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A8DAA16A-02F9-2B43-8287-73C70D25A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ذات يوم، أخبرت فرح ياقوت بأن عيد ميلادها في الغد. رددوا</a:t>
            </a:r>
          </a:p>
        </p:txBody>
      </p:sp>
      <p:pic>
        <p:nvPicPr>
          <p:cNvPr id="2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3345DD4-B497-2AFA-8CD3-2D59169886F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9086081F-7220-021E-6EFC-C82732DDE546}"/>
              </a:ext>
            </a:extLst>
          </p:cNvPr>
          <p:cNvGrpSpPr/>
          <p:nvPr/>
        </p:nvGrpSpPr>
        <p:grpSpPr>
          <a:xfrm>
            <a:off x="3171243" y="1870871"/>
            <a:ext cx="2733455" cy="3493516"/>
            <a:chOff x="3171243" y="1438075"/>
            <a:chExt cx="2733455" cy="3605994"/>
          </a:xfrm>
        </p:grpSpPr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3EAF3E06-48E4-C2C4-0D7F-6175EBCEDF63}"/>
                </a:ext>
              </a:extLst>
            </p:cNvPr>
            <p:cNvSpPr/>
            <p:nvPr/>
          </p:nvSpPr>
          <p:spPr>
            <a:xfrm>
              <a:off x="3942490" y="3143217"/>
              <a:ext cx="1325855" cy="1116414"/>
            </a:xfrm>
            <a:prstGeom prst="ellipse">
              <a:avLst/>
            </a:prstGeom>
            <a:solidFill>
              <a:srgbClr val="424D7C"/>
            </a:solidFill>
            <a:ln w="28575"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اَلزَّمانُ</a:t>
              </a:r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AD47987C-BA38-B35D-D7D1-41367E5E296A}"/>
                </a:ext>
              </a:extLst>
            </p:cNvPr>
            <p:cNvSpPr/>
            <p:nvPr/>
          </p:nvSpPr>
          <p:spPr>
            <a:xfrm>
              <a:off x="3171243" y="1438075"/>
              <a:ext cx="2733455" cy="984387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36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ذاتَ يَوْمٍ</a:t>
              </a:r>
              <a:endParaRPr lang="fr-MA" sz="3600" dirty="0">
                <a:solidFill>
                  <a:srgbClr val="002060"/>
                </a:solidFill>
              </a:endParaRPr>
            </a:p>
          </p:txBody>
        </p:sp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5229F3CC-6601-1DFB-284E-A84A068C2646}"/>
                </a:ext>
              </a:extLst>
            </p:cNvPr>
            <p:cNvCxnSpPr>
              <a:cxnSpLocks/>
            </p:cNvCxnSpPr>
            <p:nvPr/>
          </p:nvCxnSpPr>
          <p:spPr>
            <a:xfrm>
              <a:off x="5357233" y="3698819"/>
              <a:ext cx="450081" cy="0"/>
            </a:xfrm>
            <a:prstGeom prst="straightConnector1">
              <a:avLst/>
            </a:prstGeom>
            <a:ln w="38100" cap="rnd">
              <a:solidFill>
                <a:srgbClr val="106585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avec flèche 20">
              <a:extLst>
                <a:ext uri="{FF2B5EF4-FFF2-40B4-BE49-F238E27FC236}">
                  <a16:creationId xmlns:a16="http://schemas.microsoft.com/office/drawing/2014/main" id="{94DBC405-5173-3BF7-E0B6-103D9A68B0A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18450" y="3708053"/>
              <a:ext cx="450872" cy="0"/>
            </a:xfrm>
            <a:prstGeom prst="straightConnector1">
              <a:avLst/>
            </a:prstGeom>
            <a:ln w="38100" cap="rnd">
              <a:solidFill>
                <a:srgbClr val="106585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avec flèche 21">
              <a:extLst>
                <a:ext uri="{FF2B5EF4-FFF2-40B4-BE49-F238E27FC236}">
                  <a16:creationId xmlns:a16="http://schemas.microsoft.com/office/drawing/2014/main" id="{D21D99DA-B2BD-07AA-048A-1142331D1F5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96910" y="2615381"/>
              <a:ext cx="0" cy="393290"/>
            </a:xfrm>
            <a:prstGeom prst="straightConnector1">
              <a:avLst/>
            </a:prstGeom>
            <a:ln w="38100" cap="rnd">
              <a:solidFill>
                <a:srgbClr val="106585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E9EF23C5-6C7B-F957-60F4-73B56C63C170}"/>
                </a:ext>
              </a:extLst>
            </p:cNvPr>
            <p:cNvCxnSpPr>
              <a:cxnSpLocks/>
            </p:cNvCxnSpPr>
            <p:nvPr/>
          </p:nvCxnSpPr>
          <p:spPr>
            <a:xfrm>
              <a:off x="4540189" y="4409768"/>
              <a:ext cx="0" cy="634301"/>
            </a:xfrm>
            <a:prstGeom prst="straightConnector1">
              <a:avLst/>
            </a:prstGeom>
            <a:ln w="38100" cap="rnd">
              <a:solidFill>
                <a:srgbClr val="106585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4662F238-FB4B-BDFD-9D80-8152C1FBDC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7275540-9EBA-BC6E-6E64-44E7073D60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491C910-9D54-017F-4EF3-84CB5AB29B3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1DC49F3-6A44-85A5-B1A9-43A3FB2BCF8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699E78F-1696-92D1-EE9E-7CF0935A412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9E116A62-EFE5-D029-1DBB-A25CF80AAA2C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894E771-3BF1-3693-971A-C5A62609AE85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EA04FC6-F07C-D73A-6CAD-D879C4490333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F427073-1C6D-93E2-CC40-BB2FDC3FA65F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B0BAA95-9121-0A57-9D2C-3875B443D750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901768417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05FED-DD80-FEEA-A5D2-53745BC8E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D8480BD-513F-824E-8304-D3E0DF5FE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متى دعت ياقوت نبيلا لتقديم أغنيته؟</a:t>
            </a:r>
          </a:p>
        </p:txBody>
      </p:sp>
      <p:pic>
        <p:nvPicPr>
          <p:cNvPr id="16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24ED76D-B1A3-D4D9-3A3F-CFD69234B1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0C0C8593-0171-C4D2-7059-6A5048528B45}"/>
              </a:ext>
            </a:extLst>
          </p:cNvPr>
          <p:cNvGrpSpPr/>
          <p:nvPr/>
        </p:nvGrpSpPr>
        <p:grpSpPr>
          <a:xfrm>
            <a:off x="3171243" y="1870871"/>
            <a:ext cx="2733455" cy="3493516"/>
            <a:chOff x="3171243" y="1438075"/>
            <a:chExt cx="2733455" cy="3605994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87C14133-37FE-B1DE-9F2F-084EE11FC1D1}"/>
                </a:ext>
              </a:extLst>
            </p:cNvPr>
            <p:cNvSpPr/>
            <p:nvPr/>
          </p:nvSpPr>
          <p:spPr>
            <a:xfrm>
              <a:off x="3942490" y="3143217"/>
              <a:ext cx="1325855" cy="1116414"/>
            </a:xfrm>
            <a:prstGeom prst="ellipse">
              <a:avLst/>
            </a:prstGeom>
            <a:solidFill>
              <a:srgbClr val="424D7C"/>
            </a:solidFill>
            <a:ln w="28575"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اَلزَّمانُ</a:t>
              </a:r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0F7AADA3-F265-D952-BDAA-39CB191DD151}"/>
                </a:ext>
              </a:extLst>
            </p:cNvPr>
            <p:cNvSpPr/>
            <p:nvPr/>
          </p:nvSpPr>
          <p:spPr>
            <a:xfrm>
              <a:off x="3171243" y="1438075"/>
              <a:ext cx="2733455" cy="984387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36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ذاتَ يَوْمٍ</a:t>
              </a:r>
              <a:endParaRPr lang="fr-MA" sz="3600" dirty="0">
                <a:solidFill>
                  <a:srgbClr val="002060"/>
                </a:solidFill>
              </a:endParaRPr>
            </a:p>
          </p:txBody>
        </p:sp>
        <p:cxnSp>
          <p:nvCxnSpPr>
            <p:cNvPr id="21" name="Connecteur droit avec flèche 20">
              <a:extLst>
                <a:ext uri="{FF2B5EF4-FFF2-40B4-BE49-F238E27FC236}">
                  <a16:creationId xmlns:a16="http://schemas.microsoft.com/office/drawing/2014/main" id="{A9F188E5-4DD8-2593-3CFA-213DB8863362}"/>
                </a:ext>
              </a:extLst>
            </p:cNvPr>
            <p:cNvCxnSpPr>
              <a:cxnSpLocks/>
            </p:cNvCxnSpPr>
            <p:nvPr/>
          </p:nvCxnSpPr>
          <p:spPr>
            <a:xfrm>
              <a:off x="5357233" y="3698819"/>
              <a:ext cx="450081" cy="0"/>
            </a:xfrm>
            <a:prstGeom prst="straightConnector1">
              <a:avLst/>
            </a:prstGeom>
            <a:ln w="38100" cap="rnd">
              <a:solidFill>
                <a:srgbClr val="106585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avec flèche 21">
              <a:extLst>
                <a:ext uri="{FF2B5EF4-FFF2-40B4-BE49-F238E27FC236}">
                  <a16:creationId xmlns:a16="http://schemas.microsoft.com/office/drawing/2014/main" id="{C29E831A-71DD-90D3-4941-920D5A5269C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18450" y="3708053"/>
              <a:ext cx="450872" cy="0"/>
            </a:xfrm>
            <a:prstGeom prst="straightConnector1">
              <a:avLst/>
            </a:prstGeom>
            <a:ln w="38100" cap="rnd">
              <a:solidFill>
                <a:srgbClr val="106585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avec flèche 22">
              <a:extLst>
                <a:ext uri="{FF2B5EF4-FFF2-40B4-BE49-F238E27FC236}">
                  <a16:creationId xmlns:a16="http://schemas.microsoft.com/office/drawing/2014/main" id="{8279A1E5-996D-7EA8-E302-F63F0DF44E3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96910" y="2615381"/>
              <a:ext cx="0" cy="393290"/>
            </a:xfrm>
            <a:prstGeom prst="straightConnector1">
              <a:avLst/>
            </a:prstGeom>
            <a:ln w="38100" cap="rnd">
              <a:solidFill>
                <a:srgbClr val="106585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6590350B-78AE-8DDD-1FB3-29571DB7932E}"/>
                </a:ext>
              </a:extLst>
            </p:cNvPr>
            <p:cNvCxnSpPr>
              <a:cxnSpLocks/>
            </p:cNvCxnSpPr>
            <p:nvPr/>
          </p:nvCxnSpPr>
          <p:spPr>
            <a:xfrm>
              <a:off x="4540189" y="4409768"/>
              <a:ext cx="0" cy="634301"/>
            </a:xfrm>
            <a:prstGeom prst="straightConnector1">
              <a:avLst/>
            </a:prstGeom>
            <a:ln w="38100" cap="rnd">
              <a:solidFill>
                <a:srgbClr val="106585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C8D86CDA-B1E7-3C99-33E0-9E36C415C51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550B4AE-43EE-4586-4CF1-5A75A334BD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87E0788-98AC-EBBC-796D-2F731C308A6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77B7746-699D-C306-B1AC-729008E5AF7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C31F14F-FC52-69E6-DB54-18512DB9642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9738985E-C1FA-E9CC-AA05-8E0DDEA80237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4A0B323-047C-BF21-2E48-3CBB464F2FA6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D80CAAE-2706-2805-0BEF-1D7EE04A4670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925A512-F690-7E8C-E4BE-7F7AFC130CAA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18688F4-9265-C467-875E-53B5494DC212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71014003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34908-B3E7-8681-6194-E120CEAC6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17AECD-DC51-224B-8DFB-3F0B57AAD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بداية الحفل دعت ياقوت نبيلا لتقديم أغنيته. رددوا</a:t>
            </a:r>
          </a:p>
        </p:txBody>
      </p:sp>
      <p:pic>
        <p:nvPicPr>
          <p:cNvPr id="18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22D440E-B1B4-876B-5F5D-2F4DAA8A4F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67EFEA09-85D7-CC66-A86C-FE321F3EACF9}"/>
              </a:ext>
            </a:extLst>
          </p:cNvPr>
          <p:cNvGrpSpPr/>
          <p:nvPr/>
        </p:nvGrpSpPr>
        <p:grpSpPr>
          <a:xfrm>
            <a:off x="3171243" y="1870871"/>
            <a:ext cx="5466910" cy="3493516"/>
            <a:chOff x="3171243" y="1438075"/>
            <a:chExt cx="5466910" cy="3605994"/>
          </a:xfrm>
        </p:grpSpPr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36164004-D9E1-11AF-727C-FDB89AEB6878}"/>
                </a:ext>
              </a:extLst>
            </p:cNvPr>
            <p:cNvSpPr/>
            <p:nvPr/>
          </p:nvSpPr>
          <p:spPr>
            <a:xfrm>
              <a:off x="3942490" y="3143217"/>
              <a:ext cx="1325855" cy="1116414"/>
            </a:xfrm>
            <a:prstGeom prst="ellipse">
              <a:avLst/>
            </a:prstGeom>
            <a:solidFill>
              <a:srgbClr val="424D7C"/>
            </a:solidFill>
            <a:ln w="28575"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اَلزَّمانُ</a:t>
              </a:r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5CA82AA-BB1C-1D3C-3BBA-25EAA528F36B}"/>
                </a:ext>
              </a:extLst>
            </p:cNvPr>
            <p:cNvSpPr/>
            <p:nvPr/>
          </p:nvSpPr>
          <p:spPr>
            <a:xfrm>
              <a:off x="5904698" y="3275244"/>
              <a:ext cx="2733455" cy="984387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36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في بِدايَةِ </a:t>
              </a:r>
              <a:r>
                <a:rPr lang="ar-MA" sz="3600" b="1" dirty="0" err="1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ٱلْحَفْلِ</a:t>
              </a:r>
              <a:endPara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235A406F-D97A-035D-25A0-FB0CC754540C}"/>
                </a:ext>
              </a:extLst>
            </p:cNvPr>
            <p:cNvSpPr/>
            <p:nvPr/>
          </p:nvSpPr>
          <p:spPr>
            <a:xfrm>
              <a:off x="3171243" y="1438075"/>
              <a:ext cx="2733455" cy="984387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36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ذاتَ يَوْمٍ</a:t>
              </a:r>
              <a:endParaRPr lang="fr-MA" sz="3600" dirty="0">
                <a:solidFill>
                  <a:srgbClr val="002060"/>
                </a:solidFill>
              </a:endParaRPr>
            </a:p>
          </p:txBody>
        </p:sp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D9829512-9865-CA4E-DFA9-57CA3791D3C8}"/>
                </a:ext>
              </a:extLst>
            </p:cNvPr>
            <p:cNvCxnSpPr>
              <a:cxnSpLocks/>
            </p:cNvCxnSpPr>
            <p:nvPr/>
          </p:nvCxnSpPr>
          <p:spPr>
            <a:xfrm>
              <a:off x="5357233" y="3698819"/>
              <a:ext cx="450081" cy="0"/>
            </a:xfrm>
            <a:prstGeom prst="straightConnector1">
              <a:avLst/>
            </a:prstGeom>
            <a:ln w="38100" cap="rnd">
              <a:solidFill>
                <a:srgbClr val="106585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avec flèche 20">
              <a:extLst>
                <a:ext uri="{FF2B5EF4-FFF2-40B4-BE49-F238E27FC236}">
                  <a16:creationId xmlns:a16="http://schemas.microsoft.com/office/drawing/2014/main" id="{95B2DE68-24D2-758C-E197-7D85EE6582F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18450" y="3708053"/>
              <a:ext cx="450872" cy="0"/>
            </a:xfrm>
            <a:prstGeom prst="straightConnector1">
              <a:avLst/>
            </a:prstGeom>
            <a:ln w="38100" cap="rnd">
              <a:solidFill>
                <a:srgbClr val="106585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avec flèche 21">
              <a:extLst>
                <a:ext uri="{FF2B5EF4-FFF2-40B4-BE49-F238E27FC236}">
                  <a16:creationId xmlns:a16="http://schemas.microsoft.com/office/drawing/2014/main" id="{92FB24B9-6C45-FB1D-C4F5-233A4261721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96910" y="2615381"/>
              <a:ext cx="0" cy="393290"/>
            </a:xfrm>
            <a:prstGeom prst="straightConnector1">
              <a:avLst/>
            </a:prstGeom>
            <a:ln w="38100" cap="rnd">
              <a:solidFill>
                <a:srgbClr val="106585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D3559A0A-4C95-C134-D86A-21EE74180D6C}"/>
                </a:ext>
              </a:extLst>
            </p:cNvPr>
            <p:cNvCxnSpPr>
              <a:cxnSpLocks/>
            </p:cNvCxnSpPr>
            <p:nvPr/>
          </p:nvCxnSpPr>
          <p:spPr>
            <a:xfrm>
              <a:off x="4540189" y="4409768"/>
              <a:ext cx="0" cy="634301"/>
            </a:xfrm>
            <a:prstGeom prst="straightConnector1">
              <a:avLst/>
            </a:prstGeom>
            <a:ln w="38100" cap="rnd">
              <a:solidFill>
                <a:srgbClr val="106585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CB916D73-3F20-FCCF-4F5A-B7B7D0E181A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1767CD3-0CD1-108F-8B4B-14C3F4EFC0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24BC33A-2C43-28B2-ED77-776C0A5E2B8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59D90A8-902A-F435-02CF-BB55E2F5417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F3045A8-8241-5C5E-86B3-3696B79527D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E8F7262A-F7B8-5A91-BA72-DF901295C0F1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92D69BB-62E8-2B13-3778-CB0B7DE22944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2F8F17C-4C39-59F0-45B3-945F79893317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566CDDA-D4C6-59CD-9A4D-B09077C35937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D69DE02-9FE2-D158-7169-B06DA5C9D6A2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334615286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749C76-45E9-978C-42A5-ACF2DD217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B3E7972-6B07-E0DE-A810-BF57A239F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متى شكرت فرح ياقوت على المفاجأة؟</a:t>
            </a:r>
          </a:p>
        </p:txBody>
      </p:sp>
      <p:pic>
        <p:nvPicPr>
          <p:cNvPr id="16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0DF1482-01ED-ACD5-4EA2-159D63712D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17AD1C1E-1D24-28B7-7F14-732C329C518D}"/>
              </a:ext>
            </a:extLst>
          </p:cNvPr>
          <p:cNvGrpSpPr/>
          <p:nvPr/>
        </p:nvGrpSpPr>
        <p:grpSpPr>
          <a:xfrm>
            <a:off x="3171243" y="1870871"/>
            <a:ext cx="5466910" cy="3493516"/>
            <a:chOff x="3171243" y="1438075"/>
            <a:chExt cx="5466910" cy="3605994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AEE52D12-070A-A5C9-E43D-F3D73D3D9F11}"/>
                </a:ext>
              </a:extLst>
            </p:cNvPr>
            <p:cNvSpPr/>
            <p:nvPr/>
          </p:nvSpPr>
          <p:spPr>
            <a:xfrm>
              <a:off x="3942490" y="3143217"/>
              <a:ext cx="1325855" cy="1116414"/>
            </a:xfrm>
            <a:prstGeom prst="ellipse">
              <a:avLst/>
            </a:prstGeom>
            <a:solidFill>
              <a:srgbClr val="424D7C"/>
            </a:solidFill>
            <a:ln w="28575"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اَلزَّمانُ</a:t>
              </a:r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E02E23A0-E831-35BE-6078-E35C1B51B3EC}"/>
                </a:ext>
              </a:extLst>
            </p:cNvPr>
            <p:cNvSpPr/>
            <p:nvPr/>
          </p:nvSpPr>
          <p:spPr>
            <a:xfrm>
              <a:off x="5904698" y="3275244"/>
              <a:ext cx="2733455" cy="984387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36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في بِدايَةِ </a:t>
              </a:r>
              <a:r>
                <a:rPr lang="ar-MA" sz="3600" b="1" dirty="0" err="1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ٱلْحَفْلِ</a:t>
              </a:r>
              <a:endPara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3403BE9-ECBD-34A9-B9A5-B5AF96738CBC}"/>
                </a:ext>
              </a:extLst>
            </p:cNvPr>
            <p:cNvSpPr/>
            <p:nvPr/>
          </p:nvSpPr>
          <p:spPr>
            <a:xfrm>
              <a:off x="3171243" y="1438075"/>
              <a:ext cx="2733455" cy="984387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36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ذاتَ يَوْمٍ</a:t>
              </a:r>
              <a:endParaRPr lang="fr-MA" sz="3600" dirty="0">
                <a:solidFill>
                  <a:srgbClr val="002060"/>
                </a:solidFill>
              </a:endParaRPr>
            </a:p>
          </p:txBody>
        </p:sp>
        <p:cxnSp>
          <p:nvCxnSpPr>
            <p:cNvPr id="21" name="Connecteur droit avec flèche 20">
              <a:extLst>
                <a:ext uri="{FF2B5EF4-FFF2-40B4-BE49-F238E27FC236}">
                  <a16:creationId xmlns:a16="http://schemas.microsoft.com/office/drawing/2014/main" id="{22147DA1-D710-DFEA-02FC-EB8BA3919CF0}"/>
                </a:ext>
              </a:extLst>
            </p:cNvPr>
            <p:cNvCxnSpPr>
              <a:cxnSpLocks/>
            </p:cNvCxnSpPr>
            <p:nvPr/>
          </p:nvCxnSpPr>
          <p:spPr>
            <a:xfrm>
              <a:off x="5357233" y="3698819"/>
              <a:ext cx="450081" cy="0"/>
            </a:xfrm>
            <a:prstGeom prst="straightConnector1">
              <a:avLst/>
            </a:prstGeom>
            <a:ln w="38100" cap="rnd">
              <a:solidFill>
                <a:srgbClr val="106585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avec flèche 21">
              <a:extLst>
                <a:ext uri="{FF2B5EF4-FFF2-40B4-BE49-F238E27FC236}">
                  <a16:creationId xmlns:a16="http://schemas.microsoft.com/office/drawing/2014/main" id="{1EDA2D75-FFFC-4C8F-6913-F0AA8697951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18450" y="3708053"/>
              <a:ext cx="450872" cy="0"/>
            </a:xfrm>
            <a:prstGeom prst="straightConnector1">
              <a:avLst/>
            </a:prstGeom>
            <a:ln w="38100" cap="rnd">
              <a:solidFill>
                <a:srgbClr val="106585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avec flèche 22">
              <a:extLst>
                <a:ext uri="{FF2B5EF4-FFF2-40B4-BE49-F238E27FC236}">
                  <a16:creationId xmlns:a16="http://schemas.microsoft.com/office/drawing/2014/main" id="{BAAD3D28-830A-4C24-92C9-054D8A81875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96910" y="2615381"/>
              <a:ext cx="0" cy="393290"/>
            </a:xfrm>
            <a:prstGeom prst="straightConnector1">
              <a:avLst/>
            </a:prstGeom>
            <a:ln w="38100" cap="rnd">
              <a:solidFill>
                <a:srgbClr val="106585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16B68250-FB59-F6A8-E2C3-9BDA36F7C48B}"/>
                </a:ext>
              </a:extLst>
            </p:cNvPr>
            <p:cNvCxnSpPr>
              <a:cxnSpLocks/>
            </p:cNvCxnSpPr>
            <p:nvPr/>
          </p:nvCxnSpPr>
          <p:spPr>
            <a:xfrm>
              <a:off x="4540189" y="4409768"/>
              <a:ext cx="0" cy="634301"/>
            </a:xfrm>
            <a:prstGeom prst="straightConnector1">
              <a:avLst/>
            </a:prstGeom>
            <a:ln w="38100" cap="rnd">
              <a:solidFill>
                <a:srgbClr val="106585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DF0072A5-CF68-4130-AE27-5103FF33D13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3E42339-4F22-33F2-1F92-83C26AC00C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B9B79F6-6DF9-18B7-125B-A4FCEFEEA9A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103F53E-5292-C7AD-E204-79E8B4C2F3E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CFF0D11-AE4A-8FE7-69FF-DC34A636BC6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24AB9D8C-DEBE-8E69-586E-28561D231471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B50434D-62F5-A56D-A4D0-5C5137856DC1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F896466-725A-3B8E-7029-A4597F4AB7D7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89B1C6F-CD50-3C1A-2F46-68DFF8969392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16261C7-65F0-D684-69BE-A74D99B266D6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1526695110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C11CE-5BCD-872C-04A5-1C47121100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55D569-0E8A-9130-1353-A298CD739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نهاية الحفل، شكرت فرح ياقوت على المفاجأة. رددوا</a:t>
            </a:r>
          </a:p>
        </p:txBody>
      </p:sp>
      <p:pic>
        <p:nvPicPr>
          <p:cNvPr id="18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F004626-61E2-CEF9-B2C3-3D66AAC1F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792000" cy="792000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9CF27C79-7E54-1E7E-B083-C84C6B1C5CE0}"/>
              </a:ext>
            </a:extLst>
          </p:cNvPr>
          <p:cNvGrpSpPr/>
          <p:nvPr/>
        </p:nvGrpSpPr>
        <p:grpSpPr>
          <a:xfrm>
            <a:off x="3130182" y="1870871"/>
            <a:ext cx="5507971" cy="4532366"/>
            <a:chOff x="3130182" y="1438075"/>
            <a:chExt cx="5507971" cy="4678291"/>
          </a:xfrm>
        </p:grpSpPr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A4CFEAA5-FE11-5668-2A0F-5230F134A765}"/>
                </a:ext>
              </a:extLst>
            </p:cNvPr>
            <p:cNvSpPr/>
            <p:nvPr/>
          </p:nvSpPr>
          <p:spPr>
            <a:xfrm>
              <a:off x="3942490" y="3143217"/>
              <a:ext cx="1325855" cy="1116414"/>
            </a:xfrm>
            <a:prstGeom prst="ellipse">
              <a:avLst/>
            </a:prstGeom>
            <a:solidFill>
              <a:srgbClr val="424D7C"/>
            </a:solidFill>
            <a:ln w="28575"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اَلزَّمانُ</a:t>
              </a:r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73D5E084-989F-C7E2-92F9-D1BEC7653BAE}"/>
                </a:ext>
              </a:extLst>
            </p:cNvPr>
            <p:cNvSpPr/>
            <p:nvPr/>
          </p:nvSpPr>
          <p:spPr>
            <a:xfrm>
              <a:off x="5904698" y="3275244"/>
              <a:ext cx="2733455" cy="984387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36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في بِدايَةِ </a:t>
              </a:r>
              <a:r>
                <a:rPr lang="ar-MA" sz="3600" b="1" dirty="0" err="1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ٱلْحَفْلِ</a:t>
              </a:r>
              <a:endPara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6797C145-5BCC-664D-DC56-2694B0812B3B}"/>
                </a:ext>
              </a:extLst>
            </p:cNvPr>
            <p:cNvSpPr/>
            <p:nvPr/>
          </p:nvSpPr>
          <p:spPr>
            <a:xfrm>
              <a:off x="3171243" y="1438075"/>
              <a:ext cx="2733455" cy="984387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36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ذاتَ يَوْمٍ</a:t>
              </a:r>
              <a:endParaRPr lang="fr-MA" sz="3600" dirty="0">
                <a:solidFill>
                  <a:srgbClr val="002060"/>
                </a:solidFill>
              </a:endParaRPr>
            </a:p>
          </p:txBody>
        </p:sp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23A3CC0B-34F6-F0A1-DC36-843A9C79A908}"/>
                </a:ext>
              </a:extLst>
            </p:cNvPr>
            <p:cNvCxnSpPr>
              <a:cxnSpLocks/>
            </p:cNvCxnSpPr>
            <p:nvPr/>
          </p:nvCxnSpPr>
          <p:spPr>
            <a:xfrm>
              <a:off x="5357233" y="3698819"/>
              <a:ext cx="450081" cy="0"/>
            </a:xfrm>
            <a:prstGeom prst="straightConnector1">
              <a:avLst/>
            </a:prstGeom>
            <a:ln w="38100" cap="rnd">
              <a:solidFill>
                <a:srgbClr val="106585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avec flèche 20">
              <a:extLst>
                <a:ext uri="{FF2B5EF4-FFF2-40B4-BE49-F238E27FC236}">
                  <a16:creationId xmlns:a16="http://schemas.microsoft.com/office/drawing/2014/main" id="{EF3A89A0-1679-F9D3-DB47-D950254BC9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18450" y="3708053"/>
              <a:ext cx="450872" cy="0"/>
            </a:xfrm>
            <a:prstGeom prst="straightConnector1">
              <a:avLst/>
            </a:prstGeom>
            <a:ln w="38100" cap="rnd">
              <a:solidFill>
                <a:srgbClr val="106585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avec flèche 21">
              <a:extLst>
                <a:ext uri="{FF2B5EF4-FFF2-40B4-BE49-F238E27FC236}">
                  <a16:creationId xmlns:a16="http://schemas.microsoft.com/office/drawing/2014/main" id="{974AA2C2-C774-A315-3D26-754754F5EC9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96910" y="2615381"/>
              <a:ext cx="0" cy="393290"/>
            </a:xfrm>
            <a:prstGeom prst="straightConnector1">
              <a:avLst/>
            </a:prstGeom>
            <a:ln w="38100" cap="rnd">
              <a:solidFill>
                <a:srgbClr val="106585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5EB7183F-967D-FFB1-FCB4-9CB8A2D04ED5}"/>
                </a:ext>
              </a:extLst>
            </p:cNvPr>
            <p:cNvSpPr/>
            <p:nvPr/>
          </p:nvSpPr>
          <p:spPr>
            <a:xfrm>
              <a:off x="3130182" y="5131979"/>
              <a:ext cx="2733455" cy="984387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36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في نِهايَةِ </a:t>
              </a:r>
              <a:r>
                <a:rPr lang="ar-MA" sz="3600" b="1" dirty="0" err="1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ٱلْحَفْلِ</a:t>
              </a:r>
              <a:endParaRPr lang="fr-MA" sz="3600" dirty="0">
                <a:solidFill>
                  <a:srgbClr val="002060"/>
                </a:solidFill>
              </a:endParaRPr>
            </a:p>
          </p:txBody>
        </p:sp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C4173C43-7E63-37F2-EC9E-6A97DC431A44}"/>
                </a:ext>
              </a:extLst>
            </p:cNvPr>
            <p:cNvCxnSpPr>
              <a:cxnSpLocks/>
            </p:cNvCxnSpPr>
            <p:nvPr/>
          </p:nvCxnSpPr>
          <p:spPr>
            <a:xfrm>
              <a:off x="4540189" y="4409768"/>
              <a:ext cx="0" cy="634301"/>
            </a:xfrm>
            <a:prstGeom prst="straightConnector1">
              <a:avLst/>
            </a:prstGeom>
            <a:ln w="38100" cap="rnd">
              <a:solidFill>
                <a:srgbClr val="106585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7A2E4F75-3AA7-6548-1C62-836CB2A3C2E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2F2473E-D591-1A14-8C33-DC16F9097D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E56D5B0-CA99-96E4-0038-32491E82346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D71831A-EB68-1AA7-2192-C660DFFFCE5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B3D09FA-C41B-D7F5-5DFB-0E348867014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4D01F913-86EC-0163-F3A7-5DBF034B045E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940EF62-512C-D311-F464-8F254039DBF3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5F601D0-B229-760F-03E5-8202E0AE8B24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0D1294D-B2AA-9A26-65BD-49CD3CA9C21F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91991BA-CECF-33E3-F5C5-55F3C0F13D0B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4234757259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761A21-FFC7-D5E7-ABA0-23584A8EC8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867E85F-2DB8-48D1-7D1D-7D31FD8E2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متى شكرت المعلمة جميع التلاميذ؟</a:t>
            </a:r>
          </a:p>
        </p:txBody>
      </p:sp>
      <p:pic>
        <p:nvPicPr>
          <p:cNvPr id="16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3DA4146-AE61-BBFF-57DE-56987449EB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F3284066-46C6-785A-94B3-B3474CD18EBD}"/>
              </a:ext>
            </a:extLst>
          </p:cNvPr>
          <p:cNvGrpSpPr/>
          <p:nvPr/>
        </p:nvGrpSpPr>
        <p:grpSpPr>
          <a:xfrm>
            <a:off x="3130182" y="1870871"/>
            <a:ext cx="5507971" cy="4532366"/>
            <a:chOff x="3130182" y="1438075"/>
            <a:chExt cx="5507971" cy="4678291"/>
          </a:xfrm>
        </p:grpSpPr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B1395D77-1B1F-198F-595D-CFD0163D61FE}"/>
                </a:ext>
              </a:extLst>
            </p:cNvPr>
            <p:cNvSpPr/>
            <p:nvPr/>
          </p:nvSpPr>
          <p:spPr>
            <a:xfrm>
              <a:off x="3942490" y="3143217"/>
              <a:ext cx="1325855" cy="1116414"/>
            </a:xfrm>
            <a:prstGeom prst="ellipse">
              <a:avLst/>
            </a:prstGeom>
            <a:solidFill>
              <a:srgbClr val="424D7C"/>
            </a:solidFill>
            <a:ln w="28575"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اَلزَّمانُ</a:t>
              </a:r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360550C6-A15A-FE01-91C9-C45C69D141AC}"/>
                </a:ext>
              </a:extLst>
            </p:cNvPr>
            <p:cNvSpPr/>
            <p:nvPr/>
          </p:nvSpPr>
          <p:spPr>
            <a:xfrm>
              <a:off x="5904698" y="3275244"/>
              <a:ext cx="2733455" cy="984387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36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في بِدايَةِ </a:t>
              </a:r>
              <a:r>
                <a:rPr lang="ar-MA" sz="3600" b="1" dirty="0" err="1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ٱلْحَفْلِ</a:t>
              </a:r>
              <a:endPara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8C734B24-666A-8BF3-CD80-F41000203692}"/>
                </a:ext>
              </a:extLst>
            </p:cNvPr>
            <p:cNvSpPr/>
            <p:nvPr/>
          </p:nvSpPr>
          <p:spPr>
            <a:xfrm>
              <a:off x="3171243" y="1438075"/>
              <a:ext cx="2733455" cy="984387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36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ذاتَ يَوْمٍ</a:t>
              </a:r>
              <a:endParaRPr lang="fr-MA" sz="3600" dirty="0">
                <a:solidFill>
                  <a:srgbClr val="002060"/>
                </a:solidFill>
              </a:endParaRPr>
            </a:p>
          </p:txBody>
        </p:sp>
        <p:cxnSp>
          <p:nvCxnSpPr>
            <p:cNvPr id="21" name="Connecteur droit avec flèche 20">
              <a:extLst>
                <a:ext uri="{FF2B5EF4-FFF2-40B4-BE49-F238E27FC236}">
                  <a16:creationId xmlns:a16="http://schemas.microsoft.com/office/drawing/2014/main" id="{D12D0766-39E8-42F2-F403-63B7F6C4527B}"/>
                </a:ext>
              </a:extLst>
            </p:cNvPr>
            <p:cNvCxnSpPr>
              <a:cxnSpLocks/>
            </p:cNvCxnSpPr>
            <p:nvPr/>
          </p:nvCxnSpPr>
          <p:spPr>
            <a:xfrm>
              <a:off x="5357233" y="3698819"/>
              <a:ext cx="450081" cy="0"/>
            </a:xfrm>
            <a:prstGeom prst="straightConnector1">
              <a:avLst/>
            </a:prstGeom>
            <a:ln w="38100" cap="rnd">
              <a:solidFill>
                <a:srgbClr val="106585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avec flèche 21">
              <a:extLst>
                <a:ext uri="{FF2B5EF4-FFF2-40B4-BE49-F238E27FC236}">
                  <a16:creationId xmlns:a16="http://schemas.microsoft.com/office/drawing/2014/main" id="{779B4363-10EE-C3D3-57D2-383A2EFF2F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18450" y="3708053"/>
              <a:ext cx="450872" cy="0"/>
            </a:xfrm>
            <a:prstGeom prst="straightConnector1">
              <a:avLst/>
            </a:prstGeom>
            <a:ln w="38100" cap="rnd">
              <a:solidFill>
                <a:srgbClr val="106585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avec flèche 22">
              <a:extLst>
                <a:ext uri="{FF2B5EF4-FFF2-40B4-BE49-F238E27FC236}">
                  <a16:creationId xmlns:a16="http://schemas.microsoft.com/office/drawing/2014/main" id="{4DBA7452-807C-C8A9-DFEC-BD49EE87C07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96910" y="2615381"/>
              <a:ext cx="0" cy="393290"/>
            </a:xfrm>
            <a:prstGeom prst="straightConnector1">
              <a:avLst/>
            </a:prstGeom>
            <a:ln w="38100" cap="rnd">
              <a:solidFill>
                <a:srgbClr val="106585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FEEB4A72-6BD3-FBC8-2917-04415B7D72A6}"/>
                </a:ext>
              </a:extLst>
            </p:cNvPr>
            <p:cNvSpPr/>
            <p:nvPr/>
          </p:nvSpPr>
          <p:spPr>
            <a:xfrm>
              <a:off x="3130182" y="5131979"/>
              <a:ext cx="2733455" cy="984387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36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في نِهايَةِ </a:t>
              </a:r>
              <a:r>
                <a:rPr lang="ar-MA" sz="3600" b="1" dirty="0" err="1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ٱلْحَفْلِ</a:t>
              </a:r>
              <a:endParaRPr lang="fr-MA" sz="3600" dirty="0">
                <a:solidFill>
                  <a:srgbClr val="002060"/>
                </a:solidFill>
              </a:endParaRPr>
            </a:p>
          </p:txBody>
        </p: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945806BB-A788-8D70-75B4-6731BA2367C4}"/>
                </a:ext>
              </a:extLst>
            </p:cNvPr>
            <p:cNvCxnSpPr>
              <a:cxnSpLocks/>
            </p:cNvCxnSpPr>
            <p:nvPr/>
          </p:nvCxnSpPr>
          <p:spPr>
            <a:xfrm>
              <a:off x="4540189" y="4409768"/>
              <a:ext cx="0" cy="634301"/>
            </a:xfrm>
            <a:prstGeom prst="straightConnector1">
              <a:avLst/>
            </a:prstGeom>
            <a:ln w="38100" cap="rnd">
              <a:solidFill>
                <a:srgbClr val="106585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4A620645-2AD0-6B2C-9EFF-4146C6E0A77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2158109-0241-C2F1-FF49-E6A39B0EB5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F067F94-CFB8-4BFF-479E-90F7F078938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C535BA2-AB49-A5C1-3C99-F59A1CD5B5A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F923EE3-EE89-25AB-1FFC-25477A92538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35FE72A3-AE3F-089B-AFC6-0DE5F064F912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AF08CEB-A1F5-47E6-B337-CAEF5BB19089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717A294-8D07-B574-9FE4-E8E493738314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6BCC8D8-FC1B-9FE3-90ED-4FC382C9C889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55EF8D6-7760-D50D-7EEF-4D9B3F273121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952143124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947B63-D1C7-9D81-A26E-2FD6B1657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78BA90-605C-CD34-7E54-5AECE9A19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الختام، شكرت المعلمة جميع التلاميذ. رددوا</a:t>
            </a:r>
          </a:p>
        </p:txBody>
      </p:sp>
      <p:pic>
        <p:nvPicPr>
          <p:cNvPr id="18" name="Espace réservé pour une image  16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509AD90-1FBA-1C0A-98F9-0D30C1D9F6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50CAF50D-CF65-CA11-8D43-6289C2A624EE}"/>
              </a:ext>
            </a:extLst>
          </p:cNvPr>
          <p:cNvGrpSpPr/>
          <p:nvPr/>
        </p:nvGrpSpPr>
        <p:grpSpPr>
          <a:xfrm>
            <a:off x="505847" y="1870871"/>
            <a:ext cx="8132306" cy="4532366"/>
            <a:chOff x="505847" y="1438075"/>
            <a:chExt cx="8132306" cy="4678291"/>
          </a:xfrm>
        </p:grpSpPr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1AF15992-9EE1-F73D-FF8F-674C484BEA13}"/>
                </a:ext>
              </a:extLst>
            </p:cNvPr>
            <p:cNvSpPr/>
            <p:nvPr/>
          </p:nvSpPr>
          <p:spPr>
            <a:xfrm>
              <a:off x="3942490" y="3143217"/>
              <a:ext cx="1325855" cy="1116414"/>
            </a:xfrm>
            <a:prstGeom prst="ellipse">
              <a:avLst/>
            </a:prstGeom>
            <a:solidFill>
              <a:srgbClr val="424D7C"/>
            </a:solidFill>
            <a:ln w="28575"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3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اَلزَّمانُ</a:t>
              </a:r>
              <a:endParaRPr lang="fr-F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84B461CE-250C-E85F-70F1-C9C1221B85AD}"/>
                </a:ext>
              </a:extLst>
            </p:cNvPr>
            <p:cNvSpPr/>
            <p:nvPr/>
          </p:nvSpPr>
          <p:spPr>
            <a:xfrm>
              <a:off x="5904698" y="3275244"/>
              <a:ext cx="2733455" cy="984387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36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في بِدايَةِ </a:t>
              </a:r>
              <a:r>
                <a:rPr lang="ar-MA" sz="3600" b="1" dirty="0" err="1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ٱلْحَفْلِ</a:t>
              </a:r>
              <a:endParaRPr lang="ar-MA" sz="36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73550822-61DA-56D1-3B56-E5BD6D6DAA90}"/>
                </a:ext>
              </a:extLst>
            </p:cNvPr>
            <p:cNvSpPr/>
            <p:nvPr/>
          </p:nvSpPr>
          <p:spPr>
            <a:xfrm>
              <a:off x="505847" y="3280280"/>
              <a:ext cx="2800290" cy="979351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36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في </a:t>
              </a:r>
              <a:r>
                <a:rPr lang="ar-MA" sz="3600" b="1" dirty="0" err="1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ٱلْخِتامِ</a:t>
              </a:r>
              <a:endParaRPr lang="fr-MA" sz="3600" dirty="0">
                <a:solidFill>
                  <a:srgbClr val="002060"/>
                </a:solidFill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84AF81B2-5AEB-FCE3-A942-75033919EA1F}"/>
                </a:ext>
              </a:extLst>
            </p:cNvPr>
            <p:cNvSpPr/>
            <p:nvPr/>
          </p:nvSpPr>
          <p:spPr>
            <a:xfrm>
              <a:off x="3171243" y="1438075"/>
              <a:ext cx="2733455" cy="984387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36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ذاتَ يَوْمٍ</a:t>
              </a:r>
              <a:endParaRPr lang="fr-MA" sz="3600" dirty="0">
                <a:solidFill>
                  <a:srgbClr val="002060"/>
                </a:solidFill>
              </a:endParaRPr>
            </a:p>
          </p:txBody>
        </p:sp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2485820E-2087-6684-91B8-2999BFAA8CC6}"/>
                </a:ext>
              </a:extLst>
            </p:cNvPr>
            <p:cNvCxnSpPr>
              <a:cxnSpLocks/>
            </p:cNvCxnSpPr>
            <p:nvPr/>
          </p:nvCxnSpPr>
          <p:spPr>
            <a:xfrm>
              <a:off x="5357233" y="3698819"/>
              <a:ext cx="450081" cy="0"/>
            </a:xfrm>
            <a:prstGeom prst="straightConnector1">
              <a:avLst/>
            </a:prstGeom>
            <a:ln w="38100" cap="rnd">
              <a:solidFill>
                <a:srgbClr val="106585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avec flèche 20">
              <a:extLst>
                <a:ext uri="{FF2B5EF4-FFF2-40B4-BE49-F238E27FC236}">
                  <a16:creationId xmlns:a16="http://schemas.microsoft.com/office/drawing/2014/main" id="{044398FB-0398-B5FF-F230-413BC27D41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18450" y="3708053"/>
              <a:ext cx="450872" cy="0"/>
            </a:xfrm>
            <a:prstGeom prst="straightConnector1">
              <a:avLst/>
            </a:prstGeom>
            <a:ln w="38100" cap="rnd">
              <a:solidFill>
                <a:srgbClr val="106585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avec flèche 21">
              <a:extLst>
                <a:ext uri="{FF2B5EF4-FFF2-40B4-BE49-F238E27FC236}">
                  <a16:creationId xmlns:a16="http://schemas.microsoft.com/office/drawing/2014/main" id="{3526D147-63D0-6B9C-9004-F5907355ECF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96910" y="2615381"/>
              <a:ext cx="0" cy="393290"/>
            </a:xfrm>
            <a:prstGeom prst="straightConnector1">
              <a:avLst/>
            </a:prstGeom>
            <a:ln w="38100" cap="rnd">
              <a:solidFill>
                <a:srgbClr val="106585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F782A8FB-2E89-FD61-CF02-E7E10226BD5A}"/>
                </a:ext>
              </a:extLst>
            </p:cNvPr>
            <p:cNvSpPr/>
            <p:nvPr/>
          </p:nvSpPr>
          <p:spPr>
            <a:xfrm>
              <a:off x="3130182" y="5131979"/>
              <a:ext cx="2733455" cy="984387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3600" b="1" dirty="0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في نِهايَةِ </a:t>
              </a:r>
              <a:r>
                <a:rPr lang="ar-MA" sz="3600" b="1" dirty="0" err="1">
                  <a:solidFill>
                    <a:srgbClr val="002060"/>
                  </a:solidFill>
                  <a:latin typeface="Microsoft Uighur" panose="02000000000000000000" pitchFamily="2" charset="-78"/>
                  <a:ea typeface="Calibri" panose="020F0502020204030204" pitchFamily="34" charset="0"/>
                  <a:cs typeface="Microsoft Uighur" panose="02000000000000000000" pitchFamily="2" charset="-78"/>
                </a:rPr>
                <a:t>ٱلْحَفْلِ</a:t>
              </a:r>
              <a:endParaRPr lang="fr-MA" sz="3600" dirty="0">
                <a:solidFill>
                  <a:srgbClr val="002060"/>
                </a:solidFill>
              </a:endParaRPr>
            </a:p>
          </p:txBody>
        </p:sp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C7A49EF1-0AEB-699B-BA4A-B3EFAAD77551}"/>
                </a:ext>
              </a:extLst>
            </p:cNvPr>
            <p:cNvCxnSpPr>
              <a:cxnSpLocks/>
            </p:cNvCxnSpPr>
            <p:nvPr/>
          </p:nvCxnSpPr>
          <p:spPr>
            <a:xfrm>
              <a:off x="4540189" y="4409768"/>
              <a:ext cx="0" cy="634301"/>
            </a:xfrm>
            <a:prstGeom prst="straightConnector1">
              <a:avLst/>
            </a:prstGeom>
            <a:ln w="38100" cap="rnd">
              <a:solidFill>
                <a:srgbClr val="106585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220D1916-3859-C8EC-7A9F-F7ECA580345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5E6E650-981B-B9F3-CDF8-3F236853DA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7A05526-AD78-706F-082A-229AF306B99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199E8E2-D340-E85A-6C22-4F8187CC2A2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1944A08-1DC4-6AB8-739B-3994AB9BE4C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F60F32F-EA91-7B54-3FFE-115AA03AC9B5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C9551C5-E814-834F-EFD4-6E5E8D315E47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DE5FB6B-844B-2B7D-6491-9BE3E996F235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C811C88-4CAF-A3FC-BA5C-398FB01DA7FE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48D5E9A-A8ED-1C95-F041-D3A259156A90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547383416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584667-BA39-37BC-57A3-004F9FF12F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73377E4D-FACA-4418-60CF-762F76DE6619}"/>
              </a:ext>
            </a:extLst>
          </p:cNvPr>
          <p:cNvGrpSpPr/>
          <p:nvPr/>
        </p:nvGrpSpPr>
        <p:grpSpPr>
          <a:xfrm>
            <a:off x="953622" y="1630962"/>
            <a:ext cx="6559806" cy="4985119"/>
            <a:chOff x="-6347563" y="1986033"/>
            <a:chExt cx="6559806" cy="4985119"/>
          </a:xfrm>
        </p:grpSpPr>
        <p:pic>
          <p:nvPicPr>
            <p:cNvPr id="11" name="Image 10" descr="Une image contenant personne, habits, anniversaire, Visage humain&#10;&#10;Le contenu généré par l’IA peut être incorrect.">
              <a:extLst>
                <a:ext uri="{FF2B5EF4-FFF2-40B4-BE49-F238E27FC236}">
                  <a16:creationId xmlns:a16="http://schemas.microsoft.com/office/drawing/2014/main" id="{CF3E163D-ECBE-55E6-58BE-7F8B9CCB74B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17924" y="4482582"/>
              <a:ext cx="2630167" cy="2267556"/>
            </a:xfrm>
            <a:prstGeom prst="rect">
              <a:avLst/>
            </a:prstGeom>
          </p:spPr>
        </p:pic>
        <p:pic>
          <p:nvPicPr>
            <p:cNvPr id="21" name="Image 20" descr="Une image contenant dessin humoristique, Dessin d’enfant, Dessin animé, Animation&#10;&#10;Le contenu généré par l’IA peut être incorrect.">
              <a:extLst>
                <a:ext uri="{FF2B5EF4-FFF2-40B4-BE49-F238E27FC236}">
                  <a16:creationId xmlns:a16="http://schemas.microsoft.com/office/drawing/2014/main" id="{635E65BA-754A-9C28-DB8E-21061EE431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347563" y="1986033"/>
              <a:ext cx="2630167" cy="2308697"/>
            </a:xfrm>
            <a:prstGeom prst="rect">
              <a:avLst/>
            </a:prstGeom>
          </p:spPr>
        </p:pic>
        <p:pic>
          <p:nvPicPr>
            <p:cNvPr id="25" name="Image 24" descr="Une image contenant dessin humoristique, habits, chaussures, illustration&#10;&#10;Le contenu généré par l’IA peut être incorrect.">
              <a:extLst>
                <a:ext uri="{FF2B5EF4-FFF2-40B4-BE49-F238E27FC236}">
                  <a16:creationId xmlns:a16="http://schemas.microsoft.com/office/drawing/2014/main" id="{237625FB-60E5-B6B0-22C6-9F8A8CFF5A9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08674" y="1993956"/>
              <a:ext cx="2515524" cy="2414936"/>
            </a:xfrm>
            <a:prstGeom prst="rect">
              <a:avLst/>
            </a:prstGeom>
          </p:spPr>
        </p:pic>
        <p:pic>
          <p:nvPicPr>
            <p:cNvPr id="27" name="Image 26" descr="Une image contenant dessin humoristique, illustration, Dessin d’enfant, dessin&#10;&#10;Le contenu généré par l’IA peut être incorrect.">
              <a:extLst>
                <a:ext uri="{FF2B5EF4-FFF2-40B4-BE49-F238E27FC236}">
                  <a16:creationId xmlns:a16="http://schemas.microsoft.com/office/drawing/2014/main" id="{35991C05-E92D-7C55-5323-96E3C22D416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347563" y="4556216"/>
              <a:ext cx="2593207" cy="2414936"/>
            </a:xfrm>
            <a:prstGeom prst="rect">
              <a:avLst/>
            </a:prstGeom>
          </p:spPr>
        </p:pic>
      </p:grpSp>
      <p:sp>
        <p:nvSpPr>
          <p:cNvPr id="10" name="Titre 9">
            <a:extLst>
              <a:ext uri="{FF2B5EF4-FFF2-40B4-BE49-F238E27FC236}">
                <a16:creationId xmlns:a16="http://schemas.microsoft.com/office/drawing/2014/main" id="{230345B1-2BE9-DDD0-EA87-A1F8624D1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لنتذكر بعض أحداث الحكاية.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35D0255-71D2-3F60-C0BF-F92DD91A64A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D5CDE53-029E-CA42-583C-264BC90FFA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5FA6918-9895-81C0-702B-82465512ED39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A138829-477C-DEE7-5598-6EF2197FDEA1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23B8AED-7B79-8105-EBBD-02C97310FDB3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40CFDD7-D349-FE20-90BC-BDD4C15D37B7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483C381-F648-65FE-9936-9D5B1028EAE4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F6A0622-2434-423E-04FA-A79F9E701CAD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A34329C-C652-9680-7DF9-6DF33309A406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2D7661D-A8DA-42B6-C38C-53EFD8151C34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6FC76CF-B1AC-1A0B-A12A-DA9560691F97}"/>
              </a:ext>
            </a:extLst>
          </p:cNvPr>
          <p:cNvGrpSpPr/>
          <p:nvPr/>
        </p:nvGrpSpPr>
        <p:grpSpPr>
          <a:xfrm>
            <a:off x="-6888411" y="3524403"/>
            <a:ext cx="13303368" cy="3101755"/>
            <a:chOff x="1376697" y="3601065"/>
            <a:chExt cx="14839230" cy="3101755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D732F3E5-702F-4674-344E-E2D9BE93C494}"/>
                </a:ext>
              </a:extLst>
            </p:cNvPr>
            <p:cNvSpPr txBox="1"/>
            <p:nvPr/>
          </p:nvSpPr>
          <p:spPr>
            <a:xfrm>
              <a:off x="1376697" y="3601065"/>
              <a:ext cx="5211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fr-MA" b="1" dirty="0"/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E1D47C41-A65E-2679-61E7-2F135C43108F}"/>
                </a:ext>
              </a:extLst>
            </p:cNvPr>
            <p:cNvSpPr txBox="1"/>
            <p:nvPr/>
          </p:nvSpPr>
          <p:spPr>
            <a:xfrm>
              <a:off x="15694817" y="3798279"/>
              <a:ext cx="5211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MA" b="1" dirty="0"/>
                <a:t>4</a:t>
              </a:r>
              <a:endParaRPr lang="fr-MA" b="1" dirty="0"/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F7297A18-0998-163B-4BEC-394BB4C7614C}"/>
                </a:ext>
              </a:extLst>
            </p:cNvPr>
            <p:cNvSpPr txBox="1"/>
            <p:nvPr/>
          </p:nvSpPr>
          <p:spPr>
            <a:xfrm>
              <a:off x="11243017" y="3804731"/>
              <a:ext cx="5211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/>
                <a:t>2</a:t>
              </a:r>
              <a:endParaRPr lang="fr-MA" b="1" dirty="0"/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BB233B58-A93F-53EA-2740-D0508B7A565F}"/>
                </a:ext>
              </a:extLst>
            </p:cNvPr>
            <p:cNvSpPr txBox="1"/>
            <p:nvPr/>
          </p:nvSpPr>
          <p:spPr>
            <a:xfrm>
              <a:off x="15663412" y="6247075"/>
              <a:ext cx="5211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/>
                <a:t>3</a:t>
              </a:r>
              <a:endParaRPr lang="fr-MA" b="1" dirty="0"/>
            </a:p>
          </p:txBody>
        </p:sp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A5F70A8B-E779-21A1-141E-26CAC97E4640}"/>
                </a:ext>
              </a:extLst>
            </p:cNvPr>
            <p:cNvSpPr txBox="1"/>
            <p:nvPr/>
          </p:nvSpPr>
          <p:spPr>
            <a:xfrm>
              <a:off x="11215688" y="6333488"/>
              <a:ext cx="5211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/>
                <a:t>1</a:t>
              </a:r>
              <a:endParaRPr lang="fr-MA" b="1" dirty="0"/>
            </a:p>
          </p:txBody>
        </p:sp>
      </p:grpSp>
      <p:pic>
        <p:nvPicPr>
          <p:cNvPr id="26" name="Espace réservé pour une image  22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059C20D-EC10-95F4-016F-4EEBC228890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sp>
        <p:nvSpPr>
          <p:cNvPr id="28" name="Ellipse 27">
            <a:extLst>
              <a:ext uri="{FF2B5EF4-FFF2-40B4-BE49-F238E27FC236}">
                <a16:creationId xmlns:a16="http://schemas.microsoft.com/office/drawing/2014/main" id="{C903E3EE-CD1B-D337-CF25-4C9B0491E868}"/>
              </a:ext>
            </a:extLst>
          </p:cNvPr>
          <p:cNvSpPr/>
          <p:nvPr/>
        </p:nvSpPr>
        <p:spPr>
          <a:xfrm>
            <a:off x="5906087" y="3689907"/>
            <a:ext cx="508870" cy="43760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2492409F-DBAE-DB2D-76D5-E3F70F7BB70C}"/>
              </a:ext>
            </a:extLst>
          </p:cNvPr>
          <p:cNvSpPr/>
          <p:nvPr/>
        </p:nvSpPr>
        <p:spPr>
          <a:xfrm>
            <a:off x="1918703" y="3689907"/>
            <a:ext cx="508870" cy="43760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B8DADE1F-8CFE-18D3-E80C-0C45F9AB2F8C}"/>
              </a:ext>
            </a:extLst>
          </p:cNvPr>
          <p:cNvSpPr/>
          <p:nvPr/>
        </p:nvSpPr>
        <p:spPr>
          <a:xfrm>
            <a:off x="5921077" y="6118314"/>
            <a:ext cx="508870" cy="43760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785209CB-74DE-28A6-6023-3E6AC98D452E}"/>
              </a:ext>
            </a:extLst>
          </p:cNvPr>
          <p:cNvSpPr/>
          <p:nvPr/>
        </p:nvSpPr>
        <p:spPr>
          <a:xfrm>
            <a:off x="1918703" y="6178274"/>
            <a:ext cx="508870" cy="43760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4914950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EB2026-8153-A5A6-025E-BA05ABFBF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660FBAB5-C56A-4C61-8163-36C5700C6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بم أخبرت فرح ياقوت؟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4EFE30C-9976-DDD2-AACB-E55FF9EEE0C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EB1E495-3D0A-7C40-D53C-ACCB1980C82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8059EFA-9B3F-CAF1-525D-F9C5E6B9C1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1E0BACA-F216-5283-6184-D2B68460ED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75FE041-6F36-A3EC-3A3E-8D4B824ADF1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C26DC48-E942-ADF9-EC1F-383CC0E5301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3DDC7ED-D670-6B17-362F-EDD8EE2991A5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0F33386-96FB-AEFB-08A1-AAD7AAE58A62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34C3A60-0342-6E63-F47A-40D6C096A418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4355F55-CFA1-3E74-08D5-F82FA8AC6489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5F597CF-E258-8A51-420F-0F3504D63C26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5" name="Image 4" descr="Une image contenant dessin humoristique, illustration, Dessin d’enfant, dessin&#10;&#10;Le contenu généré par l’IA peut être incorrect.">
            <a:extLst>
              <a:ext uri="{FF2B5EF4-FFF2-40B4-BE49-F238E27FC236}">
                <a16:creationId xmlns:a16="http://schemas.microsoft.com/office/drawing/2014/main" id="{1A7A8A9C-BAD9-EE3C-F9E1-A6BA27F5B2A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363" y="2168526"/>
            <a:ext cx="3924300" cy="3240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237319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A3380C-CA65-C09A-5F1C-621253538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1338FD0-12A1-8802-F56A-0B9AE04CA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فعلت ياقوت؟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2D99249-C82A-D936-0DA5-842633E47C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8F14166-3F59-8333-167A-C84D19DC482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1337D07-E890-DAAA-D8F6-26D552A4E3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6D2668F-13C3-4A08-E849-12ABF358333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4BE8FD7-C6B3-4EC4-71C8-0CCA4AE4220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D36F09D-FAA6-D793-DA1D-B40628EDBAA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615D4F2-CB50-9B4A-089B-466439A90B34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E66A4D4-86C3-6690-D79F-26F93F4C5F7D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72F07CF-DA7A-1D28-017A-101DBBB7ED99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F064CF-B32D-250C-6BFD-2B8D8D53C3CA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74741D2-01EF-3D15-DB74-0B89A238D7F7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7F6DBC-7122-3503-FF0F-6B9D8FF98A7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42" t="24277" r="22892" b="22819"/>
          <a:stretch/>
        </p:blipFill>
        <p:spPr>
          <a:xfrm>
            <a:off x="2519363" y="2203938"/>
            <a:ext cx="4173663" cy="3399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033414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4BA72E-8298-B914-3999-6722138E86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4FB69BF4-5D89-428D-8CA4-2E8D39194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اقترح الأصدقاء؟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DD7422B-5A80-3618-C8AB-1EECFF7B1CE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5D462F7-E628-9FF7-3EE1-75AFCD7C74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CC68653-1394-DAE3-D190-6B18D74D96D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C9089E5-000E-B2AD-6480-89FDE146D04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B1E3246-25B4-49EA-8B36-80A2451B944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848D473-32FF-0DD6-76F8-72C266502BEC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EA52CFA-03C3-10B9-EF47-4C0D77E00655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C3D0366-EACF-AC89-C452-EB7E2B1D7697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6C17776-8579-B96E-E0D5-BC88CE3A2271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7F44A5C-AD13-A3B4-E76C-EA3891689DF6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5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CB3A3634-1D24-D04B-C796-781118C082F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3" name="Image 2" descr="Une image contenant personne, habits, anniversaire, Visage humain&#10;&#10;Le contenu généré par l’IA peut être incorrect.">
            <a:extLst>
              <a:ext uri="{FF2B5EF4-FFF2-40B4-BE49-F238E27FC236}">
                <a16:creationId xmlns:a16="http://schemas.microsoft.com/office/drawing/2014/main" id="{48D70735-EBD1-452F-369C-72E9539A665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7048" y="2168525"/>
            <a:ext cx="4066943" cy="3452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90685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2AB6A-2ADF-361A-3DD7-3A7DC7F61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A2122E8-90BE-F8BC-4905-E09F1CC8F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بم شعرت فرح في نهاية الحفل؟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2C3FCDB-D4C8-7191-1985-EAEAED400B9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92CA865-BB15-67FD-2B1C-65B7E4B753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868DD80-35CA-96C9-6246-CF53F837313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27A59CD-8851-7084-5A52-90F1F1972A1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29D836C-EE14-B4B8-4BC2-3DC9F230D85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81649EB-E473-591E-AD28-A46249AC2B55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58CEEF5-8D10-93FB-B02F-118F33092A75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2C1927A-3F67-1035-D350-98EDF195266C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697D777-E005-3368-3ED8-0BA0C157BFD4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850E17A-08CC-5A4C-BC64-81429E2E7F21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5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40A3A67-21B7-975C-E132-78CD4F4CCBB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4" name="Image 3" descr="Une image contenant dessin humoristique, habits, chaussures, illustration&#10;&#10;Le contenu généré par l’IA peut être incorrect.">
            <a:extLst>
              <a:ext uri="{FF2B5EF4-FFF2-40B4-BE49-F238E27FC236}">
                <a16:creationId xmlns:a16="http://schemas.microsoft.com/office/drawing/2014/main" id="{4FC5E4C7-4A0F-5BF3-C6A2-308188C6132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363" y="2211363"/>
            <a:ext cx="3854543" cy="377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490533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05F49-A93F-A4BC-C983-3BD5E2B661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BCBFD0CA-F3E9-19D1-7C71-754032695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946388" cy="612000"/>
          </a:xfrm>
        </p:spPr>
        <p:txBody>
          <a:bodyPr>
            <a:norm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خذوا كراساتكم ص 23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13E5A995-E403-B233-7E9D-D474A758E5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B705D67-109A-11D6-E082-59A78862C4A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BB3F238-18C8-82DF-D4C8-92DC32842D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E204C4D-66BB-7743-278F-EAE02A41829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0550AF8-E628-2984-A18C-5EBFE41C648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27471FC-CB3C-8EEF-6BB8-6A05A9D2F59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A977D96-B8AF-D89B-8400-1FF317884908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BE25DC6-8012-AF5F-04A3-148C7A2C9A4D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33D0D7F-3FD7-6B9D-6A6E-42C20E7964A2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D4AFA70-E262-CBC8-62FC-A2B31C2F8D67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38D2D24-24D6-EDB5-FB0A-D8308AB55CE8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5" name="Image 4" descr="Une image contenant texte, capture d’écran, Système d’exploitation, multimédia&#10;&#10;Le contenu généré par l’IA peut être incorrect.">
            <a:extLst>
              <a:ext uri="{FF2B5EF4-FFF2-40B4-BE49-F238E27FC236}">
                <a16:creationId xmlns:a16="http://schemas.microsoft.com/office/drawing/2014/main" id="{849A6264-7E8F-3C0E-643F-30C94D71FD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4194" y="1726871"/>
            <a:ext cx="3158064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028592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22297B-DB0A-667E-10E2-9F4B00709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CEE9F75C-2229-4505-B7A3-10CD3E2C0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ستجيبون عن أسئلة حول الحكاية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Espace réservé pour une image  8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229E7885-246E-2065-AE16-301CAE4D997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7C55A0A-46D0-7823-66FC-ECFF1CF6F1E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EC3B10A-AE34-03E0-D9D6-1D3AE9DDD7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A0E482E-2420-3911-5293-6A9EC4BE730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3A07256-35D1-50DF-EB24-27F7764F02C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2F5C8A1-ABEB-5E09-752E-4F9E06BB88A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DAC2D6A-4444-3E58-8BAC-C0361DAECC2A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AB383A6-7826-C28F-F0C3-AA2430801BA8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F9E27B3-466D-6AF4-26FA-DA7CA50235C2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BBCECE8-C870-2616-CF60-9FF4781F0ECC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A55456F-6702-7EAB-EFE3-F0C46D4A4A1F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3" name="Image 2" descr="Une image contenant texte, capture d’écran, Système d’exploitation, multimédia&#10;&#10;Le contenu généré par l’IA peut être incorrect.">
            <a:extLst>
              <a:ext uri="{FF2B5EF4-FFF2-40B4-BE49-F238E27FC236}">
                <a16:creationId xmlns:a16="http://schemas.microsoft.com/office/drawing/2014/main" id="{6E7E0963-498E-92E4-129D-979C231260E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4194" y="1726871"/>
            <a:ext cx="3158064" cy="4680000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DE70CCD-E318-1F86-42A2-46A756160D56}"/>
              </a:ext>
            </a:extLst>
          </p:cNvPr>
          <p:cNvSpPr/>
          <p:nvPr/>
        </p:nvSpPr>
        <p:spPr>
          <a:xfrm>
            <a:off x="3104194" y="2174240"/>
            <a:ext cx="3158064" cy="1948447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53724773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4BDA0-E19D-8AAB-D7F1-A759AA7B0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4CBF0F3-3D1C-B0B5-D6E5-27E6AA803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علامة تحت شخصيات الحكاية  - صححوا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0312484-73E0-349F-6DDF-3F5A4683FC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419" y="2965146"/>
            <a:ext cx="7150099" cy="1606854"/>
          </a:xfrm>
          <a:prstGeom prst="rect">
            <a:avLst/>
          </a:prstGeom>
        </p:spPr>
      </p:pic>
      <p:sp>
        <p:nvSpPr>
          <p:cNvPr id="17" name="Signe de multiplication 16">
            <a:extLst>
              <a:ext uri="{FF2B5EF4-FFF2-40B4-BE49-F238E27FC236}">
                <a16:creationId xmlns:a16="http://schemas.microsoft.com/office/drawing/2014/main" id="{7A66DA0B-F267-64A8-F49A-E5CD15889358}"/>
              </a:ext>
            </a:extLst>
          </p:cNvPr>
          <p:cNvSpPr/>
          <p:nvPr/>
        </p:nvSpPr>
        <p:spPr>
          <a:xfrm>
            <a:off x="7343698" y="4108076"/>
            <a:ext cx="304800" cy="273424"/>
          </a:xfrm>
          <a:prstGeom prst="mathMultiply">
            <a:avLst/>
          </a:prstGeom>
          <a:solidFill>
            <a:srgbClr val="00ACA4"/>
          </a:solidFill>
          <a:ln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Signe de multiplication 21">
            <a:extLst>
              <a:ext uri="{FF2B5EF4-FFF2-40B4-BE49-F238E27FC236}">
                <a16:creationId xmlns:a16="http://schemas.microsoft.com/office/drawing/2014/main" id="{D116420A-2B77-9E2F-FC71-3547537FE785}"/>
              </a:ext>
            </a:extLst>
          </p:cNvPr>
          <p:cNvSpPr/>
          <p:nvPr/>
        </p:nvSpPr>
        <p:spPr>
          <a:xfrm>
            <a:off x="3878459" y="4092388"/>
            <a:ext cx="304800" cy="273424"/>
          </a:xfrm>
          <a:prstGeom prst="mathMultiply">
            <a:avLst/>
          </a:prstGeom>
          <a:solidFill>
            <a:srgbClr val="00ACA4"/>
          </a:solidFill>
          <a:ln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Signe de multiplication 22">
            <a:extLst>
              <a:ext uri="{FF2B5EF4-FFF2-40B4-BE49-F238E27FC236}">
                <a16:creationId xmlns:a16="http://schemas.microsoft.com/office/drawing/2014/main" id="{57917629-E4C0-F5A7-D104-F8ED7F0EAB9C}"/>
              </a:ext>
            </a:extLst>
          </p:cNvPr>
          <p:cNvSpPr/>
          <p:nvPr/>
        </p:nvSpPr>
        <p:spPr>
          <a:xfrm>
            <a:off x="6249191" y="4092388"/>
            <a:ext cx="304800" cy="273424"/>
          </a:xfrm>
          <a:prstGeom prst="mathMultiply">
            <a:avLst/>
          </a:prstGeom>
          <a:solidFill>
            <a:srgbClr val="00ACA4"/>
          </a:solidFill>
          <a:ln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Signe de multiplication 23">
            <a:extLst>
              <a:ext uri="{FF2B5EF4-FFF2-40B4-BE49-F238E27FC236}">
                <a16:creationId xmlns:a16="http://schemas.microsoft.com/office/drawing/2014/main" id="{13F398B0-A7D9-81BE-94AA-67455A7AE7D6}"/>
              </a:ext>
            </a:extLst>
          </p:cNvPr>
          <p:cNvSpPr/>
          <p:nvPr/>
        </p:nvSpPr>
        <p:spPr>
          <a:xfrm>
            <a:off x="1495502" y="4092388"/>
            <a:ext cx="304800" cy="273424"/>
          </a:xfrm>
          <a:prstGeom prst="mathMultiply">
            <a:avLst/>
          </a:prstGeom>
          <a:solidFill>
            <a:srgbClr val="00ACA4"/>
          </a:solidFill>
          <a:ln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4EE5B43-E944-8755-1043-BF29F2E5D20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4A6883C-38FC-6349-FB2F-BC7481DF8E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FDB66A0-88E6-F750-4568-3E6E08DEEA8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67BCD81-B547-A39C-3C12-47BC57E1EF5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D628CF2-0CFD-28EA-5959-0F357B282B7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7FCD2BA-7721-041A-F3D0-B48FEC7A58C4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39BCA0B-A7B4-E928-C05C-90FE913B4AC2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A1D57DE-F290-B20E-83E7-8F88DD5E6691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8FAAB53-5738-6EC8-B91C-82EAE505E832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CE36933-7767-E100-2AAB-0E2D3C5F6345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5" name="Espace réservé pour une image  34">
            <a:extLst>
              <a:ext uri="{FF2B5EF4-FFF2-40B4-BE49-F238E27FC236}">
                <a16:creationId xmlns:a16="http://schemas.microsoft.com/office/drawing/2014/main" id="{A3E0FC9A-36FD-0274-8157-F2104C7A40E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/>
          <a:srcRect/>
          <a:stretch/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3932111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2" grpId="0" animBg="1"/>
      <p:bldP spid="23" grpId="0" animBg="1"/>
      <p:bldP spid="24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57B9DB-4194-0F30-C4F5-9A7E284FC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A935CC9D-38DB-32B9-3C0B-7FF2BBE46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علامة أمام وقت احتفال فرح بعيد ميلادها. -    صححوا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33B3A78-0E27-3499-C3A6-773E05F812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5900" y="1852980"/>
            <a:ext cx="4494755" cy="3512420"/>
          </a:xfrm>
          <a:prstGeom prst="rect">
            <a:avLst/>
          </a:prstGeom>
        </p:spPr>
      </p:pic>
      <p:sp>
        <p:nvSpPr>
          <p:cNvPr id="14" name="Signe de multiplication 13">
            <a:extLst>
              <a:ext uri="{FF2B5EF4-FFF2-40B4-BE49-F238E27FC236}">
                <a16:creationId xmlns:a16="http://schemas.microsoft.com/office/drawing/2014/main" id="{9CFF2271-54F0-9E4C-AA59-61343C5F586C}"/>
              </a:ext>
            </a:extLst>
          </p:cNvPr>
          <p:cNvSpPr/>
          <p:nvPr/>
        </p:nvSpPr>
        <p:spPr>
          <a:xfrm>
            <a:off x="3617812" y="4113374"/>
            <a:ext cx="304800" cy="273424"/>
          </a:xfrm>
          <a:prstGeom prst="mathMultiply">
            <a:avLst/>
          </a:prstGeom>
          <a:solidFill>
            <a:srgbClr val="00ACA4"/>
          </a:solidFill>
          <a:ln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E2FC3D7-519A-BD4C-9646-FD7B5CF5833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FAEA318-DC18-4E18-F4BA-93207E1653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E11443B-B76F-6C3F-DDC4-C5533E7FBE0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44A6DB5-C2CF-892F-97B4-320665AC600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37350AE-EB9B-1E51-4B68-B09EF81B708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EFCD535-B223-7233-D407-D2D6CC7230E7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E35BFA8-9057-2EBF-1826-9618E4CA6F21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8023120-5D21-60C3-639A-3EE0F5FBC28C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13B7AC4-D8D4-C98A-4DAA-5B0B7FF3A856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FEABCF9-A55E-85A7-7968-F5E40AB9B959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5" name="Espace réservé pour une image  34">
            <a:extLst>
              <a:ext uri="{FF2B5EF4-FFF2-40B4-BE49-F238E27FC236}">
                <a16:creationId xmlns:a16="http://schemas.microsoft.com/office/drawing/2014/main" id="{CD70DC2B-4B63-04D3-FC74-B144D28EDFE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/>
          <a:srcRect/>
          <a:stretch/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41173959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95B007-6887-7F6C-6EC6-79DF77F01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593FBCDD-020E-313E-F827-E962AD751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علامة أمام  الشيء الذي أهداه نبيل لفرح. – صححوا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B66AD50-E295-3C41-E4E2-041F78805F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5920" y="2447570"/>
            <a:ext cx="4205180" cy="2667056"/>
          </a:xfrm>
          <a:prstGeom prst="rect">
            <a:avLst/>
          </a:prstGeom>
        </p:spPr>
      </p:pic>
      <p:sp>
        <p:nvSpPr>
          <p:cNvPr id="14" name="Signe de multiplication 13">
            <a:extLst>
              <a:ext uri="{FF2B5EF4-FFF2-40B4-BE49-F238E27FC236}">
                <a16:creationId xmlns:a16="http://schemas.microsoft.com/office/drawing/2014/main" id="{4F68CDAA-7A0E-1E36-ABFB-486A1616FC8E}"/>
              </a:ext>
            </a:extLst>
          </p:cNvPr>
          <p:cNvSpPr/>
          <p:nvPr/>
        </p:nvSpPr>
        <p:spPr>
          <a:xfrm>
            <a:off x="3398255" y="3781098"/>
            <a:ext cx="304800" cy="273424"/>
          </a:xfrm>
          <a:prstGeom prst="mathMultiply">
            <a:avLst/>
          </a:prstGeom>
          <a:solidFill>
            <a:srgbClr val="00ACA4"/>
          </a:solidFill>
          <a:ln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8BE58F8-7A61-4817-664C-50BD22A2F27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D0DC91F-B819-352F-DDAE-3CDC196B03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91EFC81-7F24-ACC9-60E8-81DFD02350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6DDF834-E7B3-F111-542B-6542506A73E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8CEA883-7DA4-C707-A70B-70909061765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0552345-D1F2-A6AE-9910-25F35D85C03E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CAAC482-C466-0E94-99F8-D5B259A21D2B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BEF3B29-55EC-DF6F-2EF8-10CE0BFE93AB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9004E98-12BF-6C92-5FDA-12D80807F664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B5C307F-AE33-8FB5-2CC7-B2E7EFB403D6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5" name="Espace réservé pour une image  34">
            <a:extLst>
              <a:ext uri="{FF2B5EF4-FFF2-40B4-BE49-F238E27FC236}">
                <a16:creationId xmlns:a16="http://schemas.microsoft.com/office/drawing/2014/main" id="{4A6F7D35-A282-358A-9694-14F57A4C576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/>
          <a:srcRect/>
          <a:stretch/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3076182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0C0CC3-364B-D2E0-B7D9-CFB1D6647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C04050-8601-1B42-B903-33B03A3E7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أحسنتم يا أبطال – قبل أن نمر إلى النشاط الموالي استراحة النشيد  - استمعوا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48BB6C1-1C55-406B-B97B-670B29896DD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0970043-79F6-ACCD-82F4-A61F475625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9F379A3-28D1-3A79-24C8-E0FE96A9E12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60E2F0E-9B0D-3998-91EB-56D4227450C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2314174-437A-F844-D610-A7155603305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1CBC658-3869-5681-3D1F-2DB961E163C6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779F1BC-F13A-A7C3-9843-D4C76FD2756C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171A34B-35C7-3217-811C-9D93C2FE780B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4DA5533-7651-E193-2994-55B5E1AC0C3F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9C88F63-F04C-849A-B53C-834B91F23358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26" name="Espace réservé pour une image  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F8E0333-E36B-1AF4-677E-1CCE8D9B8877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7959600" y="675784"/>
            <a:ext cx="792001" cy="792000"/>
          </a:xfrm>
          <a:prstGeom prst="rect">
            <a:avLst/>
          </a:prstGeom>
        </p:spPr>
      </p:pic>
      <p:pic>
        <p:nvPicPr>
          <p:cNvPr id="3" name="FINALE - Nachid Sadiqi PART 02">
            <a:hlinkClick r:id="" action="ppaction://media"/>
            <a:extLst>
              <a:ext uri="{FF2B5EF4-FFF2-40B4-BE49-F238E27FC236}">
                <a16:creationId xmlns:a16="http://schemas.microsoft.com/office/drawing/2014/main" id="{FC716E8A-9F6B-CD28-1734-12CCD98465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95091" y="2005780"/>
            <a:ext cx="6840000" cy="3788491"/>
          </a:xfrm>
          <a:prstGeom prst="rect">
            <a:avLst/>
          </a:prstGeom>
        </p:spPr>
      </p:pic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FE666D2-1216-2B1A-B853-9CF41C79D9F9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3194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9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595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0C0CC3-364B-D2E0-B7D9-CFB1D6647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C04050-8601-1B42-B903-33B03A3E7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عرض فيديو النشيد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.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cs typeface="Microsoft Uighur" panose="02000000000000000000" pitchFamily="2" charset="-78"/>
              </a:rPr>
              <a:t> 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48BB6C1-1C55-406B-B97B-670B29896DD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0970043-79F6-ACCD-82F4-A61F475625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9F379A3-28D1-3A79-24C8-E0FE96A9E12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60E2F0E-9B0D-3998-91EB-56D4227450C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2314174-437A-F844-D610-A7155603305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1CBC658-3869-5681-3D1F-2DB961E163C6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779F1BC-F13A-A7C3-9843-D4C76FD2756C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171A34B-35C7-3217-811C-9D93C2FE780B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4DA5533-7651-E193-2994-55B5E1AC0C3F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9C88F63-F04C-849A-B53C-834B91F23358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24" name="Image 2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A42A3C2-5E3F-AE4E-033C-978F3D6A8C5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07335" y="5908090"/>
            <a:ext cx="540000" cy="540000"/>
          </a:xfrm>
          <a:prstGeom prst="rect">
            <a:avLst/>
          </a:prstGeom>
        </p:spPr>
      </p:pic>
      <p:pic>
        <p:nvPicPr>
          <p:cNvPr id="26" name="Espace réservé pour une image  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F8E0333-E36B-1AF4-677E-1CCE8D9B8877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7959600" y="675784"/>
            <a:ext cx="792001" cy="792000"/>
          </a:xfrm>
          <a:prstGeom prst="rect">
            <a:avLst/>
          </a:prstGeom>
        </p:spPr>
      </p:pic>
      <p:pic>
        <p:nvPicPr>
          <p:cNvPr id="3" name="FINALE - Nachid Sadiqi PART 02">
            <a:hlinkClick r:id="" action="ppaction://media"/>
            <a:extLst>
              <a:ext uri="{FF2B5EF4-FFF2-40B4-BE49-F238E27FC236}">
                <a16:creationId xmlns:a16="http://schemas.microsoft.com/office/drawing/2014/main" id="{8AC9029D-3DE6-199C-0E95-BCE85E4DB6D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95091" y="2005780"/>
            <a:ext cx="6840000" cy="3788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9403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59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985-FD44-284B-1EF4-455AC5E64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BD78FFDB-B479-91B6-318E-6F279EADD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71F05B45-4F3B-4AC0-FD76-415805DB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2399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قراءة</a:t>
            </a:r>
            <a:endParaRPr lang="fr-MA" dirty="0"/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1C85B691-E8E6-CBFE-8F93-727DFAC3558A}"/>
              </a:ext>
            </a:extLst>
          </p:cNvPr>
          <p:cNvSpPr txBox="1">
            <a:spLocks/>
          </p:cNvSpPr>
          <p:nvPr/>
        </p:nvSpPr>
        <p:spPr>
          <a:xfrm>
            <a:off x="2719146" y="2889000"/>
            <a:ext cx="4237971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24D7B"/>
              </a:buClr>
              <a:buSzPct val="50000"/>
            </a:pPr>
            <a:r>
              <a:rPr lang="ar-MA" sz="28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تنمية الطلاقة </a:t>
            </a:r>
            <a:r>
              <a:rPr lang="ar-SA" sz="28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ــ</a:t>
            </a:r>
            <a:r>
              <a:rPr lang="ar-MA" sz="28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 استراتيجية المفردات</a:t>
            </a:r>
            <a:r>
              <a:rPr lang="fr-FR" sz="2800" b="1" dirty="0">
                <a:solidFill>
                  <a:srgbClr val="424D7B"/>
                </a:solidFill>
                <a:cs typeface="Microsoft Uighur" panose="02000000000000000000" pitchFamily="2" charset="-78"/>
              </a:rPr>
              <a:t>.</a:t>
            </a:r>
            <a:endParaRPr lang="ar-MA" sz="2800" b="1" dirty="0">
              <a:solidFill>
                <a:srgbClr val="424D7B"/>
              </a:solidFill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20">
            <a:extLst>
              <a:ext uri="{FF2B5EF4-FFF2-40B4-BE49-F238E27FC236}">
                <a16:creationId xmlns:a16="http://schemas.microsoft.com/office/drawing/2014/main" id="{AED3BA7B-63D1-DAEB-A7B7-16C6E10F85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903951" y="1756564"/>
            <a:ext cx="540000" cy="54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BC60C81-D7D7-2EAD-6045-0B3B679B5792}"/>
              </a:ext>
            </a:extLst>
          </p:cNvPr>
          <p:cNvSpPr txBox="1"/>
          <p:nvPr/>
        </p:nvSpPr>
        <p:spPr>
          <a:xfrm>
            <a:off x="6110745" y="1754386"/>
            <a:ext cx="9783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C873EC-3159-A45A-6ED8-E6DE39DCE2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01247" y="956399"/>
            <a:ext cx="396000" cy="396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1915AD6-E6DF-9ABF-23AF-B14D5C62A9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9054" y="2026564"/>
            <a:ext cx="8939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331094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78E4C-3547-EDDF-A30A-5B0572CFD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21">
            <a:extLst>
              <a:ext uri="{FF2B5EF4-FFF2-40B4-BE49-F238E27FC236}">
                <a16:creationId xmlns:a16="http://schemas.microsoft.com/office/drawing/2014/main" id="{E9E6B2E3-06BD-F741-991F-46789D5B5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سنقرأ  اليوم نص « أنا أيضا موهوبة» خذوا الكراسات ص 24.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A22316B-7414-F248-6175-E7D4790D35B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70566ED-85F4-3E4D-0F00-AEE7C49B085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E9A38B4-40B0-5D72-6FE8-0099E143D0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9F02BB2-5D42-0E6A-DFB8-DAD4F222F87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8C60868-D375-205F-AFAE-4A6D4C2CF26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AB3F4C5-5068-4DB5-FA94-87FD017C9F42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A57860-3D66-CB79-2DA2-2D0F522A41D2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F416B5-741B-E854-C484-7E4563DF95D6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A8A8DCA-A500-C36B-B73D-613B4F69F1E0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66D8D8-4FBB-B9DB-96EE-1A557EE06D0A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16" name="Espace réservé pour une image  13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CCB3118-4F02-EDC1-C082-E1C78CC28E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3" name="Image 12" descr="Une image contenant text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AEE7926-9870-81D7-67D1-7B9C0C2E32A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4459" y="1726871"/>
            <a:ext cx="3295081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699318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D1649-C4D8-8F4A-0D9C-4ADC78CBD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0366F0-4B93-C440-BC5F-DB6AA5A07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معي. سأقرأ الفقرة الأولى على الكراسة وأنتم تتابعون على كراساتكم.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7D85B15-F6DF-9108-9A8D-055628B210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322F3C4-E6DF-1435-1BEA-07F4DBEE01D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0252E40-69B0-F6BA-570F-A37C436B572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E5271D5-3E52-D4E1-1083-C70B27E0FD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910029C-3620-2DCF-46AE-A103334DEDA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4CC896B8-DBD3-BE13-7519-B0FECD8B840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4F5C316B-F6D0-8559-564B-AA84E8084037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F5EF78F-465A-E8E3-27A0-02FD1C6849D2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11FA5E0-E73A-9F11-BF4F-2AA12F9DDA54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A5A2021-419A-C8FE-E22B-3C6EF429D756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554F298-F233-570B-6EA1-29A7B90818A9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6" name="Image 5" descr="Une image contenant text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F27CF80-85F1-E372-1309-F7085A9BE9D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4459" y="1726871"/>
            <a:ext cx="3295081" cy="4680000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28FC107-2904-7033-3A56-A0488BAF5DDF}"/>
              </a:ext>
            </a:extLst>
          </p:cNvPr>
          <p:cNvSpPr/>
          <p:nvPr/>
        </p:nvSpPr>
        <p:spPr>
          <a:xfrm>
            <a:off x="3998947" y="2036012"/>
            <a:ext cx="1914174" cy="1362508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7037685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8A261A-BF6E-4AB7-F043-AA8554FEF4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EB2CAE-FD7A-1140-0827-6FE5B53C1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من بينكم 3 تلاميذ لقراءة الفقرة – تابعوا مع أصدقائكم. </a:t>
            </a:r>
            <a:endParaRPr lang="fr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4200E40B-EC18-7343-7568-AE949253F6C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092C11E-1BBA-AF2C-B7A1-A0DD7006E27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47754EA-379B-087A-2901-CEA2D2CA1E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9B2ED02-69AE-6752-890E-06150BAD140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96137E5-5DB7-D5C4-F694-52E479D3A41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451F33F-70F1-3F66-6D32-678297C19F68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EA0D5B5-BF03-C9A3-3CD4-87B4FBE07190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7B2E2B5-F173-0D6E-A865-644D457BCDD7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2E5291E-7AE2-085A-524A-67A89438AD5A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4E3C8FD-C9D4-D987-3378-57667613627C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6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4D9C1E9-D99A-D234-F8D4-FA06AF258A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4800" y="684213"/>
            <a:ext cx="900113" cy="900112"/>
          </a:xfrm>
        </p:spPr>
      </p:pic>
      <p:pic>
        <p:nvPicPr>
          <p:cNvPr id="5" name="Image 4" descr="Une image contenant text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1780DE8-560F-84CD-CF27-68775F0FEAA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4459" y="1726871"/>
            <a:ext cx="3295081" cy="4680000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0C0F30E-12A2-8407-8FB2-1E0B2A5F60AB}"/>
              </a:ext>
            </a:extLst>
          </p:cNvPr>
          <p:cNvSpPr/>
          <p:nvPr/>
        </p:nvSpPr>
        <p:spPr>
          <a:xfrm>
            <a:off x="3998947" y="2036012"/>
            <a:ext cx="1914174" cy="1362508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1304980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52548-44A2-3DF0-13F5-8AEC70715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re 7">
            <a:extLst>
              <a:ext uri="{FF2B5EF4-FFF2-40B4-BE49-F238E27FC236}">
                <a16:creationId xmlns:a16="http://schemas.microsoft.com/office/drawing/2014/main" id="{E95491A0-3404-8B27-FB7B-FF685DE77335}"/>
              </a:ext>
            </a:extLst>
          </p:cNvPr>
          <p:cNvSpPr txBox="1">
            <a:spLocks/>
          </p:cNvSpPr>
          <p:nvPr/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الآن؛ الفقرة الثانية ـــ  تابعوا معي على كراساتكم. </a:t>
            </a:r>
            <a:endParaRPr lang="fr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2041130-BCF9-9093-AA97-5F4F19D524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0EB7A4A-B700-C4E3-EF0E-88BA10C2ED8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AED650A-75E3-D77C-EABF-38DD3BDA8F1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2F8D5E8-4D0C-FC32-EF53-002C3212B8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42B997E-8AAC-A5D2-B1C1-9E6338992D1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AEEC001-4B3A-31B7-132C-DB85579CCC3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14CF979-824A-F8C7-5A54-FF0DA37875D8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8095338-94BA-D349-47FB-2EE5F141A13D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FF8F72B-FD60-C805-065B-A3C3940896B2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489F5BD-082F-27B5-E3D1-B624F408D974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57F96FD-F3B1-8E3D-95E7-A149DE16A528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5" name="Image 4" descr="Une image contenant text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62332B3C-3E32-5B44-D534-11B07D6943F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4459" y="1726871"/>
            <a:ext cx="3295081" cy="4680000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EB8A07C-F30E-B8E1-5C20-E9FEDA48CE44}"/>
              </a:ext>
            </a:extLst>
          </p:cNvPr>
          <p:cNvSpPr/>
          <p:nvPr/>
        </p:nvSpPr>
        <p:spPr>
          <a:xfrm>
            <a:off x="4021810" y="3355004"/>
            <a:ext cx="1992827" cy="112776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8414668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33B667-D8A2-C34F-59CA-CFED8D090F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675E121-B77B-D83C-D563-59F82E02B3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4459" y="1726871"/>
            <a:ext cx="3295081" cy="4680000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C72E9FC0-7BE2-3067-9C3A-B4668F1F0D19}"/>
              </a:ext>
            </a:extLst>
          </p:cNvPr>
          <p:cNvSpPr/>
          <p:nvPr/>
        </p:nvSpPr>
        <p:spPr>
          <a:xfrm>
            <a:off x="4021810" y="3355004"/>
            <a:ext cx="1992827" cy="112776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Titre 7">
            <a:extLst>
              <a:ext uri="{FF2B5EF4-FFF2-40B4-BE49-F238E27FC236}">
                <a16:creationId xmlns:a16="http://schemas.microsoft.com/office/drawing/2014/main" id="{DEE55306-7DA9-422E-3347-1440377D0871}"/>
              </a:ext>
            </a:extLst>
          </p:cNvPr>
          <p:cNvSpPr txBox="1">
            <a:spLocks/>
          </p:cNvSpPr>
          <p:nvPr/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مثل قراءتي؟ </a:t>
            </a:r>
            <a:endParaRPr lang="fr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55B4D1F-39A2-93DC-4CF0-3EB89E3D16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E4829B0-97F0-E12D-5884-5BCCD80401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0D1E87D-5D7E-5CC7-59C5-1F292F96B51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6F8BBF6-BEDB-C9F5-85CF-881CAAE94F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B39BC93-1E66-C4BC-4B25-A8111F98C75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11C3980-0835-3AF4-DF95-62C1A90C49D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2710E07-74E1-601F-8128-05D608ECCEC4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D94F7D6-0995-C9EF-617F-512748200605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0FB512E-9C73-72AA-1D54-D8571B67E4FB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0229DB8-754F-48C6-BBC5-81849C05C63A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83414CE-BA7D-A0D7-FE61-58C0F9302A68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407579878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664C7-EF5D-DDC1-3A6D-88236D153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FE1B427-3034-F14C-96BA-C9CFB5063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لنتذكر كيف نملأ شبكة الكلمة.</a:t>
            </a:r>
            <a:endParaRPr lang="ar-MA" sz="2400" b="1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636CA28-4A4C-FA2F-1042-172DC77B987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C1A3E5E-8B50-3311-E59F-9D74FE67F75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4A5FC45-3E6A-91F8-AA2E-CED3AB50E0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F2213FE-341C-361B-AD13-C47A86B5EE2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9FAD45D-C3AB-356C-5EFA-8F53263875A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D39B55D-2286-A26D-A1EC-F0A2A397D06F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4C088EB-FA54-6F1E-61FF-EFD94652F496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558DC37-8C52-3AB4-48AC-7FFAF6E2EF46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0CBD58B-9C02-C71E-76BF-C1C5677B7551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9A044D3-154B-68B3-4F29-2F5BA377FAAD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5" name="Espace réservé pour une image  15" descr="Une image contenant illustration, Dessin animé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BC5095E-AD29-56FB-D9F0-4A4ABFBC10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02909" y="762322"/>
            <a:ext cx="743895" cy="743895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8794B22-0367-A3A7-D32C-5B93F6C790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9623" y="2831690"/>
            <a:ext cx="4524753" cy="2349911"/>
          </a:xfrm>
          <a:prstGeom prst="rect">
            <a:avLst/>
          </a:prstGeom>
          <a:ln w="19050">
            <a:solidFill>
              <a:srgbClr val="424D7C"/>
            </a:solidFill>
          </a:ln>
        </p:spPr>
      </p:pic>
    </p:spTree>
    <p:extLst>
      <p:ext uri="{BB962C8B-B14F-4D97-AF65-F5344CB8AC3E}">
        <p14:creationId xmlns:p14="http://schemas.microsoft.com/office/powerpoint/2010/main" val="3797506372"/>
      </p:ext>
    </p:extLst>
  </p:cSld>
  <p:clrMapOvr>
    <a:masterClrMapping/>
  </p:clrMapOvr>
  <p:transition spd="slow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6A76F6-17D4-9F02-88D6-31EC6A568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6FA5201F-E62D-A340-A26E-601851ED4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209" y="774000"/>
            <a:ext cx="6840000" cy="612000"/>
          </a:xfrm>
        </p:spPr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اشتغلوا في ثنائيات واملؤوا شبكة كلمة«الصديقة». نطرح سؤالا: كيف هي الصديقة؟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04D45075-3E66-C2E1-1F00-166165ECE5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8411" y="1870871"/>
            <a:ext cx="6077798" cy="389626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5E58FD7-802E-BF36-9F55-F5936C24303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85E0F5A-6616-03ED-82F4-0BAFDA8E375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1288D0F-30CB-A379-0B51-A36741CDF3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47C4DE0-26A0-CAE6-FE17-BE7A0A0E0A1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7C014EC-7CB3-17D7-2873-F34D088148A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C835311-A29C-6638-D8D4-72F96FFA0238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D2B9671-C484-283E-10EC-9700644883D4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8664A8-390E-A044-3DCC-1405BD2FA6DC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09B2708-FFF2-797A-8566-36CBA250D38A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7D631FE-A43B-EDF4-8E24-9338C0E082F9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2" name="Espace réservé pour une image  16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DE9C048E-3F9B-9D28-63B7-FE8CE370CEF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548389"/>
      </p:ext>
    </p:extLst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64B4B-324B-0527-0BE5-34DBB2E9A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62B5D5-668B-8F46-8F88-6B8620B7F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 defTabSz="514337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14B4F9C-F04C-FA99-9D4E-D3029CCCD3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3101" y="1953998"/>
            <a:ext cx="6077798" cy="3896269"/>
          </a:xfrm>
          <a:prstGeom prst="rect">
            <a:avLst/>
          </a:prstGeom>
        </p:spPr>
      </p:pic>
      <p:pic>
        <p:nvPicPr>
          <p:cNvPr id="4" name="Espace réservé pour une image  14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B420C7A-BC55-FC56-F02F-C6FC25D4EFE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BFC73A7-018F-E0DE-0675-83F29147CEDF}"/>
              </a:ext>
            </a:extLst>
          </p:cNvPr>
          <p:cNvSpPr txBox="1"/>
          <p:nvPr/>
        </p:nvSpPr>
        <p:spPr>
          <a:xfrm>
            <a:off x="5953356" y="3644900"/>
            <a:ext cx="12012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حَنونَةٌ</a:t>
            </a:r>
            <a:endParaRPr lang="fr-FR" sz="44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3478D93-506E-F7FA-2261-1A4235ED3F52}"/>
              </a:ext>
            </a:extLst>
          </p:cNvPr>
          <p:cNvSpPr txBox="1"/>
          <p:nvPr/>
        </p:nvSpPr>
        <p:spPr>
          <a:xfrm>
            <a:off x="4317617" y="4785314"/>
            <a:ext cx="12012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نَشيطَةٌ</a:t>
            </a:r>
            <a:endParaRPr lang="fr-FR" sz="44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F0ACFCC-0D53-006F-0AC1-9F5836DBB81A}"/>
              </a:ext>
            </a:extLst>
          </p:cNvPr>
          <p:cNvSpPr txBox="1"/>
          <p:nvPr/>
        </p:nvSpPr>
        <p:spPr>
          <a:xfrm>
            <a:off x="3024480" y="4785315"/>
            <a:ext cx="12012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مُتَعاوِنَةٌ</a:t>
            </a:r>
            <a:endParaRPr lang="fr-FR" sz="44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C6D6C27-253B-0ACF-4DA4-C2A383B62849}"/>
              </a:ext>
            </a:extLst>
          </p:cNvPr>
          <p:cNvSpPr txBox="1"/>
          <p:nvPr/>
        </p:nvSpPr>
        <p:spPr>
          <a:xfrm>
            <a:off x="1647532" y="3659121"/>
            <a:ext cx="12012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بَشوشَةٌ</a:t>
            </a:r>
            <a:endParaRPr lang="fr-FR" sz="44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A608F8A-E864-83A1-E1E4-246B5600674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3F1BC65-45A8-3299-1B67-FFA625CF05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6F171FD-688C-246F-4AF2-0FE2584D4F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7166B73-4C62-1E91-B103-52633C0AB39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478674A-B9B8-F354-70ED-AD3AAD0A3C9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29151062-6C25-1F0F-E072-8879290CB2DE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D94B5B6-09EC-CEAB-096E-9DC8BC8795E3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2E6F51C-ABDB-6D5F-1C25-0AE48422A2CA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264FD01-22E4-405A-38FD-A12D60F561B0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F268B26-7D2F-31AA-D635-EAA0E7425F48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3921389276"/>
      </p:ext>
    </p:extLst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2CD79-1A41-FE83-CB2E-D84F4DDC9F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09AA31-2913-DCCB-B80E-F93B2F93A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ص 25.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10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768D52E0-953D-ECA0-0E4F-7766819669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C1A06C0-5CF0-2015-6633-193EE445D6E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75FAAD5-4CC5-1F43-566A-39CDA7833CB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C323441-A0B3-A78B-491D-84CFBB3560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7345F16-3DB6-97F1-BCF0-F29CB9A3FD6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6170DAD-67AC-DDC6-5414-D2AD047B089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D70C68AC-C64B-C952-A66A-B709F1635BF6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13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CB84F41-3579-60F2-D0C3-7D91C03216BB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DDA7DFE-139B-69BB-9183-1FE5DFF04CBF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7B62D22-CAC8-5C70-615B-D7857B308698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E00BFDD-D52A-328B-CEC8-7482C6621DBE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5" name="Image 4" descr="Une image contenant texte, capture d’écran, diagramme, conception&#10;&#10;Le contenu généré par l’IA peut être incorrect.">
            <a:extLst>
              <a:ext uri="{FF2B5EF4-FFF2-40B4-BE49-F238E27FC236}">
                <a16:creationId xmlns:a16="http://schemas.microsoft.com/office/drawing/2014/main" id="{49577153-48A4-99FE-13CA-37FDFE1A454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191" y="1873140"/>
            <a:ext cx="2974277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185038"/>
      </p:ext>
    </p:extLst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A57294-B58E-2342-7E59-F0760F5A5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A71011-AD80-9646-A20B-2E9DC9296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870" y="819538"/>
            <a:ext cx="6840000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اشتغلوا فرادى، واملؤوا شبكة كلمة«التلميذ» بعد إتمام السؤال. صححوا.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47D36181-89FC-8E60-4085-EFA622BB46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5838" y="2000915"/>
            <a:ext cx="6352323" cy="395678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8B0C824-EB0A-363A-E02E-3B9ACE65CB2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69566AD-726F-7114-BADE-2BB757E8300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6EF1C72-6276-6D39-E0DA-0AD80714CA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522A911-5DF4-164C-DAF4-417C962C9B9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E4F077D-7CFE-3C2A-557F-1DF368CA217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AB8448E-B5AC-78DF-5CA1-36733D65A9C6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DEEDFF2-C9FE-D31E-B856-7DDBF47F33B2}"/>
              </a:ext>
            </a:extLst>
          </p:cNvPr>
          <p:cNvSpPr>
            <a:spLocks/>
          </p:cNvSpPr>
          <p:nvPr/>
        </p:nvSpPr>
        <p:spPr>
          <a:xfrm>
            <a:off x="359575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D6DE662-4871-547B-11E9-53E4066E3F26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F44B038-7DB5-CA5A-95F0-2C06BCEFBC80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365A404-6F1E-BF9A-FDF1-26164CB3AB66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  <p:pic>
        <p:nvPicPr>
          <p:cNvPr id="5" name="Espace réservé pour une image  34">
            <a:extLst>
              <a:ext uri="{FF2B5EF4-FFF2-40B4-BE49-F238E27FC236}">
                <a16:creationId xmlns:a16="http://schemas.microsoft.com/office/drawing/2014/main" id="{EF850AD6-E1AE-7E69-B415-7A50632371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/>
          <a:srcRect/>
          <a:stretch/>
        </p:blipFill>
        <p:spPr>
          <a:xfrm>
            <a:off x="7924800" y="684213"/>
            <a:ext cx="900113" cy="900112"/>
          </a:xfrm>
        </p:spPr>
      </p:pic>
    </p:spTree>
    <p:extLst>
      <p:ext uri="{BB962C8B-B14F-4D97-AF65-F5344CB8AC3E}">
        <p14:creationId xmlns:p14="http://schemas.microsoft.com/office/powerpoint/2010/main" val="2868049516"/>
      </p:ext>
    </p:extLst>
  </p:cSld>
  <p:clrMapOvr>
    <a:masterClrMapping/>
  </p:clrMapOvr>
  <p:transition spd="slow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CCCD9-2E23-A0AD-6CA3-F59059D6D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C1CFC34E-8916-4891-D2D1-20ED21ED4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MA" sz="4000" dirty="0">
                <a:solidFill>
                  <a:srgbClr val="424D7B"/>
                </a:solidFill>
              </a:rPr>
              <a:t>خط ونقل</a:t>
            </a:r>
            <a:endParaRPr lang="fr-MA" sz="4000" dirty="0">
              <a:solidFill>
                <a:srgbClr val="424D7C"/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1D36B5B-126F-21F8-097F-6DD2C40BB1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FE762F2B-E694-3732-D103-BBF7FAC3DCAC}"/>
              </a:ext>
            </a:extLst>
          </p:cNvPr>
          <p:cNvSpPr txBox="1">
            <a:spLocks/>
          </p:cNvSpPr>
          <p:nvPr/>
        </p:nvSpPr>
        <p:spPr>
          <a:xfrm>
            <a:off x="2322000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marL="266700" indent="-266700" algn="r" defTabSz="914400" rtl="1">
              <a:lnSpc>
                <a:spcPct val="100000"/>
              </a:lnSpc>
              <a:spcBef>
                <a:spcPts val="300"/>
              </a:spcBef>
              <a:buClr>
                <a:srgbClr val="424D7B"/>
              </a:buClr>
              <a:buFont typeface="Wingdings" panose="05000000000000000000" pitchFamily="2" charset="2"/>
              <a:buChar char="l"/>
              <a:defRPr sz="2800" b="1">
                <a:solidFill>
                  <a:srgbClr val="424D7B"/>
                </a:solidFill>
                <a:latin typeface="Dosis SemiBold" pitchFamily="2" charset="0"/>
                <a:cs typeface="Microsoft Uighur" panose="02000000000000000000" pitchFamily="2" charset="-78"/>
              </a:defRPr>
            </a:lvl1pPr>
            <a:lvl2pPr indent="0" defTabSz="9144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buSzPct val="50000"/>
            </a:pPr>
            <a:r>
              <a:rPr lang="ar-MA" dirty="0"/>
              <a:t>كتابة جمل ونقل جمل تتضمن الحروف التالية: س ـــ ش ـــ ص.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C74AD921-078F-F854-41D5-B3977F2813B5}"/>
              </a:ext>
            </a:extLst>
          </p:cNvPr>
          <p:cNvSpPr txBox="1"/>
          <p:nvPr/>
        </p:nvSpPr>
        <p:spPr>
          <a:xfrm>
            <a:off x="5698163" y="1791405"/>
            <a:ext cx="1287532" cy="646331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خط ونقل</a:t>
            </a:r>
            <a:endParaRPr kumimoji="0" lang="fr-MA" sz="36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Google Shape;571;p140">
            <a:extLst>
              <a:ext uri="{FF2B5EF4-FFF2-40B4-BE49-F238E27FC236}">
                <a16:creationId xmlns:a16="http://schemas.microsoft.com/office/drawing/2014/main" id="{A040957B-1717-0680-9CD9-D2276735B04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10581" y="1018536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361;p63">
            <a:extLst>
              <a:ext uri="{FF2B5EF4-FFF2-40B4-BE49-F238E27FC236}">
                <a16:creationId xmlns:a16="http://schemas.microsoft.com/office/drawing/2014/main" id="{75F59608-E1BB-13C2-5949-3A4194414F3A}"/>
              </a:ext>
            </a:extLst>
          </p:cNvPr>
          <p:cNvPicPr preferRelativeResize="0"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944749" y="1761909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F6EE06E-4CCA-BBBE-9E14-58D67F58AF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180527" y="2087568"/>
            <a:ext cx="882528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1732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C4A2C5-9030-CA18-9C0D-0D8EC91E6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486385-4891-A740-959B-AA2A05454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ستتدربون على النقل بخط جميل ــــ من يقرأ هذه الجملة؟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4308883-DA52-D843-776E-3E55891DCE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E641DE0-15C9-5D0A-B2A7-68F5E6CB1FA3}"/>
              </a:ext>
            </a:extLst>
          </p:cNvPr>
          <p:cNvSpPr/>
          <p:nvPr/>
        </p:nvSpPr>
        <p:spPr>
          <a:xfrm>
            <a:off x="915309" y="2483499"/>
            <a:ext cx="7313381" cy="15567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</a:t>
            </a:r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كَرَتْ 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</a:t>
            </a:r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ديقَتَها عَلى ٱلْمُفاجَأَةِ ٱل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سّ</a:t>
            </a:r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ارَّةِ.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BCAB1D3-78F4-71A8-72BF-12964492C3B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71E0A1C-27EE-A22D-90E9-F6337AD7A6A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AF83D73-1027-CF14-6F63-D58A62294D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79CC15F-0DDE-C2E6-19C7-E3F87FDA44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D3929F7-9F06-D572-2AB8-1FD722FC2CD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F900029-953D-C577-0D26-06E4AD478671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DA19CD5-38DB-8E6A-77F5-07EF7F42B016}"/>
              </a:ext>
            </a:extLst>
          </p:cNvPr>
          <p:cNvSpPr>
            <a:spLocks/>
          </p:cNvSpPr>
          <p:nvPr/>
        </p:nvSpPr>
        <p:spPr>
          <a:xfrm>
            <a:off x="3601501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A9AB037-37F0-90F9-4580-A20E13727BFD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232F9BA-0689-5982-2820-28F0549190A8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6FDA477-921E-29C0-EAD1-D21BED8053A8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40216650"/>
      </p:ext>
    </p:extLst>
  </p:cSld>
  <p:clrMapOvr>
    <a:masterClrMapping/>
  </p:clrMapOvr>
  <p:transition spd="slow"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E28F0C-BA3C-05A5-3D05-51CD7B61DD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5CCC9A-72BB-8F01-79EB-002AA6A50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كيف أنقل هذه الجملة على السبورة الجانبية : أقرأ الكلمة ثم أكتبها دفعة واحدة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D157398-601E-DE76-DFC3-C4329833194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B89342E-0444-7077-07E0-9660731101FC}"/>
              </a:ext>
            </a:extLst>
          </p:cNvPr>
          <p:cNvSpPr/>
          <p:nvPr/>
        </p:nvSpPr>
        <p:spPr>
          <a:xfrm>
            <a:off x="349623" y="2599809"/>
            <a:ext cx="8498541" cy="16583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شَ</a:t>
            </a:r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كَرَتْ 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</a:t>
            </a:r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ديقَتَها عَلى ٱلْمُفاجَأَةِ ٱل</a:t>
            </a:r>
            <a:r>
              <a:rPr lang="ar-MA" sz="54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سّ</a:t>
            </a:r>
            <a:r>
              <a:rPr lang="ar-MA" sz="54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ارَّةِ.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75E2E9E-70BA-A7A1-B9F0-D84812C9230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078C7B0-7F74-CF9E-9B85-3C157A0FE46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D0E1697-E1DF-1AA1-729C-51EE413F2B7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B0727D8-322A-37EA-7757-FDBA9771A3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FDAB511-3FAE-BC00-800B-AFC4A310561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0543958-A7B7-0C9B-D439-82211FA3927D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D89F45C-8854-EECF-BD61-823E68B7C945}"/>
              </a:ext>
            </a:extLst>
          </p:cNvPr>
          <p:cNvSpPr>
            <a:spLocks/>
          </p:cNvSpPr>
          <p:nvPr/>
        </p:nvSpPr>
        <p:spPr>
          <a:xfrm>
            <a:off x="3601501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2EBE091-7F59-BAC7-9C86-449A9C8B64AF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3317005-2618-9021-9072-04C01FBEDD9C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3C70212-ED8C-9F0A-8BEB-A16A9D89BAEA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2983901097"/>
      </p:ext>
    </p:extLst>
  </p:cSld>
  <p:clrMapOvr>
    <a:masterClrMapping/>
  </p:clrMapOvr>
  <p:transition spd="slow"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A1B5D-334A-61FE-56E5-94AE97286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e 16">
            <a:extLst>
              <a:ext uri="{FF2B5EF4-FFF2-40B4-BE49-F238E27FC236}">
                <a16:creationId xmlns:a16="http://schemas.microsoft.com/office/drawing/2014/main" id="{96D7626F-833C-9025-FFA9-93EF114AE7EB}"/>
              </a:ext>
            </a:extLst>
          </p:cNvPr>
          <p:cNvGrpSpPr/>
          <p:nvPr/>
        </p:nvGrpSpPr>
        <p:grpSpPr>
          <a:xfrm>
            <a:off x="0" y="2710738"/>
            <a:ext cx="8291702" cy="1563330"/>
            <a:chOff x="-68310" y="2581280"/>
            <a:chExt cx="8291702" cy="156333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4E2CF85A-B249-3EC3-C43E-E670ACF619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5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101" r="23150" b="70466"/>
            <a:stretch/>
          </p:blipFill>
          <p:spPr>
            <a:xfrm flipH="1">
              <a:off x="564063" y="2733553"/>
              <a:ext cx="7659329" cy="1258785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B830857-9EA3-767D-6D52-A14035777A2A}"/>
                </a:ext>
              </a:extLst>
            </p:cNvPr>
            <p:cNvSpPr/>
            <p:nvPr/>
          </p:nvSpPr>
          <p:spPr>
            <a:xfrm>
              <a:off x="-68310" y="2581280"/>
              <a:ext cx="8065632" cy="156333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MA" sz="4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شَ</a:t>
              </a:r>
              <a:r>
                <a:rPr lang="ar-MA" sz="48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كَرَتْ </a:t>
              </a:r>
              <a:r>
                <a:rPr lang="ar-MA" sz="4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صَ</a:t>
              </a:r>
              <a:r>
                <a:rPr lang="ar-MA" sz="48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ديقَتَها عَلى ٱلْمُفاجَأَةِ ٱل</a:t>
              </a:r>
              <a:r>
                <a:rPr lang="ar-MA" sz="4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سّ</a:t>
              </a:r>
              <a:r>
                <a:rPr lang="ar-MA" sz="4800" b="1" dirty="0">
                  <a:solidFill>
                    <a:srgbClr val="424D7C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ارَّةِ.</a:t>
              </a:r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79848E45-461A-3840-9B2E-EEA3D5A08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دفاتر القسم  وانقلوا الجملة بخط جميل.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Espace réservé pour une image  15" descr="Une image contenant Dessin animé, sourire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CC8DB185-06F3-513D-4ABF-672B9500370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230B3DB-F4CB-EC91-96AC-A7363D820AF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9449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474BEB8-2641-C513-DB93-43C45C8B740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957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A5166C3-D529-4FDE-7B24-61B66974DF6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3261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4BF73B9-BE9D-16EC-EC60-19E33049E2A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893" y="11906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482F3E3-0308-87EC-EB69-53E798CC442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593" y="11906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602BBFAA-EF14-20D8-12BD-A7F60E49E276}"/>
              </a:ext>
            </a:extLst>
          </p:cNvPr>
          <p:cNvSpPr>
            <a:spLocks/>
          </p:cNvSpPr>
          <p:nvPr/>
        </p:nvSpPr>
        <p:spPr>
          <a:xfrm>
            <a:off x="6713698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9C48961-1EA9-F6A4-80CB-DEF84A5FDA87}"/>
              </a:ext>
            </a:extLst>
          </p:cNvPr>
          <p:cNvSpPr>
            <a:spLocks/>
          </p:cNvSpPr>
          <p:nvPr/>
        </p:nvSpPr>
        <p:spPr>
          <a:xfrm>
            <a:off x="3601501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قــــــــــــــــراءة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592D693-E9EE-AD3E-835C-CB7CC6B73EFD}"/>
              </a:ext>
            </a:extLst>
          </p:cNvPr>
          <p:cNvSpPr>
            <a:spLocks/>
          </p:cNvSpPr>
          <p:nvPr/>
        </p:nvSpPr>
        <p:spPr>
          <a:xfrm>
            <a:off x="507335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7158E60-B65D-DC42-6013-1E97D5922891}"/>
              </a:ext>
            </a:extLst>
          </p:cNvPr>
          <p:cNvSpPr>
            <a:spLocks/>
          </p:cNvSpPr>
          <p:nvPr/>
        </p:nvSpPr>
        <p:spPr>
          <a:xfrm>
            <a:off x="518138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49A4C36-F27E-97F8-C002-DA3CDD35D806}"/>
              </a:ext>
            </a:extLst>
          </p:cNvPr>
          <p:cNvSpPr>
            <a:spLocks/>
          </p:cNvSpPr>
          <p:nvPr/>
        </p:nvSpPr>
        <p:spPr>
          <a:xfrm>
            <a:off x="2065920" y="109129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خط ونقل</a:t>
            </a:r>
          </a:p>
        </p:txBody>
      </p:sp>
    </p:spTree>
    <p:extLst>
      <p:ext uri="{BB962C8B-B14F-4D97-AF65-F5344CB8AC3E}">
        <p14:creationId xmlns:p14="http://schemas.microsoft.com/office/powerpoint/2010/main" val="722178483"/>
      </p:ext>
    </p:extLst>
  </p:cSld>
  <p:clrMapOvr>
    <a:masterClrMapping/>
  </p:clrMapOvr>
  <p:transition spd="slow"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DA06-B23A-D621-423D-643242F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4D35E5EC-F001-D656-CD43-32D46A97BAD7}"/>
              </a:ext>
            </a:extLst>
          </p:cNvPr>
          <p:cNvSpPr/>
          <p:nvPr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0199D-96BE-DDFA-83E1-2AE5536D5505}"/>
              </a:ext>
            </a:extLst>
          </p:cNvPr>
          <p:cNvSpPr/>
          <p:nvPr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itre 3">
            <a:extLst>
              <a:ext uri="{FF2B5EF4-FFF2-40B4-BE49-F238E27FC236}">
                <a16:creationId xmlns:a16="http://schemas.microsoft.com/office/drawing/2014/main" id="{B892232F-2C5A-0A9D-2250-6AC8C408FF79}"/>
              </a:ext>
            </a:extLst>
          </p:cNvPr>
          <p:cNvSpPr txBox="1">
            <a:spLocks/>
          </p:cNvSpPr>
          <p:nvPr/>
        </p:nvSpPr>
        <p:spPr>
          <a:xfrm>
            <a:off x="637196" y="1472652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اختتام الحصة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8D109C37-7CFB-27F5-4EF6-0C44722EBE05}"/>
              </a:ext>
            </a:extLst>
          </p:cNvPr>
          <p:cNvSpPr txBox="1">
            <a:spLocks/>
          </p:cNvSpPr>
          <p:nvPr/>
        </p:nvSpPr>
        <p:spPr>
          <a:xfrm>
            <a:off x="985520" y="3695766"/>
            <a:ext cx="6299200" cy="124199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واجباتكم المنزلية.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F65901B-C703-415E-DC0D-67E684C069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07805" y="1616652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039636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B4D765-B037-AA21-5532-138C23F71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408707-502D-A4C9-916A-BB8E9CE01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استخرجنا عناصر الحكاية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D083EB58-E7D1-3BFE-FC8E-F585340BF5AA}"/>
              </a:ext>
            </a:extLst>
          </p:cNvPr>
          <p:cNvGrpSpPr/>
          <p:nvPr/>
        </p:nvGrpSpPr>
        <p:grpSpPr>
          <a:xfrm>
            <a:off x="507335" y="109129"/>
            <a:ext cx="7750183" cy="288000"/>
            <a:chOff x="507335" y="109129"/>
            <a:chExt cx="7750183" cy="28800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13A4A6C-FE92-9FEC-868B-8D66FFFED5E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979449" y="119060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A286A8A7-E648-10C0-C61E-EA9E0E67D2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414957" y="119060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F78A6441-7636-4156-B0D1-79A1AB855D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83261" y="119060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250FABAB-EBE3-9FF1-06AC-45EDD34AEC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134893" y="119060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74C58295-AD58-A328-58BA-42CD42D69BA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777593" y="119060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78E1C279-4F39-7D31-2C76-79CF31269375}"/>
                </a:ext>
              </a:extLst>
            </p:cNvPr>
            <p:cNvSpPr>
              <a:spLocks/>
            </p:cNvSpPr>
            <p:nvPr/>
          </p:nvSpPr>
          <p:spPr>
            <a:xfrm>
              <a:off x="6713698" y="109129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04853B19-B786-3F83-B972-B6195958BAB0}"/>
                </a:ext>
              </a:extLst>
            </p:cNvPr>
            <p:cNvSpPr>
              <a:spLocks/>
            </p:cNvSpPr>
            <p:nvPr/>
          </p:nvSpPr>
          <p:spPr>
            <a:xfrm>
              <a:off x="3601501" y="109129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685C393-F11D-2DC8-7408-442C92EF65B6}"/>
                </a:ext>
              </a:extLst>
            </p:cNvPr>
            <p:cNvSpPr>
              <a:spLocks/>
            </p:cNvSpPr>
            <p:nvPr/>
          </p:nvSpPr>
          <p:spPr>
            <a:xfrm>
              <a:off x="507335" y="109129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D6F8787-897B-DC3D-2DC8-13267D05A0A4}"/>
                </a:ext>
              </a:extLst>
            </p:cNvPr>
            <p:cNvSpPr>
              <a:spLocks/>
            </p:cNvSpPr>
            <p:nvPr/>
          </p:nvSpPr>
          <p:spPr>
            <a:xfrm>
              <a:off x="5181380" y="109129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E1BB56C8-407E-DD54-3484-00E13B9E8C99}"/>
                </a:ext>
              </a:extLst>
            </p:cNvPr>
            <p:cNvSpPr>
              <a:spLocks/>
            </p:cNvSpPr>
            <p:nvPr/>
          </p:nvSpPr>
          <p:spPr>
            <a:xfrm>
              <a:off x="2065920" y="109129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خط ونقل</a:t>
              </a:r>
            </a:p>
          </p:txBody>
        </p:sp>
      </p:grpSp>
      <p:pic>
        <p:nvPicPr>
          <p:cNvPr id="3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82F3C75-15B0-B679-AC56-336CEAE820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E2D169DE-9F26-EA89-AF83-AED221C9D3DA}"/>
              </a:ext>
            </a:extLst>
          </p:cNvPr>
          <p:cNvSpPr/>
          <p:nvPr/>
        </p:nvSpPr>
        <p:spPr>
          <a:xfrm>
            <a:off x="6871447" y="3238655"/>
            <a:ext cx="1717649" cy="1116414"/>
          </a:xfrm>
          <a:prstGeom prst="ellipse">
            <a:avLst/>
          </a:prstGeom>
          <a:solidFill>
            <a:srgbClr val="424D7C"/>
          </a:solidFill>
          <a:ln w="28575"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اَلشَّخْصِياتُ</a:t>
            </a:r>
            <a:endParaRPr lang="fr-FR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45B52C6F-303A-6DC0-453E-56AAFFD9F0D0}"/>
              </a:ext>
            </a:extLst>
          </p:cNvPr>
          <p:cNvSpPr/>
          <p:nvPr/>
        </p:nvSpPr>
        <p:spPr>
          <a:xfrm>
            <a:off x="4908177" y="3211761"/>
            <a:ext cx="1717649" cy="1116414"/>
          </a:xfrm>
          <a:prstGeom prst="ellipse">
            <a:avLst/>
          </a:prstGeom>
          <a:solidFill>
            <a:srgbClr val="424D7C"/>
          </a:solidFill>
          <a:ln w="28575"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اَلْمَكانُ</a:t>
            </a:r>
            <a:endParaRPr lang="fr-FR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13B93C71-D1A2-7655-AC3B-C8F9D5B0C66B}"/>
              </a:ext>
            </a:extLst>
          </p:cNvPr>
          <p:cNvSpPr/>
          <p:nvPr/>
        </p:nvSpPr>
        <p:spPr>
          <a:xfrm>
            <a:off x="2931460" y="3184867"/>
            <a:ext cx="1717649" cy="1116414"/>
          </a:xfrm>
          <a:prstGeom prst="ellipse">
            <a:avLst/>
          </a:prstGeom>
          <a:solidFill>
            <a:srgbClr val="424D7C"/>
          </a:solidFill>
          <a:ln w="28575"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اَلزَّمانُ</a:t>
            </a:r>
            <a:endParaRPr lang="fr-FR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00CFEFD9-B228-333D-D55A-B06C6FBA6088}"/>
              </a:ext>
            </a:extLst>
          </p:cNvPr>
          <p:cNvSpPr/>
          <p:nvPr/>
        </p:nvSpPr>
        <p:spPr>
          <a:xfrm>
            <a:off x="941295" y="3157973"/>
            <a:ext cx="1717649" cy="1116414"/>
          </a:xfrm>
          <a:prstGeom prst="ellipse">
            <a:avLst/>
          </a:prstGeom>
          <a:solidFill>
            <a:srgbClr val="424D7C"/>
          </a:solidFill>
          <a:ln w="28575"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اَلْأَحْداثُ</a:t>
            </a:r>
            <a:endParaRPr lang="fr-FR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08455980"/>
      </p:ext>
    </p:extLst>
  </p:cSld>
  <p:clrMapOvr>
    <a:masterClrMapping/>
  </p:clrMapOvr>
  <p:transition spd="slow"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351FD-3062-E928-2A9D-4588B87D1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1A44748-436A-FD42-8200-657E8D4C8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تدربنا على كيفية ملء شبكة الكلمة.</a:t>
            </a:r>
            <a:endParaRPr lang="fr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C76411B-2EDE-C48A-1DAA-379462EA5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5838" y="1976152"/>
            <a:ext cx="6352323" cy="3837847"/>
          </a:xfrm>
          <a:prstGeom prst="rect">
            <a:avLst/>
          </a:prstGeom>
        </p:spPr>
      </p:pic>
      <p:pic>
        <p:nvPicPr>
          <p:cNvPr id="6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A930578-55D9-F6C3-2720-8AE3DEB2A7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47C0C755-DD6B-7B36-FA92-11FC246BB0D1}"/>
              </a:ext>
            </a:extLst>
          </p:cNvPr>
          <p:cNvGrpSpPr/>
          <p:nvPr/>
        </p:nvGrpSpPr>
        <p:grpSpPr>
          <a:xfrm>
            <a:off x="507335" y="109129"/>
            <a:ext cx="7750183" cy="288000"/>
            <a:chOff x="507335" y="109129"/>
            <a:chExt cx="7750183" cy="28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F648372-D62C-B104-512D-125BAB54B6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979449" y="119060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6D2466EF-DD96-E442-50E8-126F4055D7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414957" y="119060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9580122-905E-1D7A-FC04-EAB20BD7A1E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83261" y="119060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88605CC3-D033-7866-E04F-5EEBB871780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134893" y="119060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67F85EA-381D-190E-7B1D-CB4BF1A656A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777593" y="119060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6728D57-02A7-89C5-E116-8EB31467485D}"/>
                </a:ext>
              </a:extLst>
            </p:cNvPr>
            <p:cNvSpPr>
              <a:spLocks/>
            </p:cNvSpPr>
            <p:nvPr/>
          </p:nvSpPr>
          <p:spPr>
            <a:xfrm>
              <a:off x="6713698" y="109129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49A5AA0-9C7B-2C7F-0DD4-7477F3D33D5F}"/>
                </a:ext>
              </a:extLst>
            </p:cNvPr>
            <p:cNvSpPr>
              <a:spLocks/>
            </p:cNvSpPr>
            <p:nvPr/>
          </p:nvSpPr>
          <p:spPr>
            <a:xfrm>
              <a:off x="3601501" y="109129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931F3FB-564E-B31B-D60C-D0924AA8C069}"/>
                </a:ext>
              </a:extLst>
            </p:cNvPr>
            <p:cNvSpPr>
              <a:spLocks/>
            </p:cNvSpPr>
            <p:nvPr/>
          </p:nvSpPr>
          <p:spPr>
            <a:xfrm>
              <a:off x="507335" y="109129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84801076-B83B-2EEC-1EBD-AFBEC13F9941}"/>
                </a:ext>
              </a:extLst>
            </p:cNvPr>
            <p:cNvSpPr>
              <a:spLocks/>
            </p:cNvSpPr>
            <p:nvPr/>
          </p:nvSpPr>
          <p:spPr>
            <a:xfrm>
              <a:off x="5181380" y="109129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2CBF88E-7F63-6408-7072-ED32F7B046F4}"/>
                </a:ext>
              </a:extLst>
            </p:cNvPr>
            <p:cNvSpPr>
              <a:spLocks/>
            </p:cNvSpPr>
            <p:nvPr/>
          </p:nvSpPr>
          <p:spPr>
            <a:xfrm>
              <a:off x="2065920" y="109129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00484865"/>
      </p:ext>
    </p:extLst>
  </p:cSld>
  <p:clrMapOvr>
    <a:masterClrMapping/>
  </p:clrMapOvr>
  <p:transition spd="slow">
    <p:fad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E9D0F-F61E-F7AB-44DE-F917B7870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082B167-112B-9A49-836F-B59FE8D06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المنزل، أجيبوا عن السؤال الأخير ص25.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ارسموا علامة أمام المطلوب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6" descr="Une image contenant dessin humoristique, Dessin animé, clipart, Animation&#10;&#10;Le contenu généré par l’IA peut être incorrect.">
            <a:extLst>
              <a:ext uri="{FF2B5EF4-FFF2-40B4-BE49-F238E27FC236}">
                <a16:creationId xmlns:a16="http://schemas.microsoft.com/office/drawing/2014/main" id="{EF27EE78-DB61-7C01-916A-8A4CCC5889A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2400" y="1492625"/>
            <a:ext cx="792000" cy="792000"/>
          </a:xfrm>
        </p:spPr>
      </p:pic>
      <p:pic>
        <p:nvPicPr>
          <p:cNvPr id="3" name="Espace réservé pour une image  15" descr="Une image contenant habits, illustrati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B580275-4D2F-43CC-F199-0800156E1A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700625"/>
            <a:ext cx="792000" cy="792000"/>
          </a:xfrm>
          <a:prstGeom prst="rect">
            <a:avLst/>
          </a:prstGeom>
        </p:spPr>
      </p:pic>
      <p:pic>
        <p:nvPicPr>
          <p:cNvPr id="6" name="Image 5" descr="Une image contenant texte, capture d’écran, diagramme, conception&#10;&#10;Le contenu généré par l’IA peut être incorrect.">
            <a:extLst>
              <a:ext uri="{FF2B5EF4-FFF2-40B4-BE49-F238E27FC236}">
                <a16:creationId xmlns:a16="http://schemas.microsoft.com/office/drawing/2014/main" id="{F21BEE0D-CA56-49FA-795C-42545099CE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041" y="1817505"/>
            <a:ext cx="2974277" cy="4680000"/>
          </a:xfrm>
          <a:prstGeom prst="rect">
            <a:avLst/>
          </a:prstGeom>
        </p:spPr>
      </p:pic>
      <p:grpSp>
        <p:nvGrpSpPr>
          <p:cNvPr id="18" name="Google Shape;2778;p84">
            <a:extLst>
              <a:ext uri="{FF2B5EF4-FFF2-40B4-BE49-F238E27FC236}">
                <a16:creationId xmlns:a16="http://schemas.microsoft.com/office/drawing/2014/main" id="{78D26604-4081-4257-10EA-595E43F9C176}"/>
              </a:ext>
            </a:extLst>
          </p:cNvPr>
          <p:cNvGrpSpPr/>
          <p:nvPr/>
        </p:nvGrpSpPr>
        <p:grpSpPr>
          <a:xfrm>
            <a:off x="5934300" y="5286340"/>
            <a:ext cx="386011" cy="490540"/>
            <a:chOff x="14589952" y="593325"/>
            <a:chExt cx="1844485" cy="1888130"/>
          </a:xfrm>
          <a:solidFill>
            <a:srgbClr val="00B050"/>
          </a:solidFill>
        </p:grpSpPr>
        <p:sp>
          <p:nvSpPr>
            <p:cNvPr id="19" name="Google Shape;2779;p84">
              <a:extLst>
                <a:ext uri="{FF2B5EF4-FFF2-40B4-BE49-F238E27FC236}">
                  <a16:creationId xmlns:a16="http://schemas.microsoft.com/office/drawing/2014/main" id="{5B3E5825-607D-C790-6688-532654C2B3EB}"/>
                </a:ext>
              </a:extLst>
            </p:cNvPr>
            <p:cNvSpPr/>
            <p:nvPr/>
          </p:nvSpPr>
          <p:spPr>
            <a:xfrm>
              <a:off x="14589952" y="593325"/>
              <a:ext cx="1844485" cy="1547879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2780;p84">
              <a:extLst>
                <a:ext uri="{FF2B5EF4-FFF2-40B4-BE49-F238E27FC236}">
                  <a16:creationId xmlns:a16="http://schemas.microsoft.com/office/drawing/2014/main" id="{FF420ACF-7068-5FE6-C2B5-81E3424E571A}"/>
                </a:ext>
              </a:extLst>
            </p:cNvPr>
            <p:cNvSpPr/>
            <p:nvPr/>
          </p:nvSpPr>
          <p:spPr>
            <a:xfrm>
              <a:off x="14599461" y="712785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34402F26-031C-E35F-7969-85A68E98A949}"/>
              </a:ext>
            </a:extLst>
          </p:cNvPr>
          <p:cNvGrpSpPr/>
          <p:nvPr/>
        </p:nvGrpSpPr>
        <p:grpSpPr>
          <a:xfrm>
            <a:off x="507335" y="109129"/>
            <a:ext cx="7750183" cy="288000"/>
            <a:chOff x="507335" y="109129"/>
            <a:chExt cx="7750183" cy="28800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9F9E33F-DB9C-A501-9082-17B8890C0BF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979449" y="119060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3774298-ADDD-5E11-57A0-1F555CE2B62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414957" y="119060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A0858BD-0E0A-390D-2A5E-95325EAAC9E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83261" y="119060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39F4895-7385-DBE5-ED13-826864E2F7A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134893" y="119060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DC81E247-62A0-546A-A55F-9EE9C910F67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777593" y="119060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EBC19ED-9AE3-B1CC-3501-388C538E34F6}"/>
                </a:ext>
              </a:extLst>
            </p:cNvPr>
            <p:cNvSpPr>
              <a:spLocks/>
            </p:cNvSpPr>
            <p:nvPr/>
          </p:nvSpPr>
          <p:spPr>
            <a:xfrm>
              <a:off x="6713698" y="109129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E02696E-AF45-0D33-B17A-F12E8D37A35D}"/>
                </a:ext>
              </a:extLst>
            </p:cNvPr>
            <p:cNvSpPr>
              <a:spLocks/>
            </p:cNvSpPr>
            <p:nvPr/>
          </p:nvSpPr>
          <p:spPr>
            <a:xfrm>
              <a:off x="3601501" y="109129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قــــــــــــــــراءة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F300A4C-EFCF-EDBB-0A80-594719893AA1}"/>
                </a:ext>
              </a:extLst>
            </p:cNvPr>
            <p:cNvSpPr>
              <a:spLocks/>
            </p:cNvSpPr>
            <p:nvPr/>
          </p:nvSpPr>
          <p:spPr>
            <a:xfrm>
              <a:off x="507335" y="109129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E5D2396-0436-F995-5E53-7A37FD346670}"/>
                </a:ext>
              </a:extLst>
            </p:cNvPr>
            <p:cNvSpPr>
              <a:spLocks/>
            </p:cNvSpPr>
            <p:nvPr/>
          </p:nvSpPr>
          <p:spPr>
            <a:xfrm>
              <a:off x="5181380" y="109129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E06B1A51-3482-32C5-1A4F-06480DA5BB53}"/>
                </a:ext>
              </a:extLst>
            </p:cNvPr>
            <p:cNvSpPr>
              <a:spLocks/>
            </p:cNvSpPr>
            <p:nvPr/>
          </p:nvSpPr>
          <p:spPr>
            <a:xfrm>
              <a:off x="2065920" y="109129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خط ونقل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05972542"/>
      </p:ext>
    </p:extLst>
  </p:cSld>
  <p:clrMapOvr>
    <a:masterClrMapping/>
  </p:clrMapOvr>
  <p:transition spd="slow">
    <p:fade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405CA9B2-41D7-4CBE-A016-4AFB981C6B3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399999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7828F0B-E51D-8BE3-4B91-475EF8EFCF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826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13160</TotalTime>
  <Words>1704</Words>
  <Application>Microsoft Office PowerPoint</Application>
  <PresentationFormat>Affichage à l'écran (4:3)</PresentationFormat>
  <Paragraphs>556</Paragraphs>
  <Slides>83</Slides>
  <Notes>0</Notes>
  <HiddenSlides>0</HiddenSlides>
  <MMClips>8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83</vt:i4>
      </vt:variant>
    </vt:vector>
  </HeadingPairs>
  <TitlesOfParts>
    <vt:vector size="105" baseType="lpstr">
      <vt:lpstr>Calibri Light</vt:lpstr>
      <vt:lpstr>Calibri</vt:lpstr>
      <vt:lpstr>Dosis ExtraBold</vt:lpstr>
      <vt:lpstr>Dosis</vt:lpstr>
      <vt:lpstr>Dosis SemiBold</vt:lpstr>
      <vt:lpstr>Modern Love</vt:lpstr>
      <vt:lpstr>Wingdings</vt:lpstr>
      <vt:lpstr>Dosis Medium</vt:lpstr>
      <vt:lpstr>Microsoft Uighur</vt:lpstr>
      <vt:lpstr>Abadi</vt:lpstr>
      <vt:lpstr>Noto Sans Symbols</vt:lpstr>
      <vt:lpstr>Arial</vt:lpstr>
      <vt:lpstr>Thème Office</vt:lpstr>
      <vt:lpstr>04- قراءة/ كتابة</vt:lpstr>
      <vt:lpstr>05- اختتام الحصة</vt:lpstr>
      <vt:lpstr>03- استماع وتحدث</vt:lpstr>
      <vt:lpstr>01- نشاط اعتيادي</vt:lpstr>
      <vt:lpstr>1_Thème Office</vt:lpstr>
      <vt:lpstr>3_Env-Enseignant</vt:lpstr>
      <vt:lpstr>2_Thème Office</vt:lpstr>
      <vt:lpstr>00_Env-Enseignant</vt:lpstr>
      <vt:lpstr>1_04- قراءة/ كتابة</vt:lpstr>
      <vt:lpstr>Présentation PowerPoint</vt:lpstr>
      <vt:lpstr>Présentation PowerPoint</vt:lpstr>
      <vt:lpstr>Présentation PowerPoint</vt:lpstr>
      <vt:lpstr>تنظيم حصص الأسبوع</vt:lpstr>
      <vt:lpstr>هيكلة حصة اليوم</vt:lpstr>
      <vt:lpstr>Présentation PowerPoint</vt:lpstr>
      <vt:lpstr>  افتتاح الحصة</vt:lpstr>
      <vt:lpstr>مرحبا بكم . سننطلق في حصة اللغة العربية .</vt:lpstr>
      <vt:lpstr> قبل أن نبدأ حصة اليوم سأخبركم عن شروط الحصول على نجمة التميز.  في كل حصة سيفوز ثلاثة منكم بالنجمة. </vt:lpstr>
      <vt:lpstr> ضعوا اللوحة على الطاولة، الدفتر  والمقلمة في القمطر</vt:lpstr>
      <vt:lpstr>انتبهوا جيدا كيف سأقرأ النصَّ. </vt:lpstr>
      <vt:lpstr>استعدوا للقراءة؛ أمامكم  دقيقة  من أجل قراءة صامتة للفقرة.</vt:lpstr>
      <vt:lpstr>التلميذ ....... قم إلى السبورة للقراءة . ويسجل الأستاذ على سجل الطلاقة.</vt:lpstr>
      <vt:lpstr>خذوا ألواحكم سأملي عليكم كلمات.</vt:lpstr>
      <vt:lpstr>سأقرأ الكلمات .من يقرأ ؟</vt:lpstr>
      <vt:lpstr>انظروا إلى الكلمة جيدا. </vt:lpstr>
      <vt:lpstr>اكتبوا.  ينطق الأستاذ الكلمة.</vt:lpstr>
      <vt:lpstr>ارفعوا الألواح، صححوا.</vt:lpstr>
      <vt:lpstr>انظروا إلى الكلمة جيدا. </vt:lpstr>
      <vt:lpstr>اكتبوا. ينطق الأستاذ الكلمة.</vt:lpstr>
      <vt:lpstr>ارفعوا الألواح، صححوا.</vt:lpstr>
      <vt:lpstr>انظروا إلى الكلمة جيدا. </vt:lpstr>
      <vt:lpstr>اكتبوا.  ينطق الأستاذ الكلمة.</vt:lpstr>
      <vt:lpstr>ارفعوا الألواح، صححوا.</vt:lpstr>
      <vt:lpstr>Présentation PowerPoint</vt:lpstr>
      <vt:lpstr> من يذكرنا بعنوان حكايتنا لهذا الأسبوع؟</vt:lpstr>
      <vt:lpstr>سنتعرف اليوم  على عناصر الحكاية. شخصياتها وزمانها ومكانها. استعدوا للاستماع.</vt:lpstr>
      <vt:lpstr>عرض فيديو الحكاية.</vt:lpstr>
      <vt:lpstr>نستخرج شخصيات الحكاية - من  أخبرت  فرح  بأن عيد ميلادها في الغد؟</vt:lpstr>
      <vt:lpstr>أخبرت فرح  ياقوت بأن عيد ميلادها في الغد. رددوا.</vt:lpstr>
      <vt:lpstr>بمن احتفل التلاميذ؟</vt:lpstr>
      <vt:lpstr>احتفل التلاميذ بعيد ميلاد فرح. رددوا.</vt:lpstr>
      <vt:lpstr>  من قدم أغنية في الحفل؟ </vt:lpstr>
      <vt:lpstr>نبيل هو الذي  قدم أغنية في الحفل. رددوا.</vt:lpstr>
      <vt:lpstr>من أهدى لفرح رسما؟ </vt:lpstr>
      <vt:lpstr> أنس هو الذي أهدى لفرح رسما. رددوا</vt:lpstr>
      <vt:lpstr>من شكر جميع التلاميذ ؟</vt:lpstr>
      <vt:lpstr> المعلمة هي التي شكرت جميع التلاميذ. رددوا.</vt:lpstr>
      <vt:lpstr>استخرجنا شخصيات الحكاية.  من الشخصيات الأخرى التي لم نذكرها؟ </vt:lpstr>
      <vt:lpstr>سنتعرف أين وقعت أحداث الحكاية؟ أين نظم التلاميذ حفلة عيد الميلاد؟ </vt:lpstr>
      <vt:lpstr>نظم التلاميذ حفلة عيد الميلاد في القسم.</vt:lpstr>
      <vt:lpstr>المكان الذي وقعت فيها أحداث الحكاية هو القسم. رددوا</vt:lpstr>
      <vt:lpstr>والآن سنتعرف أزمنة الحكاية؛ متى أخبرت فرح ياقوت بموعد عيد ميلادها؟</vt:lpstr>
      <vt:lpstr>ذات يوم، أخبرت فرح ياقوت بأن عيد ميلادها في الغد. رددوا</vt:lpstr>
      <vt:lpstr>متى دعت ياقوت نبيلا لتقديم أغنيته؟</vt:lpstr>
      <vt:lpstr>في بداية الحفل دعت ياقوت نبيلا لتقديم أغنيته. رددوا</vt:lpstr>
      <vt:lpstr>متى شكرت فرح ياقوت على المفاجأة؟</vt:lpstr>
      <vt:lpstr>في نهاية الحفل، شكرت فرح ياقوت على المفاجأة. رددوا</vt:lpstr>
      <vt:lpstr>متى شكرت المعلمة جميع التلاميذ؟</vt:lpstr>
      <vt:lpstr>في الختام، شكرت المعلمة جميع التلاميذ. رددوا</vt:lpstr>
      <vt:lpstr>والآن لنتذكر بعض أحداث الحكاية. </vt:lpstr>
      <vt:lpstr> بم أخبرت فرح ياقوت؟</vt:lpstr>
      <vt:lpstr> ماذا فعلت ياقوت؟</vt:lpstr>
      <vt:lpstr> ماذا اقترح الأصدقاء؟</vt:lpstr>
      <vt:lpstr>بم شعرت فرح في نهاية الحفل؟</vt:lpstr>
      <vt:lpstr> خذوا كراساتكم ص 23.</vt:lpstr>
      <vt:lpstr>ستجيبون عن أسئلة حول الحكاية</vt:lpstr>
      <vt:lpstr>ضعوا علامة تحت شخصيات الحكاية  - صححوا .</vt:lpstr>
      <vt:lpstr>ضعوا علامة أمام وقت احتفال فرح بعيد ميلادها. -    صححوا .</vt:lpstr>
      <vt:lpstr>ضعوا علامة أمام  الشيء الذي أهداه نبيل لفرح. – صححوا . </vt:lpstr>
      <vt:lpstr>أحسنتم يا أبطال – قبل أن نمر إلى النشاط الموالي استراحة النشيد  - استمعوا .</vt:lpstr>
      <vt:lpstr>عرض فيديو النشيد. </vt:lpstr>
      <vt:lpstr>قراءة</vt:lpstr>
      <vt:lpstr>سنقرأ  اليوم نص « أنا أيضا موهوبة» خذوا الكراسات ص 24.</vt:lpstr>
      <vt:lpstr>تابعوا معي. سأقرأ الفقرة الأولى على الكراسة وأنتم تتابعون على كراساتكم.</vt:lpstr>
      <vt:lpstr>سأعين من بينكم 3 تلاميذ لقراءة الفقرة – تابعوا مع أصدقائكم. </vt:lpstr>
      <vt:lpstr>Présentation PowerPoint</vt:lpstr>
      <vt:lpstr>Présentation PowerPoint</vt:lpstr>
      <vt:lpstr>والآن لنتذكر كيف نملأ شبكة الكلمة.</vt:lpstr>
      <vt:lpstr> اشتغلوا في ثنائيات واملؤوا شبكة كلمة«الصديقة». نطرح سؤالا: كيف هي الصديقة؟</vt:lpstr>
      <vt:lpstr>صححوا.</vt:lpstr>
      <vt:lpstr>خذوا كراساتكم ص 25.</vt:lpstr>
      <vt:lpstr>والآن اشتغلوا فرادى، واملؤوا شبكة كلمة«التلميذ» بعد إتمام السؤال. صححوا.</vt:lpstr>
      <vt:lpstr>خط ونقل</vt:lpstr>
      <vt:lpstr>الآن ستتدربون على النقل بخط جميل ــــ من يقرأ هذه الجملة؟ </vt:lpstr>
      <vt:lpstr>لاحظوا كيف أنقل هذه الجملة على السبورة الجانبية : أقرأ الكلمة ثم أكتبها دفعة واحدة </vt:lpstr>
      <vt:lpstr>خذوا دفاتر القسم  وانقلوا الجملة بخط جميل.</vt:lpstr>
      <vt:lpstr>Présentation PowerPoint</vt:lpstr>
      <vt:lpstr>استخرجنا عناصر الحكاية </vt:lpstr>
      <vt:lpstr> تدربنا على كيفية ملء شبكة الكلمة.</vt:lpstr>
      <vt:lpstr>في المنزل، أجيبوا عن السؤال الأخير ص25. ارسموا علامة أمام المطلوب 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AMAADID RACHID</dc:creator>
  <cp:lastModifiedBy>Fatima Ait Addi</cp:lastModifiedBy>
  <cp:revision>191</cp:revision>
  <dcterms:created xsi:type="dcterms:W3CDTF">2023-09-20T21:35:22Z</dcterms:created>
  <dcterms:modified xsi:type="dcterms:W3CDTF">2026-10-21T23:46:03Z</dcterms:modified>
</cp:coreProperties>
</file>