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8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9.xml" ContentType="application/vnd.openxmlformats-officedocument.theme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1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  <p:sldMasterId id="2147483842" r:id="rId2"/>
    <p:sldMasterId id="2147483673" r:id="rId3"/>
    <p:sldMasterId id="2147483696" r:id="rId4"/>
    <p:sldMasterId id="2147483714" r:id="rId5"/>
    <p:sldMasterId id="2147483732" r:id="rId6"/>
    <p:sldMasterId id="2147483750" r:id="rId7"/>
    <p:sldMasterId id="2147483773" r:id="rId8"/>
    <p:sldMasterId id="2147483805" r:id="rId9"/>
    <p:sldMasterId id="2147483821" r:id="rId10"/>
    <p:sldMasterId id="2147483824" r:id="rId11"/>
    <p:sldMasterId id="2147483855" r:id="rId12"/>
  </p:sldMasterIdLst>
  <p:notesMasterIdLst>
    <p:notesMasterId r:id="rId102"/>
  </p:notesMasterIdLst>
  <p:sldIdLst>
    <p:sldId id="2147482711" r:id="rId13"/>
    <p:sldId id="2147482712" r:id="rId14"/>
    <p:sldId id="2147482693" r:id="rId15"/>
    <p:sldId id="257" r:id="rId16"/>
    <p:sldId id="2147482692" r:id="rId17"/>
    <p:sldId id="2147482523" r:id="rId18"/>
    <p:sldId id="2147482691" r:id="rId19"/>
    <p:sldId id="260" r:id="rId20"/>
    <p:sldId id="263" r:id="rId21"/>
    <p:sldId id="2147482508" r:id="rId22"/>
    <p:sldId id="2147482713" r:id="rId23"/>
    <p:sldId id="266" r:id="rId24"/>
    <p:sldId id="2147482714" r:id="rId25"/>
    <p:sldId id="2147482505" r:id="rId26"/>
    <p:sldId id="267" r:id="rId27"/>
    <p:sldId id="268" r:id="rId28"/>
    <p:sldId id="269" r:id="rId29"/>
    <p:sldId id="270" r:id="rId30"/>
    <p:sldId id="272" r:id="rId31"/>
    <p:sldId id="273" r:id="rId32"/>
    <p:sldId id="274" r:id="rId33"/>
    <p:sldId id="276" r:id="rId34"/>
    <p:sldId id="277" r:id="rId35"/>
    <p:sldId id="278" r:id="rId36"/>
    <p:sldId id="280" r:id="rId37"/>
    <p:sldId id="2147482708" r:id="rId38"/>
    <p:sldId id="282" r:id="rId39"/>
    <p:sldId id="2147482479" r:id="rId40"/>
    <p:sldId id="2134806559" r:id="rId41"/>
    <p:sldId id="2147482341" r:id="rId42"/>
    <p:sldId id="2147482480" r:id="rId43"/>
    <p:sldId id="2134806561" r:id="rId44"/>
    <p:sldId id="2147482343" r:id="rId45"/>
    <p:sldId id="2147482488" r:id="rId46"/>
    <p:sldId id="2134806506" r:id="rId47"/>
    <p:sldId id="2147482349" r:id="rId48"/>
    <p:sldId id="2147482483" r:id="rId49"/>
    <p:sldId id="2147482484" r:id="rId50"/>
    <p:sldId id="2134806566" r:id="rId51"/>
    <p:sldId id="2147482495" r:id="rId52"/>
    <p:sldId id="2147482496" r:id="rId53"/>
    <p:sldId id="2147482498" r:id="rId54"/>
    <p:sldId id="2147482357" r:id="rId55"/>
    <p:sldId id="2147482490" r:id="rId56"/>
    <p:sldId id="2134806562" r:id="rId57"/>
    <p:sldId id="2147482486" r:id="rId58"/>
    <p:sldId id="2147482493" r:id="rId59"/>
    <p:sldId id="2147482494" r:id="rId60"/>
    <p:sldId id="2147482481" r:id="rId61"/>
    <p:sldId id="2147482485" r:id="rId62"/>
    <p:sldId id="2147482345" r:id="rId63"/>
    <p:sldId id="2147482487" r:id="rId64"/>
    <p:sldId id="2147482346" r:id="rId65"/>
    <p:sldId id="2147482497" r:id="rId66"/>
    <p:sldId id="2134806493" r:id="rId67"/>
    <p:sldId id="2147482491" r:id="rId68"/>
    <p:sldId id="2147482705" r:id="rId69"/>
    <p:sldId id="303" r:id="rId70"/>
    <p:sldId id="304" r:id="rId71"/>
    <p:sldId id="305" r:id="rId72"/>
    <p:sldId id="306" r:id="rId73"/>
    <p:sldId id="307" r:id="rId74"/>
    <p:sldId id="310" r:id="rId75"/>
    <p:sldId id="2147482715" r:id="rId76"/>
    <p:sldId id="311" r:id="rId77"/>
    <p:sldId id="315" r:id="rId78"/>
    <p:sldId id="312" r:id="rId79"/>
    <p:sldId id="314" r:id="rId80"/>
    <p:sldId id="316" r:id="rId81"/>
    <p:sldId id="2147482702" r:id="rId82"/>
    <p:sldId id="319" r:id="rId83"/>
    <p:sldId id="320" r:id="rId84"/>
    <p:sldId id="322" r:id="rId85"/>
    <p:sldId id="323" r:id="rId86"/>
    <p:sldId id="324" r:id="rId87"/>
    <p:sldId id="325" r:id="rId88"/>
    <p:sldId id="327" r:id="rId89"/>
    <p:sldId id="328" r:id="rId90"/>
    <p:sldId id="329" r:id="rId91"/>
    <p:sldId id="330" r:id="rId92"/>
    <p:sldId id="331" r:id="rId93"/>
    <p:sldId id="332" r:id="rId94"/>
    <p:sldId id="333" r:id="rId95"/>
    <p:sldId id="2147482524" r:id="rId96"/>
    <p:sldId id="342" r:id="rId97"/>
    <p:sldId id="2147482499" r:id="rId98"/>
    <p:sldId id="339" r:id="rId99"/>
    <p:sldId id="2147482510" r:id="rId100"/>
    <p:sldId id="2147482522" r:id="rId101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ExtraBold" pitchFamily="2" charset="0"/>
      <p:bold r:id="rId109"/>
    </p:embeddedFont>
    <p:embeddedFont>
      <p:font typeface="Dosis Medium" pitchFamily="2" charset="0"/>
      <p:regular r:id="rId110"/>
    </p:embeddedFont>
    <p:embeddedFont>
      <p:font typeface="Dosis SemiBold" pitchFamily="2" charset="0"/>
      <p:bold r:id="rId111"/>
    </p:embeddedFont>
    <p:embeddedFont>
      <p:font typeface="Microsoft Uighur" panose="02000000000000000000" pitchFamily="2" charset="-78"/>
      <p:regular r:id="rId112"/>
      <p:bold r:id="rId113"/>
    </p:embeddedFont>
    <p:embeddedFont>
      <p:font typeface="Noto Sans Symbols" panose="020B0604020202020204" charset="0"/>
      <p:regular r:id="rId114"/>
      <p:bold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orient="horz" pos="3430" userDrawn="1">
          <p15:clr>
            <a:srgbClr val="A4A3A4"/>
          </p15:clr>
        </p15:guide>
        <p15:guide id="3" pos="4604" userDrawn="1">
          <p15:clr>
            <a:srgbClr val="A4A3A4"/>
          </p15:clr>
        </p15:guide>
        <p15:guide id="4" orient="horz" pos="1434" userDrawn="1">
          <p15:clr>
            <a:srgbClr val="A4A3A4"/>
          </p15:clr>
        </p15:guide>
        <p15:guide id="5" orient="horz" pos="2455" userDrawn="1">
          <p15:clr>
            <a:srgbClr val="A4A3A4"/>
          </p15:clr>
        </p15:guide>
        <p15:guide id="6" pos="1973" userDrawn="1">
          <p15:clr>
            <a:srgbClr val="A4A3A4"/>
          </p15:clr>
        </p15:guide>
        <p15:guide id="7" pos="657" userDrawn="1">
          <p15:clr>
            <a:srgbClr val="A4A3A4"/>
          </p15:clr>
        </p15:guide>
        <p15:guide id="8" orient="horz" pos="3793" userDrawn="1">
          <p15:clr>
            <a:srgbClr val="A4A3A4"/>
          </p15:clr>
        </p15:guide>
        <p15:guide id="9" orient="horz" pos="4269" userDrawn="1">
          <p15:clr>
            <a:srgbClr val="A4A3A4"/>
          </p15:clr>
        </p15:guide>
        <p15:guide id="10" pos="2767" userDrawn="1">
          <p15:clr>
            <a:srgbClr val="A4A3A4"/>
          </p15:clr>
        </p15:guide>
        <p15:guide id="11" pos="4082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0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A4"/>
    <a:srgbClr val="363F6F"/>
    <a:srgbClr val="424D7C"/>
    <a:srgbClr val="414C79"/>
    <a:srgbClr val="424D7B"/>
    <a:srgbClr val="C6C6C6"/>
    <a:srgbClr val="00ABA3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24" autoAdjust="0"/>
    <p:restoredTop sz="91811"/>
  </p:normalViewPr>
  <p:slideViewPr>
    <p:cSldViewPr snapToGrid="0">
      <p:cViewPr varScale="1">
        <p:scale>
          <a:sx n="75" d="100"/>
          <a:sy n="75" d="100"/>
        </p:scale>
        <p:origin x="1387" y="67"/>
      </p:cViewPr>
      <p:guideLst>
        <p:guide orient="horz" pos="709"/>
        <p:guide orient="horz" pos="3430"/>
        <p:guide pos="4604"/>
        <p:guide orient="horz" pos="1434"/>
        <p:guide orient="horz" pos="2455"/>
        <p:guide pos="1973"/>
        <p:guide pos="657"/>
        <p:guide orient="horz" pos="3793"/>
        <p:guide orient="horz" pos="4269"/>
        <p:guide pos="2767"/>
        <p:guide pos="408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112" Type="http://schemas.openxmlformats.org/officeDocument/2006/relationships/font" Target="fonts/font10.fntdata"/><Relationship Id="rId133" Type="http://schemas.openxmlformats.org/officeDocument/2006/relationships/theme" Target="theme/theme1.xml"/><Relationship Id="rId16" Type="http://schemas.openxmlformats.org/officeDocument/2006/relationships/slide" Target="slides/slide4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8.xml"/><Relationship Id="rId95" Type="http://schemas.openxmlformats.org/officeDocument/2006/relationships/slide" Target="slides/slide83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113" Type="http://schemas.openxmlformats.org/officeDocument/2006/relationships/font" Target="fonts/font11.fntdata"/><Relationship Id="rId134" Type="http://schemas.openxmlformats.org/officeDocument/2006/relationships/tableStyles" Target="tableStyles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59" Type="http://schemas.openxmlformats.org/officeDocument/2006/relationships/slide" Target="slides/slide47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42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91" Type="http://schemas.openxmlformats.org/officeDocument/2006/relationships/slide" Target="slides/slide79.xml"/><Relationship Id="rId96" Type="http://schemas.openxmlformats.org/officeDocument/2006/relationships/slide" Target="slides/slide8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49" Type="http://schemas.openxmlformats.org/officeDocument/2006/relationships/slide" Target="slides/slide37.xml"/><Relationship Id="rId114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slide" Target="slides/slide82.xml"/><Relationship Id="rId99" Type="http://schemas.openxmlformats.org/officeDocument/2006/relationships/slide" Target="slides/slide87.xml"/><Relationship Id="rId101" Type="http://schemas.openxmlformats.org/officeDocument/2006/relationships/slide" Target="slides/slide89.xml"/><Relationship Id="rId130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109" Type="http://schemas.openxmlformats.org/officeDocument/2006/relationships/font" Target="fonts/font7.fntdata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slide" Target="slides/slide85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Relationship Id="rId87" Type="http://schemas.openxmlformats.org/officeDocument/2006/relationships/slide" Target="slides/slide75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Relationship Id="rId131" Type="http://schemas.openxmlformats.org/officeDocument/2006/relationships/presProps" Target="presProps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56" Type="http://schemas.openxmlformats.org/officeDocument/2006/relationships/slide" Target="slides/slide44.xml"/><Relationship Id="rId77" Type="http://schemas.openxmlformats.org/officeDocument/2006/relationships/slide" Target="slides/slide65.xml"/><Relationship Id="rId100" Type="http://schemas.openxmlformats.org/officeDocument/2006/relationships/slide" Target="slides/slide88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93" Type="http://schemas.openxmlformats.org/officeDocument/2006/relationships/slide" Target="slides/slide81.xml"/><Relationship Id="rId98" Type="http://schemas.openxmlformats.org/officeDocument/2006/relationships/slide" Target="slides/slide8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3.xml"/><Relationship Id="rId46" Type="http://schemas.openxmlformats.org/officeDocument/2006/relationships/slide" Target="slides/slide34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62" Type="http://schemas.openxmlformats.org/officeDocument/2006/relationships/slide" Target="slides/slide50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111" Type="http://schemas.openxmlformats.org/officeDocument/2006/relationships/font" Target="fonts/font9.fntdata"/><Relationship Id="rId132" Type="http://schemas.openxmlformats.org/officeDocument/2006/relationships/viewProps" Target="viewProps.xml"/><Relationship Id="rId15" Type="http://schemas.openxmlformats.org/officeDocument/2006/relationships/slide" Target="slides/slide3.xml"/><Relationship Id="rId36" Type="http://schemas.openxmlformats.org/officeDocument/2006/relationships/slide" Target="slides/slide24.xml"/><Relationship Id="rId57" Type="http://schemas.openxmlformats.org/officeDocument/2006/relationships/slide" Target="slides/slide45.xml"/><Relationship Id="rId106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237" name="Google Shape;12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02" name="Google Shape;13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>
          <a:extLst>
            <a:ext uri="{FF2B5EF4-FFF2-40B4-BE49-F238E27FC236}">
              <a16:creationId xmlns:a16="http://schemas.microsoft.com/office/drawing/2014/main" id="{C4E4BDB4-233C-468B-2D81-CD0E796DE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:notes">
            <a:extLst>
              <a:ext uri="{FF2B5EF4-FFF2-40B4-BE49-F238E27FC236}">
                <a16:creationId xmlns:a16="http://schemas.microsoft.com/office/drawing/2014/main" id="{1902631E-7B8F-64E4-514A-6AB481115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02" name="Google Shape;1302;p8:notes">
            <a:extLst>
              <a:ext uri="{FF2B5EF4-FFF2-40B4-BE49-F238E27FC236}">
                <a16:creationId xmlns:a16="http://schemas.microsoft.com/office/drawing/2014/main" id="{9B976296-D123-189F-0A98-D47A37C89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616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13</a:t>
            </a:fld>
            <a:endParaRPr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895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62E6E6D-95EC-CE18-C4C4-0A0C5425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>
            <a:extLst>
              <a:ext uri="{FF2B5EF4-FFF2-40B4-BE49-F238E27FC236}">
                <a16:creationId xmlns:a16="http://schemas.microsoft.com/office/drawing/2014/main" id="{D821DB0C-776D-56F9-14AF-657ED03DC4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58" name="Google Shape;1358;p11:notes">
            <a:extLst>
              <a:ext uri="{FF2B5EF4-FFF2-40B4-BE49-F238E27FC236}">
                <a16:creationId xmlns:a16="http://schemas.microsoft.com/office/drawing/2014/main" id="{9389C460-2889-F97F-6AAD-2F474DA603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>
            <a:extLst>
              <a:ext uri="{FF2B5EF4-FFF2-40B4-BE49-F238E27FC236}">
                <a16:creationId xmlns:a16="http://schemas.microsoft.com/office/drawing/2014/main" id="{103174A0-2685-6357-DD2C-A00AA4F522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14</a:t>
            </a:fld>
            <a:endParaRPr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6911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65" name="Google Shape;15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82" name="Google Shape;15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17" name="Google Shape;16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27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44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727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08" name="Google Shape;210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26" name="Google Shape;2126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27" name="Google Shape;2127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62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>
          <a:extLst>
            <a:ext uri="{FF2B5EF4-FFF2-40B4-BE49-F238E27FC236}">
              <a16:creationId xmlns:a16="http://schemas.microsoft.com/office/drawing/2014/main" id="{BE0BE6F9-E5C2-A551-29C8-05B3BB569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>
            <a:extLst>
              <a:ext uri="{FF2B5EF4-FFF2-40B4-BE49-F238E27FC236}">
                <a16:creationId xmlns:a16="http://schemas.microsoft.com/office/drawing/2014/main" id="{BDBC1B57-41F3-747B-DD31-9577E44E19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>
            <a:extLst>
              <a:ext uri="{FF2B5EF4-FFF2-40B4-BE49-F238E27FC236}">
                <a16:creationId xmlns:a16="http://schemas.microsoft.com/office/drawing/2014/main" id="{FF6CE9AE-93DD-139E-952F-CA1C914BDD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0514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Google Shape;236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366" name="Google Shape;236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07" name="Google Shape;240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59" name="Google Shape;245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85" name="Google Shape;248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0" name="Google Shape;2510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11" name="Google Shape;251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Layouts/_rels/slideLayout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Layouts/_rels/slideLayout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7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ACE24-BA98-A1EC-334E-C4366A2DB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EC15851-FC9A-6BE1-F714-B2B0441D4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C69C-38BD-A1B1-2BCE-3A413118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E4A2E-DA37-57DF-75D5-26EEADAB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CEB54-7639-B4E5-0824-F35B1979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5842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D7D03-318C-25FD-8530-474BCC57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F9E70F-4713-A9E3-2961-C80E0212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6258-246D-57E8-AF37-33BDCF90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3D65A-1F07-771B-3FB7-EA0E72CB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919F9-3110-991A-BFE6-459A90F8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1196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AFAE2-187C-2384-4B86-430B125B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D141F-8F86-75C0-2628-B10B48DAD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B19C45-4825-D0B1-525A-B48EE4447C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5E333-C054-B106-0B7B-A9E6AE61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8FD1E-EC4D-AF09-BF7F-A822A1B6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2517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FD005-2D07-00BC-E96A-64E2482B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F1E95-A2F4-1D71-2379-31B5C9110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D9F52-A048-4F28-202F-9EEE5E0D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A36BBE-C4D3-8FB9-7B6B-C111BF1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9E2360-FA03-1231-B4BF-1DDE9BE4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90453-1589-6688-3F82-435C6CD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65138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70FE9-E546-9019-A10D-0D76DFD6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F698B-1EA5-88D2-D8DC-53D9904DC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468B39-1EC1-B244-DFC9-B47F3BC7F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0EB96C-4A07-AFC7-9EA0-EE2CCCFDC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EB6D6F-314C-D967-1BC8-9797E880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0B3D001-B4A3-0F04-8979-3B492277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08D2C8-93A6-5CEA-6E31-F9A28EB5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3ED6E-DC0E-91BC-423F-EF1B6296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816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0E061F-FCC1-AAEB-D2D3-CBF17F25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88EF9E-B2CD-6F63-649A-710DCE90C9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EA49BD-0760-F549-C40B-C68EE23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5627FD-5721-8933-C1F7-DEC868C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30517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87BA20-1C16-3A54-851F-6DEE2F14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564332F-2ED0-D719-9637-85A6859F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824DE-6FC9-7363-E175-5B24D41C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080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67142-CB7D-5617-B482-566215E2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2FBFD0-E9B6-053D-13B7-FE3E2920B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5044A4-76B7-3C0E-9B64-C45E63A46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D957D7-DB64-E7C4-E923-9E3D69B1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92534C-D384-39E0-AC0C-3777A201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3EB4BE-9439-36DC-5C36-CDCB274F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1335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FCD3C-C0A0-B8DB-F48A-FCD9078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49CCFB-52A5-A9B9-9E32-857D8D434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1C0AE1-0D51-641A-7352-47CC911FE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D77279-A62F-CA69-0CDC-970B5EE2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77665-0243-3F04-51F0-0DAE4D96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D2A1-7D05-8E02-BA5B-7CCEDB6F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7656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B26239-9AC7-8D75-8184-BCCD7591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BE9701-2EEC-79FE-DBF7-64673D9E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D0A6-F177-D8F8-AEC0-2C2432917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9CE4AE-38F9-4B69-F710-C69E8D72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F7F9AD-C26F-03F3-D796-09532917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997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831C23-AC16-6B8B-8F78-F0FB01C7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ECFDD3-AB7C-2568-1A40-693B666C5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DE37B-492B-BEA5-1108-1F1C822C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6E0AE4-2C29-4867-A4C1-37F26EF453DC}" type="datetimeFigureOut">
              <a:rPr lang="fr-MA" smtClean="0"/>
              <a:t>21/10/2026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7BA3C0-7F2B-EC09-AEDD-39835CFE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2ED2F-A24A-C821-0AA1-DBE42583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09A9C12-1E28-4CBB-B132-D455C527BFF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1643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3" name="Google Shape;163;p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4" name="Google Shape;164;p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5" name="Google Shape;165;p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6" name="Google Shape;166;p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8333307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586443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Dosis ExtraBold"/>
                <a:ea typeface="Dosis ExtraBold"/>
                <a:cs typeface="Dosis ExtraBold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762076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2566921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700662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52885922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8724964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8616585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846145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506605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437344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4968235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702226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674450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945916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872902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328376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68624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524366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4739423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0034738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33900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8770819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17077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058033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584141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028704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858505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747808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124622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366363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1017644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8853005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8291166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8453251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97564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360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slideLayout" Target="../slideLayouts/slideLayout14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44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5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image" Target="../media/image18.bin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28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5" r:id="rId21"/>
    <p:sldLayoutId id="214748385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  <p:sldLayoutId id="2147483823" r:id="rId20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0" i="0" u="none" strike="noStrike" cap="none">
                <a:solidFill>
                  <a:srgbClr val="757575"/>
                </a:solidFill>
                <a:latin typeface="Dosis Medium"/>
                <a:ea typeface="Dosis Medium"/>
                <a:cs typeface="Dosis Medium"/>
                <a:sym typeface="Dosi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48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82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83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14800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30.gif"/><Relationship Id="rId3" Type="http://schemas.microsoft.com/office/2007/relationships/media" Target="../media/media2.mp4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video" Target="../media/media2.mp4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2.png"/><Relationship Id="rId12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gif"/><Relationship Id="rId11" Type="http://schemas.openxmlformats.org/officeDocument/2006/relationships/image" Target="../media/image46.png"/><Relationship Id="rId5" Type="http://schemas.openxmlformats.org/officeDocument/2006/relationships/image" Target="../media/image53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56.png"/><Relationship Id="rId4" Type="http://schemas.openxmlformats.org/officeDocument/2006/relationships/image" Target="../media/image43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4.png"/><Relationship Id="rId12" Type="http://schemas.openxmlformats.org/officeDocument/2006/relationships/image" Target="../media/image5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11" Type="http://schemas.openxmlformats.org/officeDocument/2006/relationships/image" Target="../media/image57.png"/><Relationship Id="rId5" Type="http://schemas.openxmlformats.org/officeDocument/2006/relationships/image" Target="../media/image42.png"/><Relationship Id="rId10" Type="http://schemas.openxmlformats.org/officeDocument/2006/relationships/image" Target="../media/image30.gif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9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58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6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6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openxmlformats.org/officeDocument/2006/relationships/image" Target="../media/image63.jpg"/><Relationship Id="rId5" Type="http://schemas.openxmlformats.org/officeDocument/2006/relationships/image" Target="../media/image44.png"/><Relationship Id="rId10" Type="http://schemas.openxmlformats.org/officeDocument/2006/relationships/image" Target="../media/image62.jpg"/><Relationship Id="rId4" Type="http://schemas.openxmlformats.org/officeDocument/2006/relationships/image" Target="../media/image43.png"/><Relationship Id="rId9" Type="http://schemas.openxmlformats.org/officeDocument/2006/relationships/image" Target="../media/image61.jpg"/><Relationship Id="rId14" Type="http://schemas.openxmlformats.org/officeDocument/2006/relationships/image" Target="../media/image66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1.jpg"/><Relationship Id="rId7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1.jpg"/><Relationship Id="rId7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65.jpg"/><Relationship Id="rId18" Type="http://schemas.openxmlformats.org/officeDocument/2006/relationships/image" Target="../media/image71.jp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12" Type="http://schemas.openxmlformats.org/officeDocument/2006/relationships/image" Target="../media/image64.jpg"/><Relationship Id="rId17" Type="http://schemas.openxmlformats.org/officeDocument/2006/relationships/image" Target="../media/image70.jp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69.jp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4.png"/><Relationship Id="rId11" Type="http://schemas.openxmlformats.org/officeDocument/2006/relationships/image" Target="../media/image63.jpg"/><Relationship Id="rId5" Type="http://schemas.openxmlformats.org/officeDocument/2006/relationships/image" Target="../media/image43.png"/><Relationship Id="rId15" Type="http://schemas.openxmlformats.org/officeDocument/2006/relationships/image" Target="../media/image68.jpg"/><Relationship Id="rId10" Type="http://schemas.openxmlformats.org/officeDocument/2006/relationships/image" Target="../media/image62.jpg"/><Relationship Id="rId19" Type="http://schemas.openxmlformats.org/officeDocument/2006/relationships/image" Target="../media/image72.jpg"/><Relationship Id="rId4" Type="http://schemas.openxmlformats.org/officeDocument/2006/relationships/image" Target="../media/image42.png"/><Relationship Id="rId9" Type="http://schemas.openxmlformats.org/officeDocument/2006/relationships/image" Target="../media/image61.jpg"/><Relationship Id="rId14" Type="http://schemas.openxmlformats.org/officeDocument/2006/relationships/image" Target="../media/image66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4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2.png"/><Relationship Id="rId5" Type="http://schemas.openxmlformats.org/officeDocument/2006/relationships/image" Target="../media/image55.png"/><Relationship Id="rId10" Type="http://schemas.openxmlformats.org/officeDocument/2006/relationships/image" Target="../media/image46.png"/><Relationship Id="rId4" Type="http://schemas.openxmlformats.org/officeDocument/2006/relationships/image" Target="../media/image79.png"/><Relationship Id="rId9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80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11" Type="http://schemas.openxmlformats.org/officeDocument/2006/relationships/image" Target="../media/image52.png"/><Relationship Id="rId5" Type="http://schemas.openxmlformats.org/officeDocument/2006/relationships/image" Target="../media/image81.png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8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8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8.jp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8.jp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4.png"/><Relationship Id="rId12" Type="http://schemas.openxmlformats.org/officeDocument/2006/relationships/image" Target="../media/image8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3.png"/><Relationship Id="rId11" Type="http://schemas.openxmlformats.org/officeDocument/2006/relationships/image" Target="../media/image30.gif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78.jp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8.jp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44.png"/><Relationship Id="rId12" Type="http://schemas.openxmlformats.org/officeDocument/2006/relationships/image" Target="../media/image30.gif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3.png"/><Relationship Id="rId11" Type="http://schemas.openxmlformats.org/officeDocument/2006/relationships/image" Target="../media/image82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4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3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83.png"/><Relationship Id="rId11" Type="http://schemas.openxmlformats.org/officeDocument/2006/relationships/image" Target="../media/image46.png"/><Relationship Id="rId5" Type="http://schemas.openxmlformats.org/officeDocument/2006/relationships/image" Target="../media/image52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4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83.png"/><Relationship Id="rId11" Type="http://schemas.openxmlformats.org/officeDocument/2006/relationships/image" Target="../media/image46.png"/><Relationship Id="rId5" Type="http://schemas.openxmlformats.org/officeDocument/2006/relationships/image" Target="../media/image55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35.xml"/><Relationship Id="rId9" Type="http://schemas.openxmlformats.org/officeDocument/2006/relationships/image" Target="../media/image4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86.png"/><Relationship Id="rId9" Type="http://schemas.openxmlformats.org/officeDocument/2006/relationships/image" Target="../media/image46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2.png"/><Relationship Id="rId9" Type="http://schemas.openxmlformats.org/officeDocument/2006/relationships/image" Target="../media/image4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8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9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89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5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5.jp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6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5.png"/><Relationship Id="rId11" Type="http://schemas.openxmlformats.org/officeDocument/2006/relationships/image" Target="../media/image63.jpg"/><Relationship Id="rId5" Type="http://schemas.openxmlformats.org/officeDocument/2006/relationships/image" Target="../media/image44.png"/><Relationship Id="rId10" Type="http://schemas.openxmlformats.org/officeDocument/2006/relationships/image" Target="../media/image62.jpg"/><Relationship Id="rId4" Type="http://schemas.openxmlformats.org/officeDocument/2006/relationships/image" Target="../media/image43.png"/><Relationship Id="rId9" Type="http://schemas.openxmlformats.org/officeDocument/2006/relationships/image" Target="../media/image61.jpg"/><Relationship Id="rId14" Type="http://schemas.openxmlformats.org/officeDocument/2006/relationships/image" Target="../media/image66.jp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9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92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52.png"/><Relationship Id="rId4" Type="http://schemas.openxmlformats.org/officeDocument/2006/relationships/image" Target="../media/image93.png"/><Relationship Id="rId9" Type="http://schemas.openxmlformats.org/officeDocument/2006/relationships/image" Target="../media/image4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5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0.gif"/><Relationship Id="rId4" Type="http://schemas.openxmlformats.org/officeDocument/2006/relationships/image" Target="../media/image9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8E2DA01-0C45-7619-986A-B994A0C5A3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18496" y="706148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296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7256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683930" y="1910926"/>
            <a:ext cx="3831420" cy="136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3" y="2380103"/>
            <a:ext cx="3420000" cy="7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الطلاقة. 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24611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16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16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18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18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18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 </a:t>
            </a:r>
            <a:r>
              <a:rPr lang="ar-MA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 </a:t>
            </a:r>
            <a:r>
              <a:rPr lang="ar-MA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الحكاية.</a:t>
            </a:r>
            <a:endParaRPr lang="ar-MA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lang="fr-FR" b="0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التواصلية/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لعب الأدوار.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½: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نشيد : «صديقي».</a:t>
            </a:r>
            <a:endParaRPr lang="ar-MA" sz="1600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233090" y="1532644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موهوب ــــ ممتن ــــ مفاجأة ــــ نظمت ــــ منشط الحفل ــــ أهدت.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862140" y="2790288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ورشة الاستماع (أنا أيضا موهوبة): التوقع والتحقق.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775200" y="4102846"/>
            <a:ext cx="1827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28842" y="2830010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تنمية الطلاقة: قراءة كلمات بدقة + القراءة المشتركة..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981553" y="539273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7560" r="-7560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6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724214" y="4156647"/>
            <a:ext cx="536339" cy="5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FA216C-8FD9-FA34-E656-68E6574A40E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816563" y="5414415"/>
            <a:ext cx="536339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330936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621401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992721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فهم المعنى العام للحكاية من خلال التوقع والتحقق.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990523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651819" y="5296775"/>
            <a:ext cx="4834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 الكلمات البصرية وفقرات  القراءة المشتركة بطلاقة.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«صديقي» /إملاء.</a:t>
            </a:r>
            <a:endParaRPr lang="ar-MA" sz="2800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مرحبا بكم. سننطلق في حصة اللغة العربية 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43" name="Google Shape;124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5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5"/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5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5"/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5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49" name="Google Shape;1249;p5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50" name="Google Shape;1250;p5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51" name="Google Shape;1251;p5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52" name="Google Shape;1252;p5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948DF1E-08A5-55A4-6C1B-62FC740D2D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C680751-B077-ADC0-6157-E9E1BA08AD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FB93A712-A3C5-7E51-9732-90E35CD4CC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0E7D2FB-179D-0893-20BD-00E72D12789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E3BE7545-BA10-72EB-4101-B105816FA9A3}"/>
              </a:ext>
            </a:extLst>
          </p:cNvPr>
          <p:cNvSpPr txBox="1"/>
          <p:nvPr/>
        </p:nvSpPr>
        <p:spPr>
          <a:xfrm>
            <a:off x="1075766" y="4838990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1E738124-2159-D0C9-729F-69475840B81C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359EDA9-9B6F-AFCF-1FCC-97B577BFAC88}"/>
              </a:ext>
            </a:extLst>
          </p:cNvPr>
          <p:cNvSpPr/>
          <p:nvPr/>
        </p:nvSpPr>
        <p:spPr>
          <a:xfrm>
            <a:off x="5508850" y="1899678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C7B043F-478A-C4B3-8C0F-4E7917D8F337}"/>
              </a:ext>
            </a:extLst>
          </p:cNvPr>
          <p:cNvSpPr/>
          <p:nvPr/>
        </p:nvSpPr>
        <p:spPr>
          <a:xfrm>
            <a:off x="5508850" y="4231357"/>
            <a:ext cx="1800000" cy="1800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fr-MA" dirty="0"/>
          </a:p>
        </p:txBody>
      </p:sp>
      <p:pic>
        <p:nvPicPr>
          <p:cNvPr id="21" name="Google Shape;1243;p5">
            <a:extLst>
              <a:ext uri="{FF2B5EF4-FFF2-40B4-BE49-F238E27FC236}">
                <a16:creationId xmlns:a16="http://schemas.microsoft.com/office/drawing/2014/main" id="{E4D6F5BD-14EE-4BDB-3EDC-CDAC4957EC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EAFDCE33-9181-1139-F14D-7A81A94803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5;p5">
            <a:extLst>
              <a:ext uri="{FF2B5EF4-FFF2-40B4-BE49-F238E27FC236}">
                <a16:creationId xmlns:a16="http://schemas.microsoft.com/office/drawing/2014/main" id="{0618D76D-7047-1F1D-51E7-D4F12264897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8FC89877-808D-3E90-1A78-7B4A30E898F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7;p5">
            <a:extLst>
              <a:ext uri="{FF2B5EF4-FFF2-40B4-BE49-F238E27FC236}">
                <a16:creationId xmlns:a16="http://schemas.microsoft.com/office/drawing/2014/main" id="{47A2E242-E798-1F41-1ED7-850E9B0E2A98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48;p5">
            <a:extLst>
              <a:ext uri="{FF2B5EF4-FFF2-40B4-BE49-F238E27FC236}">
                <a16:creationId xmlns:a16="http://schemas.microsoft.com/office/drawing/2014/main" id="{D38F80CF-5083-BA3D-DEA5-628415D9E06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1249;p5">
            <a:extLst>
              <a:ext uri="{FF2B5EF4-FFF2-40B4-BE49-F238E27FC236}">
                <a16:creationId xmlns:a16="http://schemas.microsoft.com/office/drawing/2014/main" id="{049FB624-0FD3-FEF1-3AE2-BBB3D2F598F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1250;p5">
            <a:extLst>
              <a:ext uri="{FF2B5EF4-FFF2-40B4-BE49-F238E27FC236}">
                <a16:creationId xmlns:a16="http://schemas.microsoft.com/office/drawing/2014/main" id="{D62D4916-3CE4-99AC-DF91-743B97A29A2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1251;p5">
            <a:extLst>
              <a:ext uri="{FF2B5EF4-FFF2-40B4-BE49-F238E27FC236}">
                <a16:creationId xmlns:a16="http://schemas.microsoft.com/office/drawing/2014/main" id="{8A2A6DC1-F323-3F4E-C7F8-245D61EC31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1252;p5">
            <a:extLst>
              <a:ext uri="{FF2B5EF4-FFF2-40B4-BE49-F238E27FC236}">
                <a16:creationId xmlns:a16="http://schemas.microsoft.com/office/drawing/2014/main" id="{D036D77D-72EF-8D85-6465-1493B8CDEF8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334;p8">
            <a:extLst>
              <a:ext uri="{FF2B5EF4-FFF2-40B4-BE49-F238E27FC236}">
                <a16:creationId xmlns:a16="http://schemas.microsoft.com/office/drawing/2014/main" id="{06E651E7-6DE8-1425-B3E3-63145FD5DE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783" y="756000"/>
            <a:ext cx="705309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BCF1BC-22BC-D8B6-C177-E9A9B65271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9217" y="666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>
          <a:extLst>
            <a:ext uri="{FF2B5EF4-FFF2-40B4-BE49-F238E27FC236}">
              <a16:creationId xmlns:a16="http://schemas.microsoft.com/office/drawing/2014/main" id="{187AF501-2813-8B07-68D4-73BB31A6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8">
            <a:extLst>
              <a:ext uri="{FF2B5EF4-FFF2-40B4-BE49-F238E27FC236}">
                <a16:creationId xmlns:a16="http://schemas.microsoft.com/office/drawing/2014/main" id="{3368B759-6B8B-F6F1-30AF-DDB972078F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5239" y="744832"/>
            <a:ext cx="667064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ct val="1000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sz="2400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pic>
        <p:nvPicPr>
          <p:cNvPr id="12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F6DBB3A4-099A-AAF7-7280-94036412A8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F8F42C2-2105-04DE-BCA1-0B9D5B83B19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Google Shape;1243;p5">
            <a:extLst>
              <a:ext uri="{FF2B5EF4-FFF2-40B4-BE49-F238E27FC236}">
                <a16:creationId xmlns:a16="http://schemas.microsoft.com/office/drawing/2014/main" id="{8AE21A31-1973-2A15-8A69-900DF568409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4;p5">
            <a:extLst>
              <a:ext uri="{FF2B5EF4-FFF2-40B4-BE49-F238E27FC236}">
                <a16:creationId xmlns:a16="http://schemas.microsoft.com/office/drawing/2014/main" id="{AB39A9E8-48FC-5CA9-0041-BA6A32E3F40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26855AA2-1B66-6ED6-06B7-247601AF9DB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3A964963-D49F-587F-7916-9D97808B599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F11600D1-5F14-71B2-9E47-7F79609565B0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48;p5">
            <a:extLst>
              <a:ext uri="{FF2B5EF4-FFF2-40B4-BE49-F238E27FC236}">
                <a16:creationId xmlns:a16="http://schemas.microsoft.com/office/drawing/2014/main" id="{1C879E04-0F7B-D75A-C4D2-D0B34CDDF1C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49;p5">
            <a:extLst>
              <a:ext uri="{FF2B5EF4-FFF2-40B4-BE49-F238E27FC236}">
                <a16:creationId xmlns:a16="http://schemas.microsoft.com/office/drawing/2014/main" id="{86429DFE-D60F-38FA-9379-2FBC9A31D48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250;p5">
            <a:extLst>
              <a:ext uri="{FF2B5EF4-FFF2-40B4-BE49-F238E27FC236}">
                <a16:creationId xmlns:a16="http://schemas.microsoft.com/office/drawing/2014/main" id="{D6725F81-38B7-E6CB-5D8C-68E968C7928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251;p5">
            <a:extLst>
              <a:ext uri="{FF2B5EF4-FFF2-40B4-BE49-F238E27FC236}">
                <a16:creationId xmlns:a16="http://schemas.microsoft.com/office/drawing/2014/main" id="{BA56C9FC-E194-5103-FBE5-EAB58F61B6E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300A318A-B6B8-6F66-1F22-8833A715DA0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0E84924C-1635-30C1-D781-F7820DEAA9B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7956000" y="75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58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A39EE-E463-C4EC-177C-56939C86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A3707F2-7659-B2B4-8B69-B1F90589B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E21C3FB-0161-CAAA-4290-3316A7F78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379D0F1-E889-E743-A384-B202EF17EC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E4CC220-F69C-1B74-0C2B-99DC720DFAB8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2801407-F006-B297-167D-2F06F5DD82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1B20473C-7944-A353-F427-94643F1EC2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47510BC-F9C3-F849-A0A8-2FCE647E15E5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نشيد «صديقي»/ إملاء.</a:t>
            </a:r>
            <a:endParaRPr lang="ar-MA" sz="2800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563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9936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استمعوا للنشيد.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oogle Shape;1243;p5">
            <a:extLst>
              <a:ext uri="{FF2B5EF4-FFF2-40B4-BE49-F238E27FC236}">
                <a16:creationId xmlns:a16="http://schemas.microsoft.com/office/drawing/2014/main" id="{7BFA1631-294A-67C7-E699-81C89F9B95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D94EC788-5260-F683-F708-AF0A1596106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BF6D981E-927F-16BD-6818-9DD701EE72E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1C40754-53A7-A28B-A2EF-D4879C9E5F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363046E7-6D95-E502-9790-AB7DBBCF1C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A494C3A5-A107-572C-AB6F-6D4167082C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484805B4-8BDC-DEEA-AE24-2614C048A65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2D11EC3C-0616-FC31-17DF-6D5BEFDE97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B44A9570-C751-176F-029C-AA60178EC3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6B855134-748B-22F6-A45C-ADB85BB9F0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3DE43-273E-1A95-7FF5-367EF627B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8677" y="6164264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FFACE0-46DF-2FFE-C747-0054E5B1E8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24249" y="684000"/>
            <a:ext cx="797579" cy="7975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7791DF-7A77-7084-52CA-9000F2B685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5973" y="2211265"/>
            <a:ext cx="6092054" cy="348161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أنشدوا.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Google Shape;1243;p5">
            <a:extLst>
              <a:ext uri="{FF2B5EF4-FFF2-40B4-BE49-F238E27FC236}">
                <a16:creationId xmlns:a16="http://schemas.microsoft.com/office/drawing/2014/main" id="{7BFA1631-294A-67C7-E699-81C89F9B95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D94EC788-5260-F683-F708-AF0A159610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BF6D981E-927F-16BD-6818-9DD701EE72E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B1C40754-53A7-A28B-A2EF-D4879C9E5F4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363046E7-6D95-E502-9790-AB7DBBCF1CA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484805B4-8BDC-DEEA-AE24-2614C048A65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2D11EC3C-0616-FC31-17DF-6D5BEFDE975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B44A9570-C751-176F-029C-AA60178EC31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6B855134-748B-22F6-A45C-ADB85BB9F0E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043DE43-273E-1A95-7FF5-367EF627BA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8677" y="6164264"/>
            <a:ext cx="540000" cy="540000"/>
          </a:xfrm>
          <a:prstGeom prst="rect">
            <a:avLst/>
          </a:prstGeom>
        </p:spPr>
      </p:pic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1E54AF-3869-836F-C2A7-C33FE6F5A7B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sp>
        <p:nvSpPr>
          <p:cNvPr id="2" name="Google Shape;1248;p5">
            <a:extLst>
              <a:ext uri="{FF2B5EF4-FFF2-40B4-BE49-F238E27FC236}">
                <a16:creationId xmlns:a16="http://schemas.microsoft.com/office/drawing/2014/main" id="{1B84D23E-3878-A220-C883-A4352BD5152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69144339-7C39-D14B-CCA5-942AA91E15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1542" y="1907760"/>
            <a:ext cx="7226710" cy="391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06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>
          <a:extLst>
            <a:ext uri="{FF2B5EF4-FFF2-40B4-BE49-F238E27FC236}">
              <a16:creationId xmlns:a16="http://schemas.microsoft.com/office/drawing/2014/main" id="{51C30F7E-7F00-6D36-D26F-F047DCBD0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1">
            <a:extLst>
              <a:ext uri="{FF2B5EF4-FFF2-40B4-BE49-F238E27FC236}">
                <a16:creationId xmlns:a16="http://schemas.microsoft.com/office/drawing/2014/main" id="{8FE012C7-737F-5426-67B7-D0B57973C8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7247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ننشد معا. رددوا معي.</a:t>
            </a:r>
          </a:p>
        </p:txBody>
      </p:sp>
      <p:pic>
        <p:nvPicPr>
          <p:cNvPr id="12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A525EC-C187-D4C4-93A6-75002DCFA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B18430-D41D-FDC3-9418-6031D4607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16" y="2374315"/>
            <a:ext cx="7962987" cy="2807285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0C13BC60-44EE-7BD7-F456-AB084465A8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85BC37C-FEBE-1096-40B5-5033C1B157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45F66785-806D-F491-5A77-376839557E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ED7740EB-1764-B89B-038D-C4B36B8B348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1A79CD1B-DD42-2911-C085-FA00EBBA98F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48D7517B-9AB7-3910-2725-55485B066CB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C92C93D9-4984-4D6A-08A8-FF7CAFD1E48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B7EBFD8B-F931-73F1-AF09-545410BF73F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291134C8-C79B-44B7-2761-5C4EBFFA58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0AFB83CC-CDF6-3A2F-9D22-F124F1C8AD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374576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392401" y="756000"/>
            <a:ext cx="699451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09C662D-924B-F448-17B2-309CA94D5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0DAAC139-0009-9518-1434-306C300E5B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9905C32B-F0BD-EB5A-C71D-8DE99A6F1A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A10C7331-CDD6-D061-4A6B-DC556AC35C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5B53AEB4-96D6-ADB3-6656-5875C6AF5EC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FB2FC73A-A90D-9F9E-A8AD-ACABDF560C4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0013A091-1670-8C55-0036-F57BEA85EF3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E6AAC72D-CF63-6339-3216-6CFC16890CF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082492FA-4FB5-5E6B-4833-75C74ECE5D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0C06B09-DDC6-7D7B-E85C-7EB7B89CB91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C08240ED-356C-09A3-B8D9-3581507C932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/>
          <p:nvPr/>
        </p:nvSpPr>
        <p:spPr>
          <a:xfrm>
            <a:off x="6098143" y="2889000"/>
            <a:ext cx="2050109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/>
            <a:r>
              <a:rPr lang="ar-MA" sz="6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شَقيقٌ</a:t>
            </a:r>
            <a:endParaRPr sz="6000" b="1" kern="120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7247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 من يقرأ ؟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C80EE51B-9A7B-D4D6-F214-910AC34998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6CF68411-B361-7F3F-AD51-6621831B818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7FB2C031-13FC-DFFD-8E78-E22C013CB10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D60CE55-286F-96ED-AB89-35424BFAB1C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DEB26863-19F2-DC3B-2A63-500A6CA401D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45506556-8F9D-0EFE-51E8-EEF0702D011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CA198D41-2851-C0C0-03A0-6EA6727976F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63FC6538-D5C2-11FA-71B2-9A3D56196A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40DC5AA0-2D8F-94D1-0D03-2AB6235308A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D4898E8-B12A-AE4C-FB05-4ED26ADB7EE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05;p13">
            <a:extLst>
              <a:ext uri="{FF2B5EF4-FFF2-40B4-BE49-F238E27FC236}">
                <a16:creationId xmlns:a16="http://schemas.microsoft.com/office/drawing/2014/main" id="{47923F04-77A5-2780-EC0A-AB41197AA2E1}"/>
              </a:ext>
            </a:extLst>
          </p:cNvPr>
          <p:cNvSpPr/>
          <p:nvPr/>
        </p:nvSpPr>
        <p:spPr>
          <a:xfrm>
            <a:off x="3502860" y="2889000"/>
            <a:ext cx="2050109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/>
            <a:r>
              <a:rPr lang="ar-MA" sz="6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تُرْسِلُ</a:t>
            </a:r>
            <a:endParaRPr sz="6000" b="1" kern="120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B98AD1C7-A1A3-82E0-27BF-6210C4439541}"/>
              </a:ext>
            </a:extLst>
          </p:cNvPr>
          <p:cNvSpPr/>
          <p:nvPr/>
        </p:nvSpPr>
        <p:spPr>
          <a:xfrm>
            <a:off x="907578" y="2889000"/>
            <a:ext cx="2050109" cy="108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defTabSz="457200"/>
            <a:r>
              <a:rPr lang="ar-MA" sz="60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صاحِبٌ</a:t>
            </a:r>
            <a:endParaRPr sz="6000" b="1" kern="1200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497996"/>
            <a:ext cx="50400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dk2"/>
              </a:buClr>
              <a:buSzPts val="11500"/>
            </a:pP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شَقيقٌ</a:t>
            </a:r>
            <a:endParaRPr sz="115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373817" y="756000"/>
            <a:ext cx="701310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3B8912D1-152E-0A2C-1584-3FAC321168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EA171280-9D52-4CA8-1E32-A46989A5D46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1CEC2387-47CA-67F7-1FD4-5DB1E0A333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FB010CD1-1202-FB42-636C-71909D4D16C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733469FE-DEB4-A3CC-A59D-784925DB29B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A8208239-E1AC-6F09-2F92-8AABEA34ED0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961FF71-B9A9-ED4E-D1B2-DD29CB6C072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4BE9B281-E86D-5CB2-D548-2D1C997BC41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58DD796E-94B6-7C4D-E2BC-683C7368BC7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678A034C-9346-73D3-188B-07C129CC78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50FE14-AFE2-610B-7B38-91BE637BE4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373817" y="756000"/>
            <a:ext cx="703103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53" name="Google Shape;1453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B403F013-D32D-EC8E-D618-E19C34D4FA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39B4EF05-437B-1C13-279E-1C10B857C93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AC1A4728-DAC9-7860-BAA0-1E618025022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34BD9F6A-CB77-5119-10CC-8BDFF1E0C82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129E50F7-C913-B6D0-F8F3-C791F5EFE54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39BC675B-E88B-BDED-B70C-58FB93EC19B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6F14C530-15F1-CADD-5E93-E74201477B5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577F96E0-4EA7-0279-5DB6-D7FE27DBD1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5A8F845D-E425-6E72-FF73-CF5702A2B77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58DBCF1B-ECC3-65DD-D3C1-B5C497A1103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C64FE49-22ED-3FCC-DAD7-53BF2F9D27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80" name="Google Shape;1480;p1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92" name="Google Shape;1492;p17"/>
          <p:cNvSpPr/>
          <p:nvPr/>
        </p:nvSpPr>
        <p:spPr>
          <a:xfrm>
            <a:off x="3437748" y="3452189"/>
            <a:ext cx="226850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60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شَقيقٌ</a:t>
            </a: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145275CC-09A5-3CF0-E47B-52055517EB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60A4552C-B09E-493F-EDA8-865F096EF17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825233A2-877E-26DA-92F2-6C312AB163D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882EF394-7ADF-BA7E-C7FB-4C674339033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7875667D-5D98-D15C-D240-A727D225AB5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7B19F214-C516-4720-0F62-1D1EDE07FBD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6DD72E7E-876C-B073-5065-9E044BD7840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8E127B9B-CAA1-D84D-1063-9A966EFB90A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5067539B-6071-98A7-5779-B5C9F9124DD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57F8AB80-78D7-A9A3-FD9A-0630FE8561E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F84241A-F19B-8F53-6E37-4E0FFB47ED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497996"/>
            <a:ext cx="50400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dk2"/>
              </a:buClr>
              <a:buSzPts val="11500"/>
            </a:pP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تُرْسِلُ</a:t>
            </a:r>
            <a:endParaRPr sz="115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8E4C8CCA-FEFB-1C60-B8E5-D8F70EFBF6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E554ECA-EDC3-2B0C-1FE8-42C4D2669D1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F3F83002-5B91-A492-CC17-E2482D18756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7F2430E0-35D6-66AC-C6E4-5F4B43880E5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290076BD-B447-2E09-60A0-00DAA3F1655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8B600AA6-DE8F-6C96-0495-7ECB06113E9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00177805-F555-9E94-2392-D10B345170C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B1D023D3-F909-35B4-FB16-F7FEA37A241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AF467DA2-C5A5-52AE-54BF-7AE49F689AD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DEB8A089-174C-EFE4-B047-0A3ACC0FEE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A23DDD-DD13-A470-4A79-702562D82B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6350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الكلمة.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26" name="Google Shape;1526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B4FD9E-2F82-0789-9787-ABD3F380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09052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DB15F0B1-CF28-2747-4EA5-4D1C3C9697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66AE3D35-282E-7523-6B5E-42121F6BBBB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A7A6CDDE-FE7C-68AD-31B9-2A69B1E5F57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C0832DA1-82B9-83A4-969E-5C9DE49F68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F16BB6A3-0606-798B-4FBA-A42DED475448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6CF35AD3-5B92-8917-1B51-0A76593E11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4C8E5058-AEC6-D475-C9E2-710D620437B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DCA8C772-665D-9A09-F14F-65D7AF6531A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E8185852-AB2C-07D4-F304-F7F38EC22F4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7B46AED5-336D-E53A-49AD-B6CA89D121D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0833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الألواح. صححوا.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61" name="Google Shape;1561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62" name="Google Shape;1562;p21"/>
          <p:cNvSpPr/>
          <p:nvPr/>
        </p:nvSpPr>
        <p:spPr>
          <a:xfrm>
            <a:off x="3090625" y="3452189"/>
            <a:ext cx="296274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60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تُرْسِلُ</a:t>
            </a: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84DD942A-2A8C-63A4-4907-A7E02EC8CF6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26E5F46B-599A-C80B-AEC4-6CD7ED15F8C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E9E2E710-373B-79B0-DA9D-B03EBF918A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BDB4C5DD-C891-AEEF-4B71-C2E0271BE09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F4973621-CEC8-A6F2-D5D8-923C1C89120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F6D1446B-CC08-D859-F380-917645A45C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599DA382-6E27-E462-9652-EAF159A6694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76B39818-8374-06C6-0776-EB3FA34BF4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735518F6-6E92-D2D1-25CB-92F3158A87A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66BBF80-7CE5-4ED9-C21A-94C55845748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9C5CB04-D49E-40E8-75A7-ACF36A225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2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694E4D-4159-8468-8B21-BE73C9F3F53C}"/>
              </a:ext>
            </a:extLst>
          </p:cNvPr>
          <p:cNvSpPr txBox="1"/>
          <p:nvPr/>
        </p:nvSpPr>
        <p:spPr>
          <a:xfrm>
            <a:off x="2295832" y="2635912"/>
            <a:ext cx="4572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صاحِبٌ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7C2379E7-B7FD-8D18-0233-FACA31FD67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4;p5">
            <a:extLst>
              <a:ext uri="{FF2B5EF4-FFF2-40B4-BE49-F238E27FC236}">
                <a16:creationId xmlns:a16="http://schemas.microsoft.com/office/drawing/2014/main" id="{7F97188D-0F40-9046-F431-CFB80C5EEE1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5;p5">
            <a:extLst>
              <a:ext uri="{FF2B5EF4-FFF2-40B4-BE49-F238E27FC236}">
                <a16:creationId xmlns:a16="http://schemas.microsoft.com/office/drawing/2014/main" id="{940FC693-E616-79E2-BBD7-12894137C3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6;p5">
            <a:extLst>
              <a:ext uri="{FF2B5EF4-FFF2-40B4-BE49-F238E27FC236}">
                <a16:creationId xmlns:a16="http://schemas.microsoft.com/office/drawing/2014/main" id="{E0FE9A1A-3FC9-01AD-C30F-91E402CE51D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47;p5">
            <a:extLst>
              <a:ext uri="{FF2B5EF4-FFF2-40B4-BE49-F238E27FC236}">
                <a16:creationId xmlns:a16="http://schemas.microsoft.com/office/drawing/2014/main" id="{CEBE7918-506B-5270-6664-25CE30E5D11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48;p5">
            <a:extLst>
              <a:ext uri="{FF2B5EF4-FFF2-40B4-BE49-F238E27FC236}">
                <a16:creationId xmlns:a16="http://schemas.microsoft.com/office/drawing/2014/main" id="{8A5D3CF3-47B0-7F84-7BD5-D583478D328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49;p5">
            <a:extLst>
              <a:ext uri="{FF2B5EF4-FFF2-40B4-BE49-F238E27FC236}">
                <a16:creationId xmlns:a16="http://schemas.microsoft.com/office/drawing/2014/main" id="{61B8D1DB-1C32-2AD5-9E6F-528351FC4FE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0;p5">
            <a:extLst>
              <a:ext uri="{FF2B5EF4-FFF2-40B4-BE49-F238E27FC236}">
                <a16:creationId xmlns:a16="http://schemas.microsoft.com/office/drawing/2014/main" id="{C5596D9F-151C-8FA2-AE9D-300D451CB5C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1;p5">
            <a:extLst>
              <a:ext uri="{FF2B5EF4-FFF2-40B4-BE49-F238E27FC236}">
                <a16:creationId xmlns:a16="http://schemas.microsoft.com/office/drawing/2014/main" id="{8FF226B3-8093-9444-5E9C-0A429497A2F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C8A6595C-A650-FA62-3B20-E9DDBE17412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048F9F6-96AF-4F10-8406-9BD13F6FF6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الكلمة.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96" name="Google Shape;1596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F4ACF1C-E88B-F1E0-6AF1-4004E4EC6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Google Shape;1243;p5">
            <a:extLst>
              <a:ext uri="{FF2B5EF4-FFF2-40B4-BE49-F238E27FC236}">
                <a16:creationId xmlns:a16="http://schemas.microsoft.com/office/drawing/2014/main" id="{8C375515-6ACB-DBC2-AE33-D35ABFFEC23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82495D55-EC26-D694-958F-576868D71C5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1FC28BBE-9F7F-313C-A30C-A81AEE3CD92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50A027B4-8DC5-A6F8-A351-E87E7F8DCEB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F8333FBE-1B44-02A7-ABF1-96CCE0744DE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EA47C16E-A6EC-6CD8-1058-7BB1CB6AD99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7770385A-F3D4-A332-3C8A-08FE417E53D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E68C4156-C097-721D-A0B6-7796E46480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78F610FB-4C64-231C-7BB6-6F5CF3518A1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B861ADE9-2D1B-C487-5B6C-BD49961074B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9" name="Google Shape;1619;p2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237662" y="1920227"/>
            <a:ext cx="6771555" cy="409004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620" name="Google Shape;1620;p25"/>
          <p:cNvSpPr/>
          <p:nvPr/>
        </p:nvSpPr>
        <p:spPr>
          <a:xfrm>
            <a:off x="2496080" y="3429000"/>
            <a:ext cx="415184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defTabSz="457200" rtl="1">
              <a:buClr>
                <a:schemeClr val="lt1"/>
              </a:buClr>
              <a:buSzPts val="13800"/>
            </a:pPr>
            <a:r>
              <a:rPr lang="ar-MA" sz="6000" b="1" kern="1200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صاحِبٌ</a:t>
            </a:r>
            <a:endParaRPr sz="6000" b="1" kern="1200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21" name="Google Shape;1621;p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الألواح. صححوا.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Google Shape;1243;p5">
            <a:extLst>
              <a:ext uri="{FF2B5EF4-FFF2-40B4-BE49-F238E27FC236}">
                <a16:creationId xmlns:a16="http://schemas.microsoft.com/office/drawing/2014/main" id="{0AB98222-05A0-033E-A83D-3F07FF092F1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44;p5">
            <a:extLst>
              <a:ext uri="{FF2B5EF4-FFF2-40B4-BE49-F238E27FC236}">
                <a16:creationId xmlns:a16="http://schemas.microsoft.com/office/drawing/2014/main" id="{1CEE5B1B-1857-D223-395F-4C7FD2829FF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45;p5">
            <a:extLst>
              <a:ext uri="{FF2B5EF4-FFF2-40B4-BE49-F238E27FC236}">
                <a16:creationId xmlns:a16="http://schemas.microsoft.com/office/drawing/2014/main" id="{44074384-EE24-AF99-6465-5AF16438F78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5">
            <a:extLst>
              <a:ext uri="{FF2B5EF4-FFF2-40B4-BE49-F238E27FC236}">
                <a16:creationId xmlns:a16="http://schemas.microsoft.com/office/drawing/2014/main" id="{8C3BD81F-70F3-4C58-34D3-CB2E494B256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4EBFBA90-117D-C1AD-10EA-A41674D3132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48;p5">
            <a:extLst>
              <a:ext uri="{FF2B5EF4-FFF2-40B4-BE49-F238E27FC236}">
                <a16:creationId xmlns:a16="http://schemas.microsoft.com/office/drawing/2014/main" id="{D348E58B-34E3-9478-088B-D770F5503E1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249;p5">
            <a:extLst>
              <a:ext uri="{FF2B5EF4-FFF2-40B4-BE49-F238E27FC236}">
                <a16:creationId xmlns:a16="http://schemas.microsoft.com/office/drawing/2014/main" id="{3B352CF2-CDD7-3AB7-CEB2-5FC892D3ACA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250;p5">
            <a:extLst>
              <a:ext uri="{FF2B5EF4-FFF2-40B4-BE49-F238E27FC236}">
                <a16:creationId xmlns:a16="http://schemas.microsoft.com/office/drawing/2014/main" id="{3807EDF1-B90D-4B62-533F-20CB1F8E5AF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251;p5">
            <a:extLst>
              <a:ext uri="{FF2B5EF4-FFF2-40B4-BE49-F238E27FC236}">
                <a16:creationId xmlns:a16="http://schemas.microsoft.com/office/drawing/2014/main" id="{A69ED950-48F5-BD0F-A733-A4C7C847D25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462B4552-E7B9-C26E-71D1-BE5416F3448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93717-B094-EAB1-EB7D-9B71426705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22160"/>
            <a:ext cx="900000" cy="90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2F0F1-013C-4C99-828F-A82B124B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FC80BC8-2682-3036-8EC5-50DB6E3A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  <a:latin typeface="Dosis ExtraBold" pitchFamily="2" charset="0"/>
              </a:rPr>
              <a:t>معجم</a:t>
            </a:r>
            <a:endParaRPr lang="fr-MA" sz="40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E9FCDF4-CF70-28B4-5A6A-6F0EBBFCC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77262B74-F2E2-7129-0FAB-516FD22DC054}"/>
              </a:ext>
            </a:extLst>
          </p:cNvPr>
          <p:cNvSpPr txBox="1">
            <a:spLocks/>
          </p:cNvSpPr>
          <p:nvPr/>
        </p:nvSpPr>
        <p:spPr>
          <a:xfrm>
            <a:off x="1326776" y="3064320"/>
            <a:ext cx="6577704" cy="106523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3200" b="1" dirty="0">
                <a:cs typeface="Microsoft Uighur" panose="02000000000000000000" pitchFamily="2" charset="-78"/>
              </a:rPr>
              <a:t>مَوْهوبٌ ـــــ مُمْتَنٌّ ـــــ مُفاجَأَةٌ ـــــ نَظَّمَتْ ـــــ  مُنَشِّطُ الْحَفْلِ ـــــ أَهْدَتْ.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4AF25F5-8D2E-13A3-B0E4-AADE614FEB6B}"/>
              </a:ext>
            </a:extLst>
          </p:cNvPr>
          <p:cNvSpPr txBox="1"/>
          <p:nvPr/>
        </p:nvSpPr>
        <p:spPr>
          <a:xfrm>
            <a:off x="6178116" y="17582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2" name="Google Shape;87;p130">
            <a:extLst>
              <a:ext uri="{FF2B5EF4-FFF2-40B4-BE49-F238E27FC236}">
                <a16:creationId xmlns:a16="http://schemas.microsoft.com/office/drawing/2014/main" id="{E1274871-16A7-1938-2A6F-A8EDBA440F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017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C9C39719-9398-BBF5-27E7-7AD3977F3E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560" r="-7560"/>
          <a:stretch>
            <a:fillRect/>
          </a:stretch>
        </p:blipFill>
        <p:spPr>
          <a:xfrm>
            <a:off x="998734" y="1807373"/>
            <a:ext cx="540000" cy="54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607A14-FAC4-16F2-E6F7-3EB114DEA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2911" y="1952260"/>
            <a:ext cx="71511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36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7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2" name="Google Shape;1672;p27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3" name="Google Shape;1673;p27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74" name="Google Shape;1674;p27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76" name="Google Shape;1676;p27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2">
            <a:extLst>
              <a:ext uri="{FF2B5EF4-FFF2-40B4-BE49-F238E27FC236}">
                <a16:creationId xmlns:a16="http://schemas.microsoft.com/office/drawing/2014/main" id="{447A4C2D-0080-BE7F-EBE2-467A30D60D68}"/>
              </a:ext>
            </a:extLst>
          </p:cNvPr>
          <p:cNvSpPr txBox="1">
            <a:spLocks/>
          </p:cNvSpPr>
          <p:nvPr/>
        </p:nvSpPr>
        <p:spPr>
          <a:xfrm>
            <a:off x="725239" y="754700"/>
            <a:ext cx="665271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A5A5A5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14337" rtl="0">
              <a:spcBef>
                <a:spcPct val="0"/>
              </a:spcBef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ستتعرفون على كلمات جديدة. لتكونوا قادرين على استخدامها  لإنتاج جمل  مفيدة.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0DED6EE-4AF8-E666-EC02-9BA012FB0E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0712"/>
            <a:ext cx="792000" cy="792000"/>
          </a:xfrm>
          <a:prstGeom prst="rect">
            <a:avLst/>
          </a:prstGeom>
        </p:spPr>
      </p:pic>
      <p:sp>
        <p:nvSpPr>
          <p:cNvPr id="7" name="Google Shape;1252;p5">
            <a:extLst>
              <a:ext uri="{FF2B5EF4-FFF2-40B4-BE49-F238E27FC236}">
                <a16:creationId xmlns:a16="http://schemas.microsoft.com/office/drawing/2014/main" id="{684A135D-2223-B815-F746-F81C33804F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4D7C589E-384A-4B9F-0F0A-BF7427CA8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7160" y="2047165"/>
            <a:ext cx="2286045" cy="2006220"/>
          </a:xfrm>
          <a:prstGeom prst="rect">
            <a:avLst/>
          </a:prstGeom>
        </p:spPr>
      </p:pic>
      <p:pic>
        <p:nvPicPr>
          <p:cNvPr id="35" name="Image 34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9B84EF28-EB72-30C8-1293-E3F3452911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8479" y="2076518"/>
            <a:ext cx="2286045" cy="1947513"/>
          </a:xfrm>
          <a:prstGeom prst="rect">
            <a:avLst/>
          </a:prstGeom>
        </p:spPr>
      </p:pic>
      <p:pic>
        <p:nvPicPr>
          <p:cNvPr id="37" name="Image 36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62A9FD4E-F922-A6DC-6566-E10BFD01B3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212" y="2077872"/>
            <a:ext cx="2240883" cy="2006220"/>
          </a:xfrm>
          <a:prstGeom prst="rect">
            <a:avLst/>
          </a:prstGeom>
        </p:spPr>
      </p:pic>
      <p:pic>
        <p:nvPicPr>
          <p:cNvPr id="39" name="Image 38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D0B424BD-EC31-3D8E-A25C-36E63F7591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7160" y="4262188"/>
            <a:ext cx="2240883" cy="2006220"/>
          </a:xfrm>
          <a:prstGeom prst="rect">
            <a:avLst/>
          </a:prstGeom>
        </p:spPr>
      </p:pic>
      <p:pic>
        <p:nvPicPr>
          <p:cNvPr id="43" name="Image 42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D32CCF0F-5C76-4BB1-1D5E-3D66BC4572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7819" y="4262188"/>
            <a:ext cx="2240883" cy="2006220"/>
          </a:xfrm>
          <a:prstGeom prst="rect">
            <a:avLst/>
          </a:prstGeom>
        </p:spPr>
      </p:pic>
      <p:pic>
        <p:nvPicPr>
          <p:cNvPr id="45" name="Image 44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1444D50-5E68-9935-06C7-5039853002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6466" y="4291541"/>
            <a:ext cx="2210629" cy="19475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500A0D-FFC9-EAD6-B2B5-86A405005D4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4392613" y="3401524"/>
            <a:ext cx="2916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مَوْهوبٌ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96110" cy="612000"/>
          </a:xfrm>
        </p:spPr>
        <p:txBody>
          <a:bodyPr>
            <a:normAutofit/>
          </a:bodyPr>
          <a:lstStyle/>
          <a:p>
            <a:pPr defTabSz="514337" rtl="0"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الأولى هي موهوب ــــ رددوا:  موهوب.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5C78F20-D78D-273D-9BA7-B30646320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6480"/>
            <a:ext cx="792000" cy="792000"/>
          </a:xfrm>
          <a:prstGeom prst="rect">
            <a:avLst/>
          </a:prstGeom>
        </p:spPr>
      </p:pic>
      <p:sp>
        <p:nvSpPr>
          <p:cNvPr id="6" name="Google Shape;1671;p27">
            <a:extLst>
              <a:ext uri="{FF2B5EF4-FFF2-40B4-BE49-F238E27FC236}">
                <a16:creationId xmlns:a16="http://schemas.microsoft.com/office/drawing/2014/main" id="{A01D0097-EA55-621F-5463-FA7C5AEE0C8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2;p27">
            <a:extLst>
              <a:ext uri="{FF2B5EF4-FFF2-40B4-BE49-F238E27FC236}">
                <a16:creationId xmlns:a16="http://schemas.microsoft.com/office/drawing/2014/main" id="{9EBBC065-C0C2-88B1-5751-0DC57035937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3;p27">
            <a:extLst>
              <a:ext uri="{FF2B5EF4-FFF2-40B4-BE49-F238E27FC236}">
                <a16:creationId xmlns:a16="http://schemas.microsoft.com/office/drawing/2014/main" id="{961F7317-0FAF-30B4-1593-64C98AC54B9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2A488B84-73D8-2BB8-E0DF-5F3898C97FF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06F55E99-0FF6-F6AC-91B6-84222E5BA47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7D7B697E-D3FF-60EE-4052-8AB661D3C4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1121E1D4-6CB7-55BE-280A-39832314459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F74D2ED7-DF04-DCBB-1E9D-DA2F7E1031D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C77562B6-FDAB-9B61-22B8-B4A79CEC71C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855BA019-3CC1-D86B-EE63-D64FC16B1C8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D344B8B2-A2B6-4E29-CD9E-FCE601F584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2459" y="2288995"/>
            <a:ext cx="3375710" cy="34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738408" cy="612000"/>
          </a:xfrm>
        </p:spPr>
        <p:txBody>
          <a:bodyPr>
            <a:normAutofit/>
          </a:bodyPr>
          <a:lstStyle/>
          <a:p>
            <a:pPr defTabSz="514337" rtl="0">
              <a:spcBef>
                <a:spcPct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يفعل نبيل؟ كيف هي اللوحة التي رسم؟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E5459A7-2AA7-44A0-DB3A-43D246191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2800"/>
            <a:ext cx="792000" cy="792000"/>
          </a:xfrm>
          <a:prstGeom prst="rect">
            <a:avLst/>
          </a:prstGeom>
        </p:spPr>
      </p:pic>
      <p:sp>
        <p:nvSpPr>
          <p:cNvPr id="11" name="Google Shape;1671;p27">
            <a:extLst>
              <a:ext uri="{FF2B5EF4-FFF2-40B4-BE49-F238E27FC236}">
                <a16:creationId xmlns:a16="http://schemas.microsoft.com/office/drawing/2014/main" id="{613E37B8-69AC-F42F-A60D-0F1E5B1A9BC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88C7085B-0CDD-EF13-E8C0-5AFA5502E5C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A5070A86-8BB6-B783-5E8B-5D54510F8E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37FC0F19-57AB-0685-30AC-E8F1844D28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14014481-E173-13A5-5CF6-875D2CD6E62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46539F55-77F9-571C-9453-4F2606E37B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DEB09505-BE56-7993-5D5E-6EB7521CD8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0420B38C-AA79-B2C6-DF10-2DE652E7187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529E9ABE-36A3-8B77-0C44-5196DF6BE87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4526F283-614E-E252-C377-3D3697D2540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EDE92B05-2434-CCCD-EAB2-6B66BBACF7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642" y="2276475"/>
            <a:ext cx="3375710" cy="34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EE261-92FB-769A-A7CC-F149B2C9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87DE35FA-12BC-69CC-C46F-052705A0D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642" y="2276475"/>
            <a:ext cx="3375710" cy="343945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6CE89D3-7641-46D9-7DAA-047BE702C9D2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3DF0D9A-4C96-8242-8309-07090E584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56000"/>
            <a:ext cx="7100047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يرسم نبيل لوحة رائعة. نبيل رسام موهوب.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7E9101-A051-EEC7-79C5-45C6084AC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2800"/>
            <a:ext cx="792000" cy="792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D221B4E-EC90-42E1-CCD7-BAFB60855BF5}"/>
              </a:ext>
            </a:extLst>
          </p:cNvPr>
          <p:cNvSpPr txBox="1"/>
          <p:nvPr/>
        </p:nvSpPr>
        <p:spPr>
          <a:xfrm>
            <a:off x="398069" y="5604989"/>
            <a:ext cx="85038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نَبيلٌ رَسّامٌ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مَوْهوبٌ.</a:t>
            </a:r>
            <a:endParaRPr lang="fr-MA" sz="5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2306ED51-602C-21D1-8BE3-89E1941146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664AA211-4B06-1FB3-8293-F04615F0AC6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96D50BBC-DB97-075F-95B2-8C3CA2A13C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D5B2CEC7-912C-A38B-6870-F2A2DCED932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BEE34196-9A76-D827-E06A-04D7637F63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7;p27">
            <a:extLst>
              <a:ext uri="{FF2B5EF4-FFF2-40B4-BE49-F238E27FC236}">
                <a16:creationId xmlns:a16="http://schemas.microsoft.com/office/drawing/2014/main" id="{6B8F64B2-BBD9-B49B-7DD5-5D1EAD053B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8;p27">
            <a:extLst>
              <a:ext uri="{FF2B5EF4-FFF2-40B4-BE49-F238E27FC236}">
                <a16:creationId xmlns:a16="http://schemas.microsoft.com/office/drawing/2014/main" id="{A417D8ED-1933-C06D-2963-CA7859BE6C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B296640A-EC63-35FE-7F62-C55F7963261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2D53B05B-9EB0-7F32-81AB-40C730DEB61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252;p5">
            <a:extLst>
              <a:ext uri="{FF2B5EF4-FFF2-40B4-BE49-F238E27FC236}">
                <a16:creationId xmlns:a16="http://schemas.microsoft.com/office/drawing/2014/main" id="{1D37E927-D3D2-BD6B-EC40-EC29BBE4CD8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081811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DF96CF-1119-BFE5-6AA5-14124265FB7E}"/>
              </a:ext>
            </a:extLst>
          </p:cNvPr>
          <p:cNvSpPr txBox="1"/>
          <p:nvPr/>
        </p:nvSpPr>
        <p:spPr>
          <a:xfrm>
            <a:off x="4230209" y="3401524"/>
            <a:ext cx="3078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مُمْتَنٌّ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ممتن- رددوا  ممتن.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A6DBD17-493D-FB87-7460-BB1706520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03440"/>
            <a:ext cx="792000" cy="792000"/>
          </a:xfrm>
          <a:prstGeom prst="rect">
            <a:avLst/>
          </a:prstGeo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C56948B0-BB1A-5AE2-6A55-941FDF8A90B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BE42F1C4-BBCB-6246-36B6-93660E9D182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50E2BE1F-EAD3-5BF6-0CB8-9435070C13B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92FD65F9-E98C-0863-A022-C28BB77DF5C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59059D5A-00F8-F677-CCA4-D30841BA83E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7;p27">
            <a:extLst>
              <a:ext uri="{FF2B5EF4-FFF2-40B4-BE49-F238E27FC236}">
                <a16:creationId xmlns:a16="http://schemas.microsoft.com/office/drawing/2014/main" id="{BCF8C7D8-D596-925D-6E2D-AC25EBDF15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8;p27">
            <a:extLst>
              <a:ext uri="{FF2B5EF4-FFF2-40B4-BE49-F238E27FC236}">
                <a16:creationId xmlns:a16="http://schemas.microsoft.com/office/drawing/2014/main" id="{70AD7A90-D654-2DD1-CAC0-95A6858B5C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3FE3A37F-9CEB-4D22-6EB4-708EC942625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3A26A63A-595F-EEB3-1F74-351B0CCA089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252;p5">
            <a:extLst>
              <a:ext uri="{FF2B5EF4-FFF2-40B4-BE49-F238E27FC236}">
                <a16:creationId xmlns:a16="http://schemas.microsoft.com/office/drawing/2014/main" id="{29A54C45-6A36-2F91-6466-14042078D8C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A2912FC-AF38-819D-3400-33A07A0706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276475"/>
            <a:ext cx="3380100" cy="34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نبيل عندما زاره الأصدقاء؟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80A3A36-68F4-E59C-B659-7B6ABB14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3280"/>
            <a:ext cx="792000" cy="792000"/>
          </a:xfrm>
          <a:prstGeom prst="rect">
            <a:avLst/>
          </a:prstGeo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5300122C-A80E-1B57-2DA4-BF0C92F831C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F6E05C89-5C44-5D30-20CA-73F4792F4D1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B055C02D-34F1-8B1A-185D-FAD5E42C13B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7D882452-F216-6C73-6E6C-00C9E5EED4A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4295D3F2-7572-4081-152E-EDB7CAB1FB7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268FC4D1-4B0D-8C17-E90F-A776CC9341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4A3BB4D0-B5E5-B30A-02A1-0CF90BCF17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9B61DB92-DE02-78BA-DEC5-C4A248B9BDC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5260D862-2B9C-E128-4347-00A742FF8F9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239D3F4F-9307-FDE6-A48F-CC717CC33BB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0DCAC020-CDC6-D329-171A-F0B3351A9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5447" y="2276475"/>
            <a:ext cx="3380100" cy="34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4C94E-5645-1973-7777-F71A17B3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B37F8E9B-4D26-B205-B35D-F7337ACD2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447" y="2267510"/>
            <a:ext cx="3380100" cy="34793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5A411A-A557-668E-FB58-5B719EDE0C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FF286FC-8089-1244-AF27-DE08D298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فرح كثيرا وشكرهم على زيارتهم له . نَبيلٌ مَمْتَنٌّ لِزِيارَةِ أَصْدِقائِهِ. رددوا.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81C947-F1D2-697D-7C67-9A4DAE6134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B42AEE-1CE5-A956-5EB5-0E8164B11B0C}"/>
              </a:ext>
            </a:extLst>
          </p:cNvPr>
          <p:cNvSpPr txBox="1"/>
          <p:nvPr/>
        </p:nvSpPr>
        <p:spPr>
          <a:xfrm>
            <a:off x="398069" y="5604989"/>
            <a:ext cx="85307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نَبي</a:t>
            </a:r>
            <a:r>
              <a:rPr lang="ar-MA" sz="5000" b="1" dirty="0">
                <a:solidFill>
                  <a:srgbClr val="363F6F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لٌ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مَمْتَنٌّ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لِزِيارَةِ أَصْدِقائِهِ.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3BEA813C-9F1F-0544-220F-AB206DE451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2;p27">
            <a:extLst>
              <a:ext uri="{FF2B5EF4-FFF2-40B4-BE49-F238E27FC236}">
                <a16:creationId xmlns:a16="http://schemas.microsoft.com/office/drawing/2014/main" id="{7513199D-D91B-BDEA-2D71-A4C0DD38E5F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7767EDD7-ABE7-F891-34E3-5FE310FD82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2DF53281-B4AF-B47E-F760-597CBC023E6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337D1207-BE09-7469-315B-4646550F6C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38BFB692-BC64-9435-887B-18FFFCB676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663C01F3-9FF5-03DB-2EB3-C9F663422B9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B3636C69-9DE0-3A3B-85F8-37C3241C89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D308FC9A-5431-5813-2FD4-DF1ADF90192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F3E178C2-2C09-9CD9-9839-701FFA18A06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38591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C535B8D-2396-F581-57E0-FA396212F9E1}"/>
              </a:ext>
            </a:extLst>
          </p:cNvPr>
          <p:cNvSpPr txBox="1"/>
          <p:nvPr/>
        </p:nvSpPr>
        <p:spPr>
          <a:xfrm>
            <a:off x="4392613" y="3429000"/>
            <a:ext cx="2916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rgbClr val="002060"/>
                </a:solidFill>
              </a:rPr>
              <a:t>مُفاجَأَةٌ</a:t>
            </a:r>
            <a:endParaRPr lang="fr-MA" sz="6000" dirty="0">
              <a:solidFill>
                <a:srgbClr val="002060"/>
              </a:solidFill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التالية هي مفاجأةٌ- رددوا مفاجأة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F00D56A-5D15-323B-90F3-FE8D5E5DE6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21160777-2632-A969-E981-EAB86E04147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2;p27">
            <a:extLst>
              <a:ext uri="{FF2B5EF4-FFF2-40B4-BE49-F238E27FC236}">
                <a16:creationId xmlns:a16="http://schemas.microsoft.com/office/drawing/2014/main" id="{A11D0F27-94AF-592D-CBEC-66F37DE23E4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FBBDB5F5-63E4-B9E7-062C-B59516181B5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3BE443F1-52A0-05EB-857D-C4074B1F4BB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CAD4588E-4130-87EE-9A07-1B9177C9274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8519230D-56D0-7D60-5EA1-C0E3A64C01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12339ECC-9C3A-D1B5-E862-BE66A54F486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A0846A50-5053-CCC1-3F45-9F1E55000CF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8DD0E5C0-E6B0-DF7F-C82C-CBFA4BCC01D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3974B51C-6FED-849B-5645-CEBC0224B50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30B67274-B3E6-A07E-BE43-C9CB9F189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988" y="2276474"/>
            <a:ext cx="3349625" cy="351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C650-E157-E781-B4ED-F06810B2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E3EF79F-2D68-C940-B10C-5A3E480B6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9" y="756000"/>
            <a:ext cx="7091083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كان الطفل يعرف ما أعده الأصدقاء له؟</a:t>
            </a: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DBC8B7C-F41E-4BEA-CB68-BD9EAA5D8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865B3DDE-1D08-BCC4-EE89-ACF09692B93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2;p27">
            <a:extLst>
              <a:ext uri="{FF2B5EF4-FFF2-40B4-BE49-F238E27FC236}">
                <a16:creationId xmlns:a16="http://schemas.microsoft.com/office/drawing/2014/main" id="{63093D27-9A20-DC3C-6C03-C5559B0A4A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33CBC5F2-4BA9-D3C4-EF37-740FD1629B1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4;p27">
            <a:extLst>
              <a:ext uri="{FF2B5EF4-FFF2-40B4-BE49-F238E27FC236}">
                <a16:creationId xmlns:a16="http://schemas.microsoft.com/office/drawing/2014/main" id="{90A69990-EE45-72E5-CA1C-CA9C138CDCE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676;p27">
            <a:extLst>
              <a:ext uri="{FF2B5EF4-FFF2-40B4-BE49-F238E27FC236}">
                <a16:creationId xmlns:a16="http://schemas.microsoft.com/office/drawing/2014/main" id="{713F9236-97C6-868A-480D-833AD8D403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7;p27">
            <a:extLst>
              <a:ext uri="{FF2B5EF4-FFF2-40B4-BE49-F238E27FC236}">
                <a16:creationId xmlns:a16="http://schemas.microsoft.com/office/drawing/2014/main" id="{3EE48B90-42C5-31AA-695A-C0AF298561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8;p27">
            <a:extLst>
              <a:ext uri="{FF2B5EF4-FFF2-40B4-BE49-F238E27FC236}">
                <a16:creationId xmlns:a16="http://schemas.microsoft.com/office/drawing/2014/main" id="{9B4660D6-6C09-5CE2-A37D-0E9D07990D0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9;p27">
            <a:extLst>
              <a:ext uri="{FF2B5EF4-FFF2-40B4-BE49-F238E27FC236}">
                <a16:creationId xmlns:a16="http://schemas.microsoft.com/office/drawing/2014/main" id="{79475C1B-2C95-8615-918E-4155F25AF69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80;p27">
            <a:extLst>
              <a:ext uri="{FF2B5EF4-FFF2-40B4-BE49-F238E27FC236}">
                <a16:creationId xmlns:a16="http://schemas.microsoft.com/office/drawing/2014/main" id="{57DA1C05-B743-313E-4C9F-FD313728E8C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252;p5">
            <a:extLst>
              <a:ext uri="{FF2B5EF4-FFF2-40B4-BE49-F238E27FC236}">
                <a16:creationId xmlns:a16="http://schemas.microsoft.com/office/drawing/2014/main" id="{1CB21DBD-C528-52FF-4C83-E7F516CFDC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A2353C6B-8CA5-5BEA-0DED-A25D81BF3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35590" cy="349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306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5815C-2C51-9FE4-B95A-F0C693CF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FBA2C06-45A5-9D36-3BCE-AA84B926C3D9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02FE7C4-3B44-A347-95EF-D64AE2A96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96110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لا،  لم يكن يعرف. فاجأه الأصدقاء بحفلةــــ  رددوا : حَضَّرَ ﭐلْأَصْدِقاءُ مُفاجَأَةً لِصَديقِهِمْ.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5EDF61-3079-5ACF-A328-7E4D9814A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10F84AD0-E86C-6B31-3B59-AC61BD60576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9037B49A-FB7A-3725-FAEB-8A1A53785A4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3;p27">
            <a:extLst>
              <a:ext uri="{FF2B5EF4-FFF2-40B4-BE49-F238E27FC236}">
                <a16:creationId xmlns:a16="http://schemas.microsoft.com/office/drawing/2014/main" id="{EC1612CB-8BF8-6665-405A-981F073BBD5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076BFDB6-BD91-4826-FAC5-D4500E9CB03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22D04E47-D709-57CD-F138-D742B2F4D1F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50751360-0040-A289-85BF-72C4FE50AB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B14160EB-24AF-F851-B2DC-2363A0C9ECE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C055B693-D4F2-D97E-6BDD-E3A254909C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C23FF399-AD9E-B7E5-180D-75AE382011C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A294752B-192D-9661-0BFD-D01FB498739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B4308192-8620-C652-EB0D-2D9D4B991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35590" cy="34967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737A479-2882-9F66-CBEE-818D217241D8}"/>
              </a:ext>
            </a:extLst>
          </p:cNvPr>
          <p:cNvSpPr txBox="1"/>
          <p:nvPr/>
        </p:nvSpPr>
        <p:spPr>
          <a:xfrm>
            <a:off x="392400" y="5608201"/>
            <a:ext cx="8527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حَضَّرَ ﭐلْأَصْدِقاءُ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مُفاجَأَةً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لِصَديقِهِمْ.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49016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E4C268-9513-3E57-8E6C-5BCAE4725BC7}"/>
              </a:ext>
            </a:extLst>
          </p:cNvPr>
          <p:cNvSpPr txBox="1"/>
          <p:nvPr/>
        </p:nvSpPr>
        <p:spPr>
          <a:xfrm>
            <a:off x="4392613" y="3429000"/>
            <a:ext cx="2996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نَظَّمَتْ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نَظَّمَتْ-  رددوا نَظَّمَتْ.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25FA41-797C-4B39-4B65-D05642EA49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1671;p27">
            <a:extLst>
              <a:ext uri="{FF2B5EF4-FFF2-40B4-BE49-F238E27FC236}">
                <a16:creationId xmlns:a16="http://schemas.microsoft.com/office/drawing/2014/main" id="{29585F42-3B58-1D0B-AAF4-F0FC412C311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2;p27">
            <a:extLst>
              <a:ext uri="{FF2B5EF4-FFF2-40B4-BE49-F238E27FC236}">
                <a16:creationId xmlns:a16="http://schemas.microsoft.com/office/drawing/2014/main" id="{FCE9C6CE-9A3E-9BFE-BDC6-A8D209593EE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27685E37-E0FC-49FD-F3A4-1C6ED81B7F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4;p27">
            <a:extLst>
              <a:ext uri="{FF2B5EF4-FFF2-40B4-BE49-F238E27FC236}">
                <a16:creationId xmlns:a16="http://schemas.microsoft.com/office/drawing/2014/main" id="{2D39EFC2-9D13-1D5B-E37E-BC443BA6918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676;p27">
            <a:extLst>
              <a:ext uri="{FF2B5EF4-FFF2-40B4-BE49-F238E27FC236}">
                <a16:creationId xmlns:a16="http://schemas.microsoft.com/office/drawing/2014/main" id="{B91178D1-5D43-2C3F-717A-1F6C2770A8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A25E21EE-711C-A032-C6CA-25D31A17A8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41E367D2-A31D-8789-C8A5-41DA6BE0D11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9479D6F5-1610-AC86-7190-69D68DC008C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4D844730-A56B-EF2B-E605-B1D63E3C07F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7D8C8EC5-38EA-D5C2-50B1-BB3F10F961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7C65706B-3105-5AF2-3464-34135676B3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777" y="2276474"/>
            <a:ext cx="3335836" cy="340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47FD8-4A18-83F3-6A16-553FB3F5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132FA8-41F7-4C84-DC07-A9C71EED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94" y="756000"/>
            <a:ext cx="7055224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كانت خزانة الملابس؟ ماذا فعلت الطفلة؟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67A51C-94F0-3D39-8E29-F6EE0037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1092" y="652909"/>
            <a:ext cx="818182" cy="818182"/>
          </a:xfrm>
          <a:prstGeom prst="rect">
            <a:avLst/>
          </a:prstGeom>
        </p:spPr>
      </p:pic>
      <p:sp>
        <p:nvSpPr>
          <p:cNvPr id="4" name="Google Shape;1671;p27">
            <a:extLst>
              <a:ext uri="{FF2B5EF4-FFF2-40B4-BE49-F238E27FC236}">
                <a16:creationId xmlns:a16="http://schemas.microsoft.com/office/drawing/2014/main" id="{9970C34E-3D9C-D657-B0FB-96427B1C03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2;p27">
            <a:extLst>
              <a:ext uri="{FF2B5EF4-FFF2-40B4-BE49-F238E27FC236}">
                <a16:creationId xmlns:a16="http://schemas.microsoft.com/office/drawing/2014/main" id="{9E7FE061-3BF3-CDD2-0D73-39F857D6C5B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D1E62805-2159-D0D7-C1D0-BA5B97CA1F2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427CC24E-EA08-73E3-FE2D-75AC4CB166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4F30A590-78D3-E4F0-57E3-E20A54E68EF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740BFEF6-67A0-BD1D-F8C5-D089BA1A02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2AA06DCF-8716-E3C7-0092-801FB5B81B3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236CA0FD-B471-3A01-B694-5C5D5FC71A9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B3D60F5C-8BB0-C0BD-15E9-B89A72A4C49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2BDD63A9-969F-3E33-B6E0-C0ADF690F89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dessin, illustration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E0D3A5-04C5-D26D-3FB6-E539E04DB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6"/>
            <a:ext cx="3311525" cy="355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1855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F6224FBE-599A-8EAF-22DA-3BB36B268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321" y="2276475"/>
            <a:ext cx="3335836" cy="340810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9BF930-DD67-174B-8FFA-557036D1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نَظَّمَتِ ﭐلطِّفْلَةُ خِزانَةَ مَلابِسِها. رددوا نَظَّمَتِ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ﭐلطِّفْلَةُ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خِزانَةَ مَلابِسِها.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C16CE3-E90D-6FF2-B983-C8B214B8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8577" y="652909"/>
            <a:ext cx="818182" cy="81818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E56AF5F-7DD8-CDC7-8504-919AEDAB0169}"/>
              </a:ext>
            </a:extLst>
          </p:cNvPr>
          <p:cNvSpPr txBox="1"/>
          <p:nvPr/>
        </p:nvSpPr>
        <p:spPr>
          <a:xfrm>
            <a:off x="305894" y="5584366"/>
            <a:ext cx="86588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نَظَّمَتِ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ﭐلطِّفْلَةُ خِزانَةَ مَلابِسِها.  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C8865A07-0010-176D-5C26-88E7D7CA08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19697395-4BC6-17D7-5A35-D452AB536E1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7D22FCBB-9277-6696-8DD3-6284C4738C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2807A92B-F02F-2336-1E94-DC0A8806588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96E1CE01-976D-772A-B561-E410911FA07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36388288-A404-7A92-2479-07F7F87BBD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7E54BA05-469D-B0F3-CBD7-CA11C423CC0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6E91DA88-BEEF-B270-B8A5-C55959176F2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821047C4-DA0E-316B-3518-6DBB50450E4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4789BF28-4BFE-1228-0851-25A606C28DA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4392613" y="3499110"/>
            <a:ext cx="2916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مُنَشِّطُ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ﭐلْحَفْلِ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774266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منشط الحفل. رددوا مُنَشِّطُ الْحَفْلِ.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2946287-DF2B-C44D-82B3-0FA3BA19E8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F94C0362-272D-8EC8-630C-143453DCDAB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2;p27">
            <a:extLst>
              <a:ext uri="{FF2B5EF4-FFF2-40B4-BE49-F238E27FC236}">
                <a16:creationId xmlns:a16="http://schemas.microsoft.com/office/drawing/2014/main" id="{05CC770E-B2FF-94C1-1922-675797651B2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522F3869-E57B-F083-BDB2-B26B0DF5A22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3F196209-700E-1D35-A7BC-98297B998B9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A792B60E-B531-15AC-5A9E-B26E980373A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0A439A9E-3FA9-238F-4D76-DEDB9BEA82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FDB2F729-16BA-3727-0F95-8963B90C537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C9962E88-605E-7882-5E10-8B3F2AC39A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33AA318C-3C64-0B75-1D83-602FE960A0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3C6884EB-2B1B-9E9F-30A5-F8220D64AC9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420A56-6280-1D34-F10F-E54443F10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069" y="2276474"/>
            <a:ext cx="3391589" cy="34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0988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738408" cy="612000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قَدَّمَ مُنَشِّطُ ﭐلْحَفْلِ ﭐلْفَنّانَ.  رددوا.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39CDD51-583E-BB28-3BCA-AA8F80AD39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1E51D66-645E-8469-B977-34987BB40F9A}"/>
              </a:ext>
            </a:extLst>
          </p:cNvPr>
          <p:cNvSpPr txBox="1"/>
          <p:nvPr/>
        </p:nvSpPr>
        <p:spPr>
          <a:xfrm>
            <a:off x="322729" y="5671113"/>
            <a:ext cx="8617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قَدَّمَ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مُنَشِّطُ ﭐلْحَفْلِ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ﭐلْفَنّانَ.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8D59B47E-924B-B3DE-2D89-6B6741DD55B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2;p27">
            <a:extLst>
              <a:ext uri="{FF2B5EF4-FFF2-40B4-BE49-F238E27FC236}">
                <a16:creationId xmlns:a16="http://schemas.microsoft.com/office/drawing/2014/main" id="{EC185D52-3310-EFF4-1F6B-D6D652C130F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0D180A32-8406-FD40-3DD5-A2930289D48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4CB76B64-4659-9AD5-1E80-FA0EC4B8873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7A5EC004-C9AE-1855-1597-99CD6BF9960A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07497AD3-1AE8-3DBE-7F0A-11A830AAA0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8A30EFA5-3929-3D53-5001-16B17AD612C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C0798B6F-DF4F-64B0-6B4D-B2212F00E7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F7692CF5-91E1-9083-E84E-E2618BD6B6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2A735D0F-4EB4-4CB7-89E6-DCA853B8734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31C06A-FEDE-FCDA-3B4E-DAD267B276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4966" y="2276475"/>
            <a:ext cx="3318698" cy="34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2013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CC5D-768F-DE5A-63AB-EE6DA8ED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F5988CD-51BC-DA64-E0A2-55A82775D69C}"/>
              </a:ext>
            </a:extLst>
          </p:cNvPr>
          <p:cNvSpPr txBox="1"/>
          <p:nvPr/>
        </p:nvSpPr>
        <p:spPr>
          <a:xfrm>
            <a:off x="4392613" y="3429000"/>
            <a:ext cx="2916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أَهْدَتْ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3711A30-C2FB-0F21-4ABE-B56045605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39341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الأخيرة هي أهدت ـــ  أهدت، رددوا؟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743A96-5C7C-7B26-11FC-C09B3F60DD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7" name="Image 6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69151A0F-81EC-15BC-A6A7-BDCB28AB1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69" y="2276475"/>
            <a:ext cx="3364544" cy="3487831"/>
          </a:xfrm>
          <a:prstGeom prst="rect">
            <a:avLst/>
          </a:prstGeom>
        </p:spPr>
      </p:pic>
      <p:sp>
        <p:nvSpPr>
          <p:cNvPr id="10" name="Google Shape;1671;p27">
            <a:extLst>
              <a:ext uri="{FF2B5EF4-FFF2-40B4-BE49-F238E27FC236}">
                <a16:creationId xmlns:a16="http://schemas.microsoft.com/office/drawing/2014/main" id="{74577D86-D4B1-5154-1C73-CB615D2A8A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2;p27">
            <a:extLst>
              <a:ext uri="{FF2B5EF4-FFF2-40B4-BE49-F238E27FC236}">
                <a16:creationId xmlns:a16="http://schemas.microsoft.com/office/drawing/2014/main" id="{44A6C412-B5F4-8C9E-38BB-308F82CECED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3;p27">
            <a:extLst>
              <a:ext uri="{FF2B5EF4-FFF2-40B4-BE49-F238E27FC236}">
                <a16:creationId xmlns:a16="http://schemas.microsoft.com/office/drawing/2014/main" id="{F83DB633-A5DE-998B-081D-F9CE6535274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674;p27">
            <a:extLst>
              <a:ext uri="{FF2B5EF4-FFF2-40B4-BE49-F238E27FC236}">
                <a16:creationId xmlns:a16="http://schemas.microsoft.com/office/drawing/2014/main" id="{45C86A06-0574-1152-9142-6A185E179F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oogle Shape;1676;p27">
            <a:extLst>
              <a:ext uri="{FF2B5EF4-FFF2-40B4-BE49-F238E27FC236}">
                <a16:creationId xmlns:a16="http://schemas.microsoft.com/office/drawing/2014/main" id="{8CDB0389-2E32-548A-909A-F32490B9718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677;p27">
            <a:extLst>
              <a:ext uri="{FF2B5EF4-FFF2-40B4-BE49-F238E27FC236}">
                <a16:creationId xmlns:a16="http://schemas.microsoft.com/office/drawing/2014/main" id="{6F5AD313-64CC-8179-7BD6-3D21C1BFE0E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78;p27">
            <a:extLst>
              <a:ext uri="{FF2B5EF4-FFF2-40B4-BE49-F238E27FC236}">
                <a16:creationId xmlns:a16="http://schemas.microsoft.com/office/drawing/2014/main" id="{379EB773-2AB6-3426-F6A7-578FDBD480F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9;p27">
            <a:extLst>
              <a:ext uri="{FF2B5EF4-FFF2-40B4-BE49-F238E27FC236}">
                <a16:creationId xmlns:a16="http://schemas.microsoft.com/office/drawing/2014/main" id="{57C3BFF0-D7AC-A409-360F-FDA322DFC61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680;p27">
            <a:extLst>
              <a:ext uri="{FF2B5EF4-FFF2-40B4-BE49-F238E27FC236}">
                <a16:creationId xmlns:a16="http://schemas.microsoft.com/office/drawing/2014/main" id="{A0D59E7C-E37B-0E19-11A0-9AE68277C6E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1252;p5">
            <a:extLst>
              <a:ext uri="{FF2B5EF4-FFF2-40B4-BE49-F238E27FC236}">
                <a16:creationId xmlns:a16="http://schemas.microsoft.com/office/drawing/2014/main" id="{0D9B861F-93C4-FC1E-1365-F5633381143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57016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020F-D0E5-E5B0-5985-E0A60E30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67C0EE6-F0A4-BA4F-AF56-61851331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92" y="819538"/>
            <a:ext cx="6840000" cy="612000"/>
          </a:xfrm>
        </p:spPr>
        <p:txBody>
          <a:bodyPr>
            <a:normAutofit fontScale="90000"/>
          </a:bodyPr>
          <a:lstStyle/>
          <a:p>
            <a:b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أَهْدَتِ ﭐلْأُمُّ صَغيرَها هَدِيَّةً. رددوا.</a:t>
            </a:r>
            <a:br>
              <a:rPr lang="fr-MA" sz="27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7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828E64-B7E7-BD06-D63A-597017B27539}"/>
              </a:ext>
            </a:extLst>
          </p:cNvPr>
          <p:cNvSpPr txBox="1"/>
          <p:nvPr/>
        </p:nvSpPr>
        <p:spPr>
          <a:xfrm>
            <a:off x="331694" y="5607575"/>
            <a:ext cx="85682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أَهْدَتِ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ﭐلْأُمُّ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صَغيرَها هَدِيَّةً.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FF1FBCC-7872-E20D-2783-7FD10BFF2A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1" y="684213"/>
            <a:ext cx="839788" cy="839787"/>
          </a:xfrm>
          <a:prstGeom prst="rect">
            <a:avLst/>
          </a:prstGeom>
        </p:spPr>
      </p:pic>
      <p:pic>
        <p:nvPicPr>
          <p:cNvPr id="10" name="Image 9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0F80AFCA-5BC1-C896-FF79-5D8EA945A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138" y="2276475"/>
            <a:ext cx="3311525" cy="3469901"/>
          </a:xfrm>
          <a:prstGeom prst="rect">
            <a:avLst/>
          </a:prstGeom>
        </p:spPr>
      </p:pic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9EAC6A90-5895-B5B7-054E-A22C13E55CD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2;p27">
            <a:extLst>
              <a:ext uri="{FF2B5EF4-FFF2-40B4-BE49-F238E27FC236}">
                <a16:creationId xmlns:a16="http://schemas.microsoft.com/office/drawing/2014/main" id="{49AC9C25-3704-C89D-38DC-FC559E23D17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3;p27">
            <a:extLst>
              <a:ext uri="{FF2B5EF4-FFF2-40B4-BE49-F238E27FC236}">
                <a16:creationId xmlns:a16="http://schemas.microsoft.com/office/drawing/2014/main" id="{AD86AC65-1636-42AE-FE43-693B1887AA5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Google Shape;1674;p27">
            <a:extLst>
              <a:ext uri="{FF2B5EF4-FFF2-40B4-BE49-F238E27FC236}">
                <a16:creationId xmlns:a16="http://schemas.microsoft.com/office/drawing/2014/main" id="{9C5116DA-967B-DD5F-BAFF-8AFC3C4560C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oogle Shape;1676;p27">
            <a:extLst>
              <a:ext uri="{FF2B5EF4-FFF2-40B4-BE49-F238E27FC236}">
                <a16:creationId xmlns:a16="http://schemas.microsoft.com/office/drawing/2014/main" id="{B30290DC-A8EE-B586-25CB-3C4E7B24434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677;p27">
            <a:extLst>
              <a:ext uri="{FF2B5EF4-FFF2-40B4-BE49-F238E27FC236}">
                <a16:creationId xmlns:a16="http://schemas.microsoft.com/office/drawing/2014/main" id="{D438E7E5-F213-BD29-8258-E5A3ACAA4F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78;p27">
            <a:extLst>
              <a:ext uri="{FF2B5EF4-FFF2-40B4-BE49-F238E27FC236}">
                <a16:creationId xmlns:a16="http://schemas.microsoft.com/office/drawing/2014/main" id="{2745EA4C-26F7-3AB8-B836-01CBDFB14E4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9;p27">
            <a:extLst>
              <a:ext uri="{FF2B5EF4-FFF2-40B4-BE49-F238E27FC236}">
                <a16:creationId xmlns:a16="http://schemas.microsoft.com/office/drawing/2014/main" id="{0FE76960-52A6-78B9-B343-1C9B247176D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680;p27">
            <a:extLst>
              <a:ext uri="{FF2B5EF4-FFF2-40B4-BE49-F238E27FC236}">
                <a16:creationId xmlns:a16="http://schemas.microsoft.com/office/drawing/2014/main" id="{414AAF59-C07C-60F7-9080-4767E75D61A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1252;p5">
            <a:extLst>
              <a:ext uri="{FF2B5EF4-FFF2-40B4-BE49-F238E27FC236}">
                <a16:creationId xmlns:a16="http://schemas.microsoft.com/office/drawing/2014/main" id="{208AA749-89DC-3754-9A67-F517D9B4A5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958614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96110" cy="612000"/>
          </a:xfrm>
        </p:spPr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يقل الكلمة الموافقة لكل صورة أشير إليها؟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5456DDD7-D089-24FF-47F1-5E34867A1D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9A376B07-7D8F-3A43-81C8-51DBDF71FB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3;p27">
            <a:extLst>
              <a:ext uri="{FF2B5EF4-FFF2-40B4-BE49-F238E27FC236}">
                <a16:creationId xmlns:a16="http://schemas.microsoft.com/office/drawing/2014/main" id="{7A532E9E-B79D-5AB0-0311-1369ADC1A42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9B595109-75B0-C895-3BF7-133D4105AC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57B1CA89-23F0-BB12-D692-717352B7DB8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7;p27">
            <a:extLst>
              <a:ext uri="{FF2B5EF4-FFF2-40B4-BE49-F238E27FC236}">
                <a16:creationId xmlns:a16="http://schemas.microsoft.com/office/drawing/2014/main" id="{CCF255C8-927B-7D59-3781-A680D5FFA2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8;p27">
            <a:extLst>
              <a:ext uri="{FF2B5EF4-FFF2-40B4-BE49-F238E27FC236}">
                <a16:creationId xmlns:a16="http://schemas.microsoft.com/office/drawing/2014/main" id="{7C423D7A-EFE2-FCCF-3252-145E44E3706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79;p27">
            <a:extLst>
              <a:ext uri="{FF2B5EF4-FFF2-40B4-BE49-F238E27FC236}">
                <a16:creationId xmlns:a16="http://schemas.microsoft.com/office/drawing/2014/main" id="{560A56D0-463A-BA00-9806-85CA59EB4AE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80;p27">
            <a:extLst>
              <a:ext uri="{FF2B5EF4-FFF2-40B4-BE49-F238E27FC236}">
                <a16:creationId xmlns:a16="http://schemas.microsoft.com/office/drawing/2014/main" id="{1CC2AA9C-1640-3743-9A4F-D5CD179A15C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252;p5">
            <a:extLst>
              <a:ext uri="{FF2B5EF4-FFF2-40B4-BE49-F238E27FC236}">
                <a16:creationId xmlns:a16="http://schemas.microsoft.com/office/drawing/2014/main" id="{F398EE34-4FD7-E671-5C19-5C804EFFA0D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53316F99-BD01-9669-D37A-B259968C70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7160" y="2047165"/>
            <a:ext cx="2286045" cy="2006220"/>
          </a:xfrm>
          <a:prstGeom prst="rect">
            <a:avLst/>
          </a:prstGeom>
        </p:spPr>
      </p:pic>
      <p:pic>
        <p:nvPicPr>
          <p:cNvPr id="10" name="Image 9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43AE54D2-8D61-108E-07BA-FE108DBD06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8479" y="2076518"/>
            <a:ext cx="2286045" cy="1947513"/>
          </a:xfrm>
          <a:prstGeom prst="rect">
            <a:avLst/>
          </a:prstGeom>
        </p:spPr>
      </p:pic>
      <p:pic>
        <p:nvPicPr>
          <p:cNvPr id="11" name="Image 10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81984DA0-3CDD-972A-3FED-2B4AB378CA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212" y="2077872"/>
            <a:ext cx="2240883" cy="2006220"/>
          </a:xfrm>
          <a:prstGeom prst="rect">
            <a:avLst/>
          </a:prstGeom>
        </p:spPr>
      </p:pic>
      <p:pic>
        <p:nvPicPr>
          <p:cNvPr id="12" name="Image 11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609E08A2-375F-1001-1337-B67185CEFE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7160" y="4262188"/>
            <a:ext cx="2240883" cy="2006220"/>
          </a:xfrm>
          <a:prstGeom prst="rect">
            <a:avLst/>
          </a:prstGeom>
        </p:spPr>
      </p:pic>
      <p:pic>
        <p:nvPicPr>
          <p:cNvPr id="14" name="Image 13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4DCEB41E-399E-459F-4DB5-42D804E297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7819" y="4262188"/>
            <a:ext cx="2240883" cy="2006220"/>
          </a:xfrm>
          <a:prstGeom prst="rect">
            <a:avLst/>
          </a:prstGeom>
        </p:spPr>
      </p:pic>
      <p:pic>
        <p:nvPicPr>
          <p:cNvPr id="15" name="Image 14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CBB17F9-6649-532D-B4BE-64FE0DC004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6466" y="4291541"/>
            <a:ext cx="2210629" cy="1947513"/>
          </a:xfrm>
          <a:prstGeom prst="rect">
            <a:avLst/>
          </a:prstGeom>
        </p:spPr>
      </p:pic>
      <p:pic>
        <p:nvPicPr>
          <p:cNvPr id="24" name="Image 23" descr="Une image contenant Dessin d’enfant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B82AAA72-1A5E-E96F-5239-9666AC6C51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8655" y="2076519"/>
            <a:ext cx="2240883" cy="2022349"/>
          </a:xfrm>
          <a:prstGeom prst="rect">
            <a:avLst/>
          </a:prstGeom>
        </p:spPr>
      </p:pic>
      <p:pic>
        <p:nvPicPr>
          <p:cNvPr id="25" name="Image 24" descr="Une image contenant dessin, Dessin d’enfant, chaise, Visage humain&#10;&#10;Le contenu généré par l’IA peut être incorrect.">
            <a:extLst>
              <a:ext uri="{FF2B5EF4-FFF2-40B4-BE49-F238E27FC236}">
                <a16:creationId xmlns:a16="http://schemas.microsoft.com/office/drawing/2014/main" id="{AD737DE5-6C80-EFA5-FD97-B242B984A6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56717" y="2076519"/>
            <a:ext cx="2261986" cy="2043874"/>
          </a:xfrm>
          <a:prstGeom prst="rect">
            <a:avLst/>
          </a:prstGeom>
        </p:spPr>
      </p:pic>
      <p:pic>
        <p:nvPicPr>
          <p:cNvPr id="26" name="Image 25" descr="Une image contenant garçon,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C1F0DC2-A960-0733-1666-BC2FA88571E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11367" y="2061769"/>
            <a:ext cx="2326676" cy="2043874"/>
          </a:xfrm>
          <a:prstGeom prst="rect">
            <a:avLst/>
          </a:prstGeom>
        </p:spPr>
      </p:pic>
      <p:pic>
        <p:nvPicPr>
          <p:cNvPr id="27" name="Image 26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E31B2D21-DC1A-E58C-26C5-7B0D987499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4748" y="4306317"/>
            <a:ext cx="2204790" cy="1917957"/>
          </a:xfrm>
          <a:prstGeom prst="rect">
            <a:avLst/>
          </a:prstGeom>
        </p:spPr>
      </p:pic>
      <p:pic>
        <p:nvPicPr>
          <p:cNvPr id="32" name="Image 31" descr="Une image contenant dessin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7F3AD0DE-3FC2-5AA1-AFEB-9E0204DC020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89025" y="4291541"/>
            <a:ext cx="2261986" cy="1904729"/>
          </a:xfrm>
          <a:prstGeom prst="rect">
            <a:avLst/>
          </a:prstGeom>
        </p:spPr>
      </p:pic>
      <p:pic>
        <p:nvPicPr>
          <p:cNvPr id="38" name="Image 37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DB38550F-CF07-EE73-4CF3-589C0726E8A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18113" y="4286235"/>
            <a:ext cx="2290772" cy="191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74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0DF26F-A91D-E24D-BCAB-D69C2DC9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ممتنة»؟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60AD08B-1D36-E7B2-8631-C753D910C6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9E352388-A414-7A01-52D5-2C75F05E33D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7CEA86A8-DC2C-023A-24FA-87BBACBF0AA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D652C651-10D5-765B-7A80-9B02A16A6A2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EBF4BCC0-3A95-5B14-2F97-864C2926DCB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6D8F4E31-BF05-A7B6-5CAE-23AD2BC2963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A5F8F366-5D0C-6BFA-199F-B0ADDE8BBE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3F1DB437-0595-D279-FF71-DF729E5214E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B1DD7416-6778-BF30-E623-645468344F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EF2D94E2-8BD6-F8D1-67DD-7CCDB40003D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7BA079E1-EE1E-A00A-AEF2-F0A022D1EC9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meubles, Visage humain, dessin humoristique, table&#10;&#10;Le contenu généré par l’IA peut être incorrect.">
            <a:extLst>
              <a:ext uri="{FF2B5EF4-FFF2-40B4-BE49-F238E27FC236}">
                <a16:creationId xmlns:a16="http://schemas.microsoft.com/office/drawing/2014/main" id="{AB951F61-4CBE-696A-77F5-D5ACEF2EB6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79510" cy="34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9748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4AE9-8159-82CC-11B8-4BEACCAE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eubles, Visage humain, dessin humoristique, table&#10;&#10;Le contenu généré par l’IA peut être incorrect.">
            <a:extLst>
              <a:ext uri="{FF2B5EF4-FFF2-40B4-BE49-F238E27FC236}">
                <a16:creationId xmlns:a16="http://schemas.microsoft.com/office/drawing/2014/main" id="{99A5B946-04AB-6C63-5EAD-83C0BD4B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138" y="2276475"/>
            <a:ext cx="3379510" cy="341587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066251A2-8211-3E29-7AA0-282116C2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F20396-D161-5B5E-CA45-DB5B2A981383}"/>
              </a:ext>
            </a:extLst>
          </p:cNvPr>
          <p:cNvSpPr txBox="1"/>
          <p:nvPr/>
        </p:nvSpPr>
        <p:spPr>
          <a:xfrm>
            <a:off x="398070" y="5445125"/>
            <a:ext cx="8589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مُمْتَنَّةٌ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لَكَ لِأَنَّكَ أَعْطَيْتَني قَلَماً.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Google Shape;1671;p27">
            <a:extLst>
              <a:ext uri="{FF2B5EF4-FFF2-40B4-BE49-F238E27FC236}">
                <a16:creationId xmlns:a16="http://schemas.microsoft.com/office/drawing/2014/main" id="{614A1B70-A79E-0C5E-B8FA-E76F1CAF3C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36B25E4C-9DB7-49CC-B0E7-3EAF8895D31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6A85DA24-C9D3-B97B-DB98-F2074543EF4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C02C559A-B5E0-EA94-A330-E3762A2C7F9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204D7B44-776F-9F0A-BBA6-0F11FA90B6F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6F859B3E-7DAB-2D4F-D02F-5607764A66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BC24874B-D147-7D72-6315-A390FF3528D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823E2484-856B-C39A-1986-49EE301300C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DDE56C9C-A767-929B-6ECD-F4A568E43D7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3D1E107D-2A23-0178-0240-EBAA18459D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D0531E-0EA1-6037-0DE5-1B2E04A48B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1097" y="720176"/>
            <a:ext cx="818285" cy="81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65287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4C1B0-EEF6-CD76-A14E-2F2203C37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8B4C58E-75B6-6C56-7849-E84075980F8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06346E-699E-0B8D-5986-D89DA7E70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المشهد باستعمال «فاجأت»؟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8EBC05-15B6-8AB9-DF10-13B929A18C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6AADE3F7-B7DC-C821-CF8A-AF991BB14EA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EB7D2297-78F3-295E-E803-9F98BD57D61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38ADCBAF-7A35-A6CD-B800-554837291FF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4;p27">
            <a:extLst>
              <a:ext uri="{FF2B5EF4-FFF2-40B4-BE49-F238E27FC236}">
                <a16:creationId xmlns:a16="http://schemas.microsoft.com/office/drawing/2014/main" id="{2FA59CE0-4E03-45AF-26E1-8BCA23BFA6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676;p27">
            <a:extLst>
              <a:ext uri="{FF2B5EF4-FFF2-40B4-BE49-F238E27FC236}">
                <a16:creationId xmlns:a16="http://schemas.microsoft.com/office/drawing/2014/main" id="{DE9295EB-E2AF-38FD-739D-7F217D0FB94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D0ADC42E-8255-0813-3695-1DE1407956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1D1733B6-9F8B-5504-CA0B-4A40A6FD9B2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C554B080-6564-7C3C-038F-37F5F19075D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F03D4917-2450-EF51-ECC0-8ADC6D845B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554E21FC-E84E-3214-8E9D-557F5F93FEA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habits, personn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33B17C6C-D390-F9FC-14C0-F636055C6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90915"/>
            <a:ext cx="3348037" cy="344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8987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C3CC-6B40-2E10-B8DF-21B080CF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Visage humain, fille&#10;&#10;Le contenu généré par l’IA peut être incorrect.">
            <a:extLst>
              <a:ext uri="{FF2B5EF4-FFF2-40B4-BE49-F238E27FC236}">
                <a16:creationId xmlns:a16="http://schemas.microsoft.com/office/drawing/2014/main" id="{CA5CB884-F90A-3580-FB77-E22EBB576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594" y="2276475"/>
            <a:ext cx="3393581" cy="345706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864BB1-9B51-6DF3-309A-87E7209BB4C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69A431-72D4-6BDC-EC7A-FF39141AD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- فاجَأَتِ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ﭐلْمُعَلِّمَةُ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فَرَحَ بِتاجِ مُزَيَّنٍ.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52D500A-549C-EF26-41C4-4606CFB43C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8CE2D9-EB0E-2618-6409-BAA36265AFD5}"/>
              </a:ext>
            </a:extLst>
          </p:cNvPr>
          <p:cNvSpPr txBox="1"/>
          <p:nvPr/>
        </p:nvSpPr>
        <p:spPr>
          <a:xfrm>
            <a:off x="398069" y="5466570"/>
            <a:ext cx="85235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000" dirty="0">
                <a:solidFill>
                  <a:srgbClr val="C00000"/>
                </a:solidFill>
                <a:ea typeface="Calibri" panose="020F0502020204030204" pitchFamily="34" charset="0"/>
              </a:rPr>
              <a:t>فاجَأَتِ</a:t>
            </a:r>
            <a:r>
              <a:rPr lang="ar-MA" sz="5000" dirty="0">
                <a:solidFill>
                  <a:srgbClr val="002060"/>
                </a:solidFill>
              </a:rPr>
              <a:t> </a:t>
            </a:r>
            <a:r>
              <a:rPr lang="ar-MA" sz="5000" dirty="0" err="1">
                <a:solidFill>
                  <a:srgbClr val="002060"/>
                </a:solidFill>
              </a:rPr>
              <a:t>ﭐلْمُعَلِّمَةُ</a:t>
            </a:r>
            <a:r>
              <a:rPr lang="ar-MA" sz="5000" dirty="0">
                <a:solidFill>
                  <a:srgbClr val="002060"/>
                </a:solidFill>
              </a:rPr>
              <a:t> فَرَحَ بِتاجٍ مُزَيَّنٍ.</a:t>
            </a:r>
            <a:endParaRPr lang="fr-MA" sz="5000" dirty="0">
              <a:solidFill>
                <a:srgbClr val="002060"/>
              </a:solidFill>
            </a:endParaRPr>
          </a:p>
        </p:txBody>
      </p:sp>
      <p:sp>
        <p:nvSpPr>
          <p:cNvPr id="9" name="Google Shape;1671;p27">
            <a:extLst>
              <a:ext uri="{FF2B5EF4-FFF2-40B4-BE49-F238E27FC236}">
                <a16:creationId xmlns:a16="http://schemas.microsoft.com/office/drawing/2014/main" id="{A04BD940-9392-82CD-C3EA-2EA031EC1EA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2;p27">
            <a:extLst>
              <a:ext uri="{FF2B5EF4-FFF2-40B4-BE49-F238E27FC236}">
                <a16:creationId xmlns:a16="http://schemas.microsoft.com/office/drawing/2014/main" id="{B9ADB7BC-BC77-3939-E61D-4B8AE4E3D9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6C37BB97-F369-0BC8-0A04-ADBF629908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330E0667-68CE-06D7-3208-DF02E51B676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8C519D01-76E4-6DDA-B26A-1447BDF968C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37E91445-9789-6F98-206A-C3C0D7E418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B395B5FD-1C3C-97CF-C7FD-365E3A4FE12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E572E17C-19E1-A3E9-F238-56D917498E5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0495E61A-97FD-5553-A2B3-0F7CA586BD5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5EE45843-F7F9-CE4B-604D-2512E846431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464296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787A-C997-9A08-7099-6CEFA9C1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84732-837B-0309-3454-71019A9B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749068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مستعملا  موهوب؟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40C62C-631A-07C3-C9D1-6491DF0DB8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BEA633A1-4219-1362-982E-E6502FDC58A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81386FEA-CEC4-0F04-84C0-0565C69D957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37B9CDF6-2819-2BDD-407D-1CA9682A9EA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2CD26F39-2FA8-63CC-41D0-222605CB845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B744CEC9-92C3-26E3-A418-7A4AC8F3650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3CD46B72-B93C-2140-984B-3016006869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6D3CCC95-6B34-7601-7962-1178F7DD33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B0CDBE2C-07FC-D889-D491-4AC4382C8B8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AC660D62-51DA-F082-E961-98A2FCC15EB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B37644DC-E415-8808-BC08-4602258D504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football, personne, ba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8133A88-AE23-CF64-D55D-18125AA3EC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7" y="2276475"/>
            <a:ext cx="3348037" cy="34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9629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D8263-7D2D-CEBC-AD25-2F14A214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A255A-5E97-22E9-8170-E4860F01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- يسدد اللاعب  الموهب الكرة بمهارة.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4F5996C-0A74-9B22-32CF-763AAE031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554441"/>
            <a:ext cx="900000" cy="900000"/>
          </a:xfrm>
          <a:prstGeom prst="rect">
            <a:avLst/>
          </a:prstGeom>
        </p:spPr>
      </p:pic>
      <p:sp>
        <p:nvSpPr>
          <p:cNvPr id="16" name="Google Shape;1671;p27">
            <a:extLst>
              <a:ext uri="{FF2B5EF4-FFF2-40B4-BE49-F238E27FC236}">
                <a16:creationId xmlns:a16="http://schemas.microsoft.com/office/drawing/2014/main" id="{5404B915-94C4-1785-F8CC-BE699E5E33C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495D30BA-E984-FBCE-4271-04A77A16754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9351F846-F21C-8527-BAD4-51B4744DA95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33AC5D9F-3B67-557A-7670-0995BD4BF6D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75E4267D-D114-FE73-8FEE-33F60F571D7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98944A5F-8B61-70A2-EC98-49210F9F15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7F5B2550-83EB-B902-8781-D7CE60E2FFF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3E99ED06-53F0-E36B-6EBB-F7A393DDE32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FC20120C-9C36-6FD6-6E92-CBDA7A8CE3A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57824CE4-1C49-31C5-49B8-9D830CD9E69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football, personne, ba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AF54B1-7BF7-0335-B38F-C4BA035DEF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7" y="2276475"/>
            <a:ext cx="3348037" cy="347353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DF263BB-2F69-7CA9-5428-EFE63793B945}"/>
              </a:ext>
            </a:extLst>
          </p:cNvPr>
          <p:cNvSpPr txBox="1"/>
          <p:nvPr/>
        </p:nvSpPr>
        <p:spPr>
          <a:xfrm>
            <a:off x="112322" y="5445125"/>
            <a:ext cx="8711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يُسَدِّدُ </a:t>
            </a:r>
            <a:r>
              <a:rPr lang="ar-MA" sz="5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ﭐللّاعِبُ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ﭐلْمَوْهوبُ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 err="1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ﭐلْكُرَةَ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بِمَهارَةٍ.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000" b="1" dirty="0">
              <a:solidFill>
                <a:schemeClr val="tx2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712453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7C13-3624-5B9C-D231-E70D5CB2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BE6175-90AC-B44E-9BC5-528768C5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«نظم»؟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0E2D48-7BBF-41F4-92B9-081A4ECC8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9E6518F0-2A50-4F5E-AC35-68832E61BDD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3D5C5F4E-6526-955C-1C83-22E7D9886D5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3;p27">
            <a:extLst>
              <a:ext uri="{FF2B5EF4-FFF2-40B4-BE49-F238E27FC236}">
                <a16:creationId xmlns:a16="http://schemas.microsoft.com/office/drawing/2014/main" id="{500DBB2A-42FC-107B-57B8-8B4E19ABD9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9A346B95-20E6-697F-0F48-8DBAAD5623C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E83D3C81-5C6F-BF5F-1829-6E1CA16423F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13947B41-5F77-D460-7FD5-848E4F5E7B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737B9B53-2FCE-1E64-15A2-7E4CB8F3F56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CB3AB7B5-4EEF-6FAB-7BDD-A1930B9AAF9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A0423CD8-706A-61EC-A286-2E50FC5CB03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263C121A-239A-A85E-6F7A-4D4C64F653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meubles, table, dessin humoristique, bureau&#10;&#10;Le contenu généré par l’IA peut être incorrect.">
            <a:extLst>
              <a:ext uri="{FF2B5EF4-FFF2-40B4-BE49-F238E27FC236}">
                <a16:creationId xmlns:a16="http://schemas.microsoft.com/office/drawing/2014/main" id="{02E19A94-3FAE-9C1B-6DA9-269A44554A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48037" cy="345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0035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6F2C-C7E0-1FBE-A7C6-29F91692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3F06F-7CD6-B59F-A232-CE7F8A4A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 حُسامٌ أَدَواتِهِ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ﭐلْمَدْرَسِيَّةَ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638185-9A11-CDD0-8E36-ACF33FF5DE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1671;p27">
            <a:extLst>
              <a:ext uri="{FF2B5EF4-FFF2-40B4-BE49-F238E27FC236}">
                <a16:creationId xmlns:a16="http://schemas.microsoft.com/office/drawing/2014/main" id="{FE0138F7-3FA0-3E00-8517-6DC0C3912D9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F0B5911A-0105-C4D3-2D00-FD91068B211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11EE8086-0FB8-EB58-329D-E2C0EB192A4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02A4F42E-9E6E-ADFF-E59E-33E0E05C6F7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442A5670-17CA-0657-0399-28E8465DEDA9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BEFFA6FE-CB1F-0A61-0CA8-011701B9FC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5589157E-119E-7329-39B6-E78C7A83836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4426C946-7837-7206-5E0C-1B87ED490EF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8D32F4BD-57E6-333A-482D-6AA8CB6C36F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38E655D1-DCC0-04DE-C467-4F55876043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meubles, table, dessin humoristique, bureau&#10;&#10;Le contenu généré par l’IA peut être incorrect.">
            <a:extLst>
              <a:ext uri="{FF2B5EF4-FFF2-40B4-BE49-F238E27FC236}">
                <a16:creationId xmlns:a16="http://schemas.microsoft.com/office/drawing/2014/main" id="{781FBC71-F88B-CFAB-F418-8CBDE15D1B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48037" cy="345706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FCE9E68-B1C9-703B-ACFF-89036EC29C30}"/>
              </a:ext>
            </a:extLst>
          </p:cNvPr>
          <p:cNvSpPr txBox="1"/>
          <p:nvPr/>
        </p:nvSpPr>
        <p:spPr>
          <a:xfrm>
            <a:off x="381611" y="5445125"/>
            <a:ext cx="85460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نَظَّمَ</a:t>
            </a:r>
            <a:r>
              <a:rPr lang="ar-MA" sz="5000" b="1" dirty="0">
                <a:solidFill>
                  <a:schemeClr val="accent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حُسامٌ أَدَواتِهِ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لْمَدْرَسِيَّةَ.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014217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E7E83-CC5F-61D4-B17E-3D7A25BF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C07D7D-0E7A-B94C-AFE8-69AB03EE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749068" cy="612000"/>
          </a:xfrm>
        </p:spPr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باستعمال« منشط الحفل»؟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C25B793-2DDD-25D7-44AD-C644465449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05640B26-BDF4-342D-F0C0-B7C24BCA71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2;p27">
            <a:extLst>
              <a:ext uri="{FF2B5EF4-FFF2-40B4-BE49-F238E27FC236}">
                <a16:creationId xmlns:a16="http://schemas.microsoft.com/office/drawing/2014/main" id="{E27FF550-5BD1-65C5-8C35-BADAA0AFA6E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3;p27">
            <a:extLst>
              <a:ext uri="{FF2B5EF4-FFF2-40B4-BE49-F238E27FC236}">
                <a16:creationId xmlns:a16="http://schemas.microsoft.com/office/drawing/2014/main" id="{C5A96254-D80D-08C3-D49F-34499ADC1A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DEC1C025-91CD-9288-86F2-F2654E0C401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19051A5D-C1E7-557C-FB90-0C034AE91D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216429AD-9FDC-6309-C27D-0DDAF70AEC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C241632C-462B-D852-2C37-B1E47463FD6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53AD1483-7D58-769D-38A2-096111B6ED2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58ED59AA-B957-BEE0-89F5-8B09B140122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80BEC106-F1AE-AB12-9538-B2E172414D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habits, dess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F38C43-4A66-5E09-1DF9-CDC97A7FA3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4"/>
            <a:ext cx="3348037" cy="349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643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7E3D4-79E3-6657-F704-23F97FD5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dessin, garç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58CF43-8C2F-8EC3-41BC-E5A0A4CD1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574" y="2261864"/>
            <a:ext cx="3387601" cy="343048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0CC1771-12D6-40BB-ED74-0E825EF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رددوا – يقدم منشط الحفل جائزة في حفلة مدرسية.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A259768-236F-5C7E-05AF-750E444403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A2A75D9-7814-3DBA-EF2C-C71CDEB630F7}"/>
              </a:ext>
            </a:extLst>
          </p:cNvPr>
          <p:cNvSpPr txBox="1"/>
          <p:nvPr/>
        </p:nvSpPr>
        <p:spPr>
          <a:xfrm>
            <a:off x="321276" y="5453163"/>
            <a:ext cx="86167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يُقَدِّمُ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مُنَشِّطُ ﭐلْحَفْلِ 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جائِزَةً في حَفْلَةٍ مَدْرَسِيَّةٍ. </a:t>
            </a:r>
            <a:endParaRPr lang="fr-MA" sz="5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Google Shape;1671;p27">
            <a:extLst>
              <a:ext uri="{FF2B5EF4-FFF2-40B4-BE49-F238E27FC236}">
                <a16:creationId xmlns:a16="http://schemas.microsoft.com/office/drawing/2014/main" id="{1F2EF400-5EBC-08B2-4B99-7AA1A420EE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2;p27">
            <a:extLst>
              <a:ext uri="{FF2B5EF4-FFF2-40B4-BE49-F238E27FC236}">
                <a16:creationId xmlns:a16="http://schemas.microsoft.com/office/drawing/2014/main" id="{4CA5D6FA-3726-C129-0762-460273A6329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D6359CA2-1D06-7CEA-541C-C1CEFC97850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ADC80A95-73BC-7DE5-D224-FB5E4FF236A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FCAB6C94-A887-9F9D-34D5-C37FC5901F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87C9E1D6-DCBA-F177-7CAE-C647A7CAEE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E16567A2-AB0A-239E-A10B-C6F5867DB14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8CAC621C-0EDA-157A-5E1E-6D777440BC4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8CBCAB68-44D7-726A-FEB1-67AC5914081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7AF544E9-2C64-BA14-39F1-83B1DC6B726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207129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CCF1306-EB77-ED5C-C412-91D71D25F1F8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88D4702D-0A49-4641-BD57-6E35581B3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698870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ستعبرون عن المشهد مستعملين كلمات  المعجم.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1EE5DD6-5E47-9677-7119-9ACB05C49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FF4F701F-D26F-B705-D024-633AC064C0A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A6C005B6-CA52-791C-833B-63B2CD62FC8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3;p27">
            <a:extLst>
              <a:ext uri="{FF2B5EF4-FFF2-40B4-BE49-F238E27FC236}">
                <a16:creationId xmlns:a16="http://schemas.microsoft.com/office/drawing/2014/main" id="{06B06102-36EB-BC8A-7C71-0CBB57D3EA3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4;p27">
            <a:extLst>
              <a:ext uri="{FF2B5EF4-FFF2-40B4-BE49-F238E27FC236}">
                <a16:creationId xmlns:a16="http://schemas.microsoft.com/office/drawing/2014/main" id="{1544D13A-AC64-E204-E15F-6DCB25C4F92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676;p27">
            <a:extLst>
              <a:ext uri="{FF2B5EF4-FFF2-40B4-BE49-F238E27FC236}">
                <a16:creationId xmlns:a16="http://schemas.microsoft.com/office/drawing/2014/main" id="{D0D5F0B1-C1F4-D187-DACB-0B302E3DF47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7;p27">
            <a:extLst>
              <a:ext uri="{FF2B5EF4-FFF2-40B4-BE49-F238E27FC236}">
                <a16:creationId xmlns:a16="http://schemas.microsoft.com/office/drawing/2014/main" id="{E1A6B38D-EE48-C856-2C8F-FF9ABA6706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8;p27">
            <a:extLst>
              <a:ext uri="{FF2B5EF4-FFF2-40B4-BE49-F238E27FC236}">
                <a16:creationId xmlns:a16="http://schemas.microsoft.com/office/drawing/2014/main" id="{D771F484-4683-ED88-1908-A37B530B41A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9;p27">
            <a:extLst>
              <a:ext uri="{FF2B5EF4-FFF2-40B4-BE49-F238E27FC236}">
                <a16:creationId xmlns:a16="http://schemas.microsoft.com/office/drawing/2014/main" id="{5F0F2162-6DEE-6176-85FA-9E5D9FAEE92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80;p27">
            <a:extLst>
              <a:ext uri="{FF2B5EF4-FFF2-40B4-BE49-F238E27FC236}">
                <a16:creationId xmlns:a16="http://schemas.microsoft.com/office/drawing/2014/main" id="{6C266F6D-DC30-C72A-FABE-450E83D48CD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252;p5">
            <a:extLst>
              <a:ext uri="{FF2B5EF4-FFF2-40B4-BE49-F238E27FC236}">
                <a16:creationId xmlns:a16="http://schemas.microsoft.com/office/drawing/2014/main" id="{2C1F206D-8B32-7FE1-627B-BB2BF063249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59F50DAD-9DCB-F678-4BB7-AA50CB3103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138" y="2276475"/>
            <a:ext cx="3348037" cy="360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pic>
        <p:nvPicPr>
          <p:cNvPr id="5" name="WhatsApp Video 2025-11-01 at 21.55.09">
            <a:hlinkClick r:id="" action="ppaction://media"/>
            <a:extLst>
              <a:ext uri="{FF2B5EF4-FFF2-40B4-BE49-F238E27FC236}">
                <a16:creationId xmlns:a16="http://schemas.microsoft.com/office/drawing/2014/main" id="{6963ED54-A34F-3B8D-F30D-0D1BFDDAC05E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90334" y="2276475"/>
            <a:ext cx="3489841" cy="3545317"/>
          </a:xfrm>
        </p:spPr>
      </p:pic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يعبر بجمل موظفا كلمات المعجم؟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88D6974D-9868-58FE-C6E0-2CCBF52109B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2;p27">
            <a:extLst>
              <a:ext uri="{FF2B5EF4-FFF2-40B4-BE49-F238E27FC236}">
                <a16:creationId xmlns:a16="http://schemas.microsoft.com/office/drawing/2014/main" id="{FDDD5EBD-97E8-87CA-CA5F-02ED2B32C9C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3;p27">
            <a:extLst>
              <a:ext uri="{FF2B5EF4-FFF2-40B4-BE49-F238E27FC236}">
                <a16:creationId xmlns:a16="http://schemas.microsoft.com/office/drawing/2014/main" id="{33CB0B57-78A8-7412-79CC-CF6DA86C5C8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4;p27">
            <a:extLst>
              <a:ext uri="{FF2B5EF4-FFF2-40B4-BE49-F238E27FC236}">
                <a16:creationId xmlns:a16="http://schemas.microsoft.com/office/drawing/2014/main" id="{6E72CE31-90DA-B6B2-E174-FB1E9361A6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E74FE3ED-476E-2A5D-8E9D-947E416078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853ECDDA-BC87-2619-4F22-1208AFB9E16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2CE90468-5606-2BBA-7B93-569E3F8404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15583D64-FCC8-CC5C-3E6A-F54E72C015F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3A5DAF66-8C5A-02E3-946F-8E40426ABD04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80B19FAF-95BC-C980-B68D-161255F19C2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(أنا أيضا موهوبة): التوقع والتحقق.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977895" y="1754694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Google Shape;2060;p48">
            <a:extLst>
              <a:ext uri="{FF2B5EF4-FFF2-40B4-BE49-F238E27FC236}">
                <a16:creationId xmlns:a16="http://schemas.microsoft.com/office/drawing/2014/main" id="{D8D959CE-8F4B-ED9F-C852-191FBF074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3418" y="95639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36;p47">
            <a:extLst>
              <a:ext uri="{FF2B5EF4-FFF2-40B4-BE49-F238E27FC236}">
                <a16:creationId xmlns:a16="http://schemas.microsoft.com/office/drawing/2014/main" id="{4CB98DF9-2B39-6449-D6E2-3E2F5734BE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3231" y="2024694"/>
            <a:ext cx="612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248631" y="756000"/>
            <a:ext cx="720222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سنتعرف الآن  على الحكاية التي سندرسها هذا الأسبوع.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: أَنا أَيْضاً مَوْهوبَةٌ.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WhatsApp Video 2025-11-01 at 23.05.37">
            <a:hlinkClick r:id="" action="ppaction://media"/>
            <a:extLst>
              <a:ext uri="{FF2B5EF4-FFF2-40B4-BE49-F238E27FC236}">
                <a16:creationId xmlns:a16="http://schemas.microsoft.com/office/drawing/2014/main" id="{D7489D2A-4DF6-D0C8-3CDF-3F520E76E8B5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7771" y="2008094"/>
            <a:ext cx="7202228" cy="4052047"/>
          </a:xfrm>
        </p:spPr>
      </p:pic>
      <p:sp>
        <p:nvSpPr>
          <p:cNvPr id="2053" name="Google Shape;2053;p48"/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54" name="Google Shape;2054;p48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55" name="Google Shape;2055;p48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56" name="Google Shape;2056;p48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57" name="Google Shape;2057;p48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58" name="Google Shape;2058;p48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48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48"/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48"/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FCB029-87AB-2736-095D-8011D12E49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EBAA83-0E48-0020-568D-ADEE7366E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E4991E7-506E-278B-CE73-A5BEBAFDE496}"/>
              </a:ext>
            </a:extLst>
          </p:cNvPr>
          <p:cNvSpPr txBox="1"/>
          <p:nvPr/>
        </p:nvSpPr>
        <p:spPr>
          <a:xfrm>
            <a:off x="329514" y="3332926"/>
            <a:ext cx="8422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  <p:sp>
        <p:nvSpPr>
          <p:cNvPr id="10" name="Google Shape;2053;p48">
            <a:extLst>
              <a:ext uri="{FF2B5EF4-FFF2-40B4-BE49-F238E27FC236}">
                <a16:creationId xmlns:a16="http://schemas.microsoft.com/office/drawing/2014/main" id="{414384EA-66EA-0569-05C5-5074843AAF9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2054;p48">
            <a:extLst>
              <a:ext uri="{FF2B5EF4-FFF2-40B4-BE49-F238E27FC236}">
                <a16:creationId xmlns:a16="http://schemas.microsoft.com/office/drawing/2014/main" id="{32199B8F-CC57-EAC8-73C7-8F1824B6943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2055;p48">
            <a:extLst>
              <a:ext uri="{FF2B5EF4-FFF2-40B4-BE49-F238E27FC236}">
                <a16:creationId xmlns:a16="http://schemas.microsoft.com/office/drawing/2014/main" id="{4BC37E0B-66E4-047C-BAE8-5CDBEC3248E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6;p48">
            <a:extLst>
              <a:ext uri="{FF2B5EF4-FFF2-40B4-BE49-F238E27FC236}">
                <a16:creationId xmlns:a16="http://schemas.microsoft.com/office/drawing/2014/main" id="{E199E68F-F8D5-38AE-B4BF-72F44A283F1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057;p48">
            <a:extLst>
              <a:ext uri="{FF2B5EF4-FFF2-40B4-BE49-F238E27FC236}">
                <a16:creationId xmlns:a16="http://schemas.microsoft.com/office/drawing/2014/main" id="{A8880989-2046-3C54-E2F6-957529F65F7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Google Shape;2058;p48">
            <a:extLst>
              <a:ext uri="{FF2B5EF4-FFF2-40B4-BE49-F238E27FC236}">
                <a16:creationId xmlns:a16="http://schemas.microsoft.com/office/drawing/2014/main" id="{76940A87-82F4-BC1C-334D-25E7D80194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59;p48">
            <a:extLst>
              <a:ext uri="{FF2B5EF4-FFF2-40B4-BE49-F238E27FC236}">
                <a16:creationId xmlns:a16="http://schemas.microsoft.com/office/drawing/2014/main" id="{6BA59367-2576-E6DC-156F-61ED479B87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0;p48">
            <a:extLst>
              <a:ext uri="{FF2B5EF4-FFF2-40B4-BE49-F238E27FC236}">
                <a16:creationId xmlns:a16="http://schemas.microsoft.com/office/drawing/2014/main" id="{233D2849-5DE5-8596-584C-D232532AC9B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61;p48">
            <a:extLst>
              <a:ext uri="{FF2B5EF4-FFF2-40B4-BE49-F238E27FC236}">
                <a16:creationId xmlns:a16="http://schemas.microsoft.com/office/drawing/2014/main" id="{B7420B53-94A9-DE87-04BF-0BFA10615C6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62;p48">
            <a:extLst>
              <a:ext uri="{FF2B5EF4-FFF2-40B4-BE49-F238E27FC236}">
                <a16:creationId xmlns:a16="http://schemas.microsoft.com/office/drawing/2014/main" id="{C5A11C88-DE15-AFFD-9D23-A332B9D9C54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01A4AFAE-7FA3-6D58-0990-AE51E196E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202" y="2276475"/>
            <a:ext cx="3363973" cy="3547675"/>
          </a:xfrm>
          <a:prstGeom prst="rect">
            <a:avLst/>
          </a:prstGeom>
        </p:spPr>
      </p:pic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للحكاية. سنتوقع عم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9910308-576A-3433-0AD7-295281FDE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Google Shape;2053;p48">
            <a:extLst>
              <a:ext uri="{FF2B5EF4-FFF2-40B4-BE49-F238E27FC236}">
                <a16:creationId xmlns:a16="http://schemas.microsoft.com/office/drawing/2014/main" id="{904431E4-6EB1-6905-C588-70E8A7720E4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2054;p48">
            <a:extLst>
              <a:ext uri="{FF2B5EF4-FFF2-40B4-BE49-F238E27FC236}">
                <a16:creationId xmlns:a16="http://schemas.microsoft.com/office/drawing/2014/main" id="{B5170D25-F078-2C5A-979A-B43034E741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2055;p48">
            <a:extLst>
              <a:ext uri="{FF2B5EF4-FFF2-40B4-BE49-F238E27FC236}">
                <a16:creationId xmlns:a16="http://schemas.microsoft.com/office/drawing/2014/main" id="{FD7A1147-C4DB-A93D-DB6A-BCE30436772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056;p48">
            <a:extLst>
              <a:ext uri="{FF2B5EF4-FFF2-40B4-BE49-F238E27FC236}">
                <a16:creationId xmlns:a16="http://schemas.microsoft.com/office/drawing/2014/main" id="{30BC1320-DCFF-6A7C-6225-ED2B12D3894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057;p48">
            <a:extLst>
              <a:ext uri="{FF2B5EF4-FFF2-40B4-BE49-F238E27FC236}">
                <a16:creationId xmlns:a16="http://schemas.microsoft.com/office/drawing/2014/main" id="{0EF7850B-CE12-6890-A8D1-11B5EC2C3CD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2058;p48">
            <a:extLst>
              <a:ext uri="{FF2B5EF4-FFF2-40B4-BE49-F238E27FC236}">
                <a16:creationId xmlns:a16="http://schemas.microsoft.com/office/drawing/2014/main" id="{C9D9A428-3622-311A-B3FC-22A12922A2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59;p48">
            <a:extLst>
              <a:ext uri="{FF2B5EF4-FFF2-40B4-BE49-F238E27FC236}">
                <a16:creationId xmlns:a16="http://schemas.microsoft.com/office/drawing/2014/main" id="{D04F8D0A-A927-2BC6-BA14-CC87B36171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60;p48">
            <a:extLst>
              <a:ext uri="{FF2B5EF4-FFF2-40B4-BE49-F238E27FC236}">
                <a16:creationId xmlns:a16="http://schemas.microsoft.com/office/drawing/2014/main" id="{8B55CAD2-1694-7DC3-AA47-62214C28B5A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61;p48">
            <a:extLst>
              <a:ext uri="{FF2B5EF4-FFF2-40B4-BE49-F238E27FC236}">
                <a16:creationId xmlns:a16="http://schemas.microsoft.com/office/drawing/2014/main" id="{347C0034-1492-2E1B-EE92-17B25C7C12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2;p48">
            <a:extLst>
              <a:ext uri="{FF2B5EF4-FFF2-40B4-BE49-F238E27FC236}">
                <a16:creationId xmlns:a16="http://schemas.microsoft.com/office/drawing/2014/main" id="{083B644B-68A5-14C7-9403-F9C4FAB4B98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48556B6-9E08-2A6F-E6B0-7C32AA7DBC08}"/>
              </a:ext>
            </a:extLst>
          </p:cNvPr>
          <p:cNvSpPr txBox="1"/>
          <p:nvPr/>
        </p:nvSpPr>
        <p:spPr>
          <a:xfrm>
            <a:off x="3132138" y="5445125"/>
            <a:ext cx="336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51"/>
          <p:cNvSpPr txBox="1">
            <a:spLocks noGrp="1"/>
          </p:cNvSpPr>
          <p:nvPr>
            <p:ph type="title"/>
          </p:nvPr>
        </p:nvSpPr>
        <p:spPr>
          <a:xfrm>
            <a:off x="610859" y="753517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العنوان وانظروا إلى الصورة جيدا. ماذا تتوقعون؟ عم ستتحدث الحكاية؟</a:t>
            </a:r>
          </a:p>
        </p:txBody>
      </p:sp>
      <p:pic>
        <p:nvPicPr>
          <p:cNvPr id="1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FE8CC7-E409-0146-292A-C236D0711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3517"/>
            <a:ext cx="792000" cy="792000"/>
          </a:xfrm>
          <a:prstGeom prst="rect">
            <a:avLst/>
          </a:prstGeom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9AE7D58D-BD59-2525-B575-A9A3AA687B7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2054;p48">
            <a:extLst>
              <a:ext uri="{FF2B5EF4-FFF2-40B4-BE49-F238E27FC236}">
                <a16:creationId xmlns:a16="http://schemas.microsoft.com/office/drawing/2014/main" id="{7867A90B-C577-12EC-CF96-E62F7CE4437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2055;p48">
            <a:extLst>
              <a:ext uri="{FF2B5EF4-FFF2-40B4-BE49-F238E27FC236}">
                <a16:creationId xmlns:a16="http://schemas.microsoft.com/office/drawing/2014/main" id="{3B2263A6-C5C6-77D4-7636-CF4811F507E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056;p48">
            <a:extLst>
              <a:ext uri="{FF2B5EF4-FFF2-40B4-BE49-F238E27FC236}">
                <a16:creationId xmlns:a16="http://schemas.microsoft.com/office/drawing/2014/main" id="{5D92C522-5C00-D834-FDE5-7639FB79EC5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7;p48">
            <a:extLst>
              <a:ext uri="{FF2B5EF4-FFF2-40B4-BE49-F238E27FC236}">
                <a16:creationId xmlns:a16="http://schemas.microsoft.com/office/drawing/2014/main" id="{77FB5F86-C867-C614-58EF-45185B8281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Google Shape;2058;p48">
            <a:extLst>
              <a:ext uri="{FF2B5EF4-FFF2-40B4-BE49-F238E27FC236}">
                <a16:creationId xmlns:a16="http://schemas.microsoft.com/office/drawing/2014/main" id="{33AC8EEF-AD80-3531-199F-805039C4A8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59;p48">
            <a:extLst>
              <a:ext uri="{FF2B5EF4-FFF2-40B4-BE49-F238E27FC236}">
                <a16:creationId xmlns:a16="http://schemas.microsoft.com/office/drawing/2014/main" id="{8F54CEA2-55E0-A6D4-FB49-9DFE3664B6E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0;p48">
            <a:extLst>
              <a:ext uri="{FF2B5EF4-FFF2-40B4-BE49-F238E27FC236}">
                <a16:creationId xmlns:a16="http://schemas.microsoft.com/office/drawing/2014/main" id="{901D6C6B-B79A-CEB7-CFFF-511BFF306E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1;p48">
            <a:extLst>
              <a:ext uri="{FF2B5EF4-FFF2-40B4-BE49-F238E27FC236}">
                <a16:creationId xmlns:a16="http://schemas.microsoft.com/office/drawing/2014/main" id="{6AAFA77F-7EE3-A676-2428-260474B07EE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62;p48">
            <a:extLst>
              <a:ext uri="{FF2B5EF4-FFF2-40B4-BE49-F238E27FC236}">
                <a16:creationId xmlns:a16="http://schemas.microsoft.com/office/drawing/2014/main" id="{C5E0E5F4-CE06-1D82-2E86-130E5D7996B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9CD135C5-53D8-1FF6-F059-3E3718860F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202" y="2276475"/>
            <a:ext cx="3363973" cy="35476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2806EC-D20C-EDB4-FAE7-EFB21B498151}"/>
              </a:ext>
            </a:extLst>
          </p:cNvPr>
          <p:cNvSpPr txBox="1"/>
          <p:nvPr/>
        </p:nvSpPr>
        <p:spPr>
          <a:xfrm>
            <a:off x="3132138" y="5445125"/>
            <a:ext cx="336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5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  <a:buSzPts val="1400"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يقول توقعه؟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DAA4C6F-E197-FFAB-1DDB-64F9AAF8D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7522" y="652909"/>
            <a:ext cx="818182" cy="818182"/>
          </a:xfrm>
          <a:prstGeom prst="rect">
            <a:avLst/>
          </a:prstGeom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CFED1E7E-8DF6-E453-973D-51265C9DDDF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2054;p48">
            <a:extLst>
              <a:ext uri="{FF2B5EF4-FFF2-40B4-BE49-F238E27FC236}">
                <a16:creationId xmlns:a16="http://schemas.microsoft.com/office/drawing/2014/main" id="{57647CAD-E828-9E4E-60FC-0EDF282C9B4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2055;p48">
            <a:extLst>
              <a:ext uri="{FF2B5EF4-FFF2-40B4-BE49-F238E27FC236}">
                <a16:creationId xmlns:a16="http://schemas.microsoft.com/office/drawing/2014/main" id="{B8D0A9A1-6AB5-4BD2-3D95-6924521B37D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056;p48">
            <a:extLst>
              <a:ext uri="{FF2B5EF4-FFF2-40B4-BE49-F238E27FC236}">
                <a16:creationId xmlns:a16="http://schemas.microsoft.com/office/drawing/2014/main" id="{D1AF009F-061B-D3A8-ABD8-FF788F8E27D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7;p48">
            <a:extLst>
              <a:ext uri="{FF2B5EF4-FFF2-40B4-BE49-F238E27FC236}">
                <a16:creationId xmlns:a16="http://schemas.microsoft.com/office/drawing/2014/main" id="{B37D89EC-C0EA-A550-7668-735F3F8C77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Google Shape;2058;p48">
            <a:extLst>
              <a:ext uri="{FF2B5EF4-FFF2-40B4-BE49-F238E27FC236}">
                <a16:creationId xmlns:a16="http://schemas.microsoft.com/office/drawing/2014/main" id="{56D62E19-78AA-E73A-A851-011C46642F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59;p48">
            <a:extLst>
              <a:ext uri="{FF2B5EF4-FFF2-40B4-BE49-F238E27FC236}">
                <a16:creationId xmlns:a16="http://schemas.microsoft.com/office/drawing/2014/main" id="{E5371EE6-671E-2826-6ECA-736F51B353F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0;p48">
            <a:extLst>
              <a:ext uri="{FF2B5EF4-FFF2-40B4-BE49-F238E27FC236}">
                <a16:creationId xmlns:a16="http://schemas.microsoft.com/office/drawing/2014/main" id="{F27BC89D-DE0E-87B5-D103-BA3B5E750C4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1;p48">
            <a:extLst>
              <a:ext uri="{FF2B5EF4-FFF2-40B4-BE49-F238E27FC236}">
                <a16:creationId xmlns:a16="http://schemas.microsoft.com/office/drawing/2014/main" id="{F06800C3-43E5-CE6A-55AF-694D09B83C9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62;p48">
            <a:extLst>
              <a:ext uri="{FF2B5EF4-FFF2-40B4-BE49-F238E27FC236}">
                <a16:creationId xmlns:a16="http://schemas.microsoft.com/office/drawing/2014/main" id="{D79FD545-6C0A-278B-4764-CE659C21374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3ACA468F-B5CE-AB19-E403-C696B090B7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202" y="2276475"/>
            <a:ext cx="3363973" cy="35476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9602E6B-2F87-3440-2F4D-7D8CB3990252}"/>
              </a:ext>
            </a:extLst>
          </p:cNvPr>
          <p:cNvSpPr txBox="1"/>
          <p:nvPr/>
        </p:nvSpPr>
        <p:spPr>
          <a:xfrm>
            <a:off x="3132138" y="5445125"/>
            <a:ext cx="336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Google Shape;2053;p48">
            <a:extLst>
              <a:ext uri="{FF2B5EF4-FFF2-40B4-BE49-F238E27FC236}">
                <a16:creationId xmlns:a16="http://schemas.microsoft.com/office/drawing/2014/main" id="{159EC618-1ECE-8698-ECCA-D2D9232E057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2054;p48">
            <a:extLst>
              <a:ext uri="{FF2B5EF4-FFF2-40B4-BE49-F238E27FC236}">
                <a16:creationId xmlns:a16="http://schemas.microsoft.com/office/drawing/2014/main" id="{C3C34969-0481-3451-756D-A93490ED4C1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2055;p48">
            <a:extLst>
              <a:ext uri="{FF2B5EF4-FFF2-40B4-BE49-F238E27FC236}">
                <a16:creationId xmlns:a16="http://schemas.microsoft.com/office/drawing/2014/main" id="{756FC8C4-72C9-1C57-BCC0-FE45624D0E2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6;p48">
            <a:extLst>
              <a:ext uri="{FF2B5EF4-FFF2-40B4-BE49-F238E27FC236}">
                <a16:creationId xmlns:a16="http://schemas.microsoft.com/office/drawing/2014/main" id="{A08BB370-A66E-11BD-1BA2-FD26B084EED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057;p48">
            <a:extLst>
              <a:ext uri="{FF2B5EF4-FFF2-40B4-BE49-F238E27FC236}">
                <a16:creationId xmlns:a16="http://schemas.microsoft.com/office/drawing/2014/main" id="{57247CA7-D928-4BBC-F67C-3990669335E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Google Shape;2058;p48">
            <a:extLst>
              <a:ext uri="{FF2B5EF4-FFF2-40B4-BE49-F238E27FC236}">
                <a16:creationId xmlns:a16="http://schemas.microsoft.com/office/drawing/2014/main" id="{4FD68C58-A640-6D37-BB20-C2F62900173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59;p48">
            <a:extLst>
              <a:ext uri="{FF2B5EF4-FFF2-40B4-BE49-F238E27FC236}">
                <a16:creationId xmlns:a16="http://schemas.microsoft.com/office/drawing/2014/main" id="{254208FD-E228-C529-736D-8FF5DCF11C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0;p48">
            <a:extLst>
              <a:ext uri="{FF2B5EF4-FFF2-40B4-BE49-F238E27FC236}">
                <a16:creationId xmlns:a16="http://schemas.microsoft.com/office/drawing/2014/main" id="{18BE608F-D616-5BAB-8C15-B796A67C79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61;p48">
            <a:extLst>
              <a:ext uri="{FF2B5EF4-FFF2-40B4-BE49-F238E27FC236}">
                <a16:creationId xmlns:a16="http://schemas.microsoft.com/office/drawing/2014/main" id="{07E1980B-301D-8C6E-5A9E-C7A43B5ECB8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62;p48">
            <a:extLst>
              <a:ext uri="{FF2B5EF4-FFF2-40B4-BE49-F238E27FC236}">
                <a16:creationId xmlns:a16="http://schemas.microsoft.com/office/drawing/2014/main" id="{0C3B7A21-9DC5-6D25-7961-1C900740202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071E5C3-766F-DCD2-6E66-1A589192971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6074" y="756000"/>
            <a:ext cx="718685" cy="718684"/>
          </a:xfrm>
          <a:prstGeom prst="rect">
            <a:avLst/>
          </a:prstGeom>
        </p:spPr>
      </p:pic>
      <p:pic>
        <p:nvPicPr>
          <p:cNvPr id="5" name="Image 4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5D930D64-2EEA-95D7-D1F7-62D536108A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202" y="2276475"/>
            <a:ext cx="3363973" cy="35476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F5B69D-9821-1F7F-6B76-5C06A90D6329}"/>
              </a:ext>
            </a:extLst>
          </p:cNvPr>
          <p:cNvSpPr txBox="1"/>
          <p:nvPr/>
        </p:nvSpPr>
        <p:spPr>
          <a:xfrm>
            <a:off x="3132138" y="5445125"/>
            <a:ext cx="336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</a:t>
            </a: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>
          <a:extLst>
            <a:ext uri="{FF2B5EF4-FFF2-40B4-BE49-F238E27FC236}">
              <a16:creationId xmlns:a16="http://schemas.microsoft.com/office/drawing/2014/main" id="{0E233E67-5FA5-086F-8C10-E4E3647CA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>
            <a:extLst>
              <a:ext uri="{FF2B5EF4-FFF2-40B4-BE49-F238E27FC236}">
                <a16:creationId xmlns:a16="http://schemas.microsoft.com/office/drawing/2014/main" id="{FA3F6255-88C1-B9D2-EBA7-892ED1AD9F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أنا أَيْضاً مَوْهوبَةٌ.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Google Shape;2053;p48">
            <a:extLst>
              <a:ext uri="{FF2B5EF4-FFF2-40B4-BE49-F238E27FC236}">
                <a16:creationId xmlns:a16="http://schemas.microsoft.com/office/drawing/2014/main" id="{8CEC94B5-6F2D-0B1D-7CD3-38B5D210684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2054;p48">
            <a:extLst>
              <a:ext uri="{FF2B5EF4-FFF2-40B4-BE49-F238E27FC236}">
                <a16:creationId xmlns:a16="http://schemas.microsoft.com/office/drawing/2014/main" id="{E42E76D5-978E-A97A-21B8-9DE522C9EB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2055;p48">
            <a:extLst>
              <a:ext uri="{FF2B5EF4-FFF2-40B4-BE49-F238E27FC236}">
                <a16:creationId xmlns:a16="http://schemas.microsoft.com/office/drawing/2014/main" id="{8BD6AA32-5724-F9FD-4300-DF2DB689AED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6;p48">
            <a:extLst>
              <a:ext uri="{FF2B5EF4-FFF2-40B4-BE49-F238E27FC236}">
                <a16:creationId xmlns:a16="http://schemas.microsoft.com/office/drawing/2014/main" id="{70A6DAC3-32F1-1316-DFE7-C8EC96C9F5D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057;p48">
            <a:extLst>
              <a:ext uri="{FF2B5EF4-FFF2-40B4-BE49-F238E27FC236}">
                <a16:creationId xmlns:a16="http://schemas.microsoft.com/office/drawing/2014/main" id="{1E2BB5E6-D75B-1A14-393F-12F83504DEC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Google Shape;2058;p48">
            <a:extLst>
              <a:ext uri="{FF2B5EF4-FFF2-40B4-BE49-F238E27FC236}">
                <a16:creationId xmlns:a16="http://schemas.microsoft.com/office/drawing/2014/main" id="{200B972A-70F5-FE87-4A72-7860FE4855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59;p48">
            <a:extLst>
              <a:ext uri="{FF2B5EF4-FFF2-40B4-BE49-F238E27FC236}">
                <a16:creationId xmlns:a16="http://schemas.microsoft.com/office/drawing/2014/main" id="{7FD82ACC-1A56-4DBA-AB19-93932C4511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0;p48">
            <a:extLst>
              <a:ext uri="{FF2B5EF4-FFF2-40B4-BE49-F238E27FC236}">
                <a16:creationId xmlns:a16="http://schemas.microsoft.com/office/drawing/2014/main" id="{1F83959D-1C76-D70C-66CF-1262C63B38E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61;p48">
            <a:extLst>
              <a:ext uri="{FF2B5EF4-FFF2-40B4-BE49-F238E27FC236}">
                <a16:creationId xmlns:a16="http://schemas.microsoft.com/office/drawing/2014/main" id="{1A092841-6EB7-4626-1508-A31EC1ADCF1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62;p48">
            <a:extLst>
              <a:ext uri="{FF2B5EF4-FFF2-40B4-BE49-F238E27FC236}">
                <a16:creationId xmlns:a16="http://schemas.microsoft.com/office/drawing/2014/main" id="{5EAF0D1A-622A-AAD2-246F-4A485976E5E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83B96E4-91E9-31BB-BB49-11A244735EC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750EE20-C141-ED17-1529-9603A240D4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8069" y="6096189"/>
            <a:ext cx="540000" cy="540000"/>
          </a:xfrm>
          <a:prstGeom prst="rect">
            <a:avLst/>
          </a:prstGeom>
        </p:spPr>
      </p:pic>
      <p:pic>
        <p:nvPicPr>
          <p:cNvPr id="23" name="FINALE -  أَنا أَيْضاً موهوبة V1 DONE-720p-251025 (1)">
            <a:hlinkClick r:id="" action="ppaction://media"/>
            <a:extLst>
              <a:ext uri="{FF2B5EF4-FFF2-40B4-BE49-F238E27FC236}">
                <a16:creationId xmlns:a16="http://schemas.microsoft.com/office/drawing/2014/main" id="{354C154D-5528-6F7C-D79C-113EE8DBC4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31903" y="2199190"/>
            <a:ext cx="6080193" cy="34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21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86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0319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7" name="Google Shape;2053;p48">
            <a:extLst>
              <a:ext uri="{FF2B5EF4-FFF2-40B4-BE49-F238E27FC236}">
                <a16:creationId xmlns:a16="http://schemas.microsoft.com/office/drawing/2014/main" id="{E2A946D4-7D4B-2700-5DA8-B2A11BBF529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2054;p48">
            <a:extLst>
              <a:ext uri="{FF2B5EF4-FFF2-40B4-BE49-F238E27FC236}">
                <a16:creationId xmlns:a16="http://schemas.microsoft.com/office/drawing/2014/main" id="{1FE45E08-24C1-E263-3104-0E388AC4072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2055;p48">
            <a:extLst>
              <a:ext uri="{FF2B5EF4-FFF2-40B4-BE49-F238E27FC236}">
                <a16:creationId xmlns:a16="http://schemas.microsoft.com/office/drawing/2014/main" id="{8506AB41-9239-D42C-2010-E4B97D706B7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056;p48">
            <a:extLst>
              <a:ext uri="{FF2B5EF4-FFF2-40B4-BE49-F238E27FC236}">
                <a16:creationId xmlns:a16="http://schemas.microsoft.com/office/drawing/2014/main" id="{A9F430E7-AB1A-1233-A60E-8B6BE5A3B0F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057;p48">
            <a:extLst>
              <a:ext uri="{FF2B5EF4-FFF2-40B4-BE49-F238E27FC236}">
                <a16:creationId xmlns:a16="http://schemas.microsoft.com/office/drawing/2014/main" id="{3B7D2819-6253-E9B0-5AE0-7D6FF67D0BB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2058;p48">
            <a:extLst>
              <a:ext uri="{FF2B5EF4-FFF2-40B4-BE49-F238E27FC236}">
                <a16:creationId xmlns:a16="http://schemas.microsoft.com/office/drawing/2014/main" id="{31A6A547-1F98-2CDC-936A-E308EF0B706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59;p48">
            <a:extLst>
              <a:ext uri="{FF2B5EF4-FFF2-40B4-BE49-F238E27FC236}">
                <a16:creationId xmlns:a16="http://schemas.microsoft.com/office/drawing/2014/main" id="{924AD810-2AAA-FB15-7785-97FD8F76235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60;p48">
            <a:extLst>
              <a:ext uri="{FF2B5EF4-FFF2-40B4-BE49-F238E27FC236}">
                <a16:creationId xmlns:a16="http://schemas.microsoft.com/office/drawing/2014/main" id="{A62CE014-00FD-15FB-FF80-A824D15F18E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1;p48">
            <a:extLst>
              <a:ext uri="{FF2B5EF4-FFF2-40B4-BE49-F238E27FC236}">
                <a16:creationId xmlns:a16="http://schemas.microsoft.com/office/drawing/2014/main" id="{DC7D539C-B6EB-B2FB-91D5-DC54C7413AB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2;p48">
            <a:extLst>
              <a:ext uri="{FF2B5EF4-FFF2-40B4-BE49-F238E27FC236}">
                <a16:creationId xmlns:a16="http://schemas.microsoft.com/office/drawing/2014/main" id="{1173B869-8656-0B29-3CA3-1E125F67BF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26A92417-D935-6EDC-4D9B-3727E6C78F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202" y="2276475"/>
            <a:ext cx="3363973" cy="354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668327" y="2720503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1" i="0" u="none" strike="noStrike" cap="none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1" i="0" u="none" strike="noStrike" cap="none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329514" y="756000"/>
            <a:ext cx="705982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هل توقعت من خلال الصورة أن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موهبة ياقوت هي التنظيم والتنشيط؟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اكتبوا في اللوحة: نعم أو لا.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50D0EF-2215-14F6-A873-7EFD677D3B4A}"/>
              </a:ext>
            </a:extLst>
          </p:cNvPr>
          <p:cNvSpPr/>
          <p:nvPr/>
        </p:nvSpPr>
        <p:spPr>
          <a:xfrm>
            <a:off x="1683246" y="3956586"/>
            <a:ext cx="1071120" cy="81642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لا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2054;p48">
            <a:extLst>
              <a:ext uri="{FF2B5EF4-FFF2-40B4-BE49-F238E27FC236}">
                <a16:creationId xmlns:a16="http://schemas.microsoft.com/office/drawing/2014/main" id="{203BFED2-6B64-DA93-7C5C-5E3BE925560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2055;p48">
            <a:extLst>
              <a:ext uri="{FF2B5EF4-FFF2-40B4-BE49-F238E27FC236}">
                <a16:creationId xmlns:a16="http://schemas.microsoft.com/office/drawing/2014/main" id="{049EDD35-ED86-6A3F-ACF9-FD4B9461EF2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056;p48">
            <a:extLst>
              <a:ext uri="{FF2B5EF4-FFF2-40B4-BE49-F238E27FC236}">
                <a16:creationId xmlns:a16="http://schemas.microsoft.com/office/drawing/2014/main" id="{901BBAC2-FCBC-5434-8204-73E02B93673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057;p48">
            <a:extLst>
              <a:ext uri="{FF2B5EF4-FFF2-40B4-BE49-F238E27FC236}">
                <a16:creationId xmlns:a16="http://schemas.microsoft.com/office/drawing/2014/main" id="{30154115-309C-24D0-8FDF-42C8974BA0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Google Shape;2058;p48">
            <a:extLst>
              <a:ext uri="{FF2B5EF4-FFF2-40B4-BE49-F238E27FC236}">
                <a16:creationId xmlns:a16="http://schemas.microsoft.com/office/drawing/2014/main" id="{6A376C88-692E-FEE9-42FE-24675FF9CF1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59;p48">
            <a:extLst>
              <a:ext uri="{FF2B5EF4-FFF2-40B4-BE49-F238E27FC236}">
                <a16:creationId xmlns:a16="http://schemas.microsoft.com/office/drawing/2014/main" id="{ACA9BC77-B17D-DEC7-5549-5F11EB67FD9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0;p48">
            <a:extLst>
              <a:ext uri="{FF2B5EF4-FFF2-40B4-BE49-F238E27FC236}">
                <a16:creationId xmlns:a16="http://schemas.microsoft.com/office/drawing/2014/main" id="{C9471500-83C0-74F7-AA8D-685525AEFB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61;p48">
            <a:extLst>
              <a:ext uri="{FF2B5EF4-FFF2-40B4-BE49-F238E27FC236}">
                <a16:creationId xmlns:a16="http://schemas.microsoft.com/office/drawing/2014/main" id="{F105D537-EFE4-6F35-52DF-9D24E3EDF64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62;p48">
            <a:extLst>
              <a:ext uri="{FF2B5EF4-FFF2-40B4-BE49-F238E27FC236}">
                <a16:creationId xmlns:a16="http://schemas.microsoft.com/office/drawing/2014/main" id="{2841AE7D-628C-55E7-94F4-002A817DBEB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FEE82F38-5DA1-D028-474E-D12F2A99743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20ADB0-82CB-9E3A-4832-85AA8C616C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" name="Image 1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EC87FEB3-5866-A1E2-6EB2-5E0DDB6BE0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4877" y="2265125"/>
            <a:ext cx="3363973" cy="354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55112E-17 L 0.25 -5.55112E-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725239" y="802976"/>
            <a:ext cx="668881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عدوا بأصابعكم كم مرة  تسمعون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فرح».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Google Shape;2053;p48">
            <a:extLst>
              <a:ext uri="{FF2B5EF4-FFF2-40B4-BE49-F238E27FC236}">
                <a16:creationId xmlns:a16="http://schemas.microsoft.com/office/drawing/2014/main" id="{1F53EEF7-2755-A861-3A20-9A3E99B7767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2054;p48">
            <a:extLst>
              <a:ext uri="{FF2B5EF4-FFF2-40B4-BE49-F238E27FC236}">
                <a16:creationId xmlns:a16="http://schemas.microsoft.com/office/drawing/2014/main" id="{DA097401-31DB-6F9B-3D03-1D302D3969F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2055;p48">
            <a:extLst>
              <a:ext uri="{FF2B5EF4-FFF2-40B4-BE49-F238E27FC236}">
                <a16:creationId xmlns:a16="http://schemas.microsoft.com/office/drawing/2014/main" id="{C4A629C2-4F26-AEB7-13CC-478F123FBC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Google Shape;2056;p48">
            <a:extLst>
              <a:ext uri="{FF2B5EF4-FFF2-40B4-BE49-F238E27FC236}">
                <a16:creationId xmlns:a16="http://schemas.microsoft.com/office/drawing/2014/main" id="{AFFFE049-6439-D2CC-DC7D-01D03B92686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Google Shape;2057;p48">
            <a:extLst>
              <a:ext uri="{FF2B5EF4-FFF2-40B4-BE49-F238E27FC236}">
                <a16:creationId xmlns:a16="http://schemas.microsoft.com/office/drawing/2014/main" id="{A858DCF6-C1E8-297B-96ED-13CDD37BFE8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Google Shape;2058;p48">
            <a:extLst>
              <a:ext uri="{FF2B5EF4-FFF2-40B4-BE49-F238E27FC236}">
                <a16:creationId xmlns:a16="http://schemas.microsoft.com/office/drawing/2014/main" id="{BD4B5649-CEFE-C707-1259-83A2AECF5A2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59;p48">
            <a:extLst>
              <a:ext uri="{FF2B5EF4-FFF2-40B4-BE49-F238E27FC236}">
                <a16:creationId xmlns:a16="http://schemas.microsoft.com/office/drawing/2014/main" id="{ED79714E-D41B-031A-65EA-D360A4AB406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060;p48">
            <a:extLst>
              <a:ext uri="{FF2B5EF4-FFF2-40B4-BE49-F238E27FC236}">
                <a16:creationId xmlns:a16="http://schemas.microsoft.com/office/drawing/2014/main" id="{C2C3AC0A-F4CD-8120-C369-C5DEACFB635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61;p48">
            <a:extLst>
              <a:ext uri="{FF2B5EF4-FFF2-40B4-BE49-F238E27FC236}">
                <a16:creationId xmlns:a16="http://schemas.microsoft.com/office/drawing/2014/main" id="{244F6654-C71C-FF79-6B3E-2B7FB222179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062;p48">
            <a:extLst>
              <a:ext uri="{FF2B5EF4-FFF2-40B4-BE49-F238E27FC236}">
                <a16:creationId xmlns:a16="http://schemas.microsoft.com/office/drawing/2014/main" id="{8277DF68-505C-8B55-E1D1-35E9A6BE3270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3565270-5470-980D-36E7-341C7B15059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FINALE -  أَنا أَيْضاً موهوبة V1 DONE-720p-251025 (1)">
            <a:hlinkClick r:id="" action="ppaction://media"/>
            <a:extLst>
              <a:ext uri="{FF2B5EF4-FFF2-40B4-BE49-F238E27FC236}">
                <a16:creationId xmlns:a16="http://schemas.microsoft.com/office/drawing/2014/main" id="{D031074C-90A2-CC2C-2A7F-CD98618AFD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31903" y="2199190"/>
            <a:ext cx="6080193" cy="3431169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5A5D9E-DBBF-B0A4-8A3D-0AADEE4EB3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5239" y="6055024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8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392401" y="756000"/>
            <a:ext cx="698870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تكرر اسم «فرح» 5 مرات.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121624" y="3186708"/>
            <a:ext cx="290075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5</a:t>
            </a:r>
            <a:endParaRPr sz="96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31E07-72D4-56AE-A940-F8F5E9787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8" name="Google Shape;2054;p48">
            <a:extLst>
              <a:ext uri="{FF2B5EF4-FFF2-40B4-BE49-F238E27FC236}">
                <a16:creationId xmlns:a16="http://schemas.microsoft.com/office/drawing/2014/main" id="{B648C517-6E5E-B0E0-921A-502653F65F5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2055;p48">
            <a:extLst>
              <a:ext uri="{FF2B5EF4-FFF2-40B4-BE49-F238E27FC236}">
                <a16:creationId xmlns:a16="http://schemas.microsoft.com/office/drawing/2014/main" id="{FCB2D396-33EA-B55F-1D86-AE2CF9E008D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056;p48">
            <a:extLst>
              <a:ext uri="{FF2B5EF4-FFF2-40B4-BE49-F238E27FC236}">
                <a16:creationId xmlns:a16="http://schemas.microsoft.com/office/drawing/2014/main" id="{1D59A117-7327-7C78-56B4-1F603F55E7D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057;p48">
            <a:extLst>
              <a:ext uri="{FF2B5EF4-FFF2-40B4-BE49-F238E27FC236}">
                <a16:creationId xmlns:a16="http://schemas.microsoft.com/office/drawing/2014/main" id="{7A21E7E7-49BA-CEF6-660D-C50A7D6547D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Google Shape;2058;p48">
            <a:extLst>
              <a:ext uri="{FF2B5EF4-FFF2-40B4-BE49-F238E27FC236}">
                <a16:creationId xmlns:a16="http://schemas.microsoft.com/office/drawing/2014/main" id="{16108083-2A9B-27BA-A2E1-E373B20E885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59;p48">
            <a:extLst>
              <a:ext uri="{FF2B5EF4-FFF2-40B4-BE49-F238E27FC236}">
                <a16:creationId xmlns:a16="http://schemas.microsoft.com/office/drawing/2014/main" id="{1B40B255-995A-C700-1969-89065F89858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60;p48">
            <a:extLst>
              <a:ext uri="{FF2B5EF4-FFF2-40B4-BE49-F238E27FC236}">
                <a16:creationId xmlns:a16="http://schemas.microsoft.com/office/drawing/2014/main" id="{B1B8D918-B697-7E92-F70B-D3E382285F1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61;p48">
            <a:extLst>
              <a:ext uri="{FF2B5EF4-FFF2-40B4-BE49-F238E27FC236}">
                <a16:creationId xmlns:a16="http://schemas.microsoft.com/office/drawing/2014/main" id="{B6E89892-B015-30F5-EB6A-1AA350AD1AE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2;p48">
            <a:extLst>
              <a:ext uri="{FF2B5EF4-FFF2-40B4-BE49-F238E27FC236}">
                <a16:creationId xmlns:a16="http://schemas.microsoft.com/office/drawing/2014/main" id="{CDB589B5-8D8E-EFE7-7178-45E1725D062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9D14B93C-808C-9023-2BED-A2A4810EB32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p61"/>
          <p:cNvSpPr/>
          <p:nvPr/>
        </p:nvSpPr>
        <p:spPr>
          <a:xfrm>
            <a:off x="7435718" y="4110566"/>
            <a:ext cx="500400" cy="501363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lt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rPr>
              <a:t>1</a:t>
            </a:r>
            <a:endParaRPr sz="1800" b="1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Calibri"/>
              <a:sym typeface="Calibri"/>
            </a:endParaRPr>
          </a:p>
        </p:txBody>
      </p:sp>
      <p:sp>
        <p:nvSpPr>
          <p:cNvPr id="2302" name="Google Shape;2302;p61"/>
          <p:cNvSpPr/>
          <p:nvPr/>
        </p:nvSpPr>
        <p:spPr>
          <a:xfrm>
            <a:off x="5878758" y="4094773"/>
            <a:ext cx="500400" cy="501363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lt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rPr>
              <a:t>2</a:t>
            </a:r>
            <a:endParaRPr sz="1800" b="1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Calibri"/>
              <a:sym typeface="Calibri"/>
            </a:endParaRPr>
          </a:p>
        </p:txBody>
      </p:sp>
      <p:sp>
        <p:nvSpPr>
          <p:cNvPr id="2303" name="Google Shape;2303;p61"/>
          <p:cNvSpPr/>
          <p:nvPr/>
        </p:nvSpPr>
        <p:spPr>
          <a:xfrm>
            <a:off x="4321799" y="4110566"/>
            <a:ext cx="500400" cy="501363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lt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rPr>
              <a:t>3</a:t>
            </a:r>
            <a:endParaRPr sz="1800" b="1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Calibri"/>
              <a:sym typeface="Calibri"/>
            </a:endParaRPr>
          </a:p>
        </p:txBody>
      </p:sp>
      <p:sp>
        <p:nvSpPr>
          <p:cNvPr id="2304" name="Google Shape;2304;p61"/>
          <p:cNvSpPr/>
          <p:nvPr/>
        </p:nvSpPr>
        <p:spPr>
          <a:xfrm>
            <a:off x="2764840" y="4094773"/>
            <a:ext cx="500400" cy="501363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lt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rPr>
              <a:t>4</a:t>
            </a:r>
            <a:endParaRPr sz="1800" b="1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Calibri"/>
              <a:sym typeface="Calibri"/>
            </a:endParaRPr>
          </a:p>
        </p:txBody>
      </p:sp>
      <p:sp>
        <p:nvSpPr>
          <p:cNvPr id="2305" name="Google Shape;2305;p61"/>
          <p:cNvSpPr/>
          <p:nvPr/>
        </p:nvSpPr>
        <p:spPr>
          <a:xfrm>
            <a:off x="1207881" y="4110566"/>
            <a:ext cx="500400" cy="501363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dirty="0">
                <a:solidFill>
                  <a:schemeClr val="lt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rPr>
              <a:t>5</a:t>
            </a:r>
            <a:endParaRPr sz="1800" b="1" dirty="0">
              <a:solidFill>
                <a:schemeClr val="lt1"/>
              </a:solidFill>
              <a:latin typeface="Microsoft Uighur" panose="02000000000000000000" pitchFamily="2" charset="-78"/>
              <a:ea typeface="Calibri"/>
              <a:cs typeface="Calibri"/>
              <a:sym typeface="Calibri"/>
            </a:endParaRPr>
          </a:p>
        </p:txBody>
      </p:sp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337751" y="756000"/>
            <a:ext cx="709796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اكتبوا على اللوحة رقم الشخصية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نظمت الحفلة.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ياقوت هي التي نظمت الحفلة. صححوا.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18D305-BFC7-44BB-83B6-D3723D8A4C94}"/>
              </a:ext>
            </a:extLst>
          </p:cNvPr>
          <p:cNvSpPr/>
          <p:nvPr/>
        </p:nvSpPr>
        <p:spPr>
          <a:xfrm>
            <a:off x="781491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فَرَحٌ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98E456D-4EEE-4F4A-8D26-AE2D76D19956}"/>
              </a:ext>
            </a:extLst>
          </p:cNvPr>
          <p:cNvSpPr/>
          <p:nvPr/>
        </p:nvSpPr>
        <p:spPr>
          <a:xfrm>
            <a:off x="2338450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نَبيلَ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DA710F7-DC16-45E7-9C7E-A4CA502E5318}"/>
              </a:ext>
            </a:extLst>
          </p:cNvPr>
          <p:cNvSpPr/>
          <p:nvPr/>
        </p:nvSpPr>
        <p:spPr>
          <a:xfrm>
            <a:off x="3895409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الْمُعَلِّمَةُ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28C15C-8CF1-4F6F-B962-C57C0CBA96B6}"/>
              </a:ext>
            </a:extLst>
          </p:cNvPr>
          <p:cNvSpPr/>
          <p:nvPr/>
        </p:nvSpPr>
        <p:spPr>
          <a:xfrm>
            <a:off x="5452368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إيادُ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0776C05-5FC8-4840-9CA5-29913F931A65}"/>
              </a:ext>
            </a:extLst>
          </p:cNvPr>
          <p:cNvSpPr/>
          <p:nvPr/>
        </p:nvSpPr>
        <p:spPr>
          <a:xfrm>
            <a:off x="7009328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9" name="Google Shape;2054;p48">
            <a:extLst>
              <a:ext uri="{FF2B5EF4-FFF2-40B4-BE49-F238E27FC236}">
                <a16:creationId xmlns:a16="http://schemas.microsoft.com/office/drawing/2014/main" id="{8D83A483-175E-2B82-5A82-361CFF07BBC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2055;p48">
            <a:extLst>
              <a:ext uri="{FF2B5EF4-FFF2-40B4-BE49-F238E27FC236}">
                <a16:creationId xmlns:a16="http://schemas.microsoft.com/office/drawing/2014/main" id="{EF8B98B1-A36D-5C6B-25BA-82B4BF7C06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056;p48">
            <a:extLst>
              <a:ext uri="{FF2B5EF4-FFF2-40B4-BE49-F238E27FC236}">
                <a16:creationId xmlns:a16="http://schemas.microsoft.com/office/drawing/2014/main" id="{2D97DAEB-32BC-AF98-7307-4E45470DFBB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057;p48">
            <a:extLst>
              <a:ext uri="{FF2B5EF4-FFF2-40B4-BE49-F238E27FC236}">
                <a16:creationId xmlns:a16="http://schemas.microsoft.com/office/drawing/2014/main" id="{24EB3E46-8747-14CA-6704-EF8A39BEAE3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Google Shape;2058;p48">
            <a:extLst>
              <a:ext uri="{FF2B5EF4-FFF2-40B4-BE49-F238E27FC236}">
                <a16:creationId xmlns:a16="http://schemas.microsoft.com/office/drawing/2014/main" id="{1F053F39-FBA2-D1CD-54BE-1FEC3855571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59;p48">
            <a:extLst>
              <a:ext uri="{FF2B5EF4-FFF2-40B4-BE49-F238E27FC236}">
                <a16:creationId xmlns:a16="http://schemas.microsoft.com/office/drawing/2014/main" id="{4B9F1535-0727-4CA7-FAB3-A3300A3B178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60;p48">
            <a:extLst>
              <a:ext uri="{FF2B5EF4-FFF2-40B4-BE49-F238E27FC236}">
                <a16:creationId xmlns:a16="http://schemas.microsoft.com/office/drawing/2014/main" id="{E80E6D7D-19DB-A306-E25F-46C0BF677A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61;p48">
            <a:extLst>
              <a:ext uri="{FF2B5EF4-FFF2-40B4-BE49-F238E27FC236}">
                <a16:creationId xmlns:a16="http://schemas.microsoft.com/office/drawing/2014/main" id="{FD6E9322-DBAD-BDAC-A747-6AA1556A4C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2;p48">
            <a:extLst>
              <a:ext uri="{FF2B5EF4-FFF2-40B4-BE49-F238E27FC236}">
                <a16:creationId xmlns:a16="http://schemas.microsoft.com/office/drawing/2014/main" id="{D90580E4-E181-4E8A-CBD5-6AE3F169367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53;p48">
            <a:extLst>
              <a:ext uri="{FF2B5EF4-FFF2-40B4-BE49-F238E27FC236}">
                <a16:creationId xmlns:a16="http://schemas.microsoft.com/office/drawing/2014/main" id="{F32EF965-490F-F7A0-ABD2-41D7A78AF8F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Google Shape;2263;p59">
            <a:extLst>
              <a:ext uri="{FF2B5EF4-FFF2-40B4-BE49-F238E27FC236}">
                <a16:creationId xmlns:a16="http://schemas.microsoft.com/office/drawing/2014/main" id="{09C92A4A-236B-1196-CD9E-4AC326557C43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8">
            <a:alphaModFix/>
          </a:blip>
          <a:srcRect l="-25000" r="-24999"/>
          <a:stretch/>
        </p:blipFill>
        <p:spPr>
          <a:xfrm>
            <a:off x="7685918" y="665174"/>
            <a:ext cx="1332000" cy="936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1" grpId="0" animBg="1"/>
      <p:bldP spid="2302" grpId="0" animBg="1"/>
      <p:bldP spid="2303" grpId="0" animBg="1"/>
      <p:bldP spid="2304" grpId="0" animBg="1"/>
      <p:bldP spid="230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F3FC7D3-16E7-32AB-47D1-DFBED1F02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570206" y="3158999"/>
            <a:ext cx="4662216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2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الطلاقة: قراءة كلمات بدقة + القراءة المشتركة.</a:t>
            </a: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Google Shape;2403;p64">
            <a:extLst>
              <a:ext uri="{FF2B5EF4-FFF2-40B4-BE49-F238E27FC236}">
                <a16:creationId xmlns:a16="http://schemas.microsoft.com/office/drawing/2014/main" id="{5FA5CE26-EAA5-8D6A-BCFA-52A878B13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3435" y="955420"/>
            <a:ext cx="432000" cy="43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p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7344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ستتدربون على قراءة كلمات بدقة وسرعة.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96" name="Google Shape;2396;p64"/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97" name="Google Shape;2397;p64"/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98" name="Google Shape;2398;p64"/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99" name="Google Shape;2399;p64"/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00" name="Google Shape;2400;p64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1" name="Google Shape;2401;p64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2" name="Google Shape;2402;p64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3" name="Google Shape;2403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4" name="Google Shape;2404;p64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D60F90-DE67-7BF2-0C4B-4B0A134947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7" name="Google Shape;2053;p48">
            <a:extLst>
              <a:ext uri="{FF2B5EF4-FFF2-40B4-BE49-F238E27FC236}">
                <a16:creationId xmlns:a16="http://schemas.microsoft.com/office/drawing/2014/main" id="{C30D5B1E-5648-C11B-465E-71AC363BD2E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4CF6C15-BCE4-51C5-F4A1-21B27AEB8088}"/>
              </a:ext>
            </a:extLst>
          </p:cNvPr>
          <p:cNvGrpSpPr/>
          <p:nvPr/>
        </p:nvGrpSpPr>
        <p:grpSpPr>
          <a:xfrm>
            <a:off x="991889" y="2083098"/>
            <a:ext cx="7193873" cy="4090902"/>
            <a:chOff x="1152977" y="1487317"/>
            <a:chExt cx="6585431" cy="324381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763DB39F-2180-CA8B-086F-DCE8AB8BEF70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تَنْظيمٌ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6BE306-DFBE-4F8D-43F8-0A868FB71FFD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تَنْشيطُ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1FBC818-7605-1D03-B290-54D242E8913A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قِسْمٌ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AC5300A-7855-CC07-9439-2F630A01C754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سَبّورَةٌ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E771B7E-3061-9B8E-68F8-4F4E64BDDFB0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صَرّافَةٌ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A410F7C-C1E5-B5E5-71AB-80E37F785051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سَيّارَةٌ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F54095D-2E76-D056-13D6-EF3314BE1D7E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مُطْرِبٌ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9929EF7-EB09-23DA-13CF-9E9DBCCF4A3F}"/>
                </a:ext>
              </a:extLst>
            </p:cNvPr>
            <p:cNvSpPr/>
            <p:nvPr/>
          </p:nvSpPr>
          <p:spPr>
            <a:xfrm>
              <a:off x="346362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صَداقَةٌ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761F39E2-BC49-EFC8-DE56-09B2B03EBC97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هَدِيَّةٌ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أنصتوا جيدا سأقرأ الكلمات. وستقرؤون كما فعلت.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2BBB0E-EBBE-5449-250C-ABEB4619C33A}"/>
              </a:ext>
            </a:extLst>
          </p:cNvPr>
          <p:cNvGrpSpPr/>
          <p:nvPr/>
        </p:nvGrpSpPr>
        <p:grpSpPr>
          <a:xfrm>
            <a:off x="991889" y="2083098"/>
            <a:ext cx="7193873" cy="4090902"/>
            <a:chOff x="1152977" y="1487317"/>
            <a:chExt cx="6585431" cy="324381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BA5D6B1A-90FD-DD7D-CC24-D25296FBD141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تَنْظيمٌ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09A351FD-BF96-023F-5E4F-DF4F2F7DEDEE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تَنْشيطُ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B0A288C-8F12-1483-9A2C-D6D393D81B49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قِسْمٌ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91BD8E-AA36-A0A8-54BF-1D884A434642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سَبّورَةٌ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ABE5A14-F6FE-1683-FF2E-ABA6B4D394C8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صَرّافَةٌ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0977375-A392-FDC2-37F1-8966456A85A7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سَيّارَةٌ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2489F4B-FD93-1BB5-9B40-ACECF1FC0370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مُطْرِبٌ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E082A3D-018A-96E6-0F83-556365C5CC30}"/>
                </a:ext>
              </a:extLst>
            </p:cNvPr>
            <p:cNvSpPr/>
            <p:nvPr/>
          </p:nvSpPr>
          <p:spPr>
            <a:xfrm>
              <a:off x="3463624" y="3822538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صَداقَةٌ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0C16B6C-5AFA-686C-CD7E-A18BB038E4B2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هَدِيَّةٌ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1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A3566E-1841-94DC-D27A-9F7E6E74D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timer_30sec">
            <a:hlinkClick r:id="" action="ppaction://media"/>
            <a:extLst>
              <a:ext uri="{FF2B5EF4-FFF2-40B4-BE49-F238E27FC236}">
                <a16:creationId xmlns:a16="http://schemas.microsoft.com/office/drawing/2014/main" id="{1B473067-6C58-A0D5-9FFF-068E0CA4B8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3053" y="1435117"/>
            <a:ext cx="648000" cy="648000"/>
          </a:xfrm>
          <a:prstGeom prst="rect">
            <a:avLst/>
          </a:prstGeom>
        </p:spPr>
      </p:pic>
      <p:sp>
        <p:nvSpPr>
          <p:cNvPr id="21" name="Google Shape;2396;p64">
            <a:extLst>
              <a:ext uri="{FF2B5EF4-FFF2-40B4-BE49-F238E27FC236}">
                <a16:creationId xmlns:a16="http://schemas.microsoft.com/office/drawing/2014/main" id="{F674A9C6-DA56-1A2D-E743-006038D02A4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Google Shape;2397;p64">
            <a:extLst>
              <a:ext uri="{FF2B5EF4-FFF2-40B4-BE49-F238E27FC236}">
                <a16:creationId xmlns:a16="http://schemas.microsoft.com/office/drawing/2014/main" id="{12C4F050-C157-AFD0-FAD9-B81F36555F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Google Shape;2398;p64">
            <a:extLst>
              <a:ext uri="{FF2B5EF4-FFF2-40B4-BE49-F238E27FC236}">
                <a16:creationId xmlns:a16="http://schemas.microsoft.com/office/drawing/2014/main" id="{55FA1D14-928A-DA65-4BE0-86B12872755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Google Shape;2399;p64">
            <a:extLst>
              <a:ext uri="{FF2B5EF4-FFF2-40B4-BE49-F238E27FC236}">
                <a16:creationId xmlns:a16="http://schemas.microsoft.com/office/drawing/2014/main" id="{A99206EF-775B-5B1D-AE8C-3D591BED7D0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Google Shape;2400;p64">
            <a:extLst>
              <a:ext uri="{FF2B5EF4-FFF2-40B4-BE49-F238E27FC236}">
                <a16:creationId xmlns:a16="http://schemas.microsoft.com/office/drawing/2014/main" id="{C8A00B42-17B3-4312-036B-19EA38C38C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401;p64">
            <a:extLst>
              <a:ext uri="{FF2B5EF4-FFF2-40B4-BE49-F238E27FC236}">
                <a16:creationId xmlns:a16="http://schemas.microsoft.com/office/drawing/2014/main" id="{5E9B083C-5F7B-AD7E-29B9-8B4EE9DF16C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402;p64">
            <a:extLst>
              <a:ext uri="{FF2B5EF4-FFF2-40B4-BE49-F238E27FC236}">
                <a16:creationId xmlns:a16="http://schemas.microsoft.com/office/drawing/2014/main" id="{A78390EC-5344-97C4-128C-57AB5F43232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403;p64">
            <a:extLst>
              <a:ext uri="{FF2B5EF4-FFF2-40B4-BE49-F238E27FC236}">
                <a16:creationId xmlns:a16="http://schemas.microsoft.com/office/drawing/2014/main" id="{47DCB701-D411-3808-DBC7-7E92253921C7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404;p64">
            <a:extLst>
              <a:ext uri="{FF2B5EF4-FFF2-40B4-BE49-F238E27FC236}">
                <a16:creationId xmlns:a16="http://schemas.microsoft.com/office/drawing/2014/main" id="{CE963F4A-0C18-17E2-8536-6F8484DE8D14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53;p48">
            <a:extLst>
              <a:ext uri="{FF2B5EF4-FFF2-40B4-BE49-F238E27FC236}">
                <a16:creationId xmlns:a16="http://schemas.microsoft.com/office/drawing/2014/main" id="{EB64AD6C-F82F-37F8-20F9-4E3149649D6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49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Google Shape;2471;p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للسبورة لقراءة الكلمات؟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1CF4A7-14BF-1BA3-1EB3-A66FDB711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B6403A9-8F10-9C0F-F138-6755FDB7E293}"/>
              </a:ext>
            </a:extLst>
          </p:cNvPr>
          <p:cNvGrpSpPr/>
          <p:nvPr/>
        </p:nvGrpSpPr>
        <p:grpSpPr>
          <a:xfrm>
            <a:off x="991889" y="2083098"/>
            <a:ext cx="7193873" cy="4090902"/>
            <a:chOff x="1152977" y="1487317"/>
            <a:chExt cx="6585431" cy="324381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E3FB91E-0C76-0206-8FBB-AF3630813112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تَنْظيمٌ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BDDE962-3FDE-1684-DC5A-13B9721DDB77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تَنْشيطُ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D219158B-D17A-3622-6E3B-A05883EBE54A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قِسْمٌ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3242B5C-1146-BB75-727A-C14E95E01B05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سَبّورَةٌ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4F6AC8B-A4AB-CB9D-2062-74CBF2A2C398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صَرّافَةٌ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48A0EB7-9AA2-5E25-E79D-72B7BE5406EE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سَيّارَةٌ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056D473-DB42-DBB9-FEC4-75FA098E6015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مُطْرِبٌ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17E0DD76-B257-E193-B46D-146931621F82}"/>
                </a:ext>
              </a:extLst>
            </p:cNvPr>
            <p:cNvSpPr/>
            <p:nvPr/>
          </p:nvSpPr>
          <p:spPr>
            <a:xfrm>
              <a:off x="346362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صَداقَةٌ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4BFC887-6B2A-A21F-C43A-A22997358DA4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defTabSz="457200"/>
              <a:r>
                <a:rPr lang="ar-MA" sz="54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</a:rPr>
                <a:t>هَدِيَّةٌ</a:t>
              </a:r>
              <a:endParaRPr lang="fr-MA" sz="54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endParaRPr>
            </a:p>
          </p:txBody>
        </p:sp>
      </p:grpSp>
      <p:pic>
        <p:nvPicPr>
          <p:cNvPr id="30" name="timer_30sec">
            <a:hlinkClick r:id="" action="ppaction://media"/>
            <a:extLst>
              <a:ext uri="{FF2B5EF4-FFF2-40B4-BE49-F238E27FC236}">
                <a16:creationId xmlns:a16="http://schemas.microsoft.com/office/drawing/2014/main" id="{17509528-B712-510D-6E3F-1D3A00567A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3053" y="1435117"/>
            <a:ext cx="648000" cy="648000"/>
          </a:xfrm>
          <a:prstGeom prst="rect">
            <a:avLst/>
          </a:prstGeom>
        </p:spPr>
      </p:pic>
      <p:sp>
        <p:nvSpPr>
          <p:cNvPr id="32" name="Google Shape;2396;p64">
            <a:extLst>
              <a:ext uri="{FF2B5EF4-FFF2-40B4-BE49-F238E27FC236}">
                <a16:creationId xmlns:a16="http://schemas.microsoft.com/office/drawing/2014/main" id="{E0DFA806-1D59-51D6-06D9-735C7A480C0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Google Shape;2397;p64">
            <a:extLst>
              <a:ext uri="{FF2B5EF4-FFF2-40B4-BE49-F238E27FC236}">
                <a16:creationId xmlns:a16="http://schemas.microsoft.com/office/drawing/2014/main" id="{0696FEDA-91A4-AEE4-0F14-2E3F0A9624A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4" name="Google Shape;2398;p64">
            <a:extLst>
              <a:ext uri="{FF2B5EF4-FFF2-40B4-BE49-F238E27FC236}">
                <a16:creationId xmlns:a16="http://schemas.microsoft.com/office/drawing/2014/main" id="{04C526EB-3F61-A226-4F4A-627CD428E8E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5" name="Google Shape;2399;p64">
            <a:extLst>
              <a:ext uri="{FF2B5EF4-FFF2-40B4-BE49-F238E27FC236}">
                <a16:creationId xmlns:a16="http://schemas.microsoft.com/office/drawing/2014/main" id="{DBDFFFF4-7D6E-FD28-24CF-F2D0C72486B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6" name="Google Shape;2400;p64">
            <a:extLst>
              <a:ext uri="{FF2B5EF4-FFF2-40B4-BE49-F238E27FC236}">
                <a16:creationId xmlns:a16="http://schemas.microsoft.com/office/drawing/2014/main" id="{87F0B783-3582-442E-E1B5-3D485356CE8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01;p64">
            <a:extLst>
              <a:ext uri="{FF2B5EF4-FFF2-40B4-BE49-F238E27FC236}">
                <a16:creationId xmlns:a16="http://schemas.microsoft.com/office/drawing/2014/main" id="{D5550CB7-EE1F-8C61-C6BD-B759E2093E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402;p64">
            <a:extLst>
              <a:ext uri="{FF2B5EF4-FFF2-40B4-BE49-F238E27FC236}">
                <a16:creationId xmlns:a16="http://schemas.microsoft.com/office/drawing/2014/main" id="{1054A362-01B0-E2BD-BD27-46044AE8BAE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03;p64">
            <a:extLst>
              <a:ext uri="{FF2B5EF4-FFF2-40B4-BE49-F238E27FC236}">
                <a16:creationId xmlns:a16="http://schemas.microsoft.com/office/drawing/2014/main" id="{2154F068-A3A1-DAFA-01FB-0332EF47C91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404;p64">
            <a:extLst>
              <a:ext uri="{FF2B5EF4-FFF2-40B4-BE49-F238E27FC236}">
                <a16:creationId xmlns:a16="http://schemas.microsoft.com/office/drawing/2014/main" id="{0F81053B-ECED-F48D-D07D-2FE725EFB812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359AFD17-8273-0EE4-A8B4-FC0DDF0EF23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49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4873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كل تلميذ يقرأ لزميله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سطرا. معكم دقيقتان.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CF8C991-84AE-0785-925F-BC5520929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73" y="2244765"/>
            <a:ext cx="8268854" cy="3181794"/>
          </a:xfrm>
          <a:prstGeom prst="rect">
            <a:avLst/>
          </a:prstGeom>
        </p:spPr>
      </p:pic>
      <p:sp>
        <p:nvSpPr>
          <p:cNvPr id="9" name="Google Shape;2396;p64">
            <a:extLst>
              <a:ext uri="{FF2B5EF4-FFF2-40B4-BE49-F238E27FC236}">
                <a16:creationId xmlns:a16="http://schemas.microsoft.com/office/drawing/2014/main" id="{BA9E9E90-8672-CAEF-8345-8CF861DC67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397;p64">
            <a:extLst>
              <a:ext uri="{FF2B5EF4-FFF2-40B4-BE49-F238E27FC236}">
                <a16:creationId xmlns:a16="http://schemas.microsoft.com/office/drawing/2014/main" id="{3E6E8A1C-D54A-7BBC-3636-B2B61221F80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398;p64">
            <a:extLst>
              <a:ext uri="{FF2B5EF4-FFF2-40B4-BE49-F238E27FC236}">
                <a16:creationId xmlns:a16="http://schemas.microsoft.com/office/drawing/2014/main" id="{97EC9EEF-3738-637E-118D-2B3BF380EFA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399;p64">
            <a:extLst>
              <a:ext uri="{FF2B5EF4-FFF2-40B4-BE49-F238E27FC236}">
                <a16:creationId xmlns:a16="http://schemas.microsoft.com/office/drawing/2014/main" id="{CD3A56FF-388B-4F75-85AF-F03210ECE0C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2400;p64">
            <a:extLst>
              <a:ext uri="{FF2B5EF4-FFF2-40B4-BE49-F238E27FC236}">
                <a16:creationId xmlns:a16="http://schemas.microsoft.com/office/drawing/2014/main" id="{530329D5-78F1-65F2-000A-D3A361F2900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01;p64">
            <a:extLst>
              <a:ext uri="{FF2B5EF4-FFF2-40B4-BE49-F238E27FC236}">
                <a16:creationId xmlns:a16="http://schemas.microsoft.com/office/drawing/2014/main" id="{9D05DC28-20CA-DD8D-F8F6-7788239C168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02;p64">
            <a:extLst>
              <a:ext uri="{FF2B5EF4-FFF2-40B4-BE49-F238E27FC236}">
                <a16:creationId xmlns:a16="http://schemas.microsoft.com/office/drawing/2014/main" id="{D023D728-7D74-87CA-72AC-8DD304AD2A2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3;p64">
            <a:extLst>
              <a:ext uri="{FF2B5EF4-FFF2-40B4-BE49-F238E27FC236}">
                <a16:creationId xmlns:a16="http://schemas.microsoft.com/office/drawing/2014/main" id="{BBA7FBA8-F121-41D4-E129-4F18EE8E4F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4;p64">
            <a:extLst>
              <a:ext uri="{FF2B5EF4-FFF2-40B4-BE49-F238E27FC236}">
                <a16:creationId xmlns:a16="http://schemas.microsoft.com/office/drawing/2014/main" id="{91ED40D9-F276-D098-B2AE-A5808ADDAA5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3C1B7EE2-8908-C237-A6A4-5CD1DA519D5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8A83DC66-DCA3-5E72-54E4-A780C5FB40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6" name="Google Shape;2516;p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والآن ستتدربون على قراءة  فقرات باسترسال.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A777B-D735-5BAA-0FF3-7DA03662F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C56075-0258-BB02-516B-80D63AC94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569" y="2469689"/>
            <a:ext cx="6977648" cy="3371726"/>
          </a:xfrm>
          <a:prstGeom prst="rect">
            <a:avLst/>
          </a:prstGeom>
          <a:ln w="28575">
            <a:noFill/>
          </a:ln>
        </p:spPr>
      </p:pic>
      <p:sp>
        <p:nvSpPr>
          <p:cNvPr id="10" name="Google Shape;2396;p64">
            <a:extLst>
              <a:ext uri="{FF2B5EF4-FFF2-40B4-BE49-F238E27FC236}">
                <a16:creationId xmlns:a16="http://schemas.microsoft.com/office/drawing/2014/main" id="{6A48344F-EFC5-1E6D-C53E-59FF18EECFB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397;p64">
            <a:extLst>
              <a:ext uri="{FF2B5EF4-FFF2-40B4-BE49-F238E27FC236}">
                <a16:creationId xmlns:a16="http://schemas.microsoft.com/office/drawing/2014/main" id="{DACE03C1-0672-35FE-A55E-DD68AAC2213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398;p64">
            <a:extLst>
              <a:ext uri="{FF2B5EF4-FFF2-40B4-BE49-F238E27FC236}">
                <a16:creationId xmlns:a16="http://schemas.microsoft.com/office/drawing/2014/main" id="{7211B35C-F448-6CC0-FCC7-224750B370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9;p64">
            <a:extLst>
              <a:ext uri="{FF2B5EF4-FFF2-40B4-BE49-F238E27FC236}">
                <a16:creationId xmlns:a16="http://schemas.microsoft.com/office/drawing/2014/main" id="{F75B17AB-C9B7-12E2-7839-CE5D21F9E67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2400;p64">
            <a:extLst>
              <a:ext uri="{FF2B5EF4-FFF2-40B4-BE49-F238E27FC236}">
                <a16:creationId xmlns:a16="http://schemas.microsoft.com/office/drawing/2014/main" id="{A59315EC-A8C7-D4B2-3FC1-F489F93B67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01;p64">
            <a:extLst>
              <a:ext uri="{FF2B5EF4-FFF2-40B4-BE49-F238E27FC236}">
                <a16:creationId xmlns:a16="http://schemas.microsoft.com/office/drawing/2014/main" id="{2CEC7A9E-B6CC-C67E-F5CC-D1614B21F35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2;p64">
            <a:extLst>
              <a:ext uri="{FF2B5EF4-FFF2-40B4-BE49-F238E27FC236}">
                <a16:creationId xmlns:a16="http://schemas.microsoft.com/office/drawing/2014/main" id="{E74B9BC5-ECB4-F84D-2652-04A55B48DE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3;p64">
            <a:extLst>
              <a:ext uri="{FF2B5EF4-FFF2-40B4-BE49-F238E27FC236}">
                <a16:creationId xmlns:a16="http://schemas.microsoft.com/office/drawing/2014/main" id="{C6896D12-4C93-1BA1-1C47-7D8425D0A35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404;p64">
            <a:extLst>
              <a:ext uri="{FF2B5EF4-FFF2-40B4-BE49-F238E27FC236}">
                <a16:creationId xmlns:a16="http://schemas.microsoft.com/office/drawing/2014/main" id="{AA37A78B-7309-18B8-4FCD-75E43468263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07F2672A-0D48-842C-4E0B-5E2C11CDF3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398069" y="2910329"/>
            <a:ext cx="8441131" cy="1418436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fr-MA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S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كُـــلُّ طِـــفْـــل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ٍ</a:t>
            </a:r>
            <a:r>
              <a:rPr lang="ar-S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</a:t>
            </a:r>
            <a:r>
              <a:rPr lang="fr-MA" sz="88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مُمَيّ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َــزٌ </a:t>
            </a:r>
            <a:r>
              <a:rPr lang="f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.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 </a:t>
            </a:r>
          </a:p>
          <a:p>
            <a:pPr algn="ctr" rtl="1"/>
            <a:endParaRPr sz="8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3742977" y="4348157"/>
            <a:ext cx="3159748" cy="0"/>
          </a:xfrm>
          <a:prstGeom prst="straightConnector1">
            <a:avLst/>
          </a:prstGeom>
          <a:noFill/>
          <a:ln w="57150" cap="flat" cmpd="sng">
            <a:solidFill>
              <a:srgbClr val="00ABA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063566" y="4367550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9" name="Google Shape;2396;p64">
            <a:extLst>
              <a:ext uri="{FF2B5EF4-FFF2-40B4-BE49-F238E27FC236}">
                <a16:creationId xmlns:a16="http://schemas.microsoft.com/office/drawing/2014/main" id="{1ED5BEE7-6C18-D6D4-3EEE-19737BB4FF7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397;p64">
            <a:extLst>
              <a:ext uri="{FF2B5EF4-FFF2-40B4-BE49-F238E27FC236}">
                <a16:creationId xmlns:a16="http://schemas.microsoft.com/office/drawing/2014/main" id="{7AD221AE-C07C-5267-4999-0E957D622C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Google Shape;2398;p64">
            <a:extLst>
              <a:ext uri="{FF2B5EF4-FFF2-40B4-BE49-F238E27FC236}">
                <a16:creationId xmlns:a16="http://schemas.microsoft.com/office/drawing/2014/main" id="{BA5B6B7C-2649-D541-D0A6-CB815C1AA96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Google Shape;2399;p64">
            <a:extLst>
              <a:ext uri="{FF2B5EF4-FFF2-40B4-BE49-F238E27FC236}">
                <a16:creationId xmlns:a16="http://schemas.microsoft.com/office/drawing/2014/main" id="{3695B044-B243-2672-28CC-300AD73DA68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2400;p64">
            <a:extLst>
              <a:ext uri="{FF2B5EF4-FFF2-40B4-BE49-F238E27FC236}">
                <a16:creationId xmlns:a16="http://schemas.microsoft.com/office/drawing/2014/main" id="{CD0C80C9-2DA4-D1E9-8EB6-2A40B1A754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01;p64">
            <a:extLst>
              <a:ext uri="{FF2B5EF4-FFF2-40B4-BE49-F238E27FC236}">
                <a16:creationId xmlns:a16="http://schemas.microsoft.com/office/drawing/2014/main" id="{C680CF3C-A76C-8AB9-889F-D9977CBBC17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02;p64">
            <a:extLst>
              <a:ext uri="{FF2B5EF4-FFF2-40B4-BE49-F238E27FC236}">
                <a16:creationId xmlns:a16="http://schemas.microsoft.com/office/drawing/2014/main" id="{9AF51B10-CAC6-DD76-1D44-7C8E176E62C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3;p64">
            <a:extLst>
              <a:ext uri="{FF2B5EF4-FFF2-40B4-BE49-F238E27FC236}">
                <a16:creationId xmlns:a16="http://schemas.microsoft.com/office/drawing/2014/main" id="{F651B27A-52C2-AA08-435A-9B454C6648E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4;p64">
            <a:extLst>
              <a:ext uri="{FF2B5EF4-FFF2-40B4-BE49-F238E27FC236}">
                <a16:creationId xmlns:a16="http://schemas.microsoft.com/office/drawing/2014/main" id="{A140584C-1B0A-A0F4-D51C-9AFEF4BE5E2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EF6A3D95-5ABE-F950-4B95-66F2005CD6C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1.11111E-6 L -0.03663 0.03033 C -0.04427 0.03727 -0.05573 0.04144 -0.06788 0.04144 C -0.0816 0.04144 -0.09254 0.03727 -0.1 0.03033 L -0.13716 -1.11111E-6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20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392400" y="756000"/>
            <a:ext cx="699694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باسترسال. سأعين من يقرأ مثلي.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4" name="Google Shape;2396;p64">
            <a:extLst>
              <a:ext uri="{FF2B5EF4-FFF2-40B4-BE49-F238E27FC236}">
                <a16:creationId xmlns:a16="http://schemas.microsoft.com/office/drawing/2014/main" id="{85B2CAF5-98DD-728A-092C-F023DC5AAFF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Google Shape;2397;p64">
            <a:extLst>
              <a:ext uri="{FF2B5EF4-FFF2-40B4-BE49-F238E27FC236}">
                <a16:creationId xmlns:a16="http://schemas.microsoft.com/office/drawing/2014/main" id="{41D0D95A-9639-C7B8-05AD-B13B38CA858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Google Shape;2398;p64">
            <a:extLst>
              <a:ext uri="{FF2B5EF4-FFF2-40B4-BE49-F238E27FC236}">
                <a16:creationId xmlns:a16="http://schemas.microsoft.com/office/drawing/2014/main" id="{00CE29F1-B405-7A6D-72C2-8E2AB346B68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Google Shape;2399;p64">
            <a:extLst>
              <a:ext uri="{FF2B5EF4-FFF2-40B4-BE49-F238E27FC236}">
                <a16:creationId xmlns:a16="http://schemas.microsoft.com/office/drawing/2014/main" id="{7A82D13E-1C9B-D2AD-83B6-3773FFB5233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2400;p64">
            <a:extLst>
              <a:ext uri="{FF2B5EF4-FFF2-40B4-BE49-F238E27FC236}">
                <a16:creationId xmlns:a16="http://schemas.microsoft.com/office/drawing/2014/main" id="{DA62F379-0871-3B0D-7519-65B178E50C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401;p64">
            <a:extLst>
              <a:ext uri="{FF2B5EF4-FFF2-40B4-BE49-F238E27FC236}">
                <a16:creationId xmlns:a16="http://schemas.microsoft.com/office/drawing/2014/main" id="{A1BC702C-030D-95B3-A1D1-698735B31B6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402;p64">
            <a:extLst>
              <a:ext uri="{FF2B5EF4-FFF2-40B4-BE49-F238E27FC236}">
                <a16:creationId xmlns:a16="http://schemas.microsoft.com/office/drawing/2014/main" id="{1A90E84E-0C13-105A-E02F-28BADA5079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403;p64">
            <a:extLst>
              <a:ext uri="{FF2B5EF4-FFF2-40B4-BE49-F238E27FC236}">
                <a16:creationId xmlns:a16="http://schemas.microsoft.com/office/drawing/2014/main" id="{EE5C9EFB-F94C-4473-7ECD-1F57FCBC787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404;p64">
            <a:extLst>
              <a:ext uri="{FF2B5EF4-FFF2-40B4-BE49-F238E27FC236}">
                <a16:creationId xmlns:a16="http://schemas.microsoft.com/office/drawing/2014/main" id="{EB3095EB-820B-54EC-7F4D-8656753A3B1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830EA09B-165B-F606-757D-045BBB37A43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59047D-7CBD-9A35-3AB7-05E0E37D424F}"/>
              </a:ext>
            </a:extLst>
          </p:cNvPr>
          <p:cNvSpPr txBox="1"/>
          <p:nvPr/>
        </p:nvSpPr>
        <p:spPr>
          <a:xfrm>
            <a:off x="2694955" y="2095229"/>
            <a:ext cx="4737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 طِفْلٍ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زٌ.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هو</a:t>
            </a:r>
            <a:r>
              <a:rPr lang="f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بٌ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مَ.</a:t>
            </a: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وَهَذِهِ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تَبْرَعُ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زْ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فِ.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وَهَؤُلاء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مَهَرَةٌ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ياض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لِكُلّ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مِنّا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يُمَيّزُهُ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غَيْرِ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هِ.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4" name="Google Shape;2396;p64">
            <a:extLst>
              <a:ext uri="{FF2B5EF4-FFF2-40B4-BE49-F238E27FC236}">
                <a16:creationId xmlns:a16="http://schemas.microsoft.com/office/drawing/2014/main" id="{D37B33D9-6E42-4E71-C25A-DDCD0C11C50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Google Shape;2397;p64">
            <a:extLst>
              <a:ext uri="{FF2B5EF4-FFF2-40B4-BE49-F238E27FC236}">
                <a16:creationId xmlns:a16="http://schemas.microsoft.com/office/drawing/2014/main" id="{AA444353-B763-DBCE-74FD-3F547475D2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Google Shape;2398;p64">
            <a:extLst>
              <a:ext uri="{FF2B5EF4-FFF2-40B4-BE49-F238E27FC236}">
                <a16:creationId xmlns:a16="http://schemas.microsoft.com/office/drawing/2014/main" id="{0FFB2E64-D343-3FC2-1E59-62EDDD6F9E5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Google Shape;2399;p64">
            <a:extLst>
              <a:ext uri="{FF2B5EF4-FFF2-40B4-BE49-F238E27FC236}">
                <a16:creationId xmlns:a16="http://schemas.microsoft.com/office/drawing/2014/main" id="{55F7B082-2651-F44A-D585-34A0C24A925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2400;p64">
            <a:extLst>
              <a:ext uri="{FF2B5EF4-FFF2-40B4-BE49-F238E27FC236}">
                <a16:creationId xmlns:a16="http://schemas.microsoft.com/office/drawing/2014/main" id="{C99AD246-08E0-5061-BDEE-A899440A7E2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401;p64">
            <a:extLst>
              <a:ext uri="{FF2B5EF4-FFF2-40B4-BE49-F238E27FC236}">
                <a16:creationId xmlns:a16="http://schemas.microsoft.com/office/drawing/2014/main" id="{DBCFB85F-DAB5-BEF0-88F2-713ECD49C20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402;p64">
            <a:extLst>
              <a:ext uri="{FF2B5EF4-FFF2-40B4-BE49-F238E27FC236}">
                <a16:creationId xmlns:a16="http://schemas.microsoft.com/office/drawing/2014/main" id="{9964FD77-BDA7-79B3-1D16-C2DE144721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403;p64">
            <a:extLst>
              <a:ext uri="{FF2B5EF4-FFF2-40B4-BE49-F238E27FC236}">
                <a16:creationId xmlns:a16="http://schemas.microsoft.com/office/drawing/2014/main" id="{37ED6E7B-872E-6521-E274-87C248406FC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404;p64">
            <a:extLst>
              <a:ext uri="{FF2B5EF4-FFF2-40B4-BE49-F238E27FC236}">
                <a16:creationId xmlns:a16="http://schemas.microsoft.com/office/drawing/2014/main" id="{AAC14243-D791-9AF4-15CA-59A593DDF5E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645599A7-5F0A-6330-30EE-722BAAF2C72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B1D8B4-1C32-70E0-B642-51DACC26202E}"/>
              </a:ext>
            </a:extLst>
          </p:cNvPr>
          <p:cNvSpPr txBox="1"/>
          <p:nvPr/>
        </p:nvSpPr>
        <p:spPr>
          <a:xfrm>
            <a:off x="2694955" y="2095229"/>
            <a:ext cx="4737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 طِفْلٍ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زٌ.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هو</a:t>
            </a:r>
            <a:r>
              <a:rPr lang="f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بٌ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مَ.</a:t>
            </a: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وَهَذِهِ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تَبْرَعُ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زْ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فِ.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وَهَؤُلاء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مَهَرَةٌ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ياض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لِكُلّ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مِنّا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يُمَيّزُهُ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غَيْرِ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هِ.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 سيقرأ زميلكم وترددون بعده.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Google Shape;2396;p64">
            <a:extLst>
              <a:ext uri="{FF2B5EF4-FFF2-40B4-BE49-F238E27FC236}">
                <a16:creationId xmlns:a16="http://schemas.microsoft.com/office/drawing/2014/main" id="{C808DEC2-BE5D-EAF3-69F2-EF9FCB52B0C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Google Shape;2397;p64">
            <a:extLst>
              <a:ext uri="{FF2B5EF4-FFF2-40B4-BE49-F238E27FC236}">
                <a16:creationId xmlns:a16="http://schemas.microsoft.com/office/drawing/2014/main" id="{F4BA5993-96D8-E3EB-F556-3C009C85F05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Google Shape;2398;p64">
            <a:extLst>
              <a:ext uri="{FF2B5EF4-FFF2-40B4-BE49-F238E27FC236}">
                <a16:creationId xmlns:a16="http://schemas.microsoft.com/office/drawing/2014/main" id="{2FF9C9F6-4605-CEA3-02F5-67FB2BB276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Google Shape;2399;p64">
            <a:extLst>
              <a:ext uri="{FF2B5EF4-FFF2-40B4-BE49-F238E27FC236}">
                <a16:creationId xmlns:a16="http://schemas.microsoft.com/office/drawing/2014/main" id="{C14E13EE-89AD-A536-80AD-EDEDF89B769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2400;p64">
            <a:extLst>
              <a:ext uri="{FF2B5EF4-FFF2-40B4-BE49-F238E27FC236}">
                <a16:creationId xmlns:a16="http://schemas.microsoft.com/office/drawing/2014/main" id="{4EF762E4-FCF2-87DC-9F14-88C8477C0D9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401;p64">
            <a:extLst>
              <a:ext uri="{FF2B5EF4-FFF2-40B4-BE49-F238E27FC236}">
                <a16:creationId xmlns:a16="http://schemas.microsoft.com/office/drawing/2014/main" id="{B690F63C-22DC-0017-DC7D-F61C2AD4917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402;p64">
            <a:extLst>
              <a:ext uri="{FF2B5EF4-FFF2-40B4-BE49-F238E27FC236}">
                <a16:creationId xmlns:a16="http://schemas.microsoft.com/office/drawing/2014/main" id="{20D57B98-2ED1-B8D9-309E-1504EE65051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403;p64">
            <a:extLst>
              <a:ext uri="{FF2B5EF4-FFF2-40B4-BE49-F238E27FC236}">
                <a16:creationId xmlns:a16="http://schemas.microsoft.com/office/drawing/2014/main" id="{ED98366A-89F4-1CC2-E49F-11ACE903C68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04;p64">
            <a:extLst>
              <a:ext uri="{FF2B5EF4-FFF2-40B4-BE49-F238E27FC236}">
                <a16:creationId xmlns:a16="http://schemas.microsoft.com/office/drawing/2014/main" id="{5A6E937C-35BD-0E74-4CBE-9CCA6CA52F0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A22FCBF0-62BD-D93D-B9A9-F0FCC5D4671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458CF9-39FA-B2D6-155E-AC5A39269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4C4DD7-7FA5-173A-6CA7-8E115FEEB8F5}"/>
              </a:ext>
            </a:extLst>
          </p:cNvPr>
          <p:cNvSpPr txBox="1"/>
          <p:nvPr/>
        </p:nvSpPr>
        <p:spPr>
          <a:xfrm>
            <a:off x="2694955" y="2095229"/>
            <a:ext cx="4737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 طِفْلٍ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زٌ.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هو</a:t>
            </a:r>
            <a:r>
              <a:rPr lang="f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بٌ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مَ.</a:t>
            </a: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وَهَذِهِ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تَبْرَعُ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زْ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فِ.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وَهَؤُلاء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مَهَرَةٌ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ياض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لِكُلّ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مِنّا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يُمَيّزُهُ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غَيْرِ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هِ.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9980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Google Shape;2396;p64">
            <a:extLst>
              <a:ext uri="{FF2B5EF4-FFF2-40B4-BE49-F238E27FC236}">
                <a16:creationId xmlns:a16="http://schemas.microsoft.com/office/drawing/2014/main" id="{41D58926-E221-7C6B-B8DD-744F4C0263D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Google Shape;2397;p64">
            <a:extLst>
              <a:ext uri="{FF2B5EF4-FFF2-40B4-BE49-F238E27FC236}">
                <a16:creationId xmlns:a16="http://schemas.microsoft.com/office/drawing/2014/main" id="{22417E1A-0DC3-C7FC-FB1B-B146BA3952F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Google Shape;2398;p64">
            <a:extLst>
              <a:ext uri="{FF2B5EF4-FFF2-40B4-BE49-F238E27FC236}">
                <a16:creationId xmlns:a16="http://schemas.microsoft.com/office/drawing/2014/main" id="{A74422A9-D0A4-241C-E6A3-B66F327A2BD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Google Shape;2399;p64">
            <a:extLst>
              <a:ext uri="{FF2B5EF4-FFF2-40B4-BE49-F238E27FC236}">
                <a16:creationId xmlns:a16="http://schemas.microsoft.com/office/drawing/2014/main" id="{14166631-CF6B-5D79-5107-77CCC36F8DF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2400;p64">
            <a:extLst>
              <a:ext uri="{FF2B5EF4-FFF2-40B4-BE49-F238E27FC236}">
                <a16:creationId xmlns:a16="http://schemas.microsoft.com/office/drawing/2014/main" id="{5ECBCCFE-B086-9F87-A321-696110A3F24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401;p64">
            <a:extLst>
              <a:ext uri="{FF2B5EF4-FFF2-40B4-BE49-F238E27FC236}">
                <a16:creationId xmlns:a16="http://schemas.microsoft.com/office/drawing/2014/main" id="{B62F5753-326C-2F4F-BA64-03CAD8A13AE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402;p64">
            <a:extLst>
              <a:ext uri="{FF2B5EF4-FFF2-40B4-BE49-F238E27FC236}">
                <a16:creationId xmlns:a16="http://schemas.microsoft.com/office/drawing/2014/main" id="{2014F717-3119-F029-8CCF-04EB4C5E44A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403;p64">
            <a:extLst>
              <a:ext uri="{FF2B5EF4-FFF2-40B4-BE49-F238E27FC236}">
                <a16:creationId xmlns:a16="http://schemas.microsoft.com/office/drawing/2014/main" id="{6344E574-E6CE-5E4E-55D9-0AD5C290488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404;p64">
            <a:extLst>
              <a:ext uri="{FF2B5EF4-FFF2-40B4-BE49-F238E27FC236}">
                <a16:creationId xmlns:a16="http://schemas.microsoft.com/office/drawing/2014/main" id="{78006FF9-FB2F-0CDD-C5EE-C7487343A73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322EEDA8-9DFF-8C4E-3404-92F64C1F66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A1DC13-49B3-CB9D-D71C-3AAEF8AAE3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42B872-5D20-E3DF-C99D-6D79C8C1783D}"/>
              </a:ext>
            </a:extLst>
          </p:cNvPr>
          <p:cNvSpPr txBox="1"/>
          <p:nvPr/>
        </p:nvSpPr>
        <p:spPr>
          <a:xfrm>
            <a:off x="2694955" y="2095229"/>
            <a:ext cx="473722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ُّ طِفْلٍ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مُمَيّ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زٌ.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كُلُّ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هو</a:t>
            </a:r>
            <a:r>
              <a:rPr lang="f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بٌ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هَذا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يَعْشَقُ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ﭐلرَّ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مَ.</a:t>
            </a: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وَهَذِهِ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تَبْرَعُ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ﭐلْعَ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زْ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فِ.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وَهَؤُلاء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مَهَرَةٌ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رّ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ياض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lang="ar-SA" sz="4400" b="1" dirty="0">
                <a:solidFill>
                  <a:srgbClr val="00ACA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f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S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لِكُلّ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ٍ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مِنّا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يُمَيّزُهُ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عَنْ</a:t>
            </a:r>
            <a:r>
              <a:rPr lang="f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4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غَيْرِ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هِ. 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21  - اقرؤوا الفقرة الثانية قراءة هامسة ـــ سأمر لأستمع لقراءاتكم.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9256725D-9A46-3C5A-8696-9745EF1614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Google Shape;2397;p64">
            <a:extLst>
              <a:ext uri="{FF2B5EF4-FFF2-40B4-BE49-F238E27FC236}">
                <a16:creationId xmlns:a16="http://schemas.microsoft.com/office/drawing/2014/main" id="{B9F1DD6C-679A-A8FE-AA57-0D521844FDC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398;p64">
            <a:extLst>
              <a:ext uri="{FF2B5EF4-FFF2-40B4-BE49-F238E27FC236}">
                <a16:creationId xmlns:a16="http://schemas.microsoft.com/office/drawing/2014/main" id="{0D1B6F14-ED03-BD10-F75B-41A71D5EAB0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9;p64">
            <a:extLst>
              <a:ext uri="{FF2B5EF4-FFF2-40B4-BE49-F238E27FC236}">
                <a16:creationId xmlns:a16="http://schemas.microsoft.com/office/drawing/2014/main" id="{9DDCC831-4DCB-67E7-AB03-ABBD556B6F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Google Shape;2400;p64">
            <a:extLst>
              <a:ext uri="{FF2B5EF4-FFF2-40B4-BE49-F238E27FC236}">
                <a16:creationId xmlns:a16="http://schemas.microsoft.com/office/drawing/2014/main" id="{29EA7954-7DAD-F424-35E8-A7AB4F4D1D1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01;p64">
            <a:extLst>
              <a:ext uri="{FF2B5EF4-FFF2-40B4-BE49-F238E27FC236}">
                <a16:creationId xmlns:a16="http://schemas.microsoft.com/office/drawing/2014/main" id="{94DD74EA-B373-723A-4167-E48F6C08121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2;p64">
            <a:extLst>
              <a:ext uri="{FF2B5EF4-FFF2-40B4-BE49-F238E27FC236}">
                <a16:creationId xmlns:a16="http://schemas.microsoft.com/office/drawing/2014/main" id="{5F313F5B-9899-FDFB-140D-DB3C955B117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3;p64">
            <a:extLst>
              <a:ext uri="{FF2B5EF4-FFF2-40B4-BE49-F238E27FC236}">
                <a16:creationId xmlns:a16="http://schemas.microsoft.com/office/drawing/2014/main" id="{6BF39743-C894-C685-8590-918C031CEF7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404;p64">
            <a:extLst>
              <a:ext uri="{FF2B5EF4-FFF2-40B4-BE49-F238E27FC236}">
                <a16:creationId xmlns:a16="http://schemas.microsoft.com/office/drawing/2014/main" id="{220E29FD-30E4-BE61-5DF1-1007DA59F92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24783D93-0C85-D205-A4F5-E79A37C13D2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D22C0D0-7EF6-4648-4A1A-BEBB28179C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26625" y="509609"/>
            <a:ext cx="1104782" cy="110478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AA8A5D7-B41E-CF98-9346-EB3877D753B1}"/>
              </a:ext>
            </a:extLst>
          </p:cNvPr>
          <p:cNvGrpSpPr/>
          <p:nvPr/>
        </p:nvGrpSpPr>
        <p:grpSpPr>
          <a:xfrm>
            <a:off x="2857856" y="1567489"/>
            <a:ext cx="3428287" cy="5153773"/>
            <a:chOff x="2857856" y="1567489"/>
            <a:chExt cx="3428287" cy="5153773"/>
          </a:xfrm>
        </p:grpSpPr>
        <p:pic>
          <p:nvPicPr>
            <p:cNvPr id="5" name="Image 4" descr="Une image contenant texte, capture d’écran, écriture manuscrite, Police&#10;&#10;Le contenu généré par l’IA peut être incorrect.">
              <a:extLst>
                <a:ext uri="{FF2B5EF4-FFF2-40B4-BE49-F238E27FC236}">
                  <a16:creationId xmlns:a16="http://schemas.microsoft.com/office/drawing/2014/main" id="{253DDE6D-9D7D-DEF9-6838-45EC7A504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57856" y="1567489"/>
              <a:ext cx="3428287" cy="5153773"/>
            </a:xfrm>
            <a:prstGeom prst="rect">
              <a:avLst/>
            </a:prstGeom>
          </p:spPr>
        </p:pic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4D5289-616D-D8B3-3600-4B3F394CD1FB}"/>
                </a:ext>
              </a:extLst>
            </p:cNvPr>
            <p:cNvSpPr/>
            <p:nvPr/>
          </p:nvSpPr>
          <p:spPr>
            <a:xfrm>
              <a:off x="3176568" y="3289333"/>
              <a:ext cx="1395431" cy="1363031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- كل واحد منكم يقرأ سطرا لزميله.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9" name="Google Shape;2396;p64">
            <a:extLst>
              <a:ext uri="{FF2B5EF4-FFF2-40B4-BE49-F238E27FC236}">
                <a16:creationId xmlns:a16="http://schemas.microsoft.com/office/drawing/2014/main" id="{F3401EF4-C07B-7576-8DD0-B2438EC07B8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397;p64">
            <a:extLst>
              <a:ext uri="{FF2B5EF4-FFF2-40B4-BE49-F238E27FC236}">
                <a16:creationId xmlns:a16="http://schemas.microsoft.com/office/drawing/2014/main" id="{3F3F3C16-3457-B92F-2FA3-AB4919367FC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1E08B328-5AF0-83A1-84F5-586908F5E41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399;p64">
            <a:extLst>
              <a:ext uri="{FF2B5EF4-FFF2-40B4-BE49-F238E27FC236}">
                <a16:creationId xmlns:a16="http://schemas.microsoft.com/office/drawing/2014/main" id="{98D382B3-B8EA-1A58-2D9B-CEA235C2939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Google Shape;2400;p64">
            <a:extLst>
              <a:ext uri="{FF2B5EF4-FFF2-40B4-BE49-F238E27FC236}">
                <a16:creationId xmlns:a16="http://schemas.microsoft.com/office/drawing/2014/main" id="{3021B43F-4624-2C8F-C763-12D7AB2CB50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1;p64">
            <a:extLst>
              <a:ext uri="{FF2B5EF4-FFF2-40B4-BE49-F238E27FC236}">
                <a16:creationId xmlns:a16="http://schemas.microsoft.com/office/drawing/2014/main" id="{56D90B12-C71B-2375-91C7-DF085E48D49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2;p64">
            <a:extLst>
              <a:ext uri="{FF2B5EF4-FFF2-40B4-BE49-F238E27FC236}">
                <a16:creationId xmlns:a16="http://schemas.microsoft.com/office/drawing/2014/main" id="{AD5B637C-6452-BB05-C3D1-5B74434F17F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403;p64">
            <a:extLst>
              <a:ext uri="{FF2B5EF4-FFF2-40B4-BE49-F238E27FC236}">
                <a16:creationId xmlns:a16="http://schemas.microsoft.com/office/drawing/2014/main" id="{2307B9D8-E02C-AAA8-357D-91E7DDD041A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404;p64">
            <a:extLst>
              <a:ext uri="{FF2B5EF4-FFF2-40B4-BE49-F238E27FC236}">
                <a16:creationId xmlns:a16="http://schemas.microsoft.com/office/drawing/2014/main" id="{348D1F0F-5EE2-4120-47DF-2B55B00C2EA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C7632A58-E404-F1E7-0439-5C068882846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032E7912-B8AB-E6BF-8AAA-D8BDEF78FA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856" y="1567489"/>
            <a:ext cx="3428287" cy="515377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E0CD8C-4994-7671-4E4C-6BF5640FACAC}"/>
              </a:ext>
            </a:extLst>
          </p:cNvPr>
          <p:cNvSpPr/>
          <p:nvPr/>
        </p:nvSpPr>
        <p:spPr>
          <a:xfrm>
            <a:off x="3176568" y="3289333"/>
            <a:ext cx="1395431" cy="13630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52037" y="756000"/>
            <a:ext cx="673730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9" name="Google Shape;2396;p64">
            <a:extLst>
              <a:ext uri="{FF2B5EF4-FFF2-40B4-BE49-F238E27FC236}">
                <a16:creationId xmlns:a16="http://schemas.microsoft.com/office/drawing/2014/main" id="{F97A98C1-C34B-3833-1146-6E66129B389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Google Shape;2397;p64">
            <a:extLst>
              <a:ext uri="{FF2B5EF4-FFF2-40B4-BE49-F238E27FC236}">
                <a16:creationId xmlns:a16="http://schemas.microsoft.com/office/drawing/2014/main" id="{59DC481A-C128-2C1B-4E5D-E51C12C0A0A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</a:t>
            </a: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F8A441BE-9A9C-1801-9A6E-3D520196354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Google Shape;2399;p64">
            <a:extLst>
              <a:ext uri="{FF2B5EF4-FFF2-40B4-BE49-F238E27FC236}">
                <a16:creationId xmlns:a16="http://schemas.microsoft.com/office/drawing/2014/main" id="{0ABB6B3F-F558-7AB7-B624-49C4ADEEBD6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قراءة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Google Shape;2400;p64">
            <a:extLst>
              <a:ext uri="{FF2B5EF4-FFF2-40B4-BE49-F238E27FC236}">
                <a16:creationId xmlns:a16="http://schemas.microsoft.com/office/drawing/2014/main" id="{FC2B33CF-A331-DF19-CD80-9B45A12F120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01;p64">
            <a:extLst>
              <a:ext uri="{FF2B5EF4-FFF2-40B4-BE49-F238E27FC236}">
                <a16:creationId xmlns:a16="http://schemas.microsoft.com/office/drawing/2014/main" id="{35F2B84E-040E-5479-60C9-67EC6B0B48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402;p64">
            <a:extLst>
              <a:ext uri="{FF2B5EF4-FFF2-40B4-BE49-F238E27FC236}">
                <a16:creationId xmlns:a16="http://schemas.microsoft.com/office/drawing/2014/main" id="{C2940462-3DF1-4845-D6D9-135B5D6BD97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403;p64">
            <a:extLst>
              <a:ext uri="{FF2B5EF4-FFF2-40B4-BE49-F238E27FC236}">
                <a16:creationId xmlns:a16="http://schemas.microsoft.com/office/drawing/2014/main" id="{7B295593-5941-3B72-A5EE-3B25B20EA1C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404;p64">
            <a:extLst>
              <a:ext uri="{FF2B5EF4-FFF2-40B4-BE49-F238E27FC236}">
                <a16:creationId xmlns:a16="http://schemas.microsoft.com/office/drawing/2014/main" id="{BD060CF2-5D13-4A91-894E-A153B17AF71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024F2373-9DDF-9DE8-B281-B746971E2E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texte, capture d’écran, écriture manuscrite, Police&#10;&#10;Le contenu généré par l’IA peut être incorrect.">
            <a:extLst>
              <a:ext uri="{FF2B5EF4-FFF2-40B4-BE49-F238E27FC236}">
                <a16:creationId xmlns:a16="http://schemas.microsoft.com/office/drawing/2014/main" id="{2DFC6224-2CD5-7B1D-4D01-248A35CC02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1095" y="1567489"/>
            <a:ext cx="3428287" cy="515377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534CA38-A91C-FD83-0113-2DDD7081648C}"/>
              </a:ext>
            </a:extLst>
          </p:cNvPr>
          <p:cNvSpPr/>
          <p:nvPr/>
        </p:nvSpPr>
        <p:spPr>
          <a:xfrm>
            <a:off x="3379807" y="3289333"/>
            <a:ext cx="1395431" cy="136303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60" y="1657671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DDF1EC"/>
                </a:solidFill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B9B976A2-4F56-96B0-91F8-0E213E3C1642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4EE3A44-1A22-9692-A59D-748383BC8E5E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08806" y="1837671"/>
            <a:ext cx="360000" cy="3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sp>
        <p:nvSpPr>
          <p:cNvPr id="1673" name="Google Shape;1673;p27">
            <a:extLst>
              <a:ext uri="{FF2B5EF4-FFF2-40B4-BE49-F238E27FC236}">
                <a16:creationId xmlns:a16="http://schemas.microsoft.com/office/drawing/2014/main" id="{53F99834-FDD7-4788-35D7-B9CB8EB3050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676" name="Google Shape;1676;p27">
            <a:extLst>
              <a:ext uri="{FF2B5EF4-FFF2-40B4-BE49-F238E27FC236}">
                <a16:creationId xmlns:a16="http://schemas.microsoft.com/office/drawing/2014/main" id="{A6A2FA5B-0994-0E48-9B92-5D74E5744F7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27">
            <a:extLst>
              <a:ext uri="{FF2B5EF4-FFF2-40B4-BE49-F238E27FC236}">
                <a16:creationId xmlns:a16="http://schemas.microsoft.com/office/drawing/2014/main" id="{7D5F4AB5-4ED1-2E17-C354-FE01A33999D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27">
            <a:extLst>
              <a:ext uri="{FF2B5EF4-FFF2-40B4-BE49-F238E27FC236}">
                <a16:creationId xmlns:a16="http://schemas.microsoft.com/office/drawing/2014/main" id="{810AFE1A-EB43-74C4-28FB-68241DEF2A2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27">
            <a:extLst>
              <a:ext uri="{FF2B5EF4-FFF2-40B4-BE49-F238E27FC236}">
                <a16:creationId xmlns:a16="http://schemas.microsoft.com/office/drawing/2014/main" id="{528976E3-7B7B-6FE1-A8F0-BA2D77218E6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27">
            <a:extLst>
              <a:ext uri="{FF2B5EF4-FFF2-40B4-BE49-F238E27FC236}">
                <a16:creationId xmlns:a16="http://schemas.microsoft.com/office/drawing/2014/main" id="{1F5E6BD5-03B7-2590-7117-A79B410940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6" name="Google Shape;2425;p65">
            <a:extLst>
              <a:ext uri="{FF2B5EF4-FFF2-40B4-BE49-F238E27FC236}">
                <a16:creationId xmlns:a16="http://schemas.microsoft.com/office/drawing/2014/main" id="{2A187F16-22F2-65F5-0151-636198178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Google Shape;2396;p64">
            <a:extLst>
              <a:ext uri="{FF2B5EF4-FFF2-40B4-BE49-F238E27FC236}">
                <a16:creationId xmlns:a16="http://schemas.microsoft.com/office/drawing/2014/main" id="{F11A8338-91B0-1302-4288-57A6E0ABFDB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Google Shape;2398;p64">
            <a:extLst>
              <a:ext uri="{FF2B5EF4-FFF2-40B4-BE49-F238E27FC236}">
                <a16:creationId xmlns:a16="http://schemas.microsoft.com/office/drawing/2014/main" id="{63FCD1A9-7C18-9CF7-1555-8CADF4BE80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F5401EA1-8067-2053-7FAD-B9329DE335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0F18C19-3BBC-6F18-3114-B49AC7C124A9}"/>
              </a:ext>
            </a:extLst>
          </p:cNvPr>
          <p:cNvGrpSpPr/>
          <p:nvPr/>
        </p:nvGrpSpPr>
        <p:grpSpPr>
          <a:xfrm>
            <a:off x="1209432" y="1968507"/>
            <a:ext cx="6725136" cy="4221243"/>
            <a:chOff x="836212" y="2047165"/>
            <a:chExt cx="7546993" cy="4221243"/>
          </a:xfrm>
        </p:grpSpPr>
        <p:pic>
          <p:nvPicPr>
            <p:cNvPr id="4" name="Image 3" descr="Une image contenant dessin, dessin humoristique, habits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A3A7C5D4-515F-5CF3-B23C-6EBF23D16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97160" y="2047165"/>
              <a:ext cx="2286045" cy="2006220"/>
            </a:xfrm>
            <a:prstGeom prst="rect">
              <a:avLst/>
            </a:prstGeom>
          </p:spPr>
        </p:pic>
        <p:pic>
          <p:nvPicPr>
            <p:cNvPr id="5" name="Image 4" descr="Une image contenant dessin, croquis, Dessin d’enfant, chaise&#10;&#10;Le contenu généré par l’IA peut être incorrect.">
              <a:extLst>
                <a:ext uri="{FF2B5EF4-FFF2-40B4-BE49-F238E27FC236}">
                  <a16:creationId xmlns:a16="http://schemas.microsoft.com/office/drawing/2014/main" id="{A2F7571F-ECA1-E501-A183-C2E0B1B9A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48479" y="2076518"/>
              <a:ext cx="2286045" cy="1947513"/>
            </a:xfrm>
            <a:prstGeom prst="rect">
              <a:avLst/>
            </a:prstGeom>
          </p:spPr>
        </p:pic>
        <p:pic>
          <p:nvPicPr>
            <p:cNvPr id="7" name="Image 6" descr="Une image contenant Dessin d’enfant, dessin humoristique, dessin, art&#10;&#10;Le contenu généré par l’IA peut être incorrect.">
              <a:extLst>
                <a:ext uri="{FF2B5EF4-FFF2-40B4-BE49-F238E27FC236}">
                  <a16:creationId xmlns:a16="http://schemas.microsoft.com/office/drawing/2014/main" id="{9A057A9D-DB6D-8E6C-B213-BB2FBF408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6212" y="2077872"/>
              <a:ext cx="2240883" cy="2006220"/>
            </a:xfrm>
            <a:prstGeom prst="rect">
              <a:avLst/>
            </a:prstGeom>
          </p:spPr>
        </p:pic>
        <p:pic>
          <p:nvPicPr>
            <p:cNvPr id="9" name="Image 8" descr="Une image contenant dessin humoristique, dessin, illustration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46BD1246-3292-5F69-4451-A69DFF095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97160" y="4262188"/>
              <a:ext cx="2240883" cy="2006220"/>
            </a:xfrm>
            <a:prstGeom prst="rect">
              <a:avLst/>
            </a:prstGeom>
          </p:spPr>
        </p:pic>
        <p:pic>
          <p:nvPicPr>
            <p:cNvPr id="11" name="Image 10" descr="Une image contenant dessin, dessin humoristique, personne, Dessin d’enfant&#10;&#10;Le contenu généré par l’IA peut être incorrect.">
              <a:extLst>
                <a:ext uri="{FF2B5EF4-FFF2-40B4-BE49-F238E27FC236}">
                  <a16:creationId xmlns:a16="http://schemas.microsoft.com/office/drawing/2014/main" id="{A43C1C90-BAE8-E96F-6226-7EFF50BCC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37819" y="4262188"/>
              <a:ext cx="2240883" cy="2006220"/>
            </a:xfrm>
            <a:prstGeom prst="rect">
              <a:avLst/>
            </a:prstGeom>
          </p:spPr>
        </p:pic>
        <p:pic>
          <p:nvPicPr>
            <p:cNvPr id="12" name="Image 11" descr="Une image contenant garçon, habits, dessi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F5B54B79-F7AE-D3CF-D411-DABF4CD60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66466" y="4291541"/>
              <a:ext cx="2210629" cy="1947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20.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ارسموا علامة أمام المطلوب.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541B7385-BACF-3D0D-2D60-9AAADCD50D0F}"/>
              </a:ext>
            </a:extLst>
          </p:cNvPr>
          <p:cNvGrpSpPr/>
          <p:nvPr/>
        </p:nvGrpSpPr>
        <p:grpSpPr>
          <a:xfrm>
            <a:off x="6081718" y="4221715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8" name="Google Shape;2779;p84">
              <a:extLst>
                <a:ext uri="{FF2B5EF4-FFF2-40B4-BE49-F238E27FC236}">
                  <a16:creationId xmlns:a16="http://schemas.microsoft.com/office/drawing/2014/main" id="{A8FFCDF1-9FA0-FDEA-4220-CACBF65F4159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27AFFB56-D38B-2600-DA50-D9236C5ED2AF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673;p27">
            <a:extLst>
              <a:ext uri="{FF2B5EF4-FFF2-40B4-BE49-F238E27FC236}">
                <a16:creationId xmlns:a16="http://schemas.microsoft.com/office/drawing/2014/main" id="{4A1BA860-333B-D6F4-113F-36B48F42520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01884361-6A31-219C-739F-32CE890E2960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7;p27">
            <a:extLst>
              <a:ext uri="{FF2B5EF4-FFF2-40B4-BE49-F238E27FC236}">
                <a16:creationId xmlns:a16="http://schemas.microsoft.com/office/drawing/2014/main" id="{1FFFDA45-A364-64D4-B96F-253AF3EE7E6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8;p27">
            <a:extLst>
              <a:ext uri="{FF2B5EF4-FFF2-40B4-BE49-F238E27FC236}">
                <a16:creationId xmlns:a16="http://schemas.microsoft.com/office/drawing/2014/main" id="{DF9E4033-DC5B-6446-8074-DABDB809E10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9;p27">
            <a:extLst>
              <a:ext uri="{FF2B5EF4-FFF2-40B4-BE49-F238E27FC236}">
                <a16:creationId xmlns:a16="http://schemas.microsoft.com/office/drawing/2014/main" id="{220F604A-6A98-AFEE-3A67-6FF39DA8F9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80;p27">
            <a:extLst>
              <a:ext uri="{FF2B5EF4-FFF2-40B4-BE49-F238E27FC236}">
                <a16:creationId xmlns:a16="http://schemas.microsoft.com/office/drawing/2014/main" id="{76E967E6-8BD4-2F9A-A702-DD9669B75ED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25;p65">
            <a:extLst>
              <a:ext uri="{FF2B5EF4-FFF2-40B4-BE49-F238E27FC236}">
                <a16:creationId xmlns:a16="http://schemas.microsoft.com/office/drawing/2014/main" id="{BA73B05E-C4C7-1EE8-3E74-CABB2A9D967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6;p64">
            <a:extLst>
              <a:ext uri="{FF2B5EF4-FFF2-40B4-BE49-F238E27FC236}">
                <a16:creationId xmlns:a16="http://schemas.microsoft.com/office/drawing/2014/main" id="{35DADA52-EDC9-0BCF-46C4-C821372D6D3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7" name="Google Shape;2398;p64">
            <a:extLst>
              <a:ext uri="{FF2B5EF4-FFF2-40B4-BE49-F238E27FC236}">
                <a16:creationId xmlns:a16="http://schemas.microsoft.com/office/drawing/2014/main" id="{90E9D9D8-31E7-6426-D510-80BACC0C3EB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Google Shape;2053;p48">
            <a:extLst>
              <a:ext uri="{FF2B5EF4-FFF2-40B4-BE49-F238E27FC236}">
                <a16:creationId xmlns:a16="http://schemas.microsoft.com/office/drawing/2014/main" id="{E56F7E17-1076-7A22-F52D-4858475B1B5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AFE2F18-6113-9B76-C126-3B7ABF7E2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76000"/>
            <a:ext cx="792000" cy="792000"/>
          </a:xfrm>
          <a:prstGeom prst="rect">
            <a:avLst/>
          </a:prstGeom>
        </p:spPr>
      </p:pic>
      <p:pic>
        <p:nvPicPr>
          <p:cNvPr id="11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314E495-D7E3-81E7-8308-4C174C73C9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9" y="762322"/>
            <a:ext cx="743895" cy="743895"/>
          </a:xfrm>
          <a:prstGeom prst="rect">
            <a:avLst/>
          </a:prstGeom>
        </p:spPr>
      </p:pic>
      <p:pic>
        <p:nvPicPr>
          <p:cNvPr id="9" name="Image 8" descr="Une image contenant texte, capture d’écran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F395CE5-6ACB-50C0-1A6B-14A7E0930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1257" y="1584325"/>
            <a:ext cx="3094944" cy="498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تدربوا على قراءة الفقرتين باسترسال ص 21. - ارسموا علامة أمام المطلوب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069" y="141113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2365B1-B2A5-F0A6-0C3E-1F8EA5EC2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551" y="2203130"/>
            <a:ext cx="5913632" cy="3170195"/>
          </a:xfrm>
          <a:prstGeom prst="rect">
            <a:avLst/>
          </a:prstGeom>
        </p:spPr>
      </p:pic>
      <p:grpSp>
        <p:nvGrpSpPr>
          <p:cNvPr id="13" name="Google Shape;2778;p84">
            <a:extLst>
              <a:ext uri="{FF2B5EF4-FFF2-40B4-BE49-F238E27FC236}">
                <a16:creationId xmlns:a16="http://schemas.microsoft.com/office/drawing/2014/main" id="{9AF5381C-02EB-6D7D-785B-00333ACEE656}"/>
              </a:ext>
            </a:extLst>
          </p:cNvPr>
          <p:cNvGrpSpPr/>
          <p:nvPr/>
        </p:nvGrpSpPr>
        <p:grpSpPr>
          <a:xfrm>
            <a:off x="7189550" y="2330742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15" name="Google Shape;2779;p84">
              <a:extLst>
                <a:ext uri="{FF2B5EF4-FFF2-40B4-BE49-F238E27FC236}">
                  <a16:creationId xmlns:a16="http://schemas.microsoft.com/office/drawing/2014/main" id="{AA6080E9-CE29-0388-2235-5DF7BD7EE8C5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80;p84">
              <a:extLst>
                <a:ext uri="{FF2B5EF4-FFF2-40B4-BE49-F238E27FC236}">
                  <a16:creationId xmlns:a16="http://schemas.microsoft.com/office/drawing/2014/main" id="{F46CEEC7-EABC-69D2-F393-BD740BE136C5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673;p27">
            <a:extLst>
              <a:ext uri="{FF2B5EF4-FFF2-40B4-BE49-F238E27FC236}">
                <a16:creationId xmlns:a16="http://schemas.microsoft.com/office/drawing/2014/main" id="{196E9BCA-0B95-F4AB-58F3-2BD1664470C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CE66C59D-533F-7142-E63D-9FEE0F4542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EDB0A759-3518-D3FC-8D9B-C2D008B3D21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181DFAA9-1C6A-6768-CF5A-42E342A79BE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A5CA64D6-4A57-5E7D-4613-D497820CBC3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9CBC53EB-1CE4-61C2-5CDA-34E5C902A92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425;p65">
            <a:extLst>
              <a:ext uri="{FF2B5EF4-FFF2-40B4-BE49-F238E27FC236}">
                <a16:creationId xmlns:a16="http://schemas.microsoft.com/office/drawing/2014/main" id="{B3EE5574-FA52-F503-8EA4-EE59957BD9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 </a:t>
            </a: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2396;p64">
            <a:extLst>
              <a:ext uri="{FF2B5EF4-FFF2-40B4-BE49-F238E27FC236}">
                <a16:creationId xmlns:a16="http://schemas.microsoft.com/office/drawing/2014/main" id="{B043C24A-133B-3825-60EF-53350969C08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6" name="Google Shape;2398;p64">
            <a:extLst>
              <a:ext uri="{FF2B5EF4-FFF2-40B4-BE49-F238E27FC236}">
                <a16:creationId xmlns:a16="http://schemas.microsoft.com/office/drawing/2014/main" id="{791C5656-4E42-F93C-167E-DDD119F664A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  <a:endParaRPr sz="20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Google Shape;2053;p48">
            <a:extLst>
              <a:ext uri="{FF2B5EF4-FFF2-40B4-BE49-F238E27FC236}">
                <a16:creationId xmlns:a16="http://schemas.microsoft.com/office/drawing/2014/main" id="{B4162F76-65E7-D109-25DF-EF48DE3ABB1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ar-MA"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5BC902-CAA3-46F7-F850-3F439F8028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2003</Words>
  <Application>Microsoft Office PowerPoint</Application>
  <PresentationFormat>Affichage à l'écran (4:3)</PresentationFormat>
  <Paragraphs>634</Paragraphs>
  <Slides>89</Slides>
  <Notes>47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89</vt:i4>
      </vt:variant>
    </vt:vector>
  </HeadingPairs>
  <TitlesOfParts>
    <vt:vector size="111" baseType="lpstr">
      <vt:lpstr>Wingdings</vt:lpstr>
      <vt:lpstr>Abadi</vt:lpstr>
      <vt:lpstr>Arial</vt:lpstr>
      <vt:lpstr>Dosis ExtraBold</vt:lpstr>
      <vt:lpstr>Noto Sans Symbols</vt:lpstr>
      <vt:lpstr>Dosis SemiBold</vt:lpstr>
      <vt:lpstr>Dosis</vt:lpstr>
      <vt:lpstr>Microsoft Uighur</vt:lpstr>
      <vt:lpstr>Dosis Medium</vt:lpstr>
      <vt:lpstr>Calibri</vt:lpstr>
      <vt:lpstr>Thème Office</vt:lpstr>
      <vt:lpstr>1_Conception personnalisée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3_Env-Enseignant</vt:lpstr>
      <vt:lpstr>00_Env-Enseignant</vt:lpstr>
      <vt:lpstr>إختتام الحصة nv</vt:lpstr>
      <vt:lpstr>1_Thème Office</vt:lpstr>
      <vt:lpstr>Présentation PowerPoint</vt:lpstr>
      <vt:lpstr>Présentation PowerPoint</vt:lpstr>
      <vt:lpstr>Présentation PowerPoint</vt:lpstr>
      <vt:lpstr>تنظيم حصص الأسبوع التربوي</vt:lpstr>
      <vt:lpstr>هيكلة حصة اليوم</vt:lpstr>
      <vt:lpstr>Présentation PowerPoint</vt:lpstr>
      <vt:lpstr>  افتتاح الحصة</vt:lpstr>
      <vt:lpstr> مرحبا بكم. سننطلق في حصة اللغة العربية .</vt:lpstr>
      <vt:lpstr>قبل أن نبدأ حصة اليوم هذه  شروط الحصول على نجمة التميز.  في كل حصة سيفوز ثلاثة منكم بالنجمة.</vt:lpstr>
      <vt:lpstr>ضعوا اللوحة والكراسة في القمطر.</vt:lpstr>
      <vt:lpstr>  افتتاح الحصة</vt:lpstr>
      <vt:lpstr>استمعوا للنشيد.</vt:lpstr>
      <vt:lpstr>أنشدوا.</vt:lpstr>
      <vt:lpstr>ننشد معا. رددوا معي.</vt:lpstr>
      <vt:lpstr>خذوا ألواحكم سأملي عليكم كلمات.</vt:lpstr>
      <vt:lpstr>سأقرأ الكلمات أولا. من يقرأ ؟</vt:lpstr>
      <vt:lpstr>انظروا إلى الكلمة جيدا. </vt:lpstr>
      <vt:lpstr>اكتبوا.  ينطق الأستاذ الكلمة.</vt:lpstr>
      <vt:lpstr>ارفعوا الألواح ــــ صححوا.</vt:lpstr>
      <vt:lpstr>انظروا إلى الكلمة جيدا.  </vt:lpstr>
      <vt:lpstr>اكتبوا. ينطق الأستاذ الكلمة.</vt:lpstr>
      <vt:lpstr>ارفعوا الألواح. صححوا.</vt:lpstr>
      <vt:lpstr>انظروا إلى الكلمة جيدا. </vt:lpstr>
      <vt:lpstr>اكتبوا. ينطق الأستاذ الكلمة.</vt:lpstr>
      <vt:lpstr>ارفعوا الألواح. صححوا.</vt:lpstr>
      <vt:lpstr>معجم</vt:lpstr>
      <vt:lpstr>Présentation PowerPoint</vt:lpstr>
      <vt:lpstr>الكلمة الأولى هي موهوب ــــ رددوا:  موهوب.</vt:lpstr>
      <vt:lpstr>ماذا يفعل نبيل؟ كيف هي اللوحة التي رسم؟</vt:lpstr>
      <vt:lpstr>يرسم نبيل لوحة رائعة. نبيل رسام موهوب. رددوا.</vt:lpstr>
      <vt:lpstr> الكلمة الثانية هي  ممتن- رددوا  ممتن.</vt:lpstr>
      <vt:lpstr> ماذا فعل نبيل عندما زاره الأصدقاء؟  </vt:lpstr>
      <vt:lpstr> فرح كثيرا وشكرهم على زيارتهم له . نَبيلٌ مَمْتَنٌّ لِزِيارَةِ أَصْدِقائِهِ. رددوا.</vt:lpstr>
      <vt:lpstr>الكلمة التالية هي مفاجأةٌ- رددوا مفاجأة</vt:lpstr>
      <vt:lpstr>هل كان الطفل يعرف ما أعده الأصدقاء له؟</vt:lpstr>
      <vt:lpstr> لا،  لم يكن يعرف. فاجأه الأصدقاء بحفلةــــ  رددوا : حَضَّرَ ﭐلْأَصْدِقاءُ مُفاجَأَةً لِصَديقِهِمْ.</vt:lpstr>
      <vt:lpstr>الكلمة الموالية هي نَظَّمَتْ-  رددوا نَظَّمَتْ.</vt:lpstr>
      <vt:lpstr>كيف كانت خزانة الملابس؟ ماذا فعلت الطفلة؟</vt:lpstr>
      <vt:lpstr>نَظَّمَتِ ﭐلطِّفْلَةُ خِزانَةَ مَلابِسِها. رددوا نَظَّمَتِ ﭐلطِّفْلَةُ خِزانَةَ مَلابِسِها.</vt:lpstr>
      <vt:lpstr>الكلمة الموالية هي منشط الحفل. رددوا مُنَشِّطُ الْحَفْلِ.</vt:lpstr>
      <vt:lpstr> قَدَّمَ مُنَشِّطُ ﭐلْحَفْلِ ﭐلْفَنّانَ.  رددوا. </vt:lpstr>
      <vt:lpstr>الكلمة الأخيرة هي أهدت ـــ  أهدت، رددوا؟</vt:lpstr>
      <vt:lpstr> أَهْدَتِ ﭐلْأُمُّ صَغيرَها هَدِيَّةً. رددوا. </vt:lpstr>
      <vt:lpstr>من يقل الكلمة الموافقة لكل صورة أشير إليها؟</vt:lpstr>
      <vt:lpstr>من يعبر عن المشهد باستعمال «ممتنة»؟</vt:lpstr>
      <vt:lpstr>من يردد؟</vt:lpstr>
      <vt:lpstr> من يعبر عن المشهد باستعمال «فاجأت»؟</vt:lpstr>
      <vt:lpstr> رددوا - فاجَأَتِ ﭐلْمُعَلِّمَةُ فَرَحَ بِتاجِ مُزَيَّنٍ. </vt:lpstr>
      <vt:lpstr>من يعبر عن المشهد مستعملا  موهوب؟</vt:lpstr>
      <vt:lpstr>رددوا - يسدد اللاعب  الموهب الكرة بمهارة.</vt:lpstr>
      <vt:lpstr>من يعبر عن المشهد باستعمال «نظم»؟</vt:lpstr>
      <vt:lpstr> نَظَّمَ حُسامٌ أَدَواتِهِ ﭐلْمَدْرَسِيَّةَ. رددوا </vt:lpstr>
      <vt:lpstr>من يعبر عن المشهد باستعمال« منشط الحفل»؟</vt:lpstr>
      <vt:lpstr>رددوا – يقدم منشط الحفل جائزة في حفلة مدرسية.</vt:lpstr>
      <vt:lpstr>ستعبرون عن المشهد مستعملين كلمات  المعجم.</vt:lpstr>
      <vt:lpstr> </vt:lpstr>
      <vt:lpstr>Présentation PowerPoint</vt:lpstr>
      <vt:lpstr> سنتعرف الآن  على الحكاية التي سندرسها هذا الأسبوع. عنوان حكايتنا هو : أَنا أَيْضاً مَوْهوبَةٌ.</vt:lpstr>
      <vt:lpstr>من يقرأ العنوان؟  </vt:lpstr>
      <vt:lpstr> قبل أن نستمع للحكاية. سنتوقع عم ستتحدث هذه الحكاية.  </vt:lpstr>
      <vt:lpstr>اقرؤوا العنوان وانظروا إلى الصورة جيدا. ماذا تتوقعون؟ عم ستتحدث الحكاية؟</vt:lpstr>
      <vt:lpstr> من يقول توقعه؟</vt:lpstr>
      <vt:lpstr>سنستمع الآن للحكاية للتحقق من توقعاتنا. أنصتوا جيدا.</vt:lpstr>
      <vt:lpstr>عرض فيديو حكاية أنا أَيْضاً مَوْهوبَةٌ.</vt:lpstr>
      <vt:lpstr>من كان توقعه قريبا لمضمون الحكاية؟  </vt:lpstr>
      <vt:lpstr>هل توقعت من خلال الصورة أن موهبة ياقوت هي التنظيم والتنشيط؟  اكتبوا في اللوحة: نعم أو لا.</vt:lpstr>
      <vt:lpstr>سنعيد الاستماع للحكاية. أنصتوا بانتباه، عدوا بأصابعكم كم مرة  تسمعون «فرح».</vt:lpstr>
      <vt:lpstr> تكرر اسم «فرح» 5 مرات. </vt:lpstr>
      <vt:lpstr>اكتبوا على اللوحة رقم الشخصية التي نظمت الحفلة. ياقوت هي التي نظمت الحفلة. صححوا.</vt:lpstr>
      <vt:lpstr>قراءة</vt:lpstr>
      <vt:lpstr>ستتدربون على قراءة كلمات بدقة وسرعة. </vt:lpstr>
      <vt:lpstr>أنصتوا جيدا سأقرأ الكلمات. وستقرؤون كما فعلت.</vt:lpstr>
      <vt:lpstr>من يقوم للسبورة لقراءة الكلمات؟</vt:lpstr>
      <vt:lpstr>كل تلميذ يقرأ لزميله  سطرا. معكم دقيقتان. </vt:lpstr>
      <vt:lpstr>والآن ستتدربون على قراءة  فقرات باسترسال.</vt:lpstr>
      <vt:lpstr>انتبهوا  كيف أقرأ باسترسال. السهم يذكرني بأن أواصل القراءة.</vt:lpstr>
      <vt:lpstr>الآن سأقرأ الفقرة باسترسال. سأعين من يقرأ مثلي.</vt:lpstr>
      <vt:lpstr>الآن نقرأ معا باسترسال.</vt:lpstr>
      <vt:lpstr>من يقرأ؟ سيقرأ زميلكم وترددون بعده.</vt:lpstr>
      <vt:lpstr>اقرؤوا جماعة. </vt:lpstr>
      <vt:lpstr>خذوا كراساتكم ص 21  - اقرؤوا الفقرة الثانية قراءة هامسة ـــ سأمر لأستمع لقراءاتكم.</vt:lpstr>
      <vt:lpstr>في ثنائيات - كل واحد منكم يقرأ سطرا لزميله.</vt:lpstr>
      <vt:lpstr>من يقرأ؟</vt:lpstr>
      <vt:lpstr> اختتام الحصة </vt:lpstr>
      <vt:lpstr>من يذكرنا بكلمات المعجم التي درسناها اليوم؟</vt:lpstr>
      <vt:lpstr>في المنزل، أجيبوا عن السؤال 2 ص 20. ارسموا علامة أمام المطلوب. </vt:lpstr>
      <vt:lpstr>تدربوا على قراءة الفقرتين باسترسال ص 21. - ارسموا علامة أمام المطلوب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40</cp:revision>
  <dcterms:created xsi:type="dcterms:W3CDTF">2023-09-20T21:35:22Z</dcterms:created>
  <dcterms:modified xsi:type="dcterms:W3CDTF">2026-10-21T23:45:21Z</dcterms:modified>
</cp:coreProperties>
</file>