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84"/>
  </p:notesMasterIdLst>
  <p:sldIdLst>
    <p:sldId id="2147482733" r:id="rId9"/>
    <p:sldId id="2147482483" r:id="rId10"/>
    <p:sldId id="2147482511" r:id="rId11"/>
    <p:sldId id="2147482725" r:id="rId12"/>
    <p:sldId id="2147482523" r:id="rId13"/>
    <p:sldId id="2147482691" r:id="rId14"/>
    <p:sldId id="2147482530" r:id="rId15"/>
    <p:sldId id="2147482531" r:id="rId16"/>
    <p:sldId id="2134806179" r:id="rId17"/>
    <p:sldId id="2134806539" r:id="rId18"/>
    <p:sldId id="2147482642" r:id="rId19"/>
    <p:sldId id="2134806904" r:id="rId20"/>
    <p:sldId id="2147482630" r:id="rId21"/>
    <p:sldId id="2134806541" r:id="rId22"/>
    <p:sldId id="2134806522" r:id="rId23"/>
    <p:sldId id="2134806543" r:id="rId24"/>
    <p:sldId id="2134806544" r:id="rId25"/>
    <p:sldId id="2134806542" r:id="rId26"/>
    <p:sldId id="2134806547" r:id="rId27"/>
    <p:sldId id="2134806548" r:id="rId28"/>
    <p:sldId id="2134806550" r:id="rId29"/>
    <p:sldId id="2134806551" r:id="rId30"/>
    <p:sldId id="2134806552" r:id="rId31"/>
    <p:sldId id="2134806554" r:id="rId32"/>
    <p:sldId id="2134806320" r:id="rId33"/>
    <p:sldId id="2147482726" r:id="rId34"/>
    <p:sldId id="2134806402" r:id="rId35"/>
    <p:sldId id="2147482739" r:id="rId36"/>
    <p:sldId id="2147482740" r:id="rId37"/>
    <p:sldId id="2147482741" r:id="rId38"/>
    <p:sldId id="2147482742" r:id="rId39"/>
    <p:sldId id="2147482743" r:id="rId40"/>
    <p:sldId id="2147482744" r:id="rId41"/>
    <p:sldId id="2134808469" r:id="rId42"/>
    <p:sldId id="2134808470" r:id="rId43"/>
    <p:sldId id="2147482745" r:id="rId44"/>
    <p:sldId id="2147482475" r:id="rId45"/>
    <p:sldId id="2134806934" r:id="rId46"/>
    <p:sldId id="2147482746" r:id="rId47"/>
    <p:sldId id="2147482536" r:id="rId48"/>
    <p:sldId id="2147482747" r:id="rId49"/>
    <p:sldId id="2147482537" r:id="rId50"/>
    <p:sldId id="2147482748" r:id="rId51"/>
    <p:sldId id="2147482749" r:id="rId52"/>
    <p:sldId id="2147482750" r:id="rId53"/>
    <p:sldId id="2147482753" r:id="rId54"/>
    <p:sldId id="2134808474" r:id="rId55"/>
    <p:sldId id="2134808475" r:id="rId56"/>
    <p:sldId id="2134808476" r:id="rId57"/>
    <p:sldId id="2134808477" r:id="rId58"/>
    <p:sldId id="2134808478" r:id="rId59"/>
    <p:sldId id="2147482754" r:id="rId60"/>
    <p:sldId id="2147482728" r:id="rId61"/>
    <p:sldId id="2147482755" r:id="rId62"/>
    <p:sldId id="2147482538" r:id="rId63"/>
    <p:sldId id="2147482539" r:id="rId64"/>
    <p:sldId id="2147482540" r:id="rId65"/>
    <p:sldId id="2147482756" r:id="rId66"/>
    <p:sldId id="2134808462" r:id="rId67"/>
    <p:sldId id="2147482757" r:id="rId68"/>
    <p:sldId id="2147482758" r:id="rId69"/>
    <p:sldId id="2134808484" r:id="rId70"/>
    <p:sldId id="2134808483" r:id="rId71"/>
    <p:sldId id="2134808485" r:id="rId72"/>
    <p:sldId id="2134806944" r:id="rId73"/>
    <p:sldId id="2147482759" r:id="rId74"/>
    <p:sldId id="2147482760" r:id="rId75"/>
    <p:sldId id="2147482732" r:id="rId76"/>
    <p:sldId id="2134806383" r:id="rId77"/>
    <p:sldId id="2147482761" r:id="rId78"/>
    <p:sldId id="2134806583" r:id="rId79"/>
    <p:sldId id="2147482762" r:id="rId80"/>
    <p:sldId id="2147482763" r:id="rId81"/>
    <p:sldId id="2147482635" r:id="rId82"/>
    <p:sldId id="2147482534" r:id="rId83"/>
  </p:sldIdLst>
  <p:sldSz cx="9144000" cy="6858000" type="screen4x3"/>
  <p:notesSz cx="6858000" cy="9144000"/>
  <p:embeddedFontLst>
    <p:embeddedFont>
      <p:font typeface="Dosis" pitchFamily="2" charset="0"/>
      <p:regular r:id="rId85"/>
      <p:bold r:id="rId86"/>
    </p:embeddedFont>
    <p:embeddedFont>
      <p:font typeface="Dosis ExtraBold" pitchFamily="2" charset="0"/>
      <p:bold r:id="rId87"/>
    </p:embeddedFont>
    <p:embeddedFont>
      <p:font typeface="Dosis Medium" pitchFamily="2" charset="0"/>
      <p:regular r:id="rId88"/>
    </p:embeddedFont>
    <p:embeddedFont>
      <p:font typeface="Dosis SemiBold" pitchFamily="2" charset="0"/>
      <p:bold r:id="rId89"/>
    </p:embeddedFont>
    <p:embeddedFont>
      <p:font typeface="Microsoft Uighur" panose="02000000000000000000" pitchFamily="2" charset="-78"/>
      <p:regular r:id="rId90"/>
      <p:bold r:id="rId91"/>
    </p:embeddedFont>
    <p:embeddedFont>
      <p:font typeface="Modern Love" panose="04090805081005020601" pitchFamily="82" charset="0"/>
      <p:regular r:id="rId92"/>
    </p:embeddedFont>
    <p:embeddedFont>
      <p:font typeface="Noto Sans Symbols" panose="020B0604020202020204" charset="0"/>
      <p:regular r:id="rId93"/>
      <p:bold r:id="rId9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2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72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3946" userDrawn="1">
          <p15:clr>
            <a:srgbClr val="A4A3A4"/>
          </p15:clr>
        </p15:guide>
        <p15:guide id="8" pos="1814" userDrawn="1">
          <p15:clr>
            <a:srgbClr val="A4A3A4"/>
          </p15:clr>
        </p15:guide>
        <p15:guide id="9" orient="horz" pos="1275" userDrawn="1">
          <p15:clr>
            <a:srgbClr val="A4A3A4"/>
          </p15:clr>
        </p15:guide>
        <p15:guide id="10" orient="horz" pos="4133" userDrawn="1">
          <p15:clr>
            <a:srgbClr val="A4A3A4"/>
          </p15:clr>
        </p15:guide>
        <p15:guide id="11" orient="horz" pos="3793" userDrawn="1">
          <p15:clr>
            <a:srgbClr val="A4A3A4"/>
          </p15:clr>
        </p15:guide>
        <p15:guide id="12" orient="horz" pos="34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EEBF7"/>
    <a:srgbClr val="424D7C"/>
    <a:srgbClr val="FCC871"/>
    <a:srgbClr val="FEE5BE"/>
    <a:srgbClr val="1D79BE"/>
    <a:srgbClr val="00ACA4"/>
    <a:srgbClr val="E5E5E5"/>
    <a:srgbClr val="1F4E79"/>
    <a:srgbClr val="751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47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075" y="72"/>
      </p:cViewPr>
      <p:guideLst>
        <p:guide pos="4626"/>
        <p:guide pos="317"/>
        <p:guide pos="113"/>
        <p:guide pos="272"/>
        <p:guide orient="horz" pos="709"/>
        <p:guide pos="3946"/>
        <p:guide pos="1814"/>
        <p:guide orient="horz" pos="1275"/>
        <p:guide orient="horz" pos="4133"/>
        <p:guide orient="horz" pos="3793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6.fntdata"/><Relationship Id="rId95" Type="http://schemas.openxmlformats.org/officeDocument/2006/relationships/presProps" Target="presProps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3.fntdata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font" Target="fonts/font9.fntdata"/><Relationship Id="rId98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9T15:09:10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24575,'0'5'0,"0"1"0,0-1 0,1 0 0,0 0 0,0 1 0,0-1 0,3 8 0,-3-12 0,0 1 0,0 0 0,0-1 0,0 1 0,0-1 0,0 1 0,0-1 0,1 0 0,-1 1 0,1-1 0,-1 0 0,1 0 0,-1 0 0,1 0 0,-1 0 0,1 0 0,0 0 0,0-1 0,-1 1 0,1-1 0,0 1 0,0-1 0,0 0 0,3 1 0,-4-1 0,0 0 0,0-1 0,0 1 0,0 0 0,0 0 0,0 0 0,0-1 0,0 1 0,0 0 0,0-1 0,0 1 0,0-1 0,0 1 0,0-1 0,0 0 0,0 1 0,0-1 0,0 0 0,-1 1 0,1-1 0,0 0 0,1-2 0,-2 3 0,0-1 0,0 0 0,1 1 0,-1-1 0,0 1 0,0-1 0,0 0 0,0 1 0,1-1 0,-1 0 0,0 1 0,0-1 0,0 0 0,-1 1 0,1-1 0,0 1 0,0-1 0,0 0 0,0 1 0,-1-1 0,1 0 0,0 1 0,0-1 0,-1 1 0,1-1 0,0 1 0,-1-1 0,1 1 0,-1-1 0,1 1 0,-1-1 0,1 1 0,-1 0 0,1-1 0,-1 1 0,1 0 0,-1-1 0,0 1 0,0 0 0,0-1 0,-1 0 0,1 1 0,-1-1 0,1 1 0,-1 0 0,0-1 0,1 1 0,-1 0 0,1 0 0,-1 0 0,1 0 0,-1 1 0,0-1 0,1 0 0,-1 0 0,1 1 0,-1-1 0,1 1 0,-1 0 0,1-1 0,0 1 0,-1 0 0,-1 1 0,2-1 0,0 0 0,0 0 0,0 0 0,0 0 0,0 0 0,0 0 0,0 0 0,0 1 0,1-1 0,-1 0 0,1 0 0,-1 1 0,1-1 0,-1 0 0,1 1 0,-1-1 0,1 0 0,0 1 0,0-1 0,0 1 0,0-1 0,0 0 0,0 1 0,0-1 0,0 1 0,1 2 0,0-4-34,-1 1 0,0-1 0,0 1 0,0-1 0,0 0-1,0 1 1,1-1 0,-1 1 0,0-1 0,0 1 0,1-1 0,-1 0 0,0 1-1,1-1 1,-1 1 0,0-1 0,1 0 0,-1 0 0,1 1 0,-1-1-1,1 0 1,-1 0 0,0 1 0,1-1 0,-1 0 0,1 0 0,-1 0 0,1 0-1,-1 0 1,1 0 0,-1 1 0,1-1 0,-1 0 0,1-1 0,-1 1 0,1 0-1,-1 0 1,1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9T19:59:30.0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24575,'0'5'0,"0"1"0,0-1 0,1 0 0,0 0 0,0 1 0,0-1 0,3 8 0,-3-12 0,0 1 0,0 0 0,0-1 0,0 1 0,0-1 0,0 1 0,0-1 0,1 0 0,-1 1 0,1-1 0,-1 0 0,1 0 0,-1 0 0,1 0 0,-1 0 0,1 0 0,0 0 0,0-1 0,-1 1 0,1-1 0,0 1 0,0-1 0,0 0 0,3 1 0,-4-1 0,0 0 0,0-1 0,0 1 0,0 0 0,0 0 0,0 0 0,0-1 0,0 1 0,0 0 0,0-1 0,0 1 0,0-1 0,0 1 0,0-1 0,0 0 0,0 1 0,0-1 0,0 0 0,-1 1 0,1-1 0,0 0 0,1-2 0,-2 3 0,0-1 0,0 0 0,1 1 0,-1-1 0,0 1 0,0-1 0,0 0 0,0 1 0,1-1 0,-1 0 0,0 1 0,0-1 0,0 0 0,-1 1 0,1-1 0,0 1 0,0-1 0,0 0 0,0 1 0,-1-1 0,1 0 0,0 1 0,0-1 0,-1 1 0,1-1 0,0 1 0,-1-1 0,1 1 0,-1-1 0,1 1 0,-1-1 0,1 1 0,-1 0 0,1-1 0,-1 1 0,1 0 0,-1-1 0,0 1 0,0 0 0,0-1 0,-1 0 0,1 1 0,-1-1 0,1 1 0,-1 0 0,0-1 0,1 1 0,-1 0 0,1 0 0,-1 0 0,1 0 0,-1 1 0,0-1 0,1 0 0,-1 0 0,1 1 0,-1-1 0,1 1 0,-1 0 0,1-1 0,0 1 0,-1 0 0,-1 1 0,2-1 0,0 0 0,0 0 0,0 0 0,0 0 0,0 0 0,0 0 0,0 0 0,0 1 0,1-1 0,-1 0 0,1 0 0,-1 1 0,1-1 0,-1 0 0,1 1 0,-1-1 0,1 0 0,0 1 0,0-1 0,0 1 0,0-1 0,0 0 0,0 1 0,0-1 0,0 1 0,1 2 0,0-4-34,-1 1 0,0-1 0,0 1 0,0-1 0,0 0-1,0 1 1,1-1 0,-1 1 0,0-1 0,0 1 0,1-1 0,-1 0 0,0 1-1,1-1 1,-1 1 0,0-1 0,1 0 0,-1 0 0,1 1 0,-1-1-1,1 0 1,-1 0 0,0 1 0,1-1 0,-1 0 0,1 0 0,-1 0 0,1 0-1,-1 0 1,1 0 0,-1 1 0,1-1 0,-1 0 0,1-1 0,-1 1 0,1 0-1,-1 0 1,1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3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microsoft.com/office/2007/relationships/hdphoto" Target="../media/hdphoto7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767893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1.jpg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9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35.xml"/><Relationship Id="rId6" Type="http://schemas.microsoft.com/office/2007/relationships/hdphoto" Target="../media/hdphoto3.wdp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7.png"/><Relationship Id="rId7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5.png"/><Relationship Id="rId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4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3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11" Type="http://schemas.openxmlformats.org/officeDocument/2006/relationships/image" Target="../media/image56.png"/><Relationship Id="rId5" Type="http://schemas.openxmlformats.org/officeDocument/2006/relationships/image" Target="../media/image24.gif"/><Relationship Id="rId10" Type="http://schemas.openxmlformats.org/officeDocument/2006/relationships/image" Target="../media/image45.png"/><Relationship Id="rId4" Type="http://schemas.openxmlformats.org/officeDocument/2006/relationships/image" Target="../media/image55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7.jp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8.jp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9.jp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bin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10" Type="http://schemas.openxmlformats.org/officeDocument/2006/relationships/image" Target="../media/image45.png"/><Relationship Id="rId4" Type="http://schemas.openxmlformats.org/officeDocument/2006/relationships/image" Target="../media/image61.png"/><Relationship Id="rId9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0.xml"/><Relationship Id="rId6" Type="http://schemas.microsoft.com/office/2007/relationships/hdphoto" Target="../media/hdphoto9.wdp"/><Relationship Id="rId5" Type="http://schemas.openxmlformats.org/officeDocument/2006/relationships/image" Target="../media/image62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4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6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7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8.png"/><Relationship Id="rId7" Type="http://schemas.openxmlformats.org/officeDocument/2006/relationships/image" Target="../media/image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8.png"/><Relationship Id="rId7" Type="http://schemas.openxmlformats.org/officeDocument/2006/relationships/image" Target="../media/image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8.png"/><Relationship Id="rId7" Type="http://schemas.openxmlformats.org/officeDocument/2006/relationships/image" Target="../media/image4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8.png"/><Relationship Id="rId7" Type="http://schemas.openxmlformats.org/officeDocument/2006/relationships/image" Target="../media/image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8.png"/><Relationship Id="rId7" Type="http://schemas.openxmlformats.org/officeDocument/2006/relationships/image" Target="../media/image4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1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71.png"/><Relationship Id="rId9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3.png"/><Relationship Id="rId5" Type="http://schemas.openxmlformats.org/officeDocument/2006/relationships/image" Target="../media/image74.png"/><Relationship Id="rId4" Type="http://schemas.microsoft.com/office/2007/relationships/hdphoto" Target="../media/hdphoto7.wdp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5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5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5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6.png"/><Relationship Id="rId5" Type="http://schemas.openxmlformats.org/officeDocument/2006/relationships/image" Target="../media/image740.png"/><Relationship Id="rId10" Type="http://schemas.openxmlformats.org/officeDocument/2006/relationships/image" Target="../media/image45.png"/><Relationship Id="rId4" Type="http://schemas.openxmlformats.org/officeDocument/2006/relationships/customXml" Target="../ink/ink1.xml"/><Relationship Id="rId9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5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740.png"/><Relationship Id="rId4" Type="http://schemas.openxmlformats.org/officeDocument/2006/relationships/image" Target="../media/image36.png"/><Relationship Id="rId9" Type="http://schemas.openxmlformats.org/officeDocument/2006/relationships/customXml" Target="../ink/ink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6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8.jp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jp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9.jpg"/><Relationship Id="rId7" Type="http://schemas.openxmlformats.org/officeDocument/2006/relationships/image" Target="../media/image36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80.png"/><Relationship Id="rId11" Type="http://schemas.openxmlformats.org/officeDocument/2006/relationships/image" Target="../media/image45.png"/><Relationship Id="rId5" Type="http://schemas.openxmlformats.org/officeDocument/2006/relationships/image" Target="../media/image79.jpg"/><Relationship Id="rId10" Type="http://schemas.openxmlformats.org/officeDocument/2006/relationships/image" Target="../media/image44.png"/><Relationship Id="rId4" Type="http://schemas.openxmlformats.org/officeDocument/2006/relationships/image" Target="../media/image60.jpg"/><Relationship Id="rId9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5.png"/><Relationship Id="rId4" Type="http://schemas.microsoft.com/office/2007/relationships/hdphoto" Target="../media/hdphoto3.wdp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8.jpg"/><Relationship Id="rId7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79.jpg"/><Relationship Id="rId11" Type="http://schemas.openxmlformats.org/officeDocument/2006/relationships/image" Target="../media/image45.png"/><Relationship Id="rId5" Type="http://schemas.openxmlformats.org/officeDocument/2006/relationships/image" Target="../media/image60.jpg"/><Relationship Id="rId10" Type="http://schemas.openxmlformats.org/officeDocument/2006/relationships/image" Target="../media/image44.png"/><Relationship Id="rId4" Type="http://schemas.openxmlformats.org/officeDocument/2006/relationships/image" Target="../media/image59.jpg"/><Relationship Id="rId9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gif"/><Relationship Id="rId4" Type="http://schemas.openxmlformats.org/officeDocument/2006/relationships/image" Target="../media/image82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B1E2AA0-64FE-230E-F526-EADBB256E03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02737" y="744300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128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73713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909142" y="5005739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5074124" y="538282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21633"/>
            <a:ext cx="27901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37196" y="786927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2842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هيكلة حصة اليوم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43677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92035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1548033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7258" y="1583353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70280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20319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61627" y="283944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91229" y="2883215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8432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763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– استخلاص العبرة.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6040562" y="414110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7802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720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التعليق على مشهد باستعمال جمل اسمية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وجمل قصيرة تتضمن الحروف [د- ذ- ض ]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699803" y="544776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28726" y="5393976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680" y="4183042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5621" y="145004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67087" y="2702804"/>
            <a:ext cx="468000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17928" y="3991801"/>
            <a:ext cx="468000" cy="468000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698145" y="5284154"/>
            <a:ext cx="468000" cy="468000"/>
          </a:xfrm>
          <a:prstGeom prst="rect">
            <a:avLst/>
          </a:prstGeom>
        </p:spPr>
      </p:pic>
      <p:pic>
        <p:nvPicPr>
          <p:cNvPr id="19" name="Espace réservé pour une image  25">
            <a:extLst>
              <a:ext uri="{FF2B5EF4-FFF2-40B4-BE49-F238E27FC236}">
                <a16:creationId xmlns:a16="http://schemas.microsoft.com/office/drawing/2014/main" id="{61E62253-58C7-22D6-A1CA-57BD8631D35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717928" y="5986022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83441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270258" y="1875520"/>
            <a:ext cx="66034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80 % من المتعلمين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916387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30</a:t>
              </a: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3754563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4125883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91115" y="4601689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3682340" y="4969192"/>
            <a:ext cx="2507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جمل اسمية  قصيرة 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11" y="5426439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281659" y="5786447"/>
            <a:ext cx="4900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تتضمن الحروف</a:t>
            </a:r>
            <a:r>
              <a:rPr lang="f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]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د- ذ- ض</a:t>
            </a:r>
            <a:r>
              <a:rPr lang="f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</a:t>
            </a:r>
            <a:r>
              <a:rPr lang="ar-MA" sz="2400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24" y="82537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9342" y="953646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1567" y="1990358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233512" y="280867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565593" y="4904109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746361" y="2654441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374981" y="1998883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6366017" y="4163589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5F1D14E-EC1A-B3CE-5AC6-6B2D16D7E7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1" y="1994762"/>
            <a:ext cx="63999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B8B7A740-8240-4C7D-CEE8-AA6FA2C7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3" y="756000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المنزلي. من يقرأ جملته؟ 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FEB4A67-0C8E-4140-53B9-7B54ABA80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63351" y="648000"/>
            <a:ext cx="828000" cy="82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CB847A9-F37F-132D-DCB4-155E666FA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EF7E62D-AB39-D82C-00AF-822F66CE94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9FED0D6-EF24-1622-D567-1DFC50776D0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265A2E7-165F-1FCE-2226-EA893ACAC3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881" y="11770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EF9F557-C570-0DCA-B081-9E24CB602B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246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C44195B-4403-0A79-EFE7-44BA05F9745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05A482F-4874-2EB6-36E3-8A276FFF24A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301CC-5A8D-2B3C-4911-D24F68E0A884}"/>
              </a:ext>
            </a:extLst>
          </p:cNvPr>
          <p:cNvSpPr>
            <a:spLocks/>
          </p:cNvSpPr>
          <p:nvPr/>
        </p:nvSpPr>
        <p:spPr>
          <a:xfrm>
            <a:off x="451765" y="130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816C81-C23F-5322-9FE4-84D5AB95618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04ABC6-AA5C-F72C-6F71-21CDAF11FF82}"/>
              </a:ext>
            </a:extLst>
          </p:cNvPr>
          <p:cNvSpPr>
            <a:spLocks/>
          </p:cNvSpPr>
          <p:nvPr/>
        </p:nvSpPr>
        <p:spPr>
          <a:xfrm>
            <a:off x="1856189" y="112734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CDF9B-E848-C0A3-07AC-1D647B472DBB}"/>
              </a:ext>
            </a:extLst>
          </p:cNvPr>
          <p:cNvSpPr/>
          <p:nvPr/>
        </p:nvSpPr>
        <p:spPr>
          <a:xfrm>
            <a:off x="1396180" y="2856175"/>
            <a:ext cx="6195300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 ..............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FDBD92-C82D-5E19-45EB-4A4950354A47}"/>
              </a:ext>
            </a:extLst>
          </p:cNvPr>
          <p:cNvSpPr/>
          <p:nvPr/>
        </p:nvSpPr>
        <p:spPr>
          <a:xfrm>
            <a:off x="1586752" y="4633350"/>
            <a:ext cx="5814157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 واسِعٌ.</a:t>
            </a:r>
            <a:endParaRPr lang="fr-MA" sz="6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97E4CD-7019-A1DC-45C9-54B763A8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59600" y="648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40281D-3265-2898-89F1-E3778F695C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758" y="1925124"/>
            <a:ext cx="8417859" cy="397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71783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7280" y="1408771"/>
            <a:ext cx="500501" cy="576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9586DD-0D95-AC5F-2D3E-33DD456D6E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481" y="1731693"/>
            <a:ext cx="8417859" cy="397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8C9440-2588-94FE-A54D-C4952008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F18808-73B2-28C8-DBD0-BC08403BBB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93" y="1936967"/>
            <a:ext cx="8417859" cy="397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076FAA-CA69-344D-8F3F-0B145B97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351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43269" y="199349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1F5404-AC31-BABB-F5EB-13D65E6C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635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6074CA13-C3E5-870A-7611-8411442FE96E}"/>
              </a:ext>
            </a:extLst>
          </p:cNvPr>
          <p:cNvSpPr/>
          <p:nvPr/>
        </p:nvSpPr>
        <p:spPr>
          <a:xfrm>
            <a:off x="5978535" y="2565638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جِـــ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ْعٌ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0FCE1CF7-4D3F-C003-F447-A864BAFDD1DF}"/>
              </a:ext>
            </a:extLst>
          </p:cNvPr>
          <p:cNvSpPr/>
          <p:nvPr/>
        </p:nvSpPr>
        <p:spPr>
          <a:xfrm>
            <a:off x="1023186" y="2565637"/>
            <a:ext cx="2216005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مَريــــ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ـض</a:t>
            </a:r>
            <a:r>
              <a:rPr lang="ar-MA" altLang="fr-FR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55B40D55-C226-6F73-6E55-81E263E89518}"/>
              </a:ext>
            </a:extLst>
          </p:cNvPr>
          <p:cNvSpPr/>
          <p:nvPr/>
        </p:nvSpPr>
        <p:spPr>
          <a:xfrm>
            <a:off x="3591012" y="256563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جَيِّــــ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ـدٌ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1D7B545E-EAB1-83DD-E731-B9A320D20F27}"/>
              </a:ext>
            </a:extLst>
          </p:cNvPr>
          <p:cNvSpPr/>
          <p:nvPr/>
        </p:nvSpPr>
        <p:spPr>
          <a:xfrm>
            <a:off x="3188186" y="2525556"/>
            <a:ext cx="2767628" cy="1335097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جِـــ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ْعٌ</a:t>
            </a:r>
            <a:endParaRPr lang="ar-MA" sz="8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7597351-E318-B612-AF3A-FFBF407D0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5809FC-7B75-2965-F229-234798636C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1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43269" y="199349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43269" y="199349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1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جِـــذْعٌ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02FEAF-4100-C5CF-979E-99E7F35176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4"/>
            <a:ext cx="792001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098A95B-BF0A-BF8E-A464-109693995B45}"/>
              </a:ext>
            </a:extLst>
          </p:cNvPr>
          <p:cNvSpPr/>
          <p:nvPr/>
        </p:nvSpPr>
        <p:spPr>
          <a:xfrm>
            <a:off x="2613863" y="2521051"/>
            <a:ext cx="3916274" cy="135458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7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جَيِّــــ</a:t>
            </a:r>
            <a:r>
              <a:rPr lang="ar-MA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ـدٌ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6D29-646A-9CA0-10F0-42DAE199B1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11943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ED44D-C097-A7E2-68F8-3EBD2C8BC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43269" y="199349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A77DB0-658D-3930-E19A-CEC3E8076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43269" y="199349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1" y="2914343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جَيِّـــــدٌ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89BDA41-DF7E-6F8E-B18F-6CF61C2AB6FD}"/>
              </a:ext>
            </a:extLst>
          </p:cNvPr>
          <p:cNvSpPr/>
          <p:nvPr/>
        </p:nvSpPr>
        <p:spPr>
          <a:xfrm>
            <a:off x="3194606" y="2501388"/>
            <a:ext cx="2754788" cy="138973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مَريــــ</a:t>
            </a:r>
            <a:r>
              <a:rPr lang="ar-MA" altLang="fr-FR" sz="8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ـض</a:t>
            </a:r>
            <a:r>
              <a:rPr lang="ar-MA" altLang="fr-FR" sz="8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endParaRPr lang="ar-MA" sz="8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E94A1C-E581-43B6-69A3-65E24FB2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2393269-3D1F-E40F-CCAB-E8A757370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3A59B99-078D-7A18-6870-F2C940855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3C0524-5F61-8761-0891-7421653A88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C806430-0DD4-A2EB-9476-D95FFF9E63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7B7EEFA-F682-3074-6597-06E135F4C2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A98358C-C22A-56A3-18F5-A2A6496A5B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451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2FF451-A898-70EB-213C-47AD0AB2E3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1C77D1-4872-0054-C695-00887A9B2FA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33A10C5-2A75-6F08-5345-068D8B2F5E39}"/>
              </a:ext>
            </a:extLst>
          </p:cNvPr>
          <p:cNvSpPr>
            <a:spLocks/>
          </p:cNvSpPr>
          <p:nvPr/>
        </p:nvSpPr>
        <p:spPr>
          <a:xfrm>
            <a:off x="319193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081CC5-5887-C02B-F748-3B78AB41FF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E3CF1-6873-8CDC-AFFB-89A56DAA5B0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A2387-7F7E-A2ED-8034-BE35E7A4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B67167F-44C1-3312-D28B-6018C86CB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33D302-0095-6787-B43D-F1FF22914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C8303F-9411-4594-7D58-F9E69C7591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8A38AC1-7F06-C422-A94C-3C10E5770E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7AB4675-7A9E-1934-77CC-D669C53896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FEC6197-A24A-E41B-D53B-433BAC923A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20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EDA05E7-7C9A-30DA-1944-286110CBA12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5022BC-5201-ED4E-D041-40142B54910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0D488-1248-EB73-4EE9-044260306279}"/>
              </a:ext>
            </a:extLst>
          </p:cNvPr>
          <p:cNvSpPr>
            <a:spLocks/>
          </p:cNvSpPr>
          <p:nvPr/>
        </p:nvSpPr>
        <p:spPr>
          <a:xfrm>
            <a:off x="370379" y="1221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010F14-EE43-F6F1-83CB-F4608A8ED14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DA324-4A5A-1D2C-6345-708B96E0C4C0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MA" altLang="fr-FR" sz="18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جَديدَةٌ</a:t>
            </a:r>
            <a:endParaRPr lang="fr-FR" dirty="0"/>
          </a:p>
        </p:txBody>
      </p:sp>
      <p:pic>
        <p:nvPicPr>
          <p:cNvPr id="6" name="Google Shape;1379;p12">
            <a:extLst>
              <a:ext uri="{FF2B5EF4-FFF2-40B4-BE49-F238E27FC236}">
                <a16:creationId xmlns:a16="http://schemas.microsoft.com/office/drawing/2014/main" id="{2C629910-ECF9-69F5-749E-45E5AE90FB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43269" y="199349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F73850-EC82-411B-D542-F3955C8CFAA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193A4EB-6D1D-50AB-D28E-881339A9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883D55-9E73-51EC-D00F-5B9E2DB19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97A7652-3AB8-5C9F-A026-AE3C96FA53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2745" t="10466" r="1216" b="10329"/>
          <a:stretch/>
        </p:blipFill>
        <p:spPr>
          <a:xfrm>
            <a:off x="2843269" y="199349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42B194-3250-A197-E86E-435C8CB81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361" y="2924175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مَريـــــضٌ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7DF0528-B135-1AF0-36E7-6327AEF17165}"/>
              </a:ext>
            </a:extLst>
          </p:cNvPr>
          <p:cNvGrpSpPr/>
          <p:nvPr/>
        </p:nvGrpSpPr>
        <p:grpSpPr>
          <a:xfrm>
            <a:off x="371024" y="137521"/>
            <a:ext cx="7466674" cy="288000"/>
            <a:chOff x="371024" y="137521"/>
            <a:chExt cx="7466674" cy="288000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4E42479B-A40E-3E6D-62DF-3576CE930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D9820F7D-FC78-B516-F71B-20904709E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B54AD50B-23C5-8352-5895-B2A142BD2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50AA6082-7ABF-CDE9-AE54-F79077E54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B5890208-4A65-5016-15B7-2D161284F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3694D74-7759-0CB5-CAF6-7695FA99AF7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E21A641-0BBB-2737-F297-504137C5DA60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07D285-0F39-23E7-7DCD-7E73E2F657BF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F181A0D-6A45-0A20-DC90-39CB1B8B732D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4889EC9-044C-E8C0-FCCB-4C37F5D5401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DD4D8398-A17A-BB1B-EA40-D1E358689355}"/>
              </a:ext>
            </a:extLst>
          </p:cNvPr>
          <p:cNvSpPr/>
          <p:nvPr/>
        </p:nvSpPr>
        <p:spPr>
          <a:xfrm>
            <a:off x="5488630" y="2489018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نافِـــ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C237A5F4-CE55-49BD-8269-39C3CFFC7177}"/>
              </a:ext>
            </a:extLst>
          </p:cNvPr>
          <p:cNvSpPr/>
          <p:nvPr/>
        </p:nvSpPr>
        <p:spPr>
          <a:xfrm>
            <a:off x="1550205" y="2489018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أَرْ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29" name="Google Shape;1671;p201">
            <a:extLst>
              <a:ext uri="{FF2B5EF4-FFF2-40B4-BE49-F238E27FC236}">
                <a16:creationId xmlns:a16="http://schemas.microsoft.com/office/drawing/2014/main" id="{1210556A-6205-2411-6C9A-B2BC8F29F312}"/>
              </a:ext>
            </a:extLst>
          </p:cNvPr>
          <p:cNvSpPr/>
          <p:nvPr/>
        </p:nvSpPr>
        <p:spPr>
          <a:xfrm>
            <a:off x="5472822" y="436702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َحِكَ</a:t>
            </a:r>
          </a:p>
        </p:txBody>
      </p:sp>
      <p:sp>
        <p:nvSpPr>
          <p:cNvPr id="30" name="Google Shape;1671;p201">
            <a:extLst>
              <a:ext uri="{FF2B5EF4-FFF2-40B4-BE49-F238E27FC236}">
                <a16:creationId xmlns:a16="http://schemas.microsoft.com/office/drawing/2014/main" id="{CB739774-75E9-9014-480E-E674631AD9C6}"/>
              </a:ext>
            </a:extLst>
          </p:cNvPr>
          <p:cNvSpPr/>
          <p:nvPr/>
        </p:nvSpPr>
        <p:spPr>
          <a:xfrm>
            <a:off x="1550205" y="435561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َواءٌ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B93295E-F6B9-ED58-19B4-2E4CDCD27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91F923-EAA2-7471-94C4-18ED349AA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A699810-AEDD-8D0B-9F6F-EB9350EE9C45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457200" rtl="1" eaLnBrk="1" latinLnBrk="0" hangingPunct="1"/>
            <a:endParaRPr lang="fr-FR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7E0EB9A-5250-26D5-25DC-7C1FDC3AC1E9}"/>
              </a:ext>
            </a:extLst>
          </p:cNvPr>
          <p:cNvGrpSpPr/>
          <p:nvPr/>
        </p:nvGrpSpPr>
        <p:grpSpPr>
          <a:xfrm>
            <a:off x="371024" y="137521"/>
            <a:ext cx="7466674" cy="288000"/>
            <a:chOff x="371024" y="137521"/>
            <a:chExt cx="7466674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5B8C0CE-413B-94E6-5E58-DE751BCCB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07DD2A3-0F81-83EE-16FB-BDAD2B3C9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E1FC8029-6F34-3C80-5C52-0359F0BFF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437AD4A-15FF-FA6B-8B8B-4D76C4BD8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BDA0BF3-1AC5-3050-CA85-F21F6C358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0B6D000-5177-F18E-E8C8-B2A4164EC70C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03F1A8D-425D-D9EF-BD17-33F7152F1625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5871789-92B3-3706-D0BA-49340BCF7DA6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D826506-B0D1-861B-050C-63274B6A1D2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DC23B53-65AB-D526-0670-A37351416007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9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229659" y="1777877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233512" y="301516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9035" y="194196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897201" y="1764322"/>
            <a:ext cx="540000" cy="54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97243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D8AF5C4-D280-AD52-5057-49AFE278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ستعيدون سرد الحكاية انطلاقا من مشاهدها. استمعوا مجددا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E0D20A3-EBD1-993A-145A-99D04AAE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A4F8E98-FAA5-5759-EE75-A358CA0DD55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8DF4927-3444-A329-9FFB-27D45C61C747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C09ABC1-5CDA-821F-18BE-4A8829810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4987D335-AAAC-BFE6-1D43-381DB5030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7A5800FF-445B-F85B-D4F4-6E5C56A9E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10D0BD00-5E83-E0EC-E0C4-1E9D8E30A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3C709CD-3524-EABA-3DC9-38E6EE107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DD1F809-F38F-6C5C-B70B-51A5CBFF91FA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F266EC0-60AD-18DB-89AF-FBD582F61C88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3DEEA17-CB74-05CD-6F46-A8B9E00A6CF0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67EF4AB-501D-F0B6-4DF7-9F1087810EEC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E5B16BF-174F-C6B1-BD26-E11A2AE3932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  <p:pic>
        <p:nvPicPr>
          <p:cNvPr id="5" name="FINALE -  رِحْلَةٌ إِلى عالَمِ ٱلْحَيَوانِ V1-720p-251021">
            <a:hlinkClick r:id="" action="ppaction://media"/>
            <a:extLst>
              <a:ext uri="{FF2B5EF4-FFF2-40B4-BE49-F238E27FC236}">
                <a16:creationId xmlns:a16="http://schemas.microsoft.com/office/drawing/2014/main" id="{04C1035B-524F-FA48-1474-DB943804410A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91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58451813-4F4B-322B-706E-60474A474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4806" y="1803531"/>
            <a:ext cx="4831967" cy="3974417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288D4F-3F5B-7FAC-02F7-8768B96DF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FAA366B-41CD-3007-3EF4-744D59586D24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DB2D97D-D02E-F236-5890-2422175F0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E73FBAE-3B2D-2E03-F7C0-EBF0AD2A0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D023B38-0B3D-FF05-D4FE-1C452AE49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D02B337-FDB5-572A-D309-EB30BC60E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B4B70A1-D01D-BC63-6954-71E92E9B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9BB6B7-9724-ED8C-2C97-16F64CEE858A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D5938EC-CD62-1CC6-D45A-D351058EFA33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251887-5F03-760C-43CE-8690F487F35F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0804D3D-5C54-1B3B-A2C7-5916BE11996A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A0107F-DE63-3DAD-C054-D040079DB07A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59301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289787-2A2A-6FB7-7807-23473A683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00933"/>
            <a:ext cx="792000" cy="7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8D737B-E8E5-7093-3A03-EE75BF27E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4806" y="1803531"/>
            <a:ext cx="4831967" cy="397441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FAB54EB-69B2-EF01-789A-64607D0528F8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866A220-F925-15B7-3F01-D422A6B28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AA927A7-5926-ACC1-C54E-821E1CE21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C21D815-FD40-0F7A-1376-D239F70C4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9111694-A113-96CD-45FB-DF3F49434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378CF7D-AD04-0D4D-F63B-784EAF4AB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B427551-5EF6-6470-B770-5D2BAE8E24E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9E39767-CCE4-8D60-6B68-DC2D6707EA9F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AD9E60-4B04-8552-07A5-E16C8401A25A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6F7C432-A7AA-87D6-24FD-4E3C225061BA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6B8C4C-3892-BAEA-1618-89BC38BE80A6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899502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BCAF4F0-B804-F872-7E11-BC437BD017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3974" y="1904625"/>
            <a:ext cx="4363341" cy="3588960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AE8AF9F2-A7F2-CA3F-78A8-3456F4640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E2F9CE-90DC-F2C7-0B9D-56314B0D5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B1DDE2F2-4F03-4095-0C1C-9AAC197EF470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CAC31A8-2F5A-DA29-38FB-13715F2D6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145D7F3-FA82-BF60-A1D2-8F0A94FA8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21322A2-3FCF-9E56-5B00-7B913DE69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1CCCBFB-A503-58B8-BE15-C026BA3B2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C2F3C12-2B2C-34E7-6DE0-7297D55DE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1954A4-9244-641D-943F-CDD5D0990A85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73BB378-BA68-9B88-AA22-98FD32B41190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F96C9B3-4494-B4DC-55BE-B40B755FF437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2D6FA83-9524-643D-E51D-BC02C287C07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0BFFB30-2221-C2FA-DBBF-DA4FC4382AB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958346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201518-530D-FBE4-2807-FD2197FED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DF48CC-3439-E837-5A72-E670826BAD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3974" y="1904625"/>
            <a:ext cx="4363341" cy="358896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F608027-17AC-2787-6AB7-3DBB41916707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25AEF33-8266-6920-95AB-551D1D61A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285382A-DDA4-D853-1415-F815369E2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7531926-FBFF-C25C-60D5-2A1B346AC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4E287A1-C460-AF52-42E5-D011E4FD8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ED52C88-8E39-9CB1-1BE7-4E27288C8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62B640-7DC5-0BB6-0B29-2EF7CDAE305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0FC1C47-A78E-F052-7056-3AF5A3725249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EF18C01-EB2F-C7A1-7F9A-70EE3D8D8C0C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B25FFA3-23C0-F11C-3649-F5F70D56311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DF640A2-D112-E591-8EAD-BAE0B02E9D9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888611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204B0D4B-0D18-ABA3-8B53-F13363DA1F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7371" y="1943051"/>
            <a:ext cx="4596575" cy="3780801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92F12B7-A398-28ED-CC56-6CEFB85D4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CD0B378-6769-0C7A-D5D6-4AF07719CE03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88E4D49-B5FD-31CA-2D5E-AA92B81C6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8E795E1-1AB7-105F-1224-A92FA4B7E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CC4FECD-825F-A736-30B2-9CC2B9CCC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17C57E4-A337-1D5F-5806-D9EAB11D0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7F3A8B3-0B73-8CD7-675B-579680A78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FE4B97A-1CE8-E582-9CCE-AEF10F151B1E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9153BD-B258-2628-4344-B956E65634ED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DDAAB09-DB4F-B8AB-4A77-739C170ACD09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1A893B5-3000-174B-5A72-A5C096FFA9C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F4328F5-1B8F-8C7E-F433-27BA381AE6C8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0394253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7F65D3-A67D-4EEA-73CE-265FB0848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99097C-1609-0002-43D2-38173E73F3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7371" y="1943051"/>
            <a:ext cx="4596575" cy="3780801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F59ADD4-8352-4F76-C957-025D5774CCB7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2BFE183-029E-3BC7-57A2-B7D15DD5D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E846574-771D-16E8-91EE-46C03BA07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302B623-31B5-76DF-D49F-2205547DA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905F81C-32D1-5A41-F658-66F9EE751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EE84BF7-625B-096F-B9E1-AD122F69F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75D9856-1D23-8E3E-4179-9562FAB43E9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BD3B346-7D92-2E89-340A-A3571641F927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860E712-D174-E4F6-3E52-92C03AEC4CCC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2DACB40-9685-E50E-EBE7-FB363DE8F2E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BB4829A-2A9D-8D0F-FF85-83CC46A1A9EA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434207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4C0B4-F952-559B-3BA3-EE3409585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7C73241-B2B7-647D-0738-357D65F0D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8399" y="1747445"/>
            <a:ext cx="5106608" cy="4200316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9EC13E92-0C20-0A81-91A1-0A184A052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الرابع 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FEA6FB-3ADA-EB80-A1B0-BC485D2BC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CF000549-E3F0-F4A3-6BFA-06E485CAF93F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3F2E20C-CD1E-F391-7019-D255DF7A2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BBDED48-6385-7910-905D-091658E3B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76C844F-B5B5-D75F-4999-A2662D040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98C98C0-4C8D-D293-D91C-67E9A32B9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BE22BBF-5258-41BD-49C1-82F6E32FE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C2A49AB-EAA7-2FCC-1B8C-41FD7BC851D0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5C45F3F-E70C-8DC8-FF84-7400E5597F7E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768CA15-0207-CE5D-7043-38001D14F417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04D1A2A-67E2-0621-91C6-CA35973BC34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CC6F82F-D61A-2266-A0F0-10DA309DBD43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160413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D7E19-C539-3912-C4C8-AD3581F06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DC9C3-1552-F558-383F-0F8899B0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الرابع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CE46D60-54CE-98C1-8C51-F36CF9650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8399" y="1747445"/>
            <a:ext cx="5106608" cy="4200316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8808F5-16E7-CF50-D653-FAE6F6ED6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0D6422C-DCA1-46BE-46DB-601FBBE38E68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6246F79-732C-747C-1AD3-F3FBCA73F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CC0F829-0695-465A-F1C1-F35605DC0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85299B2-C4DD-5D25-DAF9-DC119C72E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D13A9B3-BDFD-20A0-3147-61DA2EEC1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B045C41-C305-F192-135B-B0363C460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653F81E-3328-50B0-35B7-E17EB2424EB8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3F99003-0FCB-7893-02A3-3DED74498E51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5E110F-5E72-9D43-B11B-0E0A9DD76C47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1BCE76A-E25E-E5E2-F303-961EFF228EC7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383DF64-7DB1-CBD9-3A02-EDA00D8A9BC7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742710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AC39228-8AA9-BF28-7C51-F21D0681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أحداث الحكاية من البداية إلى النهاية.  من منكم يسردها؟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9" name="Image 28" descr="Une image contenant graphisme, capture d’écran, Graphiqu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CD71B9E-2890-576C-CA92-D16E01EB4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23" y="1467500"/>
            <a:ext cx="6713153" cy="5070842"/>
          </a:xfrm>
          <a:prstGeom prst="rect">
            <a:avLst/>
          </a:prstGeom>
        </p:spPr>
      </p:pic>
      <p:pic>
        <p:nvPicPr>
          <p:cNvPr id="3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A49E603-32BB-0B2A-D937-D2D180D006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55DBB2D-E4EC-D312-F864-7E6AB7712376}"/>
              </a:ext>
            </a:extLst>
          </p:cNvPr>
          <p:cNvGrpSpPr/>
          <p:nvPr/>
        </p:nvGrpSpPr>
        <p:grpSpPr>
          <a:xfrm>
            <a:off x="370379" y="124362"/>
            <a:ext cx="7467319" cy="301159"/>
            <a:chOff x="370379" y="124362"/>
            <a:chExt cx="7467319" cy="30115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1CEDD43-5AC1-6810-BDB0-ACB128786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BF7CC27-1C23-4060-3D5F-834F5F66D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3FA1750-9D4B-962E-7D5C-C957A4A62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D0FE35A-4C5B-F8B2-9CDE-C50134850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45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AB1AE7E-1400-0A05-2D97-D37A40E51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0637" y="134293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9859FC1-C642-C2C2-E600-C77EBC9AFD1F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9999728-5737-542C-9FA7-51B4E06FDBB4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0ED64F5-4FBE-E387-C853-C3128528A383}"/>
                </a:ext>
              </a:extLst>
            </p:cNvPr>
            <p:cNvSpPr>
              <a:spLocks/>
            </p:cNvSpPr>
            <p:nvPr/>
          </p:nvSpPr>
          <p:spPr>
            <a:xfrm>
              <a:off x="370379" y="124362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F11522-E548-594F-A3A5-1CF294952C33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44DBF6-FF61-F227-1FF7-25601FFFA938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4332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24842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0865" y="939343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419087" y="1777877"/>
            <a:ext cx="752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7BB0C26-9E18-7D8C-5DDC-5D1F03A3D1A2}"/>
              </a:ext>
            </a:extLst>
          </p:cNvPr>
          <p:cNvSpPr txBox="1">
            <a:spLocks/>
          </p:cNvSpPr>
          <p:nvPr/>
        </p:nvSpPr>
        <p:spPr>
          <a:xfrm>
            <a:off x="2233512" y="30151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  ــــ استخلاص العبرة.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7911" y="1760452"/>
            <a:ext cx="540000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441684" y="1935825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" رحلة إلى عالم الحيوان".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8C374B2-0A60-5275-4A71-656BCAC66609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B6A7E7-97E9-387A-DF2B-EE8B7135A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BB172B2-979D-113A-14E8-6DA54F224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727151F-6238-5ED3-EB00-E804EF6D1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A442920-4764-D50D-2553-709F5C4B5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4A9093A-A083-4210-1FEB-F459421E4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726D774-FA4A-718D-648E-9D87F8E838AA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EFE7F4-FD3F-839C-8295-05956751026D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272A7F8-FAAB-196D-B822-5D4F95B5FBD5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8750A80-277C-71E0-3425-F28C3C3AE77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CAA2ED3-FD3B-48BC-FA17-40A3733BBA2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C0AC85A-9668-3021-3B1F-F3172875C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4761" y="1980000"/>
            <a:ext cx="2674478" cy="414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31568F-28AB-8EF8-F137-70C99995F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624A679-3D04-693D-87BB-C040AD250CAA}"/>
              </a:ext>
            </a:extLst>
          </p:cNvPr>
          <p:cNvSpPr txBox="1"/>
          <p:nvPr/>
        </p:nvSpPr>
        <p:spPr>
          <a:xfrm>
            <a:off x="632373" y="3151096"/>
            <a:ext cx="7907503" cy="2265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بِدايَةِ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لْأُسْبو</a:t>
            </a:r>
            <a:r>
              <a:rPr lang="ar-MA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عِ،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ذَكَّرَت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MA" sz="4400" b="1" kern="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لْمُعَلِّمَة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MA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لتَّلاميذَ بِمَوْعِدِ زِيارَةِ حَديقَةِ </a:t>
            </a:r>
            <a:r>
              <a:rPr lang="ar-MA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تِ.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 مُتَشَوِّقونَ لِرُؤْيَةِ حَيَواناتِهِم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MA" sz="44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4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لْمُفَضَّل</a:t>
            </a:r>
            <a:r>
              <a:rPr lang="ar-MA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7D5474A-4E33-F16C-242D-5604B58576B3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3F3715C-57EF-326B-A489-ECB954A27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1C9441-5936-1E74-CAB6-F046432E3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DBD3AAD-3E20-4813-8B1C-A1B46D39A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5B14C82-2553-9363-98FB-D0EBD9CCE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E84621-EBA2-2E82-2712-4B2775BC7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AB7E6CB-A17E-B491-862B-8E7F356548B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FB7543-7800-CF1F-C09C-61264BB8C0C2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04CD38-0A9B-059E-CE14-6E59E66EE9BE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43C0BA0-6698-8C67-8E01-755CD0FEFC2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06904B-FDA1-6EB6-DA9E-A271583BCBFC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1924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7AB28-1DE8-6E68-E828-DB9C755A9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D599F6-78B0-14E9-F217-57A3AE895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366414-0DDE-9ECA-8565-E79236AFA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7D5029-4F0F-94C7-B8D9-D57722358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61" y="3005248"/>
            <a:ext cx="8468078" cy="191431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86BC8C5-FFB4-5276-5EE8-38ABEADA43C9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D1B9442-9CBE-E279-7F95-70AA14722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FC31C65-08BE-522B-5922-969C80CBB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16DCC54-BA48-0119-3D2C-7A96EDD52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15BF685-D8E6-0C48-265B-46C2631FB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2985120-F027-39C4-5873-6A16CE1F3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BC7174-902A-5618-F8AD-ED8AB2D6AAEF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CEDD1D-06AA-6BAD-8BA5-D9DD900C1E14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F90D894-72A7-6158-39A1-FCDC96CF8FA8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8ECF0DD-A9FC-DD41-5F07-C03524211EEF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A425E9-9AF2-F121-12BE-D9A1EFB221D2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108221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EAF22B-62EA-16AA-81C6-D08D0F275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4A7599-2CE1-ADBD-8E01-F69B6C166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73" y="2903562"/>
            <a:ext cx="8428028" cy="2377646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171BD2F-4958-D5DF-B908-F829547A24C0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B0BF035-D5CC-3049-582D-0410F61D0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156E181-154E-A5C2-CE1F-30727B8B8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0F70875-76B2-C692-254F-1F83FEC76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4CF3D73-19FE-947B-4EBA-DEB918C02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B22F6CE-3319-F071-7175-F52045A3E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E4B2A84-9716-11B2-8B96-99226E5CB818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279DF9-D137-19E3-50A1-14FE2B4C2F8B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CB99BE3-05D5-5378-636A-5383840461C1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EEEFC0-04AE-C909-4296-8AD4C775DAFF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7DB1783-0C6A-B165-91A8-A2F5C57300C8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926351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DDED8-0B7E-5E79-09FD-0EE23D203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F4FEE-27A0-EA24-DC7E-6B1C72950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305B5C-7033-2F32-A711-28D8A6889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571079-F3C9-12B5-CFD1-EF9992254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94" y="3330095"/>
            <a:ext cx="8315665" cy="260931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0F2C736-B08B-0D07-77AA-3AF17D058081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D3FF605-6CFD-D4C4-44F1-0FCDD90D6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E0E4398-31F4-DA33-A679-E26ADEFDA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F46FB5E-C71E-2292-CC94-3A8C44932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AE3FB6D-35BF-74B0-7B7A-B5A6CF977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C421B1D-49C0-E585-1CAF-C3D1AAD17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86303C5-C215-1F45-6DA4-8755DB4ADE4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2C527B-E1E0-C8D4-BBB5-1BD4C018EED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3D813B-25E4-D754-2DE7-A96E47B0BCAB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579C623-ED42-7DBF-F407-0B7892E8EC3C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637315-6E09-3B14-A551-0B51AA14196B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466897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FCB8665-4BA1-8B01-8840-9E1083F5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FA8669-E700-867A-7A7D-862D18422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665B0A-4976-B5C6-3F9E-AFA5CF3E1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65" y="2564895"/>
            <a:ext cx="8200141" cy="315190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BAC82E0-5325-74E2-74AE-A2301098DE73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9D0A0DF-05C3-4E32-B3F9-4E5F5EF4D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4E7B100-7883-FB0A-C799-FA82CAD11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3F0F265-C355-4D21-BE8C-9E9471340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E2FCC54-9C66-FDC2-67FB-6986A4489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9A839AB-52A6-914C-5F08-B0408F5BF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7154938-E9D2-8812-4DB4-4518DBD9754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AFFFDDA-BC8A-4D5A-C58D-272D9A2EA6D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5175734-A391-39A1-A317-1F9969B9AA96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662A989-3612-5EBF-FE27-8CE58D0473DA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7F84F52-3ADD-7B08-9235-42C1E7C43C32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08751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ثنائيات؛ ابحثوا في النص عن المقطع الذي يشير إلى اتفاق الأصدقاء. ضعوا تحته سطرا.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185C050-C6C9-C8F1-2D2E-0C8ACC834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2962" y="2048436"/>
            <a:ext cx="2737183" cy="4237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C6722C6-116D-2806-5921-DDA7F0DD4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5C36494-2B42-72A1-26DE-E7A96C9FFA4E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0094260-8ACA-C10E-FF60-EC05A2558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DF2995A-9C11-B05D-99B2-18C8E7962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3BBEEDF-D5FD-F25A-0A6A-125614C53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FB3179E-AB40-E67D-8382-0554482AD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D56A0B8-D7A5-54D4-9589-7F0B2D876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F1EFEF2-2376-7C84-0F06-ED4D27DA581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0C1FC41-18BA-EB2C-327A-0CC51A3F964E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F911501-AC99-3EC5-CD85-412010EC17E0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954C2DE-06D8-3BC0-95EB-F56FF98B727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A5CB294-58CB-773E-8C7C-466372E53CD4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15021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37858D4-3F0D-9182-09CB-EA8845DF6E4A}"/>
              </a:ext>
            </a:extLst>
          </p:cNvPr>
          <p:cNvSpPr txBox="1"/>
          <p:nvPr/>
        </p:nvSpPr>
        <p:spPr>
          <a:xfrm>
            <a:off x="1187824" y="2699661"/>
            <a:ext cx="6570552" cy="1541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اِتَّفَقَ ٱلْأَطْفالُ عَلى ٱلتَّضامُنِ مَعَ صَديقِهِمْ إِيادٍ. وَقَرَّروا تَأْجيلَ ٱلرِّحْلَةِ.</a:t>
            </a:r>
          </a:p>
        </p:txBody>
      </p:sp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99E0E8A-555F-C635-5633-106082C51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2CBFCCD0-1607-E938-0611-37FE1362343E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227E2CC-9B73-E9CE-D053-7ED71764C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3484495-32AF-2BE6-48AF-89D2732E7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60379D6-7BDF-7276-C2EE-17EE004C5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F9AA599-23BE-8816-A563-FB0A38ADA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0D5D648-EAEC-6FE4-D4EA-64DC89D52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B0C31B-B866-5D6B-0D11-74EE67D1E0F0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439B3A7-BB14-C877-E45C-3305AD0CEADA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7A224A6-0C4B-A158-F118-5F0FD313C300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E475449-74E6-59DA-F221-54C2BED8069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46FD11-9712-EAEA-56C2-3C05EC40BCA1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78850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AEB84-62AF-B2DF-71A7-9AD8D07F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1B094C46-12C4-0798-C4DF-B3E0898B5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المقطع الذي يبين إعجاب المعلمة بقرار الأصدقاء.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B856DB-1C6E-38E1-3F65-6E2BD1998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2962" y="2048436"/>
            <a:ext cx="2737183" cy="4237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1F244098-2B54-CE3E-C3AA-179C48802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1CF02B22-AD6A-2AE5-C32E-32EB23910CFC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8122BB4A-67C2-0014-65DF-A724CE9CA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3552265-EE9F-3887-54FC-E3A10D26B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2BBAB1E-8BDE-E5FE-7A7F-E7D72E59E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5CCC6A3-AA26-7705-4743-600888D4C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5188A72-A286-A623-4A5E-71DDBA97B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283F3B9-CD77-B07E-690C-5259A9274B11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CFA7027-E977-4DC3-62DC-533B1B4C8D53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7EC4B28-C477-3297-E4FC-8F64BC721C7D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BF5DFBD-5CC4-14F8-9FDC-BDEB98242893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BBEAF93-EF18-A323-FD4A-67AEFD780AB7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3529678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7E50-62A7-9A88-4048-F7417743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E4BA34A9-B759-38FD-AA39-E43A467F7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75" y="2987382"/>
            <a:ext cx="7818919" cy="1442049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F77A3976-0BAE-20DE-7A5A-EC9A5AEC09DC}"/>
              </a:ext>
            </a:extLst>
          </p:cNvPr>
          <p:cNvCxnSpPr>
            <a:cxnSpLocks/>
          </p:cNvCxnSpPr>
          <p:nvPr/>
        </p:nvCxnSpPr>
        <p:spPr>
          <a:xfrm flipV="1">
            <a:off x="872718" y="3654435"/>
            <a:ext cx="3653027" cy="256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2EDBF57-B43E-8ED0-5DB7-12C93873DA82}"/>
              </a:ext>
            </a:extLst>
          </p:cNvPr>
          <p:cNvCxnSpPr>
            <a:cxnSpLocks/>
          </p:cNvCxnSpPr>
          <p:nvPr/>
        </p:nvCxnSpPr>
        <p:spPr>
          <a:xfrm flipV="1">
            <a:off x="4351922" y="4372711"/>
            <a:ext cx="4025429" cy="256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re 15">
            <a:extLst>
              <a:ext uri="{FF2B5EF4-FFF2-40B4-BE49-F238E27FC236}">
                <a16:creationId xmlns:a16="http://schemas.microsoft.com/office/drawing/2014/main" id="{42AC2290-F9E9-6402-CB4F-C01A37DF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59EEBE0-890C-5A5D-C256-DF440EE4D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6D59A72-0054-E010-19BC-13A841E360B6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8B0453C-1769-F0B3-2E75-993918787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A9C32B3-475B-5B58-BFB8-603C703D9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4C8F144-6384-F682-3029-F528BBCD3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EB21836-C596-8773-2B52-4ABE49B29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E386DFB-DDCE-FF25-8217-6D534F49B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FAE7390-EED0-8D55-692B-4F630D2CD50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3FD4A9E-7B5C-0B56-0FF7-16580289DE14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2B41F9D-C1EB-27A1-8688-17435288518C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47C36A-3E32-CCCB-8C77-05EA603B0368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17228BC-05F1-FCEB-8FD4-334EBE93EA32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3613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BD854-10C3-F82E-4BD5-B84630EB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BF50EDB3-462F-653E-CB43-75CA148D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المقطع الذي يبين كيف عبر الأصدقاء عن تضامنهم مع إياد.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F2CA099-29D3-6B4B-7282-132706E5A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2962" y="2048436"/>
            <a:ext cx="2737183" cy="4237069"/>
          </a:xfrm>
          <a:prstGeom prst="rect">
            <a:avLst/>
          </a:prstGeom>
          <a:ln>
            <a:noFill/>
          </a:ln>
        </p:spPr>
      </p:pic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BEBFA1-B386-42DC-12A3-EA913035C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4C1918AD-3E33-A4A1-666C-D2FE253316B8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6B5A367-C4B0-EC5B-11B7-D6B0A6FB8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91D7580-ABED-8131-A492-91FF14CCE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A40B2D3-3769-E444-01B4-3F26C74FB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30C77AF-A21F-4A8B-9519-A5C8E15F5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5A6ECFC-2BEF-A628-27B3-7B7A0C1AA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151FDA-2E46-2D8D-B733-7D334C14E089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74D461A-6C2D-28E7-6904-6C51429B3600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65D86D5-BF99-C798-DC35-CF4EADF2645D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161735F-1998-4033-51AD-ECF6211D16F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1EE1DB-9FDF-6825-5066-13358261181A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095553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90243-5E18-47F4-F617-33F5324F7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7110AF6-11B7-EDD0-3BB2-56DBB46C7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02" y="2913172"/>
            <a:ext cx="7612283" cy="1466704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060D308F-3F1C-4042-2BA2-8034635DF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2400" dirty="0"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DED8E92-2CB5-93B9-F21F-753580DE6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D6582A92-56B1-20CE-CDE7-AF13D80F9795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2EFD383-C125-435C-1A8F-12323F7DF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1B10301-BF99-519E-C997-695A33FDB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45FF651-EFF1-9BCE-0A2C-B7458CE75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BFD7376-37C6-FA29-DE91-B8C640765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E74D17E-06B7-8DCA-4BFF-7E4A721FA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E0D1CA-777A-62AD-7D78-9A53EB06A25C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8844417-A064-F5B0-ECE5-3367131AF425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ED03464-C01A-B6B6-3A77-6808D460B064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472ED4E-2A49-946A-A94A-36AE5F6DE55E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7C9EF39-15BF-9395-8AB8-551F61665AB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530388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AD028-EB46-31B5-D31F-80F80636D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49EF6467-AB73-91F2-550A-198211BB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سيكون شعور إياد لو أن أصدقاءه ذهبوا إلى الرحلة ولم يزوروه؟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5064C9B-2B34-92E0-E018-2D61CCE03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55550BC-6949-10C3-2B5C-1C9C5ABC6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EB4B3CE-4155-9A41-E121-5925E85A3B6F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C43BF26-DA16-670E-5EA2-72B6109D6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6806E73-BAF5-DD43-1E7C-6B6C9E76F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48EFC97-11D8-8B85-439D-088E1AEBD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0D22AFE-1EA3-188D-E73D-A8D677C42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2525768-03C3-D216-9549-098BD920D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10C9A4C-A549-C7F6-F39A-363E5458BF8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1BF99E6-B2C6-4E0A-F25A-A085A82A7291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9CB87-F24A-AC21-F109-D5C3F1386A3C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992FB9-79A0-AFEA-7087-EC9F1A2027A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B0063C-BF8C-39FC-EB3C-C8724A9D66BA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111417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D0172-DFFF-C89C-00AD-6D925158B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C4F54FC-C00A-C608-E9EE-025EA730C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8267" y="2228603"/>
            <a:ext cx="2767465" cy="2767465"/>
          </a:xfrm>
          <a:prstGeom prst="rect">
            <a:avLst/>
          </a:prstGeom>
        </p:spPr>
      </p:pic>
      <p:sp>
        <p:nvSpPr>
          <p:cNvPr id="20" name="Titre 19">
            <a:extLst>
              <a:ext uri="{FF2B5EF4-FFF2-40B4-BE49-F238E27FC236}">
                <a16:creationId xmlns:a16="http://schemas.microsoft.com/office/drawing/2014/main" id="{128F5655-F7B4-83A9-A195-61C4AA0F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رأيكم في سلوك الأصدقاء تجاه إياد في هذه الحكاية؟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8460551-BB9E-CF67-83F3-18D0213D5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A5C0CDC-6758-42D0-C4F1-40E5BC0DE9B2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BF02CBA-DFB8-EBD9-EC3C-1910D4BE0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0E2B585-9E59-9ECE-556D-B29CBB8F2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72F50FC-9627-0B20-D2A0-35E0A3B84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F04B4CD-601D-2D4A-007F-D0AEE5C49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5ECC2BE-0086-08BE-056E-61ED352DC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7CC4EA-593A-15EE-46B8-6C48A46E696B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CEEFAA-970A-91B0-4011-9D783DD1CE87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CD82996-6186-F4A0-96C9-0A0E0BE67A64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DEF2C6A-73BD-1731-3637-09055A4B12E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1828104-86A7-485B-0D15-0DB4FF2121D9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674487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3C2D6-965E-D54B-47E0-11F0B94F8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455CF353-240D-C5C9-E13D-587914763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177" y="2632191"/>
            <a:ext cx="7532626" cy="1937303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22D312E7-CAE3-36FB-D5A1-F3B47976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المتن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2EA9C18-655B-9DE1-A6D9-4AF41480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F7007F-026C-38AA-DE55-FCB6A1AAC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338" y="4156015"/>
            <a:ext cx="2767465" cy="276746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297E6C-B0F0-9B14-3F28-B83F2BF8670A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282CDEE-3947-5B50-59F9-1BA323310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6AEB3DE-2E8E-E34E-D6CA-6EF4C85E0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2A6BA22-0233-BDE7-5570-BEB8B6B3A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9B79637-2E90-C2AF-7CE7-09A1FF7A9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AE76D57-6E9E-B186-48D1-C59E524C5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51D83D6-9A20-F8FF-09EB-C5B75567FA02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3C4DE14-D1D5-923B-2A51-B9BF252320F9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7BDCCA5-3610-2C5F-D354-9DAA1D485A5F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2B469F-4AA6-003B-ED3F-45F3BE01724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7BD9C69-40BF-6186-751B-CCBE582C1556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064385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التعبير الكتابي</a:t>
            </a:r>
            <a:r>
              <a:rPr lang="ar-MA" sz="4000" dirty="0">
                <a:solidFill>
                  <a:srgbClr val="424D7B"/>
                </a:solidFill>
              </a:rPr>
              <a:t>/إملاء</a:t>
            </a:r>
            <a:r>
              <a:rPr lang="ar-AE" sz="4000" dirty="0">
                <a:solidFill>
                  <a:srgbClr val="424D7B"/>
                </a:solidFill>
              </a:rPr>
              <a:t> 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301794" y="1777877"/>
            <a:ext cx="1869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التعبير الكتابي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02659" y="2749686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التعليق على مشهد باستعمال جمل اسمية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endParaRPr lang="ar-MA" sz="2800" b="1" dirty="0">
              <a:ea typeface="Dosis SemiBold"/>
              <a:cs typeface="Microsoft Uighur" panose="02000000000000000000" pitchFamily="2" charset="-78"/>
              <a:sym typeface="Dosis SemiBold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54A239-74F7-84EF-FD71-11405203A5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5" r="-15"/>
          <a:stretch>
            <a:fillRect/>
          </a:stretch>
        </p:blipFill>
        <p:spPr>
          <a:xfrm>
            <a:off x="7180323" y="2015322"/>
            <a:ext cx="900000" cy="697543"/>
          </a:xfrm>
          <a:prstGeom prst="rect">
            <a:avLst/>
          </a:prstGeom>
        </p:spPr>
      </p:pic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458E4083-D663-976D-E1C1-DA2DA2E412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5763213" y="974885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2333" y="1768045"/>
            <a:ext cx="540000" cy="540000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A2FA5D-E395-9142-0E5C-888F5B6E3EA7}"/>
              </a:ext>
            </a:extLst>
          </p:cNvPr>
          <p:cNvSpPr txBox="1">
            <a:spLocks/>
          </p:cNvSpPr>
          <p:nvPr/>
        </p:nvSpPr>
        <p:spPr>
          <a:xfrm>
            <a:off x="1910536" y="3463180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التدرب على الرسم الإملائي لكلمات وجمل قصيرة </a:t>
            </a:r>
          </a:p>
          <a:p>
            <a:pPr marL="0" lvl="0" indent="0" algn="r" rtl="1">
              <a:spcBef>
                <a:spcPts val="0"/>
              </a:spcBef>
              <a:buClr>
                <a:srgbClr val="424D7B"/>
              </a:buClr>
              <a:buSzPts val="1200"/>
              <a:buNone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     تتضمن الحروف[د- ذ- ض]</a:t>
            </a:r>
          </a:p>
        </p:txBody>
      </p:sp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تركبون جملا من كلمتين.  لاحظوا سأعبر عن هذا المشهد.  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B17C8EF-2458-181B-D0F1-D830461C1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0A40FEB-A07F-C3FE-9505-8FB0DA7D1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3" t="24913" r="30555" b="43764"/>
          <a:stretch>
            <a:fillRect/>
          </a:stretch>
        </p:blipFill>
        <p:spPr>
          <a:xfrm>
            <a:off x="2691477" y="2357718"/>
            <a:ext cx="4135709" cy="251908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C075181-EC13-61FE-7563-DF0B9FCA721B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C1CCB98-C728-91A0-7CEF-8992C8765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549B9D9-B9DB-964B-D169-9B0EA70CC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E34686E-337E-FF9A-B13E-3C041060A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8F422F6-CBCA-EBB6-F8CC-2B40C72D1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A0EBA85-CB7B-E448-4364-F1693B535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399B88-1A0F-6120-DFD4-ED3F43007A2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759FE8-996F-F5CD-C546-1786424B99E5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A357B32-7FFC-FC54-DBF7-7F9A75D08B18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5227572-2D03-34D9-BDE2-089106C7F52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B9ED033-0788-F274-EACC-7511A6AE2596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478521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830CE-D57F-105E-8F84-EE3977975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0FE3B5-6CFC-BD6B-9059-E424139BC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أسأل من في الصورة.  إنها المعلمة – سأبدأ جملتي ب اَلْمُعلمة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4753F9-307A-CC80-2F67-E46EE8F6B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7D295A-1BFE-FB8F-EABA-116DD019F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25443" r="2112" b="34918"/>
          <a:stretch>
            <a:fillRect/>
          </a:stretch>
        </p:blipFill>
        <p:spPr>
          <a:xfrm>
            <a:off x="879767" y="2698376"/>
            <a:ext cx="7384465" cy="220083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96D5020-7069-52D8-75F9-BACCE6FAFD79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2DCC879-C641-9B2A-579F-C1B629D60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77E87E7-66E3-215D-916F-688684B27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41F37AE-F3A4-BB37-092C-6EC349C11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A6464D5-DDA4-E1E9-F60E-A98EBD2EE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6AED9E2-80D0-F128-5988-75360E82E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5234E2-CCC1-82ED-F734-EA8F5362BF5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B057CA-A652-5CD9-A757-F673C6B1EF3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AEC656-3CF9-5D29-8211-1EC86668ECB3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8165082-D669-C298-FDE6-D4A6C2CF81D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119663A-5FFC-6AC0-BE0F-D455904289EB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701980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91154-79AE-AD6E-7FF3-D54988BD2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4B906C-5C95-410A-3E55-B052505F6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اَلْآن سَأصِفُ الْمُعَلمة. أسأل : كيف هي المعلمة في الصورة؟  اَلْمُعَلِّمَة مبتسمة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88D6A1-D561-6911-BAEC-83162E237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339FB35-C7E8-12FE-1786-4440EBE40DEB}"/>
              </a:ext>
            </a:extLst>
          </p:cNvPr>
          <p:cNvGrpSpPr/>
          <p:nvPr/>
        </p:nvGrpSpPr>
        <p:grpSpPr>
          <a:xfrm>
            <a:off x="683273" y="2124637"/>
            <a:ext cx="7635808" cy="3437963"/>
            <a:chOff x="683273" y="2124637"/>
            <a:chExt cx="7635808" cy="3437963"/>
          </a:xfrm>
        </p:grpSpPr>
        <p:pic>
          <p:nvPicPr>
            <p:cNvPr id="25" name="Image 24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2346A767-B94B-21CD-90C8-CA94F6EFD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7" t="15063" r="2112" b="23016"/>
            <a:stretch>
              <a:fillRect/>
            </a:stretch>
          </p:blipFill>
          <p:spPr>
            <a:xfrm>
              <a:off x="808945" y="2124637"/>
              <a:ext cx="7384465" cy="3437963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5AB5ED08-0EA2-C3F0-850E-4545EF553812}"/>
                </a:ext>
              </a:extLst>
            </p:cNvPr>
            <p:cNvGrpSpPr/>
            <p:nvPr/>
          </p:nvGrpSpPr>
          <p:grpSpPr>
            <a:xfrm>
              <a:off x="683273" y="4921623"/>
              <a:ext cx="7635808" cy="600635"/>
              <a:chOff x="683273" y="4921623"/>
              <a:chExt cx="7635808" cy="600635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CB87D500-2C59-FC02-058D-D988E024E28E}"/>
                  </a:ext>
                </a:extLst>
              </p:cNvPr>
              <p:cNvSpPr/>
              <p:nvPr/>
            </p:nvSpPr>
            <p:spPr>
              <a:xfrm>
                <a:off x="683273" y="4921623"/>
                <a:ext cx="7635808" cy="600635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17" name="Encre 16">
                    <a:extLst>
                      <a:ext uri="{FF2B5EF4-FFF2-40B4-BE49-F238E27FC236}">
                        <a16:creationId xmlns:a16="http://schemas.microsoft.com/office/drawing/2014/main" id="{ED5A2233-6D90-8095-08CC-F4EBDC258A18}"/>
                      </a:ext>
                    </a:extLst>
                  </p14:cNvPr>
                  <p14:cNvContentPartPr/>
                  <p14:nvPr/>
                </p14:nvContentPartPr>
                <p14:xfrm>
                  <a:off x="2813208" y="5188100"/>
                  <a:ext cx="26640" cy="33840"/>
                </p14:xfrm>
              </p:contentPart>
            </mc:Choice>
            <mc:Fallback xmlns="">
              <p:pic>
                <p:nvPicPr>
                  <p:cNvPr id="17" name="Encre 16">
                    <a:extLst>
                      <a:ext uri="{FF2B5EF4-FFF2-40B4-BE49-F238E27FC236}">
                        <a16:creationId xmlns:a16="http://schemas.microsoft.com/office/drawing/2014/main" id="{ED5A2233-6D90-8095-08CC-F4EBDC258A18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795208" y="5170100"/>
                    <a:ext cx="62280" cy="694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ABAA1E6-2D09-E23C-9EC7-BBF431D62F2B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08DFB9B-647C-1A66-B968-F02459AA4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C69EA5E-492E-D8A6-385C-A20CF3BB1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77DB2BB-F707-9854-F77D-B7E06F61E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DFE3F4B-1192-7646-CF54-DC8F5751D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FE869F-841B-9653-5EE6-F68FE4462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D4C4D35-4480-5735-719F-AB12BA000386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1A5DA1-8CB8-B289-453F-14A49C202CE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821934-A947-8012-ABE4-F074928955D0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5CDA81-56EB-6C81-8013-6B0CC81AB2CE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5D224D-ADA2-F7A2-7BB2-7D2E0A21522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102195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FF3F9-E2C6-BA93-3BC9-167DF4D55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082EB6-C55B-582B-B41A-4B2CFAFC7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:لوصف شخصية في صورة : أسأل وأجيب ثم أكتب الجملة وأضع نهايتها نقطة.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6FE4CE-DC80-961D-035D-A1C0512BC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5" name="Image 2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5DDE905-0AF6-5E44-5129-72A69DC34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15063" r="2112" b="23016"/>
          <a:stretch>
            <a:fillRect/>
          </a:stretch>
        </p:blipFill>
        <p:spPr>
          <a:xfrm>
            <a:off x="808945" y="2124637"/>
            <a:ext cx="7384465" cy="3437963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DDCFC3-7214-D69C-5C29-F09CEC39155C}"/>
              </a:ext>
            </a:extLst>
          </p:cNvPr>
          <p:cNvSpPr/>
          <p:nvPr/>
        </p:nvSpPr>
        <p:spPr>
          <a:xfrm>
            <a:off x="683273" y="4921623"/>
            <a:ext cx="7635808" cy="6006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5C426B-B304-8DA1-142C-0E3B00B639BF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ADA025C-8A35-59EF-3285-487C54325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8F3BABB-9A53-34CA-CECC-631BCA1F3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67D63EC-7F64-4724-91D1-31D2091DB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7C97896-1C91-093F-2E3C-33DCBB8A5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1E3591C-A56C-4899-8E5C-6B7923772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74A1F6-2BAF-98B7-7C3F-DB1AC4EDBA8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C586B4-3FC4-3E1B-7910-B9457B5398B5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779C63F-FF09-F642-9750-ADCBB4CC9573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295F77A-6926-27B7-5294-F42F112AFCB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6E638B-64AD-A87A-F835-E626D3FE531B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5CB59C9-1781-28EB-320A-96B571AC8E2A}"/>
              </a:ext>
            </a:extLst>
          </p:cNvPr>
          <p:cNvGrpSpPr/>
          <p:nvPr/>
        </p:nvGrpSpPr>
        <p:grpSpPr>
          <a:xfrm>
            <a:off x="683273" y="2124637"/>
            <a:ext cx="7635808" cy="3437963"/>
            <a:chOff x="683273" y="2124637"/>
            <a:chExt cx="7635808" cy="3437963"/>
          </a:xfrm>
        </p:grpSpPr>
        <p:pic>
          <p:nvPicPr>
            <p:cNvPr id="29" name="Image 28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4D4AF440-073F-695F-67DD-762FC9B6A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7" t="15063" r="2112" b="23016"/>
            <a:stretch>
              <a:fillRect/>
            </a:stretch>
          </p:blipFill>
          <p:spPr>
            <a:xfrm>
              <a:off x="808945" y="2124637"/>
              <a:ext cx="7384465" cy="3437963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C590C827-0349-EDF1-BF29-32093C76CE29}"/>
                </a:ext>
              </a:extLst>
            </p:cNvPr>
            <p:cNvGrpSpPr/>
            <p:nvPr/>
          </p:nvGrpSpPr>
          <p:grpSpPr>
            <a:xfrm>
              <a:off x="683273" y="4921623"/>
              <a:ext cx="7635808" cy="600635"/>
              <a:chOff x="683273" y="4921623"/>
              <a:chExt cx="7635808" cy="600635"/>
            </a:xfrm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919DBE99-1562-243A-D28A-7E113F4D5E60}"/>
                  </a:ext>
                </a:extLst>
              </p:cNvPr>
              <p:cNvSpPr/>
              <p:nvPr/>
            </p:nvSpPr>
            <p:spPr>
              <a:xfrm>
                <a:off x="683273" y="4921623"/>
                <a:ext cx="7635808" cy="600635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32" name="Encre 31">
                    <a:extLst>
                      <a:ext uri="{FF2B5EF4-FFF2-40B4-BE49-F238E27FC236}">
                        <a16:creationId xmlns:a16="http://schemas.microsoft.com/office/drawing/2014/main" id="{C24D9A14-9A5D-2A5E-DC28-BB4550F3C5A3}"/>
                      </a:ext>
                    </a:extLst>
                  </p14:cNvPr>
                  <p14:cNvContentPartPr/>
                  <p14:nvPr/>
                </p14:nvContentPartPr>
                <p14:xfrm>
                  <a:off x="2813208" y="5188100"/>
                  <a:ext cx="26640" cy="33840"/>
                </p14:xfrm>
              </p:contentPart>
            </mc:Choice>
            <mc:Fallback xmlns="">
              <p:pic>
                <p:nvPicPr>
                  <p:cNvPr id="32" name="Encre 31">
                    <a:extLst>
                      <a:ext uri="{FF2B5EF4-FFF2-40B4-BE49-F238E27FC236}">
                        <a16:creationId xmlns:a16="http://schemas.microsoft.com/office/drawing/2014/main" id="{C24D9A14-9A5D-2A5E-DC28-BB4550F3C5A3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795208" y="5170100"/>
                    <a:ext cx="62280" cy="694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65702402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6F91-A111-9DFC-EEE9-B995CC5F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8B9F94-F1B9-5F26-DD42-36F3D3D90BC9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EB9C923D-12BC-0555-8816-65C795AA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إلى السبورة ليصف الشخصيات الأخرى في الصورة؟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FR" sz="2400" dirty="0"/>
          </a:p>
        </p:txBody>
      </p:sp>
      <p:pic>
        <p:nvPicPr>
          <p:cNvPr id="2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6FD2AED-AD9E-5D6C-65AA-DC0ED79CB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7" name="Image 36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DECCB79-E6A3-C551-8660-3F191577A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09"/>
          <a:stretch>
            <a:fillRect/>
          </a:stretch>
        </p:blipFill>
        <p:spPr>
          <a:xfrm>
            <a:off x="1233888" y="2868705"/>
            <a:ext cx="6440250" cy="33322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314BFF9-2546-2C58-BC15-84A6D05BDBEE}"/>
              </a:ext>
            </a:extLst>
          </p:cNvPr>
          <p:cNvSpPr txBox="1"/>
          <p:nvPr/>
        </p:nvSpPr>
        <p:spPr>
          <a:xfrm>
            <a:off x="3111838" y="5079156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اَلتَّلاميذُ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3BE2CB-632E-63F4-985C-B2B93E650DEE}"/>
              </a:ext>
            </a:extLst>
          </p:cNvPr>
          <p:cNvSpPr txBox="1"/>
          <p:nvPr/>
        </p:nvSpPr>
        <p:spPr>
          <a:xfrm>
            <a:off x="3412613" y="5511325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اَلتَّلاميذُ مُنْتَبِهونَ.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134AA0-7B57-84C4-7ED6-AD5532EA900B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9B4DBF5-5CBE-2255-A060-EE20857D6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329A125-3102-0EBC-33F7-D91034E38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5081D62-6A97-A8E9-3FAE-1C2EB6BC4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E6C50F4-98A7-B11B-382E-D0A3370F2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5921157-F97D-4EB4-32A6-7C033884C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07ABC2B-9CB6-E678-1DE0-CA74C119004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063349F-B799-7992-EEB5-4D99D9A5286B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D6F5142-21E2-15FA-CD4B-FB30FAFCE28B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F61BC04-F7E2-4083-804A-1E8AFB97EDA3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57D907C-49F6-51C8-73BE-5505F14CCBAC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00282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4444C-91CA-4520-2DD5-5712696A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BAAF8C56-5905-3751-3C5E-9C287553AB91}"/>
              </a:ext>
            </a:extLst>
          </p:cNvPr>
          <p:cNvSpPr txBox="1"/>
          <p:nvPr/>
        </p:nvSpPr>
        <p:spPr>
          <a:xfrm>
            <a:off x="1032067" y="4009942"/>
            <a:ext cx="65471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اَلتَّلاميذُ مُنْتَبِهونَ.</a:t>
            </a:r>
            <a:endParaRPr kumimoji="0" lang="fr-MA" sz="8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B25090B-6D26-0BEF-3B89-5AB7CE708727}"/>
              </a:ext>
            </a:extLst>
          </p:cNvPr>
          <p:cNvSpPr txBox="1"/>
          <p:nvPr/>
        </p:nvSpPr>
        <p:spPr>
          <a:xfrm>
            <a:off x="925179" y="2433868"/>
            <a:ext cx="65471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اَلْمُعَلِّمَةُ مُبْتَسِمَةٌ.</a:t>
            </a:r>
            <a:endParaRPr kumimoji="0" lang="fr-MA" sz="8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Titre 20">
            <a:extLst>
              <a:ext uri="{FF2B5EF4-FFF2-40B4-BE49-F238E27FC236}">
                <a16:creationId xmlns:a16="http://schemas.microsoft.com/office/drawing/2014/main" id="{8E12EAFD-079D-CF97-769F-064FE9E8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97E637-82C3-2C7D-2DE4-341E4B57D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A1A58505-7CC6-8138-D69C-5134F38E1761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9C9C158-A8C1-73A1-9A73-18D480FCA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FD9BE13-D66E-B01C-8190-91A2A243C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EA781F7-E095-1F60-982D-D0161CAF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AC9AF53-60C1-A952-861C-E6EC47B10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B213D39-4DA2-542A-1800-EAB7205C7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AFE2930-35E7-C479-62EE-B26A7507BFC9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666E49-9F7E-BB98-2A52-F7EE7083FB5B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862857-F9E3-0CB3-97A4-AFA3606780F3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DEF80CA-4EF1-D9B2-1085-2AA288F1F96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2AD802-5048-70EF-75DB-2BF687E4FCA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679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733B6C3A-0BF3-070D-A60F-EF66D8271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4097" y="1731693"/>
            <a:ext cx="2946283" cy="4456018"/>
          </a:xfrm>
          <a:prstGeom prst="rect">
            <a:avLst/>
          </a:prstGeom>
          <a:ln>
            <a:noFill/>
          </a:ln>
        </p:spPr>
      </p:pic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ص18.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0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13B72D-549B-7C8A-4F35-DD9FDA18B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F7550D8-CFB1-E836-E4C1-D40982E1373C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B63DF48-BEFE-5A68-C0DC-A8D11F2F3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37C470C-3D21-0011-4E91-F074EE836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8AEBA08-1072-584A-0DEF-7F8C2669A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592D78EC-A9D5-FC09-C2C5-4EA03C008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A4D7449-F802-5CCC-3250-C17E5D3FB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38977C-4328-1175-A5F9-5B82BBA06E69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91722DE-E1BE-3418-68A3-115B4BD45CB3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06CFFD6-B76A-C52A-5481-8DCB31D5A12A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EED754-6753-EBCA-3276-FD9B84707F1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200FC40-3E51-DFCD-9E06-CE86C58FCAF6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12158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984EA-54B4-5C34-E328-6BFA7C541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3D1C36A-1FCB-3C02-C693-5266B0EC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الجملتين بما يناسب. أمامكم دقيقة واحدة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F646A42-9BB4-12B4-00D8-5BD1AC6AD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8" name="Espace réservé pour une image  17" descr="Une image contenant véhicule, Véhicule terrestre, voiture, roue&#10;&#10;Le contenu généré par l’IA peut être incorrect.">
            <a:extLst>
              <a:ext uri="{FF2B5EF4-FFF2-40B4-BE49-F238E27FC236}">
                <a16:creationId xmlns:a16="http://schemas.microsoft.com/office/drawing/2014/main" id="{E1D3303E-8108-E08B-888C-3E54FE157F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r="8874"/>
          <a:stretch>
            <a:fillRect/>
          </a:stretch>
        </p:blipFill>
        <p:spPr>
          <a:xfrm>
            <a:off x="3169113" y="1680074"/>
            <a:ext cx="3240000" cy="3240000"/>
          </a:xfr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AA98F84-1D66-BB34-EB5E-8446F6DB17B6}"/>
              </a:ext>
            </a:extLst>
          </p:cNvPr>
          <p:cNvSpPr txBox="1"/>
          <p:nvPr/>
        </p:nvSpPr>
        <p:spPr>
          <a:xfrm>
            <a:off x="1929540" y="4764409"/>
            <a:ext cx="6169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مُصابٌ.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54D5CE4-8FEA-69F1-8A01-88CCA05A743C}"/>
              </a:ext>
            </a:extLst>
          </p:cNvPr>
          <p:cNvSpPr txBox="1"/>
          <p:nvPr/>
        </p:nvSpPr>
        <p:spPr>
          <a:xfrm>
            <a:off x="2065550" y="5506527"/>
            <a:ext cx="5928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اَلرَّجُل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A1E2EE4-0725-2213-8A51-A6543171AADF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997F8EB-A336-D314-71C3-BE8DE84C8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633C573-BB79-EE7D-012F-8133367F5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BF8CC15-8FC1-3ED3-7F64-C36B2396A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27ED3B0-BE5F-E08C-A968-6441693FC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6F46ECA-9FC9-4B5B-A722-93C202AB5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A23C0DA-681D-03B9-174B-C7F3F9501669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DF17957-CEB0-C350-6C56-9A74C534C321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EFE1F27-D86B-CA5C-F732-E1300A454EAC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6BEA8E2-45FB-01AC-E661-3B0DBAC4531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E00B54-518B-42A1-72F0-9EED2CF00042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730481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9E0D8-507B-973D-4D0D-852D15AF6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37F4AFE6-3EE2-855F-06D9-B6EBAEA8D599}"/>
              </a:ext>
            </a:extLst>
          </p:cNvPr>
          <p:cNvSpPr txBox="1"/>
          <p:nvPr/>
        </p:nvSpPr>
        <p:spPr>
          <a:xfrm>
            <a:off x="2330244" y="4740071"/>
            <a:ext cx="5805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إِيادٌ مُصابٌ.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E1E1B52-EAC7-377B-5F68-62FC0E2BA5D6}"/>
              </a:ext>
            </a:extLst>
          </p:cNvPr>
          <p:cNvSpPr txBox="1"/>
          <p:nvPr/>
        </p:nvSpPr>
        <p:spPr>
          <a:xfrm>
            <a:off x="1319738" y="5526616"/>
            <a:ext cx="7411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اَلرَّجُلُ خائِفٌ.</a:t>
            </a:r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7C8C9D05-36B7-C988-A2E2-B6D19B8C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يقبل الأستاذ كل  الإجابات الممكنة.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véhicule, Véhicule terrestre, voiture, roue&#10;&#10;Le contenu généré par l’IA peut être incorrect.">
            <a:extLst>
              <a:ext uri="{FF2B5EF4-FFF2-40B4-BE49-F238E27FC236}">
                <a16:creationId xmlns:a16="http://schemas.microsoft.com/office/drawing/2014/main" id="{01014AF7-5EAB-093D-0ABE-93B166C7C2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r="8874"/>
          <a:stretch>
            <a:fillRect/>
          </a:stretch>
        </p:blipFill>
        <p:spPr>
          <a:xfrm>
            <a:off x="3169113" y="1680074"/>
            <a:ext cx="3240000" cy="3240000"/>
          </a:xfrm>
        </p:spPr>
      </p:pic>
      <p:pic>
        <p:nvPicPr>
          <p:cNvPr id="1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769D0D-E988-0FEF-4FFF-9B0A27329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31B3D5-4DCF-CBE2-9F9C-BA9958861B28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7C9872A-C4E4-8521-D054-9DCF94241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E4CBD88-8214-FB5F-4591-1227878D5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1710CC9-1D54-26B4-7874-8031C1D9F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217DDB6-334B-2311-0B65-AF5FCA455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D5F7CE2-A586-309F-A71F-E888794F9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410C36-B69D-FCAD-BC57-4E0A147C835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F8D1BA7-ABCD-E8F2-DDD4-A392ACB380A8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B9B9B07-53F4-0A7C-F512-278257A9F113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BF80DBA-B644-6083-BEA5-E8489B3CAAAD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49E9E02-1CAA-3380-D7DB-78441711A10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724141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04A14-D226-98CE-090B-5B302C13C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B667089F-55B8-2E8B-551B-40709DBE2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كراساتكم دائما ؛ أكملوا الجملتين بما يناسب.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A71BC6A-3FD7-7E08-B7C1-DE745D982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Espace réservé pour une image  17">
            <a:extLst>
              <a:ext uri="{FF2B5EF4-FFF2-40B4-BE49-F238E27FC236}">
                <a16:creationId xmlns:a16="http://schemas.microsoft.com/office/drawing/2014/main" id="{9A42DA58-069A-346A-0612-C738DF8719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88" b="-10788"/>
          <a:stretch>
            <a:fillRect/>
          </a:stretch>
        </p:blipFill>
        <p:spPr>
          <a:xfrm>
            <a:off x="3169113" y="1680074"/>
            <a:ext cx="3240000" cy="3240000"/>
          </a:xfr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073F475-7551-4999-CCBD-67BF4AF03B3F}"/>
              </a:ext>
            </a:extLst>
          </p:cNvPr>
          <p:cNvSpPr txBox="1"/>
          <p:nvPr/>
        </p:nvSpPr>
        <p:spPr>
          <a:xfrm>
            <a:off x="1732751" y="4785385"/>
            <a:ext cx="74577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إِيادٌ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...............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74F5521-8E25-FFED-9DEC-80BF9F359D9B}"/>
              </a:ext>
            </a:extLst>
          </p:cNvPr>
          <p:cNvSpPr txBox="1"/>
          <p:nvPr/>
        </p:nvSpPr>
        <p:spPr>
          <a:xfrm>
            <a:off x="2212258" y="5506527"/>
            <a:ext cx="5782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</a:t>
            </a:r>
            <a:r>
              <a: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مُتَضامِنون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88E4C0-4DF1-2B89-46DD-193C102476E4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AE54CE1-438B-E568-D616-0FC2A644E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6FA18A0-7E46-FAAC-2973-FDF8DAA25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BA33AC9-98D8-1479-324D-CA6153411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6FBDA97-056D-F857-0731-C08556A68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FAE9B5B-2037-9650-395B-9B16A2D56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F885112-665B-F8C2-AFE3-991D2AD5D326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4A0C3-DF2A-C227-3A44-DEF681CA4068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32A8A76-F14B-FFB6-D708-2E6F002D566F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2D85BA-93A2-1A90-EDDB-7341D993B10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3EA159A-1D78-3960-D46A-2A1CE4F24659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495419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D0C9F-B22B-05AF-0042-C9E891EE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CB505C3C-D766-599F-9B31-26EFBA19B302}"/>
              </a:ext>
            </a:extLst>
          </p:cNvPr>
          <p:cNvSpPr txBox="1"/>
          <p:nvPr/>
        </p:nvSpPr>
        <p:spPr>
          <a:xfrm>
            <a:off x="2639971" y="4557595"/>
            <a:ext cx="43536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424D7C"/>
                </a:solidFill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إِيادٌ سَعيدٌ.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17C283F-51B5-E1FC-6C57-29199518C6D2}"/>
              </a:ext>
            </a:extLst>
          </p:cNvPr>
          <p:cNvSpPr txBox="1"/>
          <p:nvPr/>
        </p:nvSpPr>
        <p:spPr>
          <a:xfrm>
            <a:off x="2639971" y="5480925"/>
            <a:ext cx="43536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424D7C"/>
                </a:solidFill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اَلْأَصْدِقاءُ مُتَضامِنونَ.</a:t>
            </a:r>
          </a:p>
        </p:txBody>
      </p:sp>
      <p:sp>
        <p:nvSpPr>
          <p:cNvPr id="23" name="Titre 22">
            <a:extLst>
              <a:ext uri="{FF2B5EF4-FFF2-40B4-BE49-F238E27FC236}">
                <a16:creationId xmlns:a16="http://schemas.microsoft.com/office/drawing/2014/main" id="{2312A4EE-EDAD-851D-9862-BDE8BBBE6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يقبل الأستاذ كل  الإجابات الممكنة.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7">
            <a:extLst>
              <a:ext uri="{FF2B5EF4-FFF2-40B4-BE49-F238E27FC236}">
                <a16:creationId xmlns:a16="http://schemas.microsoft.com/office/drawing/2014/main" id="{C1A4DC34-5147-1266-6B84-E23FE9142E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88" b="-10788"/>
          <a:stretch>
            <a:fillRect/>
          </a:stretch>
        </p:blipFill>
        <p:spPr>
          <a:xfrm>
            <a:off x="3169113" y="1680074"/>
            <a:ext cx="3240000" cy="3240000"/>
          </a:xfrm>
          <a:prstGeom prst="rect">
            <a:avLst/>
          </a:prstGeom>
        </p:spPr>
      </p:pic>
      <p:pic>
        <p:nvPicPr>
          <p:cNvPr id="2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F067F0E-C41D-A342-3220-75A8E9698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7B344F0-C2DE-8034-37FB-74BBF4E99463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5DC7DAD-0CC0-EDD7-4A12-F9E795526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4947FF9-6E15-3702-E60A-9A6FDBC7C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F0905A2-11DF-2D39-B1FC-97CE961E9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F405239-2D61-AE21-45EB-6BAF246F2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13C2D1D-58A5-2B23-63F4-EA74245FE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BD2A022-E1DF-8D94-742F-C7F5F7DE8ED9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3D8EF27-1A6E-92D0-17A6-B2CA6C120F0F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8DC06CE-B409-273F-A3B5-3174AC9A1B69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4B3882D-F147-83E9-5A08-A5067975E5E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A31A45-3829-F927-30A8-E5FD2C611C52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387858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64F152-7DCF-6FE3-6466-0A997D53BA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4F6929-3109-6430-3AC4-A1CF360992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D40893-5563-84C5-ED8C-9F4DB56B51E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809D51-E618-0279-AFCF-2A1884D41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227" y="17726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164FB-A8CA-DDF0-EFE6-1E2415B9A9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5AAF4-4B95-ADEA-39FD-6418A8A0271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A3D29-AB11-65F2-6074-0145928F4F30}"/>
              </a:ext>
            </a:extLst>
          </p:cNvPr>
          <p:cNvSpPr>
            <a:spLocks/>
          </p:cNvSpPr>
          <p:nvPr/>
        </p:nvSpPr>
        <p:spPr>
          <a:xfrm>
            <a:off x="410969" y="16733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773DBE-5FF4-6C9F-FCE9-8C822A8B867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C0FC1BF-EA75-11B4-9174-B3F7DAFFAF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098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0708B77-F7C3-1650-5264-A868F345604B}"/>
              </a:ext>
            </a:extLst>
          </p:cNvPr>
          <p:cNvSpPr>
            <a:spLocks/>
          </p:cNvSpPr>
          <p:nvPr/>
        </p:nvSpPr>
        <p:spPr>
          <a:xfrm>
            <a:off x="1816412" y="137521"/>
            <a:ext cx="1538931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 /إملاء</a:t>
            </a:r>
          </a:p>
        </p:txBody>
      </p:sp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4E2C5F1-C5BE-A166-0CA7-E9239681D745}"/>
              </a:ext>
            </a:extLst>
          </p:cNvPr>
          <p:cNvSpPr/>
          <p:nvPr/>
        </p:nvSpPr>
        <p:spPr>
          <a:xfrm>
            <a:off x="1297730" y="4346986"/>
            <a:ext cx="288003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دْ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رَسَــــــــةٌ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9A20A564-1F0B-1C72-84AA-71FE1E4D9751}"/>
              </a:ext>
            </a:extLst>
          </p:cNvPr>
          <p:cNvSpPr/>
          <p:nvPr/>
        </p:nvSpPr>
        <p:spPr>
          <a:xfrm>
            <a:off x="5082920" y="4346986"/>
            <a:ext cx="288000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ذِ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ئْبٌ</a:t>
            </a:r>
          </a:p>
        </p:txBody>
      </p:sp>
      <p:sp>
        <p:nvSpPr>
          <p:cNvPr id="22" name="Google Shape;1671;p201">
            <a:extLst>
              <a:ext uri="{FF2B5EF4-FFF2-40B4-BE49-F238E27FC236}">
                <a16:creationId xmlns:a16="http://schemas.microsoft.com/office/drawing/2014/main" id="{8E56CC48-C603-7C82-5B30-A2634261ADDB}"/>
              </a:ext>
            </a:extLst>
          </p:cNvPr>
          <p:cNvSpPr/>
          <p:nvPr/>
        </p:nvSpPr>
        <p:spPr>
          <a:xfrm>
            <a:off x="1297730" y="2635811"/>
            <a:ext cx="2880031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يَأْخُـــــــــــ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ـذ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</a:t>
            </a:r>
            <a:endParaRPr lang="ar-MA" sz="8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18F21D30-8B33-B5DC-324C-0656FA99AC08}"/>
              </a:ext>
            </a:extLst>
          </p:cNvPr>
          <p:cNvSpPr/>
          <p:nvPr/>
        </p:nvSpPr>
        <p:spPr>
          <a:xfrm>
            <a:off x="5082921" y="2678852"/>
            <a:ext cx="2915470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أَخْ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ضَ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ــــــرُ</a:t>
            </a:r>
          </a:p>
        </p:txBody>
      </p:sp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A30CF2-C484-FB3F-F73A-5EC5FF9D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ص17.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1EA3A29-B74A-C2D7-CFA7-03752C52B3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0088" y="1738199"/>
            <a:ext cx="2903823" cy="4456018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8BE121-2403-5BC3-D506-03AC50036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4AAAFC9-0020-2357-AC10-0B6E4A915061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B647A8D-3F9F-2238-D126-D6ED5D18A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04927CF-1C45-458C-E98F-F58ED7129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73F8C74-86C3-1C45-A4AB-CEA61EFF7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1758BF9-62AD-5DCE-E110-CDFADCFE0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7DB8445-F08B-B950-D259-10C17B546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D6FBB7-0986-5F4A-89C1-CB16C5621555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2B5609-7866-2756-02D1-4982FDE85BA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3B7385D-9E21-82A8-EE9A-3E8F6590F86F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CA9B94-01CD-B718-51BB-9CAC746CD36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7EA544-0503-8A34-4448-201C0CAF9CFF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4720079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1C84A2-733E-4400-4C77-FBCADDF2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ستكتبون الكلمة المناسبة تحت الصورة. أمامكم دقيقتان -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E7FB30-DD81-D051-02F7-CCFA05FE0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7186" y="2173835"/>
            <a:ext cx="1750705" cy="1440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E9E493-793B-6565-8507-15466E88CC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0869" y="2173835"/>
            <a:ext cx="1750705" cy="14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FE301B-4042-5CA8-4207-FDF8A35392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4514" y="2173835"/>
            <a:ext cx="1750705" cy="144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E416A5D-FB9D-7D05-54F3-74B79F95B3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3373" y="2173835"/>
            <a:ext cx="1317940" cy="14400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D9AB90E-1C55-0B5D-4C16-159E83338C82}"/>
              </a:ext>
            </a:extLst>
          </p:cNvPr>
          <p:cNvSpPr txBox="1"/>
          <p:nvPr/>
        </p:nvSpPr>
        <p:spPr>
          <a:xfrm>
            <a:off x="7441735" y="4050338"/>
            <a:ext cx="9311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حادِثٌ</a:t>
            </a:r>
            <a:endParaRPr lang="fr-MA" sz="3200" b="1" dirty="0">
              <a:solidFill>
                <a:srgbClr val="424D7C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8BFDEA9-47FB-C890-F13F-423591370CDE}"/>
              </a:ext>
            </a:extLst>
          </p:cNvPr>
          <p:cNvSpPr txBox="1"/>
          <p:nvPr/>
        </p:nvSpPr>
        <p:spPr>
          <a:xfrm>
            <a:off x="5231574" y="4104896"/>
            <a:ext cx="12364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..................</a:t>
            </a:r>
            <a:endParaRPr lang="fr-MA" sz="2400" b="1" dirty="0">
              <a:solidFill>
                <a:srgbClr val="424D7C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75D30A1-3CBF-F1A5-3C09-06902759583A}"/>
              </a:ext>
            </a:extLst>
          </p:cNvPr>
          <p:cNvSpPr txBox="1"/>
          <p:nvPr/>
        </p:nvSpPr>
        <p:spPr>
          <a:xfrm>
            <a:off x="2779006" y="4104896"/>
            <a:ext cx="1792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إِيادٌ...............</a:t>
            </a:r>
            <a:endParaRPr lang="fr-MA" sz="2800" b="1" dirty="0">
              <a:solidFill>
                <a:srgbClr val="424D7C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B35E63B-23CF-265A-5D6B-9DAAF096E64B}"/>
              </a:ext>
            </a:extLst>
          </p:cNvPr>
          <p:cNvSpPr txBox="1"/>
          <p:nvPr/>
        </p:nvSpPr>
        <p:spPr>
          <a:xfrm>
            <a:off x="333254" y="4104896"/>
            <a:ext cx="254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اَلْفَطائِرُ.................</a:t>
            </a:r>
            <a:endParaRPr lang="fr-MA" sz="2400" b="1" dirty="0">
              <a:solidFill>
                <a:srgbClr val="424D7C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64895C-E680-FE89-59F6-DFEF76B91396}"/>
              </a:ext>
            </a:extLst>
          </p:cNvPr>
          <p:cNvSpPr txBox="1"/>
          <p:nvPr/>
        </p:nvSpPr>
        <p:spPr>
          <a:xfrm>
            <a:off x="4136942" y="3920230"/>
            <a:ext cx="3304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أَصْدِقاء</a:t>
            </a:r>
            <a:endParaRPr lang="fr-MA" sz="40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8D25A0-5D3D-281A-3225-65818B87F1FB}"/>
              </a:ext>
            </a:extLst>
          </p:cNvPr>
          <p:cNvSpPr txBox="1"/>
          <p:nvPr/>
        </p:nvSpPr>
        <p:spPr>
          <a:xfrm>
            <a:off x="1821794" y="3981785"/>
            <a:ext cx="3304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مُصابٌ </a:t>
            </a:r>
            <a:endParaRPr lang="fr-MA" sz="40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68532D-F6E7-467E-828C-A8E25A1BAD16}"/>
              </a:ext>
            </a:extLst>
          </p:cNvPr>
          <p:cNvSpPr txBox="1"/>
          <p:nvPr/>
        </p:nvSpPr>
        <p:spPr>
          <a:xfrm>
            <a:off x="-493354" y="3920230"/>
            <a:ext cx="3304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لَذيذَةٌ  </a:t>
            </a:r>
            <a:endParaRPr lang="fr-MA" sz="40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12600EF-5210-3BEC-BAAE-B26F5EB6D44A}"/>
              </a:ext>
            </a:extLst>
          </p:cNvPr>
          <p:cNvSpPr txBox="1"/>
          <p:nvPr/>
        </p:nvSpPr>
        <p:spPr>
          <a:xfrm>
            <a:off x="1821793" y="4703678"/>
            <a:ext cx="3304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FF0000"/>
                </a:solidFill>
                <a:cs typeface="Microsoft Uighur" panose="02000000000000000000" pitchFamily="2" charset="-78"/>
              </a:rPr>
              <a:t>مَريضٌ </a:t>
            </a:r>
            <a:endParaRPr lang="fr-MA" sz="4000" b="1" dirty="0">
              <a:solidFill>
                <a:srgbClr val="FF0000"/>
              </a:solidFill>
            </a:endParaRPr>
          </a:p>
        </p:txBody>
      </p:sp>
      <p:pic>
        <p:nvPicPr>
          <p:cNvPr id="8" name="Image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C568CE8-3FC0-9672-106F-2774623517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91" y="607765"/>
            <a:ext cx="898546" cy="89854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8962377-0DDB-B78A-CA45-F1B21BECA054}"/>
              </a:ext>
            </a:extLst>
          </p:cNvPr>
          <p:cNvGrpSpPr/>
          <p:nvPr/>
        </p:nvGrpSpPr>
        <p:grpSpPr>
          <a:xfrm>
            <a:off x="328636" y="137521"/>
            <a:ext cx="7509062" cy="288000"/>
            <a:chOff x="328636" y="137521"/>
            <a:chExt cx="7509062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E7081F-5DB7-D2D9-20A0-FC0409E95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054A5C3-84E3-3255-3E5E-3B33E3ECD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DA1BBF99-FA5D-F214-C1DB-C8820C799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8AA06EA-3F90-F400-9A6E-E965E1683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934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5C01CD3-537B-A08F-1F38-11BC6E02E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889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759ACA5-C220-0891-1E06-BFD372FEB79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2AEABD-8597-FAA0-871E-C3F9B1917F9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1C0FBD9-F7B6-242E-7468-D56A7BA450EB}"/>
                </a:ext>
              </a:extLst>
            </p:cNvPr>
            <p:cNvSpPr>
              <a:spLocks/>
            </p:cNvSpPr>
            <p:nvPr/>
          </p:nvSpPr>
          <p:spPr>
            <a:xfrm>
              <a:off x="32863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7A67324-74AB-0BB2-5CE3-64BE7215C83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87E6E5B-49F6-8923-5A60-6E88C9EF43C1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066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323913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09645" y="2808678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8C9B60-3417-751D-07C4-10C4CE2A1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60863" y="1890928"/>
            <a:ext cx="928977" cy="72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D8F3DE-3AD8-AEA6-B8A3-6E4F74DB2F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1797" y="96565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E210E49-584B-F661-47E8-5EC4037D8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نشاط تحدي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2224EA-D09E-69D4-74C5-E6DA443CF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3764B1-3FB7-8F4B-33A9-03EA33D231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41D6FD-07B5-280D-3583-E2B4FABFBF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81DDE83-90B9-7673-EEB8-A88039420E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255351C-01A4-D749-2F15-104852CAD3C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17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83660C-4D09-5913-2E53-4A9F29DFA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98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1266E97-E786-34EF-A9B6-78917634909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DD364C-7BAA-5DC6-0EA0-011F9F4FB36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31BE83-A1EA-0397-6714-D006917F8389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E0F40-D2E0-3730-EAFF-3ACACE811A3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092F41-A04F-F4AE-E0DE-4A80A11F0E8B}"/>
              </a:ext>
            </a:extLst>
          </p:cNvPr>
          <p:cNvSpPr>
            <a:spLocks/>
          </p:cNvSpPr>
          <p:nvPr/>
        </p:nvSpPr>
        <p:spPr>
          <a:xfrm>
            <a:off x="1872409" y="137521"/>
            <a:ext cx="1442012" cy="27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كتابي/إملاء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9618DE-76E1-2961-16D4-E31CB4251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992" y="2309757"/>
            <a:ext cx="7713697" cy="363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9C6BFF3-F205-8F7D-D210-797C921FC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سرد الحكاية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graphisme, capture d’écran, Graphiqu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7C76F03-C4DA-8887-BDE0-280BB22FF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23" y="1555990"/>
            <a:ext cx="6713153" cy="5070842"/>
          </a:xfrm>
          <a:prstGeom prst="rect">
            <a:avLst/>
          </a:prstGeom>
        </p:spPr>
      </p:pic>
      <p:pic>
        <p:nvPicPr>
          <p:cNvPr id="20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47BDE9-7361-28CE-3CB4-70051F71F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44E289-110A-D9B3-51F4-18DFEDEFF8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42649F6-98E1-9B45-53D8-424D2370DE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9498463-34C8-82D4-57B3-2445D19000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8D125F3-6737-F59C-8274-9A4235A757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646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3ABFE89-736F-4717-9BEE-9FCF3E767153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E9C70D-A0F0-370B-A158-F6C5992B8BFD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217FDC5-5CAF-1060-480B-3510FF556AD0}"/>
              </a:ext>
            </a:extLst>
          </p:cNvPr>
          <p:cNvSpPr>
            <a:spLocks/>
          </p:cNvSpPr>
          <p:nvPr/>
        </p:nvSpPr>
        <p:spPr>
          <a:xfrm>
            <a:off x="2106979" y="8716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A7B8A9-5F64-A6A4-7CD3-5366128FE70A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2065DED-BC6F-44C4-1B35-1FED94AFE6D4}"/>
              </a:ext>
            </a:extLst>
          </p:cNvPr>
          <p:cNvSpPr>
            <a:spLocks/>
          </p:cNvSpPr>
          <p:nvPr/>
        </p:nvSpPr>
        <p:spPr>
          <a:xfrm>
            <a:off x="2699232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300061-3385-0492-4346-E09E678733E0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A7EE29-93CB-EE68-C87B-59F1F0A94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2388" y="98512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369246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1300618-AFF2-DEB1-1440-CDD0C5714F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2000" y="1875693"/>
            <a:ext cx="6840000" cy="4489692"/>
          </a:xfrm>
          <a:prstGeom prst="rect">
            <a:avLst/>
          </a:prstGeom>
          <a:ln>
            <a:noFill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5C73BED-9881-D2E8-5A1C-F993C325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جمل تصف شخصية.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697855-9598-29B3-52D9-CD4F8D9ACC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75D985-8431-A74F-7E29-92A1129A63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3E6FB0-B098-7E74-CDCC-27CA0A78E1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1E02B5-D489-F096-5B9A-44CD30878B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FE432C-2730-E790-F996-862821C0C2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646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A146755-83DD-1DC9-DF98-E8539C35CF05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632B93-1F04-4C70-9ED0-73B7DC263F98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45EF66-7451-7820-C028-621DC01C1596}"/>
              </a:ext>
            </a:extLst>
          </p:cNvPr>
          <p:cNvSpPr>
            <a:spLocks/>
          </p:cNvSpPr>
          <p:nvPr/>
        </p:nvSpPr>
        <p:spPr>
          <a:xfrm>
            <a:off x="2106979" y="8716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99A417-0D87-FE15-4247-CCB9EC250AFE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C7F4F-6780-A2C9-32DB-816D23FA9A60}"/>
              </a:ext>
            </a:extLst>
          </p:cNvPr>
          <p:cNvSpPr>
            <a:spLocks/>
          </p:cNvSpPr>
          <p:nvPr/>
        </p:nvSpPr>
        <p:spPr>
          <a:xfrm>
            <a:off x="2699232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EB6255-C34D-8B0A-BF25-D4DD327E3134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35A8358-23E6-F082-5A3F-8D4D23CD7C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2388" y="98512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FF646DA-0D6A-E48D-CC28-5DFC270C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كلمات تتضمن حرفا من الحروف التالية: د- ذ- ض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B27C817-A451-5FFA-0F2C-6E6F7C71A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62FE87-9482-7C7E-A294-C7BC1148B9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3609" y="3003628"/>
            <a:ext cx="1750705" cy="14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0C5592-DB7E-937D-CED7-71A72F94B0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7292" y="3003628"/>
            <a:ext cx="1750705" cy="144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7A48B6-7260-8E00-D828-F9195289BF9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0937" y="3003628"/>
            <a:ext cx="1750705" cy="14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3534E7F-BB46-6F19-90CA-6A0226FB2D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796" y="3003628"/>
            <a:ext cx="1317940" cy="14400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822D8A3-423B-FFCA-5C4F-10584CB43274}"/>
              </a:ext>
            </a:extLst>
          </p:cNvPr>
          <p:cNvSpPr txBox="1"/>
          <p:nvPr/>
        </p:nvSpPr>
        <p:spPr>
          <a:xfrm>
            <a:off x="7270615" y="4443628"/>
            <a:ext cx="9311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حادِثٌ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4111755-1065-5A80-B158-123E5D0F516C}"/>
              </a:ext>
            </a:extLst>
          </p:cNvPr>
          <p:cNvSpPr txBox="1"/>
          <p:nvPr/>
        </p:nvSpPr>
        <p:spPr>
          <a:xfrm>
            <a:off x="5060454" y="4498186"/>
            <a:ext cx="12364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..................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FF5B20C-8CD5-C872-E755-3D18139FCB1B}"/>
              </a:ext>
            </a:extLst>
          </p:cNvPr>
          <p:cNvSpPr txBox="1"/>
          <p:nvPr/>
        </p:nvSpPr>
        <p:spPr>
          <a:xfrm>
            <a:off x="2607886" y="4498186"/>
            <a:ext cx="1792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إِيادٌ...............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02C7657-6EEA-8A81-DC3C-87F8D9BCCF39}"/>
              </a:ext>
            </a:extLst>
          </p:cNvPr>
          <p:cNvSpPr txBox="1"/>
          <p:nvPr/>
        </p:nvSpPr>
        <p:spPr>
          <a:xfrm>
            <a:off x="162134" y="4498186"/>
            <a:ext cx="2543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اَلْفَطائِرُ.................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F84E24-4778-FCA3-42CD-B70E7C9057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0E74A8-BFA0-555C-32FA-44BA07E4D09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2DB6A4-3E65-7DA7-C7A6-312FC7BF989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6929DA-0DA3-C90E-607A-2B12C2B127E4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646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5D4DBA-B9C7-B146-19A4-F544BBFE36B9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F7E2EC-FE95-0396-F430-CB607340EFF8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014089-2F6B-3CFB-7ED1-D061BAACB7F6}"/>
              </a:ext>
            </a:extLst>
          </p:cNvPr>
          <p:cNvSpPr>
            <a:spLocks/>
          </p:cNvSpPr>
          <p:nvPr/>
        </p:nvSpPr>
        <p:spPr>
          <a:xfrm>
            <a:off x="2106979" y="8716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134C26-EE98-068F-BF43-DE1B9F6C2021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D0CBC-0615-ABD8-5000-F365762FAC94}"/>
              </a:ext>
            </a:extLst>
          </p:cNvPr>
          <p:cNvSpPr>
            <a:spLocks/>
          </p:cNvSpPr>
          <p:nvPr/>
        </p:nvSpPr>
        <p:spPr>
          <a:xfrm>
            <a:off x="2699232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2B7641-4DE8-631E-8F6D-BAA228BC5B75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BABB5F-129D-1EDA-F7E2-287627AED7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2388" y="98512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9971377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F4C57AED-0BA4-B07D-B10B-4C42B9C62BA8}"/>
              </a:ext>
            </a:extLst>
          </p:cNvPr>
          <p:cNvGrpSpPr/>
          <p:nvPr/>
        </p:nvGrpSpPr>
        <p:grpSpPr>
          <a:xfrm>
            <a:off x="974773" y="2514119"/>
            <a:ext cx="7568343" cy="2722501"/>
            <a:chOff x="1362761" y="2094926"/>
            <a:chExt cx="6232247" cy="2722501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80AE2858-A177-47DB-FCFC-D9EB4FCDC196}"/>
                </a:ext>
              </a:extLst>
            </p:cNvPr>
            <p:cNvSpPr/>
            <p:nvPr/>
          </p:nvSpPr>
          <p:spPr>
            <a:xfrm>
              <a:off x="1362761" y="2094926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8000" b="1" kern="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جَـــ...وَلٌ</a:t>
              </a:r>
              <a:endParaRPr lang="f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0AD2EFFF-08AF-8BE7-13DF-33B3CA6091AA}"/>
                </a:ext>
              </a:extLst>
            </p:cNvPr>
            <p:cNvSpPr/>
            <p:nvPr/>
          </p:nvSpPr>
          <p:spPr>
            <a:xfrm>
              <a:off x="5231520" y="2104025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8000" b="1" kern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مِــــ...ياعٌ</a:t>
              </a:r>
              <a:endParaRPr lang="f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C85B9C02-66A1-4F89-5787-0DC1D4332F74}"/>
                </a:ext>
              </a:extLst>
            </p:cNvPr>
            <p:cNvSpPr/>
            <p:nvPr/>
          </p:nvSpPr>
          <p:spPr>
            <a:xfrm>
              <a:off x="5231520" y="3816521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8000" b="1" kern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غَــــ....ـــــبَ</a:t>
              </a:r>
              <a:endParaRPr lang="f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327761E7-705F-43B4-F684-474D372FD988}"/>
                </a:ext>
              </a:extLst>
            </p:cNvPr>
            <p:cNvSpPr/>
            <p:nvPr/>
          </p:nvSpPr>
          <p:spPr>
            <a:xfrm>
              <a:off x="1362761" y="3762169"/>
              <a:ext cx="2363488" cy="10009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</a:pPr>
              <a:r>
                <a:rPr lang="ar-MA" sz="8000" b="1" kern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فَهْــــــ...</a:t>
              </a:r>
              <a:endParaRPr lang="f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الكلمات في دفاتركم.  أتمموا الكلمات بما يناسب.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582AED-D629-A24F-DACE-0785A6D39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D442BC1-C040-C695-6D96-F6D9BE1806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9282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D2AB0A-C64B-1841-3E85-B4115A32DA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117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5F315C-D392-F383-DEBA-09051DF521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39" y="1142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12E5FA-1CDE-BD2F-7654-3E4D6BC778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646" y="1142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EB5A18-3FD5-3281-50DC-CE9D665F9DD2}"/>
              </a:ext>
            </a:extLst>
          </p:cNvPr>
          <p:cNvSpPr>
            <a:spLocks/>
          </p:cNvSpPr>
          <p:nvPr/>
        </p:nvSpPr>
        <p:spPr>
          <a:xfrm>
            <a:off x="6875366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1246E-D02D-2427-CF1F-72A49AD64DD6}"/>
              </a:ext>
            </a:extLst>
          </p:cNvPr>
          <p:cNvSpPr>
            <a:spLocks/>
          </p:cNvSpPr>
          <p:nvPr/>
        </p:nvSpPr>
        <p:spPr>
          <a:xfrm>
            <a:off x="389674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1189A4-FCCD-1806-CF77-6106EFA771E7}"/>
              </a:ext>
            </a:extLst>
          </p:cNvPr>
          <p:cNvSpPr>
            <a:spLocks/>
          </p:cNvSpPr>
          <p:nvPr/>
        </p:nvSpPr>
        <p:spPr>
          <a:xfrm>
            <a:off x="2106979" y="87168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8A1534-8DC2-6B6E-BD98-66E1904793CE}"/>
              </a:ext>
            </a:extLst>
          </p:cNvPr>
          <p:cNvSpPr>
            <a:spLocks/>
          </p:cNvSpPr>
          <p:nvPr/>
        </p:nvSpPr>
        <p:spPr>
          <a:xfrm>
            <a:off x="5231574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7F0A42-2E1E-F7F9-B28E-F15706F52190}"/>
              </a:ext>
            </a:extLst>
          </p:cNvPr>
          <p:cNvSpPr>
            <a:spLocks/>
          </p:cNvSpPr>
          <p:nvPr/>
        </p:nvSpPr>
        <p:spPr>
          <a:xfrm>
            <a:off x="2699232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8428EA-CDE2-227E-9B54-3275A52950FD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EF34A46-9D7B-8D98-E273-B544306189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2388" y="98512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194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275043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15364</TotalTime>
  <Words>1682</Words>
  <Application>Microsoft Office PowerPoint</Application>
  <PresentationFormat>Affichage à l'écran (4:3)</PresentationFormat>
  <Paragraphs>512</Paragraphs>
  <Slides>75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75</vt:i4>
      </vt:variant>
    </vt:vector>
  </HeadingPairs>
  <TitlesOfParts>
    <vt:vector size="94" baseType="lpstr">
      <vt:lpstr>Calibri Light</vt:lpstr>
      <vt:lpstr>Dosis Medium</vt:lpstr>
      <vt:lpstr>Wingdings</vt:lpstr>
      <vt:lpstr>Modern Love</vt:lpstr>
      <vt:lpstr>Dosis ExtraBold</vt:lpstr>
      <vt:lpstr>Noto Sans Symbols</vt:lpstr>
      <vt:lpstr>Arial</vt:lpstr>
      <vt:lpstr>Dosis</vt:lpstr>
      <vt:lpstr>Microsoft Uighur</vt:lpstr>
      <vt:lpstr>Calibri</vt:lpstr>
      <vt:lpstr>Dosis SemiBold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خذوا الواجب المنزلي. من يقرأ جملته؟ 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انتبهوا. من يقرأ الكلمات؟</vt:lpstr>
      <vt:lpstr> استماع وتحدث</vt:lpstr>
      <vt:lpstr> في هذه الحصة ستعيدون سرد الحكاية انطلاقا من مشاهدها. استمعوا مجددا.</vt:lpstr>
      <vt:lpstr>سأسرد لكم المقطع الأول بأسلوبي الخاص. استمعوا</vt:lpstr>
      <vt:lpstr>من منكم يسرد المقطع الأول انطلاقا من المشهد؟</vt:lpstr>
      <vt:lpstr>سأسرد لكم المقطع الثاني بأسلوبي الخاص. استمعوا</vt:lpstr>
      <vt:lpstr>من منكم يسرد المقطع الثاني انطلاقا من المشهد؟</vt:lpstr>
      <vt:lpstr>سأسرد لكم المقطع الثالث بأسلوبي الخاص. استمعوا</vt:lpstr>
      <vt:lpstr>من منكم يسرد المقطع الثالث انطلاقا من المشهد؟</vt:lpstr>
      <vt:lpstr>سأسرد لكم المقطع الرابع  بأسلوبي الخاص. استمعوا</vt:lpstr>
      <vt:lpstr>من منكم يسرد المقطع الرابع انطلاقا من المشهد؟</vt:lpstr>
      <vt:lpstr>هذه أحداث الحكاية من البداية إلى النهاية.  من منكم يسردها؟</vt:lpstr>
      <vt:lpstr>قراءة</vt:lpstr>
      <vt:lpstr>ننتقل الآن لقراءة نص " رحلة إلى عالم الحيوان".</vt:lpstr>
      <vt:lpstr>من يقرأ؟</vt:lpstr>
      <vt:lpstr>من يقرأ؟</vt:lpstr>
      <vt:lpstr>من يتابع؟</vt:lpstr>
      <vt:lpstr>من يتابع؟</vt:lpstr>
      <vt:lpstr>من يتابع؟</vt:lpstr>
      <vt:lpstr>في ثنائيات؛ ابحثوا في النص عن المقطع الذي يشير إلى اتفاق الأصدقاء. ضعوا تحته سطرا.</vt:lpstr>
      <vt:lpstr>من يقرأ؟</vt:lpstr>
      <vt:lpstr>ابحثوا في النص عن المقطع الذي يبين إعجاب المعلمة بقرار الأصدقاء.</vt:lpstr>
      <vt:lpstr>من يقرأ؟</vt:lpstr>
      <vt:lpstr>ابحثوا في النص عن المقطع الذي يبين كيف عبر الأصدقاء عن تضامنهم مع إياد.</vt:lpstr>
      <vt:lpstr> من يقرأ؟</vt:lpstr>
      <vt:lpstr>كيف سيكون شعور إياد لو أن أصدقاءه ذهبوا إلى الرحلة ولم يزوروه؟</vt:lpstr>
      <vt:lpstr>ما رأيكم في سلوك الأصدقاء تجاه إياد في هذه الحكاية؟</vt:lpstr>
      <vt:lpstr>يقرأ الأستاذ المتن</vt:lpstr>
      <vt:lpstr>التعبير الكتابي/إملاء </vt:lpstr>
      <vt:lpstr>والآن ستتعلمون كيف تركبون جملا من كلمتين.  لاحظوا سأعبر عن هذا المشهد.   </vt:lpstr>
      <vt:lpstr>أسأل من في الصورة.  إنها المعلمة – سأبدأ جملتي ب اَلْمُعلمة </vt:lpstr>
      <vt:lpstr>اَلْآن سَأصِفُ الْمُعَلمة. أسأل : كيف هي المعلمة في الصورة؟  اَلْمُعَلِّمَة مبتسمة </vt:lpstr>
      <vt:lpstr>نتذكر :لوصف شخصية في صورة : أسأل وأجيب ثم أكتب الجملة وأضع نهايتها نقطة. </vt:lpstr>
      <vt:lpstr>من يقوم إلى السبورة ليصف الشخصيات الأخرى في الصورة؟ </vt:lpstr>
      <vt:lpstr>من يقرأ؟</vt:lpstr>
      <vt:lpstr>خذوا كراساتكم ص18.</vt:lpstr>
      <vt:lpstr>أكملوا الجملتين بما يناسب. أمامكم دقيقة واحدة </vt:lpstr>
      <vt:lpstr>صححوا.  يقبل الأستاذ كل  الإجابات الممكنة.</vt:lpstr>
      <vt:lpstr>على كراساتكم دائما ؛ أكملوا الجملتين بما يناسب. </vt:lpstr>
      <vt:lpstr>صححوا. يقبل الأستاذ كل  الإجابات الممكنة.</vt:lpstr>
      <vt:lpstr>من يقرأ؟</vt:lpstr>
      <vt:lpstr>خذوا كراساتكم ص17.</vt:lpstr>
      <vt:lpstr>ستكتبون الكلمة المناسبة تحت الصورة. أمامكم دقيقتان -  صححوا </vt:lpstr>
      <vt:lpstr>اختتام الحصة</vt:lpstr>
      <vt:lpstr>شاركنا في نشاط تحدي القراءة.</vt:lpstr>
      <vt:lpstr>تدربنا على سرد الحكاية</vt:lpstr>
      <vt:lpstr>تدربنا على كتابة جمل تصف شخصية.</vt:lpstr>
      <vt:lpstr>تدربنا على كتابة كلمات تتضمن حرفا من الحروف التالية: د- ذ- ض</vt:lpstr>
      <vt:lpstr>انقلوا الكلمات في دفاتركم.  أتمموا الكلمات بما يناسب.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Fatima Ait Addi</cp:lastModifiedBy>
  <cp:revision>157</cp:revision>
  <dcterms:created xsi:type="dcterms:W3CDTF">2023-09-20T21:35:22Z</dcterms:created>
  <dcterms:modified xsi:type="dcterms:W3CDTF">2026-10-21T23:51:54Z</dcterms:modified>
</cp:coreProperties>
</file>