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6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7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8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9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  <p:sldMasterId id="2147483673" r:id="rId3"/>
    <p:sldMasterId id="2147483696" r:id="rId4"/>
    <p:sldMasterId id="2147483714" r:id="rId5"/>
    <p:sldMasterId id="2147483732" r:id="rId6"/>
    <p:sldMasterId id="2147483750" r:id="rId7"/>
    <p:sldMasterId id="2147483773" r:id="rId8"/>
    <p:sldMasterId id="2147483805" r:id="rId9"/>
    <p:sldMasterId id="2147483836" r:id="rId10"/>
  </p:sldMasterIdLst>
  <p:notesMasterIdLst>
    <p:notesMasterId r:id="rId106"/>
  </p:notesMasterIdLst>
  <p:sldIdLst>
    <p:sldId id="256" r:id="rId11"/>
    <p:sldId id="2147482518" r:id="rId12"/>
    <p:sldId id="257" r:id="rId13"/>
    <p:sldId id="2147482513" r:id="rId14"/>
    <p:sldId id="2147482501" r:id="rId15"/>
    <p:sldId id="261" r:id="rId16"/>
    <p:sldId id="263" r:id="rId17"/>
    <p:sldId id="2147482504" r:id="rId18"/>
    <p:sldId id="2147482453" r:id="rId19"/>
    <p:sldId id="264" r:id="rId20"/>
    <p:sldId id="2147482525" r:id="rId21"/>
    <p:sldId id="266" r:id="rId22"/>
    <p:sldId id="267" r:id="rId23"/>
    <p:sldId id="268" r:id="rId24"/>
    <p:sldId id="269" r:id="rId25"/>
    <p:sldId id="270" r:id="rId26"/>
    <p:sldId id="272" r:id="rId27"/>
    <p:sldId id="273" r:id="rId28"/>
    <p:sldId id="274" r:id="rId29"/>
    <p:sldId id="276" r:id="rId30"/>
    <p:sldId id="277" r:id="rId31"/>
    <p:sldId id="278" r:id="rId32"/>
    <p:sldId id="280" r:id="rId33"/>
    <p:sldId id="2147482514" r:id="rId34"/>
    <p:sldId id="282" r:id="rId35"/>
    <p:sldId id="2147482479" r:id="rId36"/>
    <p:sldId id="2134806560" r:id="rId37"/>
    <p:sldId id="2134806559" r:id="rId38"/>
    <p:sldId id="2147482341" r:id="rId39"/>
    <p:sldId id="2147482480" r:id="rId40"/>
    <p:sldId id="2147482482" r:id="rId41"/>
    <p:sldId id="2134806561" r:id="rId42"/>
    <p:sldId id="2147482343" r:id="rId43"/>
    <p:sldId id="2147482483" r:id="rId44"/>
    <p:sldId id="2134806565" r:id="rId45"/>
    <p:sldId id="2147482484" r:id="rId46"/>
    <p:sldId id="2134806566" r:id="rId47"/>
    <p:sldId id="2147482488" r:id="rId48"/>
    <p:sldId id="2134806424" r:id="rId49"/>
    <p:sldId id="2147482495" r:id="rId50"/>
    <p:sldId id="2147482496" r:id="rId51"/>
    <p:sldId id="2147482511" r:id="rId52"/>
    <p:sldId id="2147482346" r:id="rId53"/>
    <p:sldId id="2147482497" r:id="rId54"/>
    <p:sldId id="2134806562" r:id="rId55"/>
    <p:sldId id="2147482486" r:id="rId56"/>
    <p:sldId id="2147482345" r:id="rId57"/>
    <p:sldId id="2147482487" r:id="rId58"/>
    <p:sldId id="2147482498" r:id="rId59"/>
    <p:sldId id="2147482357" r:id="rId60"/>
    <p:sldId id="2147482358" r:id="rId61"/>
    <p:sldId id="2147482481" r:id="rId62"/>
    <p:sldId id="2147482485" r:id="rId63"/>
    <p:sldId id="2147482493" r:id="rId64"/>
    <p:sldId id="2147482494" r:id="rId65"/>
    <p:sldId id="2134806493" r:id="rId66"/>
    <p:sldId id="2147482491" r:id="rId67"/>
    <p:sldId id="2147482515" r:id="rId68"/>
    <p:sldId id="303" r:id="rId69"/>
    <p:sldId id="304" r:id="rId70"/>
    <p:sldId id="305" r:id="rId71"/>
    <p:sldId id="307" r:id="rId72"/>
    <p:sldId id="2147482519" r:id="rId73"/>
    <p:sldId id="308" r:id="rId74"/>
    <p:sldId id="310" r:id="rId75"/>
    <p:sldId id="2147482520" r:id="rId76"/>
    <p:sldId id="311" r:id="rId77"/>
    <p:sldId id="315" r:id="rId78"/>
    <p:sldId id="312" r:id="rId79"/>
    <p:sldId id="314" r:id="rId80"/>
    <p:sldId id="316" r:id="rId81"/>
    <p:sldId id="2147482523" r:id="rId82"/>
    <p:sldId id="319" r:id="rId83"/>
    <p:sldId id="320" r:id="rId84"/>
    <p:sldId id="321" r:id="rId85"/>
    <p:sldId id="322" r:id="rId86"/>
    <p:sldId id="323" r:id="rId87"/>
    <p:sldId id="324" r:id="rId88"/>
    <p:sldId id="325" r:id="rId89"/>
    <p:sldId id="326" r:id="rId90"/>
    <p:sldId id="327" r:id="rId91"/>
    <p:sldId id="328" r:id="rId92"/>
    <p:sldId id="329" r:id="rId93"/>
    <p:sldId id="330" r:id="rId94"/>
    <p:sldId id="331" r:id="rId95"/>
    <p:sldId id="332" r:id="rId96"/>
    <p:sldId id="333" r:id="rId97"/>
    <p:sldId id="2147482524" r:id="rId98"/>
    <p:sldId id="342" r:id="rId99"/>
    <p:sldId id="337" r:id="rId100"/>
    <p:sldId id="2147482526" r:id="rId101"/>
    <p:sldId id="2147482499" r:id="rId102"/>
    <p:sldId id="339" r:id="rId103"/>
    <p:sldId id="2147482510" r:id="rId104"/>
    <p:sldId id="2147482522" r:id="rId105"/>
  </p:sldIdLst>
  <p:sldSz cx="9144000" cy="6858000" type="screen4x3"/>
  <p:notesSz cx="6858000" cy="9144000"/>
  <p:embeddedFontLst>
    <p:embeddedFont>
      <p:font typeface="Abadi" panose="020B0604020104020204" pitchFamily="34" charset="0"/>
      <p:regular r:id="rId107"/>
      <p:bold r:id="rId108"/>
      <p:italic r:id="rId109"/>
      <p:boldItalic r:id="rId110"/>
    </p:embeddedFont>
    <p:embeddedFont>
      <p:font typeface="Dosis" pitchFamily="2" charset="0"/>
      <p:regular r:id="rId111"/>
      <p:bold r:id="rId112"/>
    </p:embeddedFont>
    <p:embeddedFont>
      <p:font typeface="Dosis Medium" pitchFamily="2" charset="0"/>
      <p:regular r:id="rId113"/>
    </p:embeddedFont>
    <p:embeddedFont>
      <p:font typeface="Dosis SemiBold" pitchFamily="2" charset="0"/>
      <p:bold r:id="rId114"/>
    </p:embeddedFont>
    <p:embeddedFont>
      <p:font typeface="Microsoft GothicNeo" panose="020B0500000101010101" pitchFamily="34" charset="-127"/>
      <p:regular r:id="rId115"/>
      <p:bold r:id="rId116"/>
    </p:embeddedFont>
    <p:embeddedFont>
      <p:font typeface="Microsoft Tai Le" panose="020B0502040204020203" pitchFamily="34" charset="0"/>
      <p:regular r:id="rId117"/>
      <p:bold r:id="rId118"/>
    </p:embeddedFont>
    <p:embeddedFont>
      <p:font typeface="Microsoft Uighur" panose="02000000000000000000" pitchFamily="2" charset="-78"/>
      <p:regular r:id="rId119"/>
      <p:bold r:id="rId120"/>
    </p:embeddedFont>
    <p:embeddedFont>
      <p:font typeface="Noto Sans Symbols" panose="020B0604020202020204" charset="0"/>
      <p:regular r:id="rId121"/>
      <p:bold r:id="rId122"/>
    </p:embeddedFont>
    <p:embeddedFont>
      <p:font typeface="Roboto" panose="02000000000000000000" pitchFamily="2" charset="0"/>
      <p:regular r:id="rId123"/>
      <p:bold r:id="rId124"/>
      <p:italic r:id="rId125"/>
      <p:boldItalic r:id="rId1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57" userDrawn="1">
          <p15:clr>
            <a:srgbClr val="A4A3A4"/>
          </p15:clr>
        </p15:guide>
        <p15:guide id="2" pos="4626" userDrawn="1">
          <p15:clr>
            <a:srgbClr val="A4A3A4"/>
          </p15:clr>
        </p15:guide>
        <p15:guide id="3" orient="horz" pos="3725" userDrawn="1">
          <p15:clr>
            <a:srgbClr val="A4A3A4"/>
          </p15:clr>
        </p15:guide>
        <p15:guide id="4" pos="3447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pos="907" userDrawn="1">
          <p15:clr>
            <a:srgbClr val="A4A3A4"/>
          </p15:clr>
        </p15:guide>
        <p15:guide id="7" orient="horz" pos="2455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33" roundtripDataSignature="AMtx7mhi56uF0JpBCvUcdLaKW2e5PKx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DDF1EC"/>
    <a:srgbClr val="D6E9EA"/>
    <a:srgbClr val="00ABA3"/>
    <a:srgbClr val="00ACA4"/>
    <a:srgbClr val="414C79"/>
    <a:srgbClr val="C6C6C6"/>
    <a:srgbClr val="14B3AB"/>
    <a:srgbClr val="E6E6E6"/>
    <a:srgbClr val="00AC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0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469" y="72"/>
      </p:cViewPr>
      <p:guideLst>
        <p:guide orient="horz" pos="1457"/>
        <p:guide pos="4626"/>
        <p:guide orient="horz" pos="3725"/>
        <p:guide pos="3447"/>
        <p:guide pos="2880"/>
        <p:guide pos="907"/>
        <p:guide orient="horz" pos="2455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font" Target="fonts/font11.fntdata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openxmlformats.org/officeDocument/2006/relationships/slide" Target="slides/slide74.xml"/><Relationship Id="rId89" Type="http://schemas.openxmlformats.org/officeDocument/2006/relationships/slide" Target="slides/slide79.xml"/><Relationship Id="rId112" Type="http://schemas.openxmlformats.org/officeDocument/2006/relationships/font" Target="fonts/font6.fntdata"/><Relationship Id="rId133" Type="http://customschemas.google.com/relationships/presentationmetadata" Target="metadata"/><Relationship Id="rId16" Type="http://schemas.openxmlformats.org/officeDocument/2006/relationships/slide" Target="slides/slide6.xml"/><Relationship Id="rId107" Type="http://schemas.openxmlformats.org/officeDocument/2006/relationships/font" Target="fonts/font1.fntdata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slide" Target="slides/slide64.xml"/><Relationship Id="rId79" Type="http://schemas.openxmlformats.org/officeDocument/2006/relationships/slide" Target="slides/slide69.xml"/><Relationship Id="rId102" Type="http://schemas.openxmlformats.org/officeDocument/2006/relationships/slide" Target="slides/slide92.xml"/><Relationship Id="rId123" Type="http://schemas.openxmlformats.org/officeDocument/2006/relationships/font" Target="fonts/font17.fntdata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0.xml"/><Relationship Id="rId95" Type="http://schemas.openxmlformats.org/officeDocument/2006/relationships/slide" Target="slides/slide85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113" Type="http://schemas.openxmlformats.org/officeDocument/2006/relationships/font" Target="fonts/font7.fntdata"/><Relationship Id="rId118" Type="http://schemas.openxmlformats.org/officeDocument/2006/relationships/font" Target="fonts/font12.fntdata"/><Relationship Id="rId134" Type="http://schemas.openxmlformats.org/officeDocument/2006/relationships/presProps" Target="presProps.xml"/><Relationship Id="rId80" Type="http://schemas.openxmlformats.org/officeDocument/2006/relationships/slide" Target="slides/slide70.xml"/><Relationship Id="rId85" Type="http://schemas.openxmlformats.org/officeDocument/2006/relationships/slide" Target="slides/slide75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59" Type="http://schemas.openxmlformats.org/officeDocument/2006/relationships/slide" Target="slides/slide49.xml"/><Relationship Id="rId103" Type="http://schemas.openxmlformats.org/officeDocument/2006/relationships/slide" Target="slides/slide93.xml"/><Relationship Id="rId108" Type="http://schemas.openxmlformats.org/officeDocument/2006/relationships/font" Target="fonts/font2.fntdata"/><Relationship Id="rId124" Type="http://schemas.openxmlformats.org/officeDocument/2006/relationships/font" Target="fonts/font18.fntdata"/><Relationship Id="rId54" Type="http://schemas.openxmlformats.org/officeDocument/2006/relationships/slide" Target="slides/slide44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91" Type="http://schemas.openxmlformats.org/officeDocument/2006/relationships/slide" Target="slides/slide81.xml"/><Relationship Id="rId96" Type="http://schemas.openxmlformats.org/officeDocument/2006/relationships/slide" Target="slides/slide8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49" Type="http://schemas.openxmlformats.org/officeDocument/2006/relationships/slide" Target="slides/slide39.xml"/><Relationship Id="rId114" Type="http://schemas.openxmlformats.org/officeDocument/2006/relationships/font" Target="fonts/font8.fntdata"/><Relationship Id="rId119" Type="http://schemas.openxmlformats.org/officeDocument/2006/relationships/font" Target="fonts/font13.fntdata"/><Relationship Id="rId44" Type="http://schemas.openxmlformats.org/officeDocument/2006/relationships/slide" Target="slides/slide34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81" Type="http://schemas.openxmlformats.org/officeDocument/2006/relationships/slide" Target="slides/slide71.xml"/><Relationship Id="rId86" Type="http://schemas.openxmlformats.org/officeDocument/2006/relationships/slide" Target="slides/slide76.xml"/><Relationship Id="rId135" Type="http://schemas.openxmlformats.org/officeDocument/2006/relationships/viewProps" Target="viewProps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109" Type="http://schemas.openxmlformats.org/officeDocument/2006/relationships/font" Target="fonts/font3.fntdata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slide" Target="slides/slide66.xml"/><Relationship Id="rId97" Type="http://schemas.openxmlformats.org/officeDocument/2006/relationships/slide" Target="slides/slide87.xml"/><Relationship Id="rId104" Type="http://schemas.openxmlformats.org/officeDocument/2006/relationships/slide" Target="slides/slide94.xml"/><Relationship Id="rId120" Type="http://schemas.openxmlformats.org/officeDocument/2006/relationships/font" Target="fonts/font14.fntdata"/><Relationship Id="rId125" Type="http://schemas.openxmlformats.org/officeDocument/2006/relationships/font" Target="fonts/font19.fntdata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1.xml"/><Relationship Id="rId92" Type="http://schemas.openxmlformats.org/officeDocument/2006/relationships/slide" Target="slides/slide82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87" Type="http://schemas.openxmlformats.org/officeDocument/2006/relationships/slide" Target="slides/slide77.xml"/><Relationship Id="rId110" Type="http://schemas.openxmlformats.org/officeDocument/2006/relationships/font" Target="fonts/font4.fntdata"/><Relationship Id="rId115" Type="http://schemas.openxmlformats.org/officeDocument/2006/relationships/font" Target="fonts/font9.fntdata"/><Relationship Id="rId136" Type="http://schemas.openxmlformats.org/officeDocument/2006/relationships/theme" Target="theme/theme1.xml"/><Relationship Id="rId61" Type="http://schemas.openxmlformats.org/officeDocument/2006/relationships/slide" Target="slides/slide51.xml"/><Relationship Id="rId82" Type="http://schemas.openxmlformats.org/officeDocument/2006/relationships/slide" Target="slides/slide72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56" Type="http://schemas.openxmlformats.org/officeDocument/2006/relationships/slide" Target="slides/slide46.xml"/><Relationship Id="rId77" Type="http://schemas.openxmlformats.org/officeDocument/2006/relationships/slide" Target="slides/slide67.xml"/><Relationship Id="rId100" Type="http://schemas.openxmlformats.org/officeDocument/2006/relationships/slide" Target="slides/slide90.xml"/><Relationship Id="rId105" Type="http://schemas.openxmlformats.org/officeDocument/2006/relationships/slide" Target="slides/slide95.xml"/><Relationship Id="rId126" Type="http://schemas.openxmlformats.org/officeDocument/2006/relationships/font" Target="fonts/font20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93" Type="http://schemas.openxmlformats.org/officeDocument/2006/relationships/slide" Target="slides/slide83.xml"/><Relationship Id="rId98" Type="http://schemas.openxmlformats.org/officeDocument/2006/relationships/slide" Target="slides/slide88.xml"/><Relationship Id="rId121" Type="http://schemas.openxmlformats.org/officeDocument/2006/relationships/font" Target="fonts/font15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5.xml"/><Relationship Id="rId46" Type="http://schemas.openxmlformats.org/officeDocument/2006/relationships/slide" Target="slides/slide36.xml"/><Relationship Id="rId67" Type="http://schemas.openxmlformats.org/officeDocument/2006/relationships/slide" Target="slides/slide57.xml"/><Relationship Id="rId116" Type="http://schemas.openxmlformats.org/officeDocument/2006/relationships/font" Target="fonts/font10.fntdata"/><Relationship Id="rId137" Type="http://schemas.openxmlformats.org/officeDocument/2006/relationships/tableStyles" Target="tableStyles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62" Type="http://schemas.openxmlformats.org/officeDocument/2006/relationships/slide" Target="slides/slide52.xml"/><Relationship Id="rId83" Type="http://schemas.openxmlformats.org/officeDocument/2006/relationships/slide" Target="slides/slide73.xml"/><Relationship Id="rId88" Type="http://schemas.openxmlformats.org/officeDocument/2006/relationships/slide" Target="slides/slide78.xml"/><Relationship Id="rId111" Type="http://schemas.openxmlformats.org/officeDocument/2006/relationships/font" Target="fonts/font5.fntdata"/><Relationship Id="rId15" Type="http://schemas.openxmlformats.org/officeDocument/2006/relationships/slide" Target="slides/slide5.xml"/><Relationship Id="rId36" Type="http://schemas.openxmlformats.org/officeDocument/2006/relationships/slide" Target="slides/slide26.xml"/><Relationship Id="rId57" Type="http://schemas.openxmlformats.org/officeDocument/2006/relationships/slide" Target="slides/slide47.xml"/><Relationship Id="rId106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52" Type="http://schemas.openxmlformats.org/officeDocument/2006/relationships/slide" Target="slides/slide42.xml"/><Relationship Id="rId73" Type="http://schemas.openxmlformats.org/officeDocument/2006/relationships/slide" Target="slides/slide63.xml"/><Relationship Id="rId78" Type="http://schemas.openxmlformats.org/officeDocument/2006/relationships/slide" Target="slides/slide68.xml"/><Relationship Id="rId94" Type="http://schemas.openxmlformats.org/officeDocument/2006/relationships/slide" Target="slides/slide84.xml"/><Relationship Id="rId99" Type="http://schemas.openxmlformats.org/officeDocument/2006/relationships/slide" Target="slides/slide89.xml"/><Relationship Id="rId101" Type="http://schemas.openxmlformats.org/officeDocument/2006/relationships/slide" Target="slides/slide91.xml"/><Relationship Id="rId122" Type="http://schemas.openxmlformats.org/officeDocument/2006/relationships/font" Target="fonts/font16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" Target="slides/slide1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pPr algn="r"/>
            <a:fld id="{00000000-1234-1234-1234-123412341234}" type="slidenum">
              <a:rPr lang="fr-FR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‹N°›</a:t>
            </a:fld>
            <a:endParaRPr lang="fr-FR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badi" panose="020B0604020202020204" pitchFamily="34" charset="0"/>
        <a:ea typeface="Abadi" panose="020B0604020202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0" name="Google Shape;11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154" name="Google Shape;11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28" name="Google Shape;13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38" name="Google Shape;13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24" name="Google Shape;132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2">
          <a:extLst>
            <a:ext uri="{FF2B5EF4-FFF2-40B4-BE49-F238E27FC236}">
              <a16:creationId xmlns:a16="http://schemas.microsoft.com/office/drawing/2014/main" id="{36F39232-DAD0-D0B0-0273-909BF2C9F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9:notes">
            <a:extLst>
              <a:ext uri="{FF2B5EF4-FFF2-40B4-BE49-F238E27FC236}">
                <a16:creationId xmlns:a16="http://schemas.microsoft.com/office/drawing/2014/main" id="{E9D68A8E-C560-74CC-9919-089B158BF4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24" name="Google Shape;1324;p9:notes">
            <a:extLst>
              <a:ext uri="{FF2B5EF4-FFF2-40B4-BE49-F238E27FC236}">
                <a16:creationId xmlns:a16="http://schemas.microsoft.com/office/drawing/2014/main" id="{1533B262-5ECB-6B18-183D-D94B084782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88693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8" name="Google Shape;135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59" name="Google Shape;135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>
                <a:cs typeface="Microsoft Uighur" panose="02000000000000000000" pitchFamily="2" charset="-78"/>
              </a:rPr>
              <a:t>12</a:t>
            </a:fld>
            <a:endParaRPr dirty="0"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376" name="Google Shape;137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03" name="Google Shape;140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22" name="Google Shape;142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39" name="Google Shape;143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" name="Google Shape;1476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77" name="Google Shape;147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495" name="Google Shape;149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12" name="Google Shape;151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47" name="Google Shape;154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65" name="Google Shape;156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" name="Google Shape;1581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582" name="Google Shape;158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" name="Google Shape;1616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617" name="Google Shape;161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0" name="Google Shape;1660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661" name="Google Shape;1661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>
                <a:cs typeface="Microsoft Uighur" panose="02000000000000000000" pitchFamily="2" charset="-78"/>
              </a:rPr>
              <a:t>25</a:t>
            </a:fld>
            <a:endParaRPr dirty="0"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041E3-59EA-98C9-5670-5835778C9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DE3D9E1-45A3-F5D5-AEF5-69850B817E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D99F30-62F0-4CFE-C1D8-ED9B90B50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5BC9DD-0A9B-84A6-C9EB-1A40F64D43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>
                <a:cs typeface="Microsoft Uighur" panose="02000000000000000000" pitchFamily="2" charset="-78"/>
              </a:rPr>
              <a:t>42</a:t>
            </a:fld>
            <a:endParaRPr lang="fr-FR" dirty="0"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575433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47" name="Google Shape;204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66" name="Google Shape;2066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090" name="Google Shape;2090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5" name="Google Shape;2125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6" name="Google Shape;2126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27" name="Google Shape;2127;p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>
                <a:cs typeface="Microsoft Uighur" panose="02000000000000000000" pitchFamily="2" charset="-78"/>
              </a:rPr>
              <a:t>62</a:t>
            </a:fld>
            <a:endParaRPr dirty="0"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4">
          <a:extLst>
            <a:ext uri="{FF2B5EF4-FFF2-40B4-BE49-F238E27FC236}">
              <a16:creationId xmlns:a16="http://schemas.microsoft.com/office/drawing/2014/main" id="{96BDDD07-9BC3-50C0-DBFE-4CFC242CA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5" name="Google Shape;2125;p52:notes">
            <a:extLst>
              <a:ext uri="{FF2B5EF4-FFF2-40B4-BE49-F238E27FC236}">
                <a16:creationId xmlns:a16="http://schemas.microsoft.com/office/drawing/2014/main" id="{5BEF8F86-86C7-C38E-FB44-6251FE614A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6" name="Google Shape;2126;p52:notes">
            <a:extLst>
              <a:ext uri="{FF2B5EF4-FFF2-40B4-BE49-F238E27FC236}">
                <a16:creationId xmlns:a16="http://schemas.microsoft.com/office/drawing/2014/main" id="{D539D555-3501-A47E-9DF9-B31918A692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27" name="Google Shape;2127;p52:notes">
            <a:extLst>
              <a:ext uri="{FF2B5EF4-FFF2-40B4-BE49-F238E27FC236}">
                <a16:creationId xmlns:a16="http://schemas.microsoft.com/office/drawing/2014/main" id="{C00CA02C-9C55-C0F8-5B3C-24311FEAFE7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>
                <a:cs typeface="Microsoft Uighur" panose="02000000000000000000" pitchFamily="2" charset="-78"/>
              </a:rPr>
              <a:t>63</a:t>
            </a:fld>
            <a:endParaRPr dirty="0"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187035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3" name="Google Shape;2143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44" name="Google Shape;2144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80" name="Google Shape;218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180" name="Google Shape;2180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32194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" name="Google Shape;2201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02" name="Google Shape;2202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7" name="Google Shape;2277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78" name="Google Shape;2278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8" name="Google Shape;2218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19" name="Google Shape;2219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" name="Google Shape;2258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59" name="Google Shape;2259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7" name="Google Shape;2297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298" name="Google Shape;2298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" name="Google Shape;2365;p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366" name="Google Shape;2366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" name="Google Shape;2406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407" name="Google Shape;2407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p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433" name="Google Shape;2433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" name="Google Shape;2458;p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459" name="Google Shape;2459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4" name="Google Shape;2484;p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485" name="Google Shape;2485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0" name="Google Shape;2510;p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11" name="Google Shape;2511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" name="Google Shape;2529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30" name="Google Shape;2530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0" name="Google Shape;2550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51" name="Google Shape;2551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" name="Google Shape;2570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71" name="Google Shape;2571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7" name="Google Shape;2587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588" name="Google Shape;2588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4" name="Google Shape;2604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05" name="Google Shape;2605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" name="Google Shape;2621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22" name="Google Shape;2622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8" name="Google Shape;2638;p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39" name="Google Shape;2639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5" name="Google Shape;2655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56" name="Google Shape;2656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" name="Google Shape;2672;p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673" name="Google Shape;2673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8">
          <a:extLst>
            <a:ext uri="{FF2B5EF4-FFF2-40B4-BE49-F238E27FC236}">
              <a16:creationId xmlns:a16="http://schemas.microsoft.com/office/drawing/2014/main" id="{495A5287-6A1C-F628-860B-F2BDE8134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27:notes">
            <a:extLst>
              <a:ext uri="{FF2B5EF4-FFF2-40B4-BE49-F238E27FC236}">
                <a16:creationId xmlns:a16="http://schemas.microsoft.com/office/drawing/2014/main" id="{7EC85FE6-2A19-7446-DF60-21A875B2F4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0" name="Google Shape;1660;p27:notes">
            <a:extLst>
              <a:ext uri="{FF2B5EF4-FFF2-40B4-BE49-F238E27FC236}">
                <a16:creationId xmlns:a16="http://schemas.microsoft.com/office/drawing/2014/main" id="{46281943-097D-C060-F2EF-CB528938E2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1661" name="Google Shape;1661;p27:notes">
            <a:extLst>
              <a:ext uri="{FF2B5EF4-FFF2-40B4-BE49-F238E27FC236}">
                <a16:creationId xmlns:a16="http://schemas.microsoft.com/office/drawing/2014/main" id="{887DE7BE-454F-5D23-A8CE-EFC05CF2280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ar-MA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Microsoft Uighur" panose="02000000000000000000" pitchFamily="2" charset="-78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89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781685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p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47" name="Google Shape;2747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4" name="Google Shape;2774;p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</a:endParaRPr>
          </a:p>
        </p:txBody>
      </p:sp>
      <p:sp>
        <p:nvSpPr>
          <p:cNvPr id="2775" name="Google Shape;2775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8.png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8.png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8.png"/></Relationships>
</file>

<file path=ppt/slideLayouts/_rels/slideLayout14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4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5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5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5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5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6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Layouts/_rels/slideLayout1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6.png"/><Relationship Id="rId9" Type="http://schemas.microsoft.com/office/2007/relationships/hdphoto" Target="../media/hdphoto4.wdp"/></Relationships>
</file>

<file path=ppt/slideLayouts/_rels/slideLayout1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6.png"/><Relationship Id="rId9" Type="http://schemas.microsoft.com/office/2007/relationships/hdphoto" Target="../media/hdphoto4.wdp"/></Relationships>
</file>

<file path=ppt/slideLayouts/_rels/slideLayout1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5.wdp"/><Relationship Id="rId7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6.png"/><Relationship Id="rId9" Type="http://schemas.microsoft.com/office/2007/relationships/hdphoto" Target="../media/hdphoto4.wdp"/></Relationships>
</file>

<file path=ppt/slideLayouts/_rels/slideLayout1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5.wdp"/><Relationship Id="rId7" Type="http://schemas.microsoft.com/office/2007/relationships/hdphoto" Target="../media/hdphoto4.wdp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18.png"/><Relationship Id="rId5" Type="http://schemas.microsoft.com/office/2007/relationships/hdphoto" Target="../media/hdphoto3.wdp"/><Relationship Id="rId4" Type="http://schemas.openxmlformats.org/officeDocument/2006/relationships/image" Target="../media/image17.png"/><Relationship Id="rId9" Type="http://schemas.microsoft.com/office/2007/relationships/hdphoto" Target="../media/hdphoto2.wdp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>
  <p:cSld name="Diapositive de titr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1788318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E757B3EF-85ED-79B4-F526-70739A899F2A}"/>
              </a:ext>
            </a:extLst>
          </p:cNvPr>
          <p:cNvSpPr/>
          <p:nvPr userDrawn="1"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endParaRPr lang="fr-FR" dirty="0">
              <a:solidFill>
                <a:srgbClr val="CAF2F4"/>
              </a:solidFill>
              <a:latin typeface="Microsoft Tai Le" panose="020B0502040204020203" pitchFamily="3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002657C-3C1F-4D99-A0E2-77679A65AE23}"/>
              </a:ext>
            </a:extLst>
          </p:cNvPr>
          <p:cNvSpPr/>
          <p:nvPr userDrawn="1"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Tai Le" panose="020B0502040204020203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9D0C19-AD16-B884-BDCD-EA6C89EDC6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2140" y="3685765"/>
            <a:ext cx="744182" cy="7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594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24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5" name="Google Shape;155;p93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Tai Le" panose="020B0502040204020203" pitchFamily="34" charset="0"/>
                <a:cs typeface="Microsoft Tai Le" panose="020B0502040204020203" pitchFamily="34" charset="0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Tai Le" panose="020B0502040204020203" pitchFamily="34" charset="0"/>
                <a:cs typeface="Microsoft Tai Le" panose="020B0502040204020203" pitchFamily="34" charset="0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9" name="Google Shape;159;p9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Tai Le" panose="020B0502040204020203" pitchFamily="34" charset="0"/>
                <a:cs typeface="Microsoft Tai Le" panose="020B0502040204020203" pitchFamily="34" charset="0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4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9" name="Google Shape;169;p2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204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3" name="Google Shape;173;p20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4" name="Google Shape;174;p2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7" name="Google Shape;177;p20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8" name="Google Shape;178;p20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9" name="Google Shape;179;p2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2" name="Google Shape;182;p207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183" name="Google Shape;183;p207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4" name="Google Shape;184;p20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7" name="Google Shape;187;p20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20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20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2" name="Google Shape;192;p209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3" name="Google Shape;193;p209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94" name="Google Shape;194;p20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7" name="Google Shape;197;p210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p210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9" name="Google Shape;199;p210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0" name="Google Shape;200;p210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210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2" name="Google Shape;202;p210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3" name="Google Shape;203;p210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4" name="Google Shape;204;p210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210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6" name="Google Shape;206;p210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7" name="Google Shape;207;p210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0" name="Google Shape;210;p21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21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21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21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21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5" name="Google Shape;215;p21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6" name="Google Shape;216;p21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7" name="Google Shape;217;p21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8" name="Google Shape;218;p21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1" name="Google Shape;221;p21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21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21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21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5" name="Google Shape;225;p21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6" name="Google Shape;226;p21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7" name="Google Shape;227;p21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>
  <p:cSld name="6_Voc_Act_01_4 Vignt+T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0" name="Google Shape;230;p213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1" name="Google Shape;231;p213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213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213"/>
          <p:cNvSpPr>
            <a:spLocks noGrp="1"/>
          </p:cNvSpPr>
          <p:nvPr>
            <p:ph type="pic" idx="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234" name="Google Shape;234;p213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213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236" name="Google Shape;236;p213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9" name="Google Shape;239;p214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214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214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214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214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4" name="Google Shape;244;p214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5" name="Google Shape;245;p214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6" name="Google Shape;246;p214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47" name="Google Shape;247;p214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0" name="Google Shape;250;p215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1" name="Google Shape;251;p215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2" name="Google Shape;252;p215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3" name="Google Shape;253;p215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4" name="Google Shape;254;p215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5" name="Google Shape;255;p215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6" name="Google Shape;256;p215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215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215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215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215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1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63" name="Google Shape;263;p216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p216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216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216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p216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p216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1" name="Google Shape;271;p217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217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217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p217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217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p217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7" name="Google Shape;277;p217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8" name="Google Shape;278;p217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9" name="Google Shape;279;p217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0" name="Google Shape;280;p217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1" name="Google Shape;281;p21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4" name="Google Shape;284;p21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21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21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21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21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21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21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21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21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p21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6" name="Google Shape;296;p21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p21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21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299" name="Google Shape;299;p21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21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1" name="Google Shape;301;p21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2" name="Google Shape;302;p21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21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21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21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08" name="Google Shape;308;p22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22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0" name="Google Shape;310;p22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22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22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p22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4" name="Google Shape;314;p22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5" name="Google Shape;315;p22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6" name="Google Shape;316;p22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7" name="Google Shape;317;p22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8" name="Google Shape;318;p22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22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p22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22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p22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3" name="Google Shape;323;p22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4" name="Google Shape;324;p22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5" name="Google Shape;325;p22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6" name="Google Shape;326;p22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29" name="Google Shape;329;p22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0" name="Google Shape;330;p22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Tai Le" panose="020B0502040204020203" pitchFamily="34" charset="0"/>
                <a:cs typeface="Microsoft Tai Le" panose="020B0502040204020203" pitchFamily="34" charset="0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6" name="Google Shape;336;p22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7" name="Google Shape;337;p22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38" name="Google Shape;338;p22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9" name="Google Shape;339;p22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0" name="Google Shape;340;p22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1" name="Google Shape;341;p22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42" name="Google Shape;342;p22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6832415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sposition personnalisée">
  <p:cSld name="6_Disposition personnalisée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7" name="Google Shape;347;p97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8" name="Google Shape;348;p97"/>
          <p:cNvSpPr>
            <a:spLocks noGrp="1"/>
          </p:cNvSpPr>
          <p:nvPr>
            <p:ph type="pic" idx="3"/>
          </p:nvPr>
        </p:nvSpPr>
        <p:spPr>
          <a:xfrm>
            <a:off x="3551984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49" name="Google Shape;349;p97"/>
          <p:cNvSpPr>
            <a:spLocks noGrp="1"/>
          </p:cNvSpPr>
          <p:nvPr>
            <p:ph type="pic" idx="4"/>
          </p:nvPr>
        </p:nvSpPr>
        <p:spPr>
          <a:xfrm>
            <a:off x="648510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0" name="Google Shape;350;p97"/>
          <p:cNvSpPr>
            <a:spLocks noGrp="1"/>
          </p:cNvSpPr>
          <p:nvPr>
            <p:ph type="pic" idx="5"/>
          </p:nvPr>
        </p:nvSpPr>
        <p:spPr>
          <a:xfrm>
            <a:off x="6455459" y="2085579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1" name="Google Shape;351;p97"/>
          <p:cNvSpPr>
            <a:spLocks noGrp="1"/>
          </p:cNvSpPr>
          <p:nvPr>
            <p:ph type="pic" idx="6"/>
          </p:nvPr>
        </p:nvSpPr>
        <p:spPr>
          <a:xfrm>
            <a:off x="3551984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2" name="Google Shape;352;p97"/>
          <p:cNvSpPr>
            <a:spLocks noGrp="1"/>
          </p:cNvSpPr>
          <p:nvPr>
            <p:ph type="pic" idx="7"/>
          </p:nvPr>
        </p:nvSpPr>
        <p:spPr>
          <a:xfrm>
            <a:off x="648510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53" name="Google Shape;353;p97"/>
          <p:cNvSpPr>
            <a:spLocks noGrp="1"/>
          </p:cNvSpPr>
          <p:nvPr>
            <p:ph type="pic" idx="8"/>
          </p:nvPr>
        </p:nvSpPr>
        <p:spPr>
          <a:xfrm>
            <a:off x="6455459" y="4176984"/>
            <a:ext cx="1814448" cy="1800000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23"/>
          <p:cNvSpPr txBox="1"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7" name="Google Shape;367;p223"/>
          <p:cNvSpPr>
            <a:spLocks noGrp="1"/>
          </p:cNvSpPr>
          <p:nvPr>
            <p:ph type="pic" idx="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368" name="Google Shape;368;p223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2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1" name="Google Shape;371;p22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2" name="Google Shape;372;p22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5" name="Google Shape;375;p22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preserve="1" userDrawn="1">
  <p:cSld name="3_Voc_Act_01__image title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76" name="Google Shape;376;p225"/>
          <p:cNvSpPr txBox="1">
            <a:spLocks noGrp="1"/>
          </p:cNvSpPr>
          <p:nvPr>
            <p:ph type="body" idx="1"/>
          </p:nvPr>
        </p:nvSpPr>
        <p:spPr>
          <a:xfrm>
            <a:off x="736846" y="5371468"/>
            <a:ext cx="7670306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77" name="Google Shape;377;p22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A1437C-B6A2-8E9F-6A5F-C9245219EB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1999" y="2026860"/>
            <a:ext cx="5760000" cy="3016800"/>
          </a:xfrm>
          <a:prstGeom prst="rect">
            <a:avLst/>
          </a:prstGeom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9241434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2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0" name="Google Shape;380;p226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81" name="Google Shape;381;p226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2" name="Google Shape;382;p22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27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85" name="Google Shape;385;p22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6" name="Google Shape;386;p22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7" name="Google Shape;387;p22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8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0" name="Google Shape;390;p22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1" name="Google Shape;391;p22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92" name="Google Shape;392;p22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9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5" name="Google Shape;395;p22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6" name="Google Shape;396;p22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7" name="Google Shape;397;p22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8" name="Google Shape;398;p22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p22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0" name="Google Shape;400;p22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1" name="Google Shape;401;p22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2" name="Google Shape;402;p22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p22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4" name="Google Shape;404;p22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5" name="Google Shape;405;p22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30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8" name="Google Shape;408;p23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9" name="Google Shape;409;p23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0" name="Google Shape;410;p23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1" name="Google Shape;411;p23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2" name="Google Shape;412;p23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1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5" name="Google Shape;415;p23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6" name="Google Shape;416;p23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7" name="Google Shape;417;p23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8" name="Google Shape;418;p23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9" name="Google Shape;419;p23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0" name="Google Shape;420;p23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1" name="Google Shape;421;p23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2" name="Google Shape;422;p23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23" name="Google Shape;423;p23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2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6" name="Google Shape;426;p23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7" name="Google Shape;427;p23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8" name="Google Shape;428;p23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9" name="Google Shape;429;p23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0" name="Google Shape;430;p23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33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3" name="Google Shape;433;p23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4" name="Google Shape;434;p23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5" name="Google Shape;435;p23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6" name="Google Shape;436;p23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7" name="Google Shape;437;p23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p23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39" name="Google Shape;439;p23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0" name="Google Shape;440;p23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1" name="Google Shape;441;p23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2" name="Google Shape;442;p23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43" name="Google Shape;443;p23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34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6" name="Google Shape;446;p23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7" name="Google Shape;447;p23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8" name="Google Shape;448;p23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9" name="Google Shape;449;p23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0" name="Google Shape;450;p23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1" name="Google Shape;451;p23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2" name="Google Shape;452;p23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3" name="Google Shape;453;p23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4" name="Google Shape;454;p23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p23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5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8" name="Google Shape;458;p23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9" name="Google Shape;459;p23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0" name="Google Shape;460;p23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1" name="Google Shape;461;p23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2" name="Google Shape;462;p23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3" name="Google Shape;463;p23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4" name="Google Shape;464;p23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5" name="Google Shape;465;p23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6" name="Google Shape;466;p23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7" name="Google Shape;467;p23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68" name="Google Shape;468;p23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9" name="Google Shape;469;p23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0" name="Google Shape;470;p23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1" name="Google Shape;471;p23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2" name="Google Shape;472;p23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3" name="Google Shape;473;p23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4" name="Google Shape;474;p23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5" name="Google Shape;475;p23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76" name="Google Shape;476;p23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65835648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89071480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86008830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52769378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1" name="Google Shape;481;p102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88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4" name="Google Shape;484;p188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5" name="Google Shape;485;p18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8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8" name="Google Shape;488;p189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89" name="Google Shape;489;p189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9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2" name="Google Shape;492;p190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3" name="Google Shape;493;p190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4" name="Google Shape;494;p19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9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7" name="Google Shape;497;p191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498" name="Google Shape;498;p191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99" name="Google Shape;499;p19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9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2" name="Google Shape;502;p192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3" name="Google Shape;503;p192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4" name="Google Shape;504;p19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9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7" name="Google Shape;507;p193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08" name="Google Shape;508;p193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509" name="Google Shape;509;p19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9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2" name="Google Shape;512;p194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3" name="Google Shape;513;p194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4" name="Google Shape;514;p194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5" name="Google Shape;515;p194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6" name="Google Shape;516;p194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7" name="Google Shape;517;p194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8" name="Google Shape;518;p194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9" name="Google Shape;519;p194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0" name="Google Shape;520;p194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1" name="Google Shape;521;p194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2" name="Google Shape;522;p19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9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5" name="Google Shape;525;p195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6" name="Google Shape;526;p195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7" name="Google Shape;527;p195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8" name="Google Shape;528;p195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9" name="Google Shape;529;p195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9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2" name="Google Shape;532;p196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3" name="Google Shape;533;p196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4" name="Google Shape;534;p196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5" name="Google Shape;535;p196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6" name="Google Shape;536;p196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7" name="Google Shape;537;p196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8" name="Google Shape;538;p196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9" name="Google Shape;539;p196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40" name="Google Shape;540;p196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9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43" name="Google Shape;543;p197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4" name="Google Shape;544;p197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5" name="Google Shape;545;p197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6" name="Google Shape;546;p197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7" name="Google Shape;547;p197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8" name="Google Shape;548;p197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9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1" name="Google Shape;551;p198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2" name="Google Shape;552;p198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3" name="Google Shape;553;p198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4" name="Google Shape;554;p198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5" name="Google Shape;555;p198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6" name="Google Shape;556;p198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7" name="Google Shape;557;p198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8" name="Google Shape;558;p198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59" name="Google Shape;559;p198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0" name="Google Shape;560;p198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61" name="Google Shape;561;p19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9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4" name="Google Shape;564;p19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5" name="Google Shape;565;p19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6" name="Google Shape;566;p19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7" name="Google Shape;567;p19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8" name="Google Shape;568;p19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9" name="Google Shape;569;p199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0" name="Google Shape;570;p199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1" name="Google Shape;571;p199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2" name="Google Shape;572;p199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3" name="Google Shape;573;p19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0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6" name="Google Shape;576;p200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7" name="Google Shape;577;p200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8" name="Google Shape;578;p200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9" name="Google Shape;579;p200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0" name="Google Shape;580;p200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1" name="Google Shape;581;p200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2" name="Google Shape;582;p200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3" name="Google Shape;583;p200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4" name="Google Shape;584;p200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5" name="Google Shape;585;p200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86" name="Google Shape;586;p200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7" name="Google Shape;587;p200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8" name="Google Shape;588;p200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9" name="Google Shape;589;p200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0" name="Google Shape;590;p200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1" name="Google Shape;591;p200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2" name="Google Shape;592;p200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3" name="Google Shape;593;p200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4" name="Google Shape;594;p200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7" name="Google Shape;597;p201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98" name="Google Shape;598;p20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0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1" name="Google Shape;601;p202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602" name="Google Shape;602;p202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5" name="Google Shape;605;p203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</p:sp>
      <p:sp>
        <p:nvSpPr>
          <p:cNvPr id="606" name="Google Shape;606;p203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0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Calibri"/>
              <a:buNone/>
              <a:defRPr sz="1600">
                <a:solidFill>
                  <a:srgbClr val="A6A6A6"/>
                </a:solidFill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1" name="Google Shape;611;p10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0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4" name="Google Shape;614;p105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15" name="Google Shape;615;p10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10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8" name="Google Shape;618;p106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19" name="Google Shape;619;p106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620" name="Google Shape;620;p10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74"/>
          <p:cNvSpPr txBox="1"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3" name="Google Shape;623;p174"/>
          <p:cNvSpPr txBox="1">
            <a:spLocks noGrp="1"/>
          </p:cNvSpPr>
          <p:nvPr>
            <p:ph type="body" idx="1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4" name="Google Shape;624;p174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7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7" name="Google Shape;627;p175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28" name="Google Shape;628;p17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7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1" name="Google Shape;631;p176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2" name="Google Shape;632;p176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3" name="Google Shape;633;p17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6" name="Google Shape;636;p177"/>
          <p:cNvSpPr>
            <a:spLocks noGrp="1"/>
          </p:cNvSpPr>
          <p:nvPr>
            <p:ph type="pic" idx="2"/>
          </p:nvPr>
        </p:nvSpPr>
        <p:spPr>
          <a:xfrm>
            <a:off x="1672207" y="2160000"/>
            <a:ext cx="2899793" cy="289979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637" name="Google Shape;637;p177"/>
          <p:cNvSpPr txBox="1">
            <a:spLocks noGrp="1"/>
          </p:cNvSpPr>
          <p:nvPr>
            <p:ph type="body" idx="1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38" name="Google Shape;638;p17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178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1" name="Google Shape;641;p17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2" name="Google Shape;642;p178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43" name="Google Shape;643;p17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Disposition personnalisée">
  <p:cSld name="5_Disposition personnalisée"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6" name="Google Shape;646;p179"/>
          <p:cNvSpPr>
            <a:spLocks noGrp="1"/>
          </p:cNvSpPr>
          <p:nvPr>
            <p:ph type="pic" idx="2"/>
          </p:nvPr>
        </p:nvSpPr>
        <p:spPr>
          <a:xfrm>
            <a:off x="6899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7" name="Google Shape;647;p179"/>
          <p:cNvSpPr>
            <a:spLocks noGrp="1"/>
          </p:cNvSpPr>
          <p:nvPr>
            <p:ph type="pic" idx="3"/>
          </p:nvPr>
        </p:nvSpPr>
        <p:spPr>
          <a:xfrm>
            <a:off x="3551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8" name="Google Shape;648;p179"/>
          <p:cNvSpPr>
            <a:spLocks noGrp="1"/>
          </p:cNvSpPr>
          <p:nvPr>
            <p:ph type="pic" idx="4"/>
          </p:nvPr>
        </p:nvSpPr>
        <p:spPr>
          <a:xfrm>
            <a:off x="5225555" y="1661629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9" name="Google Shape;649;p179"/>
          <p:cNvSpPr>
            <a:spLocks noGrp="1"/>
          </p:cNvSpPr>
          <p:nvPr>
            <p:ph type="pic" idx="5"/>
          </p:nvPr>
        </p:nvSpPr>
        <p:spPr>
          <a:xfrm>
            <a:off x="6899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0" name="Google Shape;650;p179"/>
          <p:cNvSpPr>
            <a:spLocks noGrp="1"/>
          </p:cNvSpPr>
          <p:nvPr>
            <p:ph type="pic" idx="6"/>
          </p:nvPr>
        </p:nvSpPr>
        <p:spPr>
          <a:xfrm>
            <a:off x="3551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1" name="Google Shape;651;p179"/>
          <p:cNvSpPr>
            <a:spLocks noGrp="1"/>
          </p:cNvSpPr>
          <p:nvPr>
            <p:ph type="pic" idx="7"/>
          </p:nvPr>
        </p:nvSpPr>
        <p:spPr>
          <a:xfrm>
            <a:off x="5225555" y="329589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2" name="Google Shape;652;p179"/>
          <p:cNvSpPr>
            <a:spLocks noGrp="1"/>
          </p:cNvSpPr>
          <p:nvPr>
            <p:ph type="pic" idx="8"/>
          </p:nvPr>
        </p:nvSpPr>
        <p:spPr>
          <a:xfrm>
            <a:off x="6899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3" name="Google Shape;653;p179"/>
          <p:cNvSpPr>
            <a:spLocks noGrp="1"/>
          </p:cNvSpPr>
          <p:nvPr>
            <p:ph type="pic" idx="9"/>
          </p:nvPr>
        </p:nvSpPr>
        <p:spPr>
          <a:xfrm>
            <a:off x="3551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4" name="Google Shape;654;p179"/>
          <p:cNvSpPr>
            <a:spLocks noGrp="1"/>
          </p:cNvSpPr>
          <p:nvPr>
            <p:ph type="pic" idx="13"/>
          </p:nvPr>
        </p:nvSpPr>
        <p:spPr>
          <a:xfrm>
            <a:off x="5225555" y="4925888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5" name="Google Shape;655;p179"/>
          <p:cNvSpPr txBox="1"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56" name="Google Shape;656;p179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8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9" name="Google Shape;659;p18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0" name="Google Shape;660;p18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1" name="Google Shape;661;p18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2" name="Google Shape;662;p18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3" name="Google Shape;663;p18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8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6" name="Google Shape;666;p18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7" name="Google Shape;667;p18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8" name="Google Shape;668;p18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9" name="Google Shape;669;p18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0" name="Google Shape;670;p18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1" name="Google Shape;671;p18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2" name="Google Shape;672;p18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3" name="Google Shape;673;p18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74" name="Google Shape;674;p18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2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7" name="Google Shape;677;p182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8" name="Google Shape;678;p182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9" name="Google Shape;679;p182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182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1" name="Google Shape;681;p182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2" name="Google Shape;682;p18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18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5" name="Google Shape;685;p183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6" name="Google Shape;686;p183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p183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8" name="Google Shape;688;p183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9" name="Google Shape;689;p183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0" name="Google Shape;690;p183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1" name="Google Shape;691;p183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2" name="Google Shape;692;p183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3" name="Google Shape;693;p183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4" name="Google Shape;694;p183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95" name="Google Shape;695;p183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4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8" name="Google Shape;698;p184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9" name="Google Shape;699;p184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0" name="Google Shape;700;p184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1" name="Google Shape;701;p184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2" name="Google Shape;702;p184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3" name="Google Shape;703;p184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4" name="Google Shape;704;p184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5" name="Google Shape;705;p184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6" name="Google Shape;706;p184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7" name="Google Shape;707;p18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8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0" name="Google Shape;710;p185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1" name="Google Shape;711;p185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2" name="Google Shape;712;p185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3" name="Google Shape;713;p185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4" name="Google Shape;714;p185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5" name="Google Shape;715;p185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6" name="Google Shape;716;p185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7" name="Google Shape;717;p185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8" name="Google Shape;718;p185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19" name="Google Shape;719;p185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0" name="Google Shape;720;p185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1" name="Google Shape;721;p185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2" name="Google Shape;722;p185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3" name="Google Shape;723;p185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4" name="Google Shape;724;p185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5" name="Google Shape;725;p185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6" name="Google Shape;726;p185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7" name="Google Shape;727;p185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565F88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28" name="Google Shape;728;p185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8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1" name="Google Shape;731;p186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32" name="Google Shape;732;p18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Img">
  <p:cSld name="3_Voc_Act_01_Img"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8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Calibri"/>
              <a:buNone/>
              <a:defRPr sz="1600">
                <a:latin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35" name="Google Shape;735;p187"/>
          <p:cNvSpPr>
            <a:spLocks noGrp="1"/>
          </p:cNvSpPr>
          <p:nvPr>
            <p:ph type="pic" idx="2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  <a:noFill/>
          <a:ln>
            <a:noFill/>
          </a:ln>
        </p:spPr>
      </p:sp>
      <p:sp>
        <p:nvSpPr>
          <p:cNvPr id="736" name="Google Shape;736;p18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0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1" name="Google Shape;741;p108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Tai Le" panose="020B0502040204020203" pitchFamily="34" charset="0"/>
                <a:cs typeface="Microsoft Tai Le" panose="020B0502040204020203" pitchFamily="34" charset="0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5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4" name="Google Shape;744;p15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745" name="Google Shape;745;p15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15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8" name="Google Shape;748;p15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49" name="Google Shape;749;p15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15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2" name="Google Shape;752;p15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3" name="Google Shape;753;p15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4" name="Google Shape;754;p15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15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7" name="Google Shape;757;p15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758" name="Google Shape;758;p15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59" name="Google Shape;759;p15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2" name="Google Shape;762;p15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3" name="Google Shape;763;p15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4" name="Google Shape;764;p15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7" name="Google Shape;767;p15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68" name="Google Shape;768;p15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769" name="Google Shape;769;p15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72" name="Google Shape;772;p15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773" name="Google Shape;773;p15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774" name="Google Shape;774;p15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775" name="Google Shape;775;p15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776" name="Google Shape;776;p15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777" name="Google Shape;777;p15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778" name="Google Shape;778;p15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779" name="Google Shape;779;p15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780" name="Google Shape;780;p15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781" name="Google Shape;781;p15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82" name="Google Shape;782;p15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5" name="Google Shape;785;p16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6" name="Google Shape;786;p16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7" name="Google Shape;787;p16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8" name="Google Shape;788;p16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9" name="Google Shape;789;p16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92" name="Google Shape;792;p16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3" name="Google Shape;793;p16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4" name="Google Shape;794;p16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5" name="Google Shape;795;p16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6" name="Google Shape;796;p16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7" name="Google Shape;797;p16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8" name="Google Shape;798;p16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9" name="Google Shape;799;p16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0" name="Google Shape;800;p16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3" name="Google Shape;803;p16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804" name="Google Shape;804;p16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805" name="Google Shape;805;p16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806" name="Google Shape;806;p16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7" name="Google Shape;807;p16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8" name="Google Shape;808;p16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09" name="Google Shape;809;p16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2" name="Google Shape;812;p16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813" name="Google Shape;813;p16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814" name="Google Shape;814;p16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815" name="Google Shape;815;p16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816" name="Google Shape;816;p16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7" name="Google Shape;817;p16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8" name="Google Shape;818;p16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19" name="Google Shape;819;p16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0" name="Google Shape;820;p16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3" name="Google Shape;823;p16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824" name="Google Shape;824;p16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825" name="Google Shape;825;p16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826" name="Google Shape;826;p16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827" name="Google Shape;827;p16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8" name="Google Shape;828;p16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29" name="Google Shape;829;p16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0" name="Google Shape;830;p16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1" name="Google Shape;831;p16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832" name="Google Shape;832;p16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33" name="Google Shape;833;p16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6" name="Google Shape;836;p16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7" name="Google Shape;837;p16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8" name="Google Shape;838;p16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9" name="Google Shape;839;p16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0" name="Google Shape;840;p16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1" name="Google Shape;841;p16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4" name="Google Shape;844;p16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5" name="Google Shape;845;p16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6" name="Google Shape;846;p16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7" name="Google Shape;847;p16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8" name="Google Shape;848;p16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9" name="Google Shape;849;p16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0" name="Google Shape;850;p16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1" name="Google Shape;851;p16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2" name="Google Shape;852;p16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3" name="Google Shape;853;p16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54" name="Google Shape;854;p16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57" name="Google Shape;857;p16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8" name="Google Shape;858;p16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9" name="Google Shape;859;p16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0" name="Google Shape;860;p16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1" name="Google Shape;861;p16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2" name="Google Shape;862;p16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3" name="Google Shape;863;p16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4" name="Google Shape;864;p16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5" name="Google Shape;865;p16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6" name="Google Shape;866;p16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69" name="Google Shape;869;p16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870" name="Google Shape;870;p16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871" name="Google Shape;871;p16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872" name="Google Shape;872;p16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873" name="Google Shape;873;p16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874" name="Google Shape;874;p16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875" name="Google Shape;875;p16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876" name="Google Shape;876;p16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877" name="Google Shape;877;p16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878" name="Google Shape;878;p16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81" name="Google Shape;881;p16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2" name="Google Shape;882;p16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3" name="Google Shape;883;p16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4" name="Google Shape;884;p16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5" name="Google Shape;885;p16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6" name="Google Shape;886;p16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7" name="Google Shape;887;p16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8" name="Google Shape;888;p16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89" name="Google Shape;889;p16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0" name="Google Shape;890;p16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1" name="Google Shape;891;p16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2" name="Google Shape;892;p16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3" name="Google Shape;893;p16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4" name="Google Shape;894;p16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5" name="Google Shape;895;p16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6" name="Google Shape;896;p16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7" name="Google Shape;897;p16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8" name="Google Shape;898;p16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99" name="Google Shape;899;p16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2" name="Google Shape;902;p17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03" name="Google Shape;903;p17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>
  <p:cSld name="02_Voc_Act_01_Img"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06" name="Google Shape;906;p17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907" name="Google Shape;907;p171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9" name="Google Shape;909;p1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1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1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17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13" name="Google Shape;913;p172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4" name="Google Shape;914;p172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915" name="Google Shape;915;p172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6" name="Google Shape;916;p172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917" name="Google Shape;917;p172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18" name="Google Shape;918;p172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919" name="Google Shape;919;p17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" name="Google Shape;921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22" name="Google Shape;922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23" name="Google Shape;923;p173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924" name="Google Shape;924;p1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925" name="Google Shape;925;p173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173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27" name="Google Shape;927;p173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8" name="Google Shape;928;p173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29" name="Google Shape;929;p173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930" name="Google Shape;930;p173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31" name="Google Shape;931;p173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932" name="Google Shape;932;p173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933" name="Google Shape;933;p173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934" name="Google Shape;934;p173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5" name="Google Shape;935;p173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6" name="Google Shape;936;p173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37" name="Google Shape;937;p173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>
  <p:cSld name="02_Voc_Act_01__Libre"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42" name="Google Shape;942;p110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Tai Le" panose="020B0502040204020203" pitchFamily="34" charset="0"/>
                <a:cs typeface="Microsoft Tai Le" panose="020B0502040204020203" pitchFamily="34" charset="0"/>
              </a:defRPr>
            </a:lvl1pPr>
          </a:lstStyle>
          <a:p>
            <a:endParaRPr lang="fr-MA" dirty="0"/>
          </a:p>
        </p:txBody>
      </p:sp>
    </p:spTree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>
  <p:cSld name="02_Voc_Act_01_Mascotte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33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58" name="Google Shape;958;p133"/>
          <p:cNvSpPr>
            <a:spLocks noGrp="1"/>
          </p:cNvSpPr>
          <p:nvPr>
            <p:ph type="pic" idx="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  <p:sp>
        <p:nvSpPr>
          <p:cNvPr id="959" name="Google Shape;959;p133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>
  <p:cSld name="02_Voc_Act_01_Large Vidéo"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3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2" name="Google Shape;962;p134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3" name="Google Shape;963;p134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>
  <p:cSld name="02_Voc_Act_01__Vidéo title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3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66" name="Google Shape;966;p135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7" name="Google Shape;967;p135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68" name="Google Shape;968;p135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>
  <p:cSld name="3_Disposition personnalisée"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3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1" name="Google Shape;971;p136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</p:sp>
      <p:sp>
        <p:nvSpPr>
          <p:cNvPr id="972" name="Google Shape;972;p136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3" name="Google Shape;973;p136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>
  <p:cSld name="4_Media"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3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6" name="Google Shape;976;p137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7" name="Google Shape;977;p137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78" name="Google Shape;978;p137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>
  <p:cSld name="6_Img"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3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1" name="Google Shape;981;p138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82" name="Google Shape;982;p138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983" name="Google Shape;983;p138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>
  <p:cSld name="8_Img"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3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6" name="Google Shape;986;p139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7" name="Google Shape;987;p139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8" name="Google Shape;988;p139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89" name="Google Shape;989;p139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0" name="Google Shape;990;p139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1" name="Google Shape;991;p139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2" name="Google Shape;992;p139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3" name="Google Shape;993;p139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4" name="Google Shape;994;p139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95" name="Google Shape;995;p139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96" name="Google Shape;996;p139"/>
          <p:cNvSpPr>
            <a:spLocks noGrp="1"/>
          </p:cNvSpPr>
          <p:nvPr>
            <p:ph type="pic" idx="15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>
  <p:cSld name="02_Voc_Act_01_4 Vignt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14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9" name="Google Shape;999;p140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0" name="Google Shape;1000;p140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1" name="Google Shape;1001;p140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2" name="Google Shape;1002;p140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3" name="Google Shape;1003;p140"/>
          <p:cNvSpPr>
            <a:spLocks noGrp="1"/>
          </p:cNvSpPr>
          <p:nvPr>
            <p:ph type="pic" idx="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>
  <p:cSld name="02_Voc_Act_01_4 Vignt+Txt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6" name="Google Shape;1006;p141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7" name="Google Shape;1007;p141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8" name="Google Shape;1008;p141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9" name="Google Shape;1009;p141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0" name="Google Shape;1010;p141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1" name="Google Shape;1011;p141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2" name="Google Shape;1012;p141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3" name="Google Shape;1013;p141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14" name="Google Shape;1014;p141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>
  <p:cSld name="5_Voc_Act_01_4 Vignt+Txt"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17" name="Google Shape;1017;p142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8" name="Google Shape;1018;p142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19" name="Google Shape;1019;p142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</p:sp>
      <p:sp>
        <p:nvSpPr>
          <p:cNvPr id="1020" name="Google Shape;1020;p142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1" name="Google Shape;1021;p142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2" name="Google Shape;1022;p142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23" name="Google Shape;1023;p14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>
  <p:cSld name="4_Voc_Act_01_4 Vignt+Txt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4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26" name="Google Shape;1026;p143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7" name="Google Shape;1027;p143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8" name="Google Shape;1028;p143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29" name="Google Shape;1029;p143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0" name="Google Shape;1030;p143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1" name="Google Shape;1031;p143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2" name="Google Shape;1032;p143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3" name="Google Shape;1033;p143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34" name="Google Shape;1034;p143"/>
          <p:cNvSpPr>
            <a:spLocks noGrp="1"/>
          </p:cNvSpPr>
          <p:nvPr>
            <p:ph type="pic" idx="9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>
  <p:cSld name="3_Voc_Act_01_4 Vignt+Txt"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7" name="Google Shape;1037;p144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8" name="Google Shape;1038;p144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39" name="Google Shape;1039;p144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0" name="Google Shape;1040;p144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1" name="Google Shape;1041;p144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2" name="Google Shape;1042;p144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3" name="Google Shape;1043;p144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4" name="Google Shape;1044;p144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5" name="Google Shape;1045;p144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6" name="Google Shape;1046;p144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47" name="Google Shape;1047;p144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>
  <p:cSld name="02_Voc_Act_01_5 Vignt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0" name="Google Shape;1050;p145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1" name="Google Shape;1051;p145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2" name="Google Shape;1052;p145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3" name="Google Shape;1053;p145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4" name="Google Shape;1054;p145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5" name="Google Shape;1055;p145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>
  <p:cSld name="02_Voc_Act_01_5 Vignt+T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4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8" name="Google Shape;1058;p146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9" name="Google Shape;1059;p146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0" name="Google Shape;1060;p146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1" name="Google Shape;1061;p146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2" name="Google Shape;1062;p146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3" name="Google Shape;1063;p146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4" name="Google Shape;1064;p146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5" name="Google Shape;1065;p146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6" name="Google Shape;1066;p146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7" name="Google Shape;1067;p146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68" name="Google Shape;1068;p146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>
  <p:cSld name="3_Voc_Act_01_5 Vignt+Txt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4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71" name="Google Shape;1071;p147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2" name="Google Shape;1072;p147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3" name="Google Shape;1073;p147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4" name="Google Shape;1074;p147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5" name="Google Shape;1075;p147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6" name="Google Shape;1076;p147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7" name="Google Shape;1077;p147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8" name="Google Shape;1078;p147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9" name="Google Shape;1079;p147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0" name="Google Shape;1080;p147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>
  <p:cSld name="5_Voc_Act_01_5 Vignt+Txt"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14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83" name="Google Shape;1083;p148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4" name="Google Shape;1084;p148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5" name="Google Shape;1085;p148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6" name="Google Shape;1086;p148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7" name="Google Shape;1087;p148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8" name="Google Shape;1088;p148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89" name="Google Shape;1089;p148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0" name="Google Shape;1090;p148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1" name="Google Shape;1091;p148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</p:sp>
      <p:sp>
        <p:nvSpPr>
          <p:cNvPr id="1092" name="Google Shape;1092;p148"/>
          <p:cNvSpPr>
            <a:spLocks noGrp="1"/>
          </p:cNvSpPr>
          <p:nvPr>
            <p:ph type="pic" idx="14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>
  <p:cSld name="4_Voc_Act_01_5 Vignt+Txt"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14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5" name="Google Shape;1095;p149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6" name="Google Shape;1096;p149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7" name="Google Shape;1097;p149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8" name="Google Shape;1098;p149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9" name="Google Shape;1099;p149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0" name="Google Shape;1100;p149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1" name="Google Shape;1101;p149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2" name="Google Shape;1102;p149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3" name="Google Shape;1103;p149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4" name="Google Shape;1104;p149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05" name="Google Shape;1105;p149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6" name="Google Shape;1106;p149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7" name="Google Shape;1107;p149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8" name="Google Shape;1108;p149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9" name="Google Shape;1109;p149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0" name="Google Shape;1110;p149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1" name="Google Shape;1111;p149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2" name="Google Shape;1112;p149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3" name="Google Shape;1113;p149"/>
          <p:cNvSpPr>
            <a:spLocks noGrp="1"/>
          </p:cNvSpPr>
          <p:nvPr>
            <p:ph type="pic" idx="2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>
  <p:cSld name="02_Voc_Act_01_Vid"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15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6" name="Google Shape;1116;p150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17" name="Google Shape;1117;p150"/>
          <p:cNvSpPr>
            <a:spLocks noGrp="1"/>
          </p:cNvSpPr>
          <p:nvPr>
            <p:ph type="pic" idx="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>
  <p:cSld name="12_Disposition personnalisée"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" name="Google Shape;1119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151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23" name="Google Shape;1123;p151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4" name="Google Shape;1124;p151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5" name="Google Shape;1125;p151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6" name="Google Shape;1126;p151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7" name="Google Shape;1127;p151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28" name="Google Shape;1128;p151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29" name="Google Shape;1129;p151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Disposition personnalisée">
  <p:cSld name="15_Disposition personnalisée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" name="Google Shape;1131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32" name="Google Shape;1132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33" name="Google Shape;1133;p152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4000"/>
              <a:buFont typeface="Dosis"/>
              <a:buNone/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134" name="Google Shape;1134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575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135" name="Google Shape;1135;p152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152"/>
          <p:cNvSpPr txBox="1"/>
          <p:nvPr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1.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Présentation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7" name="Google Shape;1137;p152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152"/>
          <p:cNvSpPr txBox="1"/>
          <p:nvPr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2.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Exploitation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du</a:t>
            </a:r>
            <a:r>
              <a:rPr lang="ar-MA" sz="1600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Vocabulaire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39" name="Google Shape;1139;p152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152"/>
          <p:cNvSpPr txBox="1"/>
          <p:nvPr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3.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Travail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sur</a:t>
            </a:r>
            <a:r>
              <a:rPr lang="ar-MA" sz="1600" dirty="0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 </a:t>
            </a:r>
            <a:r>
              <a:rPr lang="ar-MA" sz="1600" dirty="0" err="1">
                <a:solidFill>
                  <a:srgbClr val="757575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livret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41" name="Google Shape;1141;p152"/>
          <p:cNvSpPr>
            <a:spLocks noGrp="1"/>
          </p:cNvSpPr>
          <p:nvPr>
            <p:ph type="pic" idx="2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2" name="Google Shape;1142;p152"/>
          <p:cNvSpPr>
            <a:spLocks noGrp="1"/>
          </p:cNvSpPr>
          <p:nvPr>
            <p:ph type="pic" idx="3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3" name="Google Shape;1143;p152"/>
          <p:cNvSpPr>
            <a:spLocks noGrp="1"/>
          </p:cNvSpPr>
          <p:nvPr>
            <p:ph type="pic" idx="4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144" name="Google Shape;1144;p152"/>
          <p:cNvSpPr txBox="1">
            <a:spLocks noGrp="1"/>
          </p:cNvSpPr>
          <p:nvPr>
            <p:ph type="body" idx="1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5" name="Google Shape;1145;p152"/>
          <p:cNvSpPr txBox="1">
            <a:spLocks noGrp="1"/>
          </p:cNvSpPr>
          <p:nvPr>
            <p:ph type="body" idx="5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6" name="Google Shape;1146;p152"/>
          <p:cNvSpPr txBox="1">
            <a:spLocks noGrp="1"/>
          </p:cNvSpPr>
          <p:nvPr>
            <p:ph type="body" idx="6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048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🙖"/>
              <a:defRPr sz="1200" b="0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SemiBold"/>
              </a:defRPr>
            </a:lvl1pPr>
            <a:lvl2pPr marL="914400" marR="0" lvl="1" indent="-29845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757575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marL="1371600" marR="0" lvl="2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marL="1828800" marR="0" lvl="3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marL="2286000" marR="0" lvl="4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7" name="Google Shape;1147;p152"/>
          <p:cNvSpPr>
            <a:spLocks noGrp="1"/>
          </p:cNvSpPr>
          <p:nvPr>
            <p:ph type="pic" idx="7"/>
          </p:nvPr>
        </p:nvSpPr>
        <p:spPr>
          <a:xfrm>
            <a:off x="7924249" y="684000"/>
            <a:ext cx="900000" cy="90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27044828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0"/>
          <p:cNvSpPr txBox="1"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54210592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Img" userDrawn="1">
  <p:cSld name="02_Voc_Act_01_Img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8" name="Google Shape;98;p131"/>
          <p:cNvSpPr>
            <a:spLocks noGrp="1"/>
          </p:cNvSpPr>
          <p:nvPr>
            <p:ph type="pic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0F4DF75-09BC-8593-ABEF-271B67906935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2384263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46480438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Mascotte" userDrawn="1">
  <p:cSld name="02_Voc_Act_01_Mascott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6"/>
          <p:cNvSpPr txBox="1"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6" name="Google Shape;106;p156"/>
          <p:cNvSpPr>
            <a:spLocks noGrp="1"/>
          </p:cNvSpPr>
          <p:nvPr>
            <p:ph type="media" idx="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156C85C-0ECD-CFAA-AC7E-C470667B8C1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88596253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Large Vidéo" userDrawn="1">
  <p:cSld name="02_Voc_Act_01_Large Vidéo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" name="Google Shape;109;p157"/>
          <p:cNvSpPr>
            <a:spLocks noGrp="1"/>
          </p:cNvSpPr>
          <p:nvPr>
            <p:ph type="media" idx="2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8CCBF69-2633-5CA5-25BE-6C0C21432F0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1876663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Vidéo title" userDrawn="1">
  <p:cSld name="02_Voc_Act_01__Vidéo title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158"/>
          <p:cNvSpPr>
            <a:spLocks noGrp="1"/>
          </p:cNvSpPr>
          <p:nvPr>
            <p:ph type="media" idx="2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4" name="Google Shape;114;p158"/>
          <p:cNvSpPr txBox="1">
            <a:spLocks noGrp="1"/>
          </p:cNvSpPr>
          <p:nvPr>
            <p:ph type="body" idx="1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97F2F063-1671-C8E2-F353-50432123C37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506304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isposition personnalisée" userDrawn="1">
  <p:cSld name="3_Disposition personnalisé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8" name="Google Shape;118;p159"/>
          <p:cNvSpPr>
            <a:spLocks noGrp="1"/>
          </p:cNvSpPr>
          <p:nvPr>
            <p:ph type="pic" idx="2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9" name="Google Shape;119;p159"/>
          <p:cNvSpPr txBox="1">
            <a:spLocks noGrp="1"/>
          </p:cNvSpPr>
          <p:nvPr>
            <p:ph type="body" idx="1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5400"/>
              <a:buFont typeface="Arial"/>
              <a:buNone/>
              <a:defRPr sz="5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E05C8B9-4A1A-EBD6-48A4-0F3D2AC96F8F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87266034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Media" userDrawn="1">
  <p:cSld name="4_Media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3" name="Google Shape;123;p160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4" name="Google Shape;124;p160"/>
          <p:cNvSpPr>
            <a:spLocks noGrp="1"/>
          </p:cNvSpPr>
          <p:nvPr>
            <p:ph type="media" idx="2"/>
          </p:nvPr>
        </p:nvSpPr>
        <p:spPr>
          <a:xfrm>
            <a:off x="360000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61CF48A-725A-2367-3EE9-B7089A1E28D4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0171721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g" userDrawn="1">
  <p:cSld name="6_Img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8" name="Google Shape;128;p161"/>
          <p:cNvSpPr>
            <a:spLocks noGrp="1"/>
          </p:cNvSpPr>
          <p:nvPr>
            <p:ph type="body" idx="1"/>
          </p:nvPr>
        </p:nvSpPr>
        <p:spPr>
          <a:xfrm>
            <a:off x="754184" y="2126456"/>
            <a:ext cx="2318436" cy="41400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8612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L="914400" marR="0" lvl="1" indent="-3143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r" rtl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9" name="Google Shape;129;p161"/>
          <p:cNvSpPr>
            <a:spLocks noGrp="1"/>
          </p:cNvSpPr>
          <p:nvPr>
            <p:ph type="pic" idx="2"/>
          </p:nvPr>
        </p:nvSpPr>
        <p:spPr>
          <a:xfrm>
            <a:off x="3600450" y="2340000"/>
            <a:ext cx="468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3FDD173-5E90-F443-D1BC-DB96DF2A340D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06234961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g" userDrawn="1">
  <p:cSld name="8_Img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3" name="Google Shape;133;p162"/>
          <p:cNvSpPr>
            <a:spLocks noGrp="1"/>
          </p:cNvSpPr>
          <p:nvPr>
            <p:ph type="pic" idx="2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4" name="Google Shape;134;p162"/>
          <p:cNvSpPr>
            <a:spLocks noGrp="1"/>
          </p:cNvSpPr>
          <p:nvPr>
            <p:ph type="pic" idx="3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5" name="Google Shape;135;p162"/>
          <p:cNvSpPr>
            <a:spLocks noGrp="1"/>
          </p:cNvSpPr>
          <p:nvPr>
            <p:ph type="pic" idx="4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6" name="Google Shape;136;p162"/>
          <p:cNvSpPr>
            <a:spLocks noGrp="1"/>
          </p:cNvSpPr>
          <p:nvPr>
            <p:ph type="pic" idx="5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7" name="Google Shape;137;p162"/>
          <p:cNvSpPr>
            <a:spLocks noGrp="1"/>
          </p:cNvSpPr>
          <p:nvPr>
            <p:ph type="pic" idx="6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8" name="Google Shape;138;p162"/>
          <p:cNvSpPr>
            <a:spLocks noGrp="1"/>
          </p:cNvSpPr>
          <p:nvPr>
            <p:ph type="pic" idx="7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39" name="Google Shape;139;p162"/>
          <p:cNvSpPr>
            <a:spLocks noGrp="1"/>
          </p:cNvSpPr>
          <p:nvPr>
            <p:ph type="pic" idx="8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0" name="Google Shape;140;p162"/>
          <p:cNvSpPr>
            <a:spLocks noGrp="1"/>
          </p:cNvSpPr>
          <p:nvPr>
            <p:ph type="pic" idx="9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1" name="Google Shape;141;p162"/>
          <p:cNvSpPr>
            <a:spLocks noGrp="1"/>
          </p:cNvSpPr>
          <p:nvPr>
            <p:ph type="pic" idx="13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2" name="Google Shape;142;p162"/>
          <p:cNvSpPr>
            <a:spLocks noGrp="1"/>
          </p:cNvSpPr>
          <p:nvPr>
            <p:ph type="media" idx="14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71D7F28-1181-3658-99BC-1AEFD74AEF87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17025828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" userDrawn="1">
  <p:cSld name="02_Voc_Act_01_4 Vign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6" name="Google Shape;146;p163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7" name="Google Shape;147;p163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8" name="Google Shape;148;p163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49" name="Google Shape;149;p163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ect">
            <a:avLst/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2DC0114-5F8D-3244-DA08-8F7E87A003D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9200666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4 Vignt+Txt" userDrawn="1">
  <p:cSld name="02_Voc_Act_01_4 Vignt+T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3" name="Google Shape;153;p164"/>
          <p:cNvSpPr>
            <a:spLocks noGrp="1"/>
          </p:cNvSpPr>
          <p:nvPr>
            <p:ph type="pic" idx="2"/>
          </p:nvPr>
        </p:nvSpPr>
        <p:spPr>
          <a:xfrm>
            <a:off x="844356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4" name="Google Shape;154;p164"/>
          <p:cNvSpPr>
            <a:spLocks noGrp="1"/>
          </p:cNvSpPr>
          <p:nvPr>
            <p:ph type="pic" idx="3"/>
          </p:nvPr>
        </p:nvSpPr>
        <p:spPr>
          <a:xfrm>
            <a:off x="2832698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5" name="Google Shape;155;p164"/>
          <p:cNvSpPr>
            <a:spLocks noGrp="1"/>
          </p:cNvSpPr>
          <p:nvPr>
            <p:ph type="pic" idx="4"/>
          </p:nvPr>
        </p:nvSpPr>
        <p:spPr>
          <a:xfrm>
            <a:off x="4821040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6" name="Google Shape;156;p164"/>
          <p:cNvSpPr>
            <a:spLocks noGrp="1"/>
          </p:cNvSpPr>
          <p:nvPr>
            <p:ph type="pic" idx="5"/>
          </p:nvPr>
        </p:nvSpPr>
        <p:spPr>
          <a:xfrm>
            <a:off x="6809383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57" name="Google Shape;157;p164"/>
          <p:cNvSpPr>
            <a:spLocks noGrp="1"/>
          </p:cNvSpPr>
          <p:nvPr>
            <p:ph type="body" idx="1"/>
          </p:nvPr>
        </p:nvSpPr>
        <p:spPr>
          <a:xfrm>
            <a:off x="844355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8" name="Google Shape;158;p164"/>
          <p:cNvSpPr>
            <a:spLocks noGrp="1"/>
          </p:cNvSpPr>
          <p:nvPr>
            <p:ph type="body" idx="6"/>
          </p:nvPr>
        </p:nvSpPr>
        <p:spPr>
          <a:xfrm>
            <a:off x="2832697" y="4573417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9" name="Google Shape;159;p164"/>
          <p:cNvSpPr>
            <a:spLocks noGrp="1"/>
          </p:cNvSpPr>
          <p:nvPr>
            <p:ph type="body" idx="7"/>
          </p:nvPr>
        </p:nvSpPr>
        <p:spPr>
          <a:xfrm>
            <a:off x="48210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0" name="Google Shape;160;p164"/>
          <p:cNvSpPr>
            <a:spLocks noGrp="1"/>
          </p:cNvSpPr>
          <p:nvPr>
            <p:ph type="body" idx="8"/>
          </p:nvPr>
        </p:nvSpPr>
        <p:spPr>
          <a:xfrm>
            <a:off x="6809383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8C86209-0ED4-0A0B-DA19-95B46E9C8D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6790253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4 Vignt+Txt" userDrawn="1">
  <p:cSld name="5_Voc_Act_01_4 Vignt+T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64" name="Google Shape;164;p165"/>
          <p:cNvSpPr>
            <a:spLocks noGrp="1"/>
          </p:cNvSpPr>
          <p:nvPr>
            <p:ph type="pic" idx="2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5" name="Google Shape;165;p165"/>
          <p:cNvSpPr>
            <a:spLocks noGrp="1"/>
          </p:cNvSpPr>
          <p:nvPr>
            <p:ph type="pic" idx="3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6" name="Google Shape;166;p165"/>
          <p:cNvSpPr>
            <a:spLocks noGrp="1"/>
          </p:cNvSpPr>
          <p:nvPr>
            <p:ph type="pic" idx="4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67" name="Google Shape;167;p165"/>
          <p:cNvSpPr>
            <a:spLocks noGrp="1"/>
          </p:cNvSpPr>
          <p:nvPr>
            <p:ph type="body" idx="1"/>
          </p:nvPr>
        </p:nvSpPr>
        <p:spPr>
          <a:xfrm>
            <a:off x="1479323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8" name="Google Shape;168;p165"/>
          <p:cNvSpPr>
            <a:spLocks noGrp="1"/>
          </p:cNvSpPr>
          <p:nvPr>
            <p:ph type="body" idx="5"/>
          </p:nvPr>
        </p:nvSpPr>
        <p:spPr>
          <a:xfrm>
            <a:off x="375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9" name="Google Shape;169;p165"/>
          <p:cNvSpPr>
            <a:spLocks noGrp="1"/>
          </p:cNvSpPr>
          <p:nvPr>
            <p:ph type="body" idx="6"/>
          </p:nvPr>
        </p:nvSpPr>
        <p:spPr>
          <a:xfrm>
            <a:off x="6039301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CC9E714-0F73-DECA-08F0-98D069ADD82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12004093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Voc_Act_01_4 Vignt+Txt" userDrawn="1">
  <p:cSld name="6_Voc_Act_01_4 Vignt+T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3" name="Google Shape;173;p166"/>
          <p:cNvSpPr>
            <a:spLocks noGrp="1"/>
          </p:cNvSpPr>
          <p:nvPr>
            <p:ph type="pic" idx="2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4" name="Google Shape;174;p166"/>
          <p:cNvSpPr>
            <a:spLocks noGrp="1"/>
          </p:cNvSpPr>
          <p:nvPr>
            <p:ph type="pic" idx="3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5" name="Google Shape;175;p166"/>
          <p:cNvSpPr>
            <a:spLocks noGrp="1"/>
          </p:cNvSpPr>
          <p:nvPr>
            <p:ph type="pic" idx="4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7" name="Google Shape;177;p166"/>
          <p:cNvSpPr>
            <a:spLocks noGrp="1"/>
          </p:cNvSpPr>
          <p:nvPr>
            <p:ph type="pic" idx="6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8" name="Google Shape;178;p166"/>
          <p:cNvSpPr>
            <a:spLocks noGrp="1"/>
          </p:cNvSpPr>
          <p:nvPr>
            <p:ph type="pic" idx="7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9" name="Google Shape;179;p166"/>
          <p:cNvSpPr>
            <a:spLocks noGrp="1"/>
          </p:cNvSpPr>
          <p:nvPr>
            <p:ph type="pic" idx="8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EB7DB362-4116-CB38-4D3F-C338C437530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7856589"/>
      </p:ext>
    </p:extLst>
  </p:cSld>
  <p:clrMapOvr>
    <a:masterClrMapping/>
  </p:clrMapOvr>
  <p:transition spd="slow"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4 Vignt+Txt" userDrawn="1">
  <p:cSld name="4_Voc_Act_01_4 Vignt+T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2" name="Google Shape;182;p167"/>
          <p:cNvSpPr>
            <a:spLocks noGrp="1"/>
          </p:cNvSpPr>
          <p:nvPr>
            <p:ph type="pic" idx="2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3" name="Google Shape;183;p167"/>
          <p:cNvSpPr>
            <a:spLocks noGrp="1"/>
          </p:cNvSpPr>
          <p:nvPr>
            <p:ph type="pic" idx="3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4" name="Google Shape;184;p167"/>
          <p:cNvSpPr>
            <a:spLocks noGrp="1"/>
          </p:cNvSpPr>
          <p:nvPr>
            <p:ph type="pic" idx="4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5" name="Google Shape;185;p167"/>
          <p:cNvSpPr>
            <a:spLocks noGrp="1"/>
          </p:cNvSpPr>
          <p:nvPr>
            <p:ph type="pic" idx="5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86" name="Google Shape;186;p167"/>
          <p:cNvSpPr>
            <a:spLocks noGrp="1"/>
          </p:cNvSpPr>
          <p:nvPr>
            <p:ph type="body" idx="1"/>
          </p:nvPr>
        </p:nvSpPr>
        <p:spPr>
          <a:xfrm>
            <a:off x="117628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7" name="Google Shape;187;p167"/>
          <p:cNvSpPr>
            <a:spLocks noGrp="1"/>
          </p:cNvSpPr>
          <p:nvPr>
            <p:ph type="body" idx="6"/>
          </p:nvPr>
        </p:nvSpPr>
        <p:spPr>
          <a:xfrm>
            <a:off x="287279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8" name="Google Shape;188;p167"/>
          <p:cNvSpPr>
            <a:spLocks noGrp="1"/>
          </p:cNvSpPr>
          <p:nvPr>
            <p:ph type="body" idx="7"/>
          </p:nvPr>
        </p:nvSpPr>
        <p:spPr>
          <a:xfrm>
            <a:off x="456931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89" name="Google Shape;189;p167"/>
          <p:cNvSpPr>
            <a:spLocks noGrp="1"/>
          </p:cNvSpPr>
          <p:nvPr>
            <p:ph type="body" idx="8"/>
          </p:nvPr>
        </p:nvSpPr>
        <p:spPr>
          <a:xfrm>
            <a:off x="626582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EE90407-67B2-4F8E-4AC8-38F649D3BB7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6025092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4 Vignt+Txt" userDrawn="1">
  <p:cSld name="3_Voc_Act_01_4 Vignt+T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3" name="Google Shape;193;p168"/>
          <p:cNvSpPr>
            <a:spLocks noGrp="1"/>
          </p:cNvSpPr>
          <p:nvPr>
            <p:ph type="pic" idx="2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4" name="Google Shape;194;p168"/>
          <p:cNvSpPr>
            <a:spLocks noGrp="1"/>
          </p:cNvSpPr>
          <p:nvPr>
            <p:ph type="pic" idx="3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5" name="Google Shape;195;p168"/>
          <p:cNvSpPr>
            <a:spLocks noGrp="1"/>
          </p:cNvSpPr>
          <p:nvPr>
            <p:ph type="pic" idx="4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6" name="Google Shape;196;p168"/>
          <p:cNvSpPr>
            <a:spLocks noGrp="1"/>
          </p:cNvSpPr>
          <p:nvPr>
            <p:ph type="pic" idx="5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97" name="Google Shape;197;p168"/>
          <p:cNvSpPr>
            <a:spLocks noGrp="1"/>
          </p:cNvSpPr>
          <p:nvPr>
            <p:ph type="body" idx="1"/>
          </p:nvPr>
        </p:nvSpPr>
        <p:spPr>
          <a:xfrm>
            <a:off x="35837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8" name="Google Shape;198;p168"/>
          <p:cNvSpPr>
            <a:spLocks noGrp="1"/>
          </p:cNvSpPr>
          <p:nvPr>
            <p:ph type="body" idx="6"/>
          </p:nvPr>
        </p:nvSpPr>
        <p:spPr>
          <a:xfrm>
            <a:off x="205489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99" name="Google Shape;199;p168"/>
          <p:cNvSpPr>
            <a:spLocks noGrp="1"/>
          </p:cNvSpPr>
          <p:nvPr>
            <p:ph type="body" idx="7"/>
          </p:nvPr>
        </p:nvSpPr>
        <p:spPr>
          <a:xfrm>
            <a:off x="3751407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0" name="Google Shape;200;p168"/>
          <p:cNvSpPr>
            <a:spLocks noGrp="1"/>
          </p:cNvSpPr>
          <p:nvPr>
            <p:ph type="body" idx="8"/>
          </p:nvPr>
        </p:nvSpPr>
        <p:spPr>
          <a:xfrm>
            <a:off x="5447922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1" name="Google Shape;201;p168"/>
          <p:cNvSpPr>
            <a:spLocks noGrp="1"/>
          </p:cNvSpPr>
          <p:nvPr>
            <p:ph type="pic" idx="9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2" name="Google Shape;202;p168"/>
          <p:cNvSpPr>
            <a:spLocks noGrp="1"/>
          </p:cNvSpPr>
          <p:nvPr>
            <p:ph type="body" idx="13"/>
          </p:nvPr>
        </p:nvSpPr>
        <p:spPr>
          <a:xfrm>
            <a:off x="7144439" y="4680000"/>
            <a:ext cx="1620000" cy="36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8D70DF00-B60A-511A-1AD9-70E20BEDBB6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3583112"/>
      </p:ext>
    </p:extLst>
  </p:cSld>
  <p:clrMapOvr>
    <a:masterClrMapping/>
  </p:clrMapOvr>
  <p:transition spd="slow">
    <p:fade/>
  </p:transition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" userDrawn="1">
  <p:cSld name="02_Voc_Act_01_5 Vign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6" name="Google Shape;206;p169"/>
          <p:cNvSpPr>
            <a:spLocks noGrp="1"/>
          </p:cNvSpPr>
          <p:nvPr>
            <p:ph type="pic" idx="2"/>
          </p:nvPr>
        </p:nvSpPr>
        <p:spPr>
          <a:xfrm>
            <a:off x="453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7" name="Google Shape;207;p169"/>
          <p:cNvSpPr>
            <a:spLocks noGrp="1"/>
          </p:cNvSpPr>
          <p:nvPr>
            <p:ph type="pic" idx="3"/>
          </p:nvPr>
        </p:nvSpPr>
        <p:spPr>
          <a:xfrm>
            <a:off x="7149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8" name="Google Shape;208;p169"/>
          <p:cNvSpPr>
            <a:spLocks noGrp="1"/>
          </p:cNvSpPr>
          <p:nvPr>
            <p:ph type="pic" idx="4"/>
          </p:nvPr>
        </p:nvSpPr>
        <p:spPr>
          <a:xfrm>
            <a:off x="2127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09" name="Google Shape;209;p169"/>
          <p:cNvSpPr>
            <a:spLocks noGrp="1"/>
          </p:cNvSpPr>
          <p:nvPr>
            <p:ph type="pic" idx="5"/>
          </p:nvPr>
        </p:nvSpPr>
        <p:spPr>
          <a:xfrm>
            <a:off x="3801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0" name="Google Shape;210;p169"/>
          <p:cNvSpPr>
            <a:spLocks noGrp="1"/>
          </p:cNvSpPr>
          <p:nvPr>
            <p:ph type="pic" idx="6"/>
          </p:nvPr>
        </p:nvSpPr>
        <p:spPr>
          <a:xfrm>
            <a:off x="5475739" y="270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AFE20CC-FA40-72F7-6FC4-A9DE7C05454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51142619"/>
      </p:ext>
    </p:extLst>
  </p:cSld>
  <p:clrMapOvr>
    <a:masterClrMapping/>
  </p:clrMapOvr>
  <p:transition spd="slow">
    <p:fade/>
  </p:transition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userDrawn="1">
  <p:cSld name="02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4" name="Google Shape;214;p170"/>
          <p:cNvSpPr>
            <a:spLocks noGrp="1"/>
          </p:cNvSpPr>
          <p:nvPr>
            <p:ph type="pic" idx="2"/>
          </p:nvPr>
        </p:nvSpPr>
        <p:spPr>
          <a:xfrm>
            <a:off x="453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5" name="Google Shape;215;p170"/>
          <p:cNvSpPr>
            <a:spLocks noGrp="1"/>
          </p:cNvSpPr>
          <p:nvPr>
            <p:ph type="pic" idx="3"/>
          </p:nvPr>
        </p:nvSpPr>
        <p:spPr>
          <a:xfrm>
            <a:off x="7149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6" name="Google Shape;216;p170"/>
          <p:cNvSpPr>
            <a:spLocks noGrp="1"/>
          </p:cNvSpPr>
          <p:nvPr>
            <p:ph type="pic" idx="4"/>
          </p:nvPr>
        </p:nvSpPr>
        <p:spPr>
          <a:xfrm>
            <a:off x="2127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7" name="Google Shape;217;p170"/>
          <p:cNvSpPr>
            <a:spLocks noGrp="1"/>
          </p:cNvSpPr>
          <p:nvPr>
            <p:ph type="pic" idx="5"/>
          </p:nvPr>
        </p:nvSpPr>
        <p:spPr>
          <a:xfrm>
            <a:off x="3801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/>
          </p:cNvSpPr>
          <p:nvPr>
            <p:ph type="pic" idx="6"/>
          </p:nvPr>
        </p:nvSpPr>
        <p:spPr>
          <a:xfrm>
            <a:off x="5475739" y="2880000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9" name="Google Shape;219;p170"/>
          <p:cNvSpPr>
            <a:spLocks noGrp="1"/>
          </p:cNvSpPr>
          <p:nvPr>
            <p:ph type="body" idx="1"/>
          </p:nvPr>
        </p:nvSpPr>
        <p:spPr>
          <a:xfrm>
            <a:off x="453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0" name="Google Shape;220;p170"/>
          <p:cNvSpPr>
            <a:spLocks noGrp="1"/>
          </p:cNvSpPr>
          <p:nvPr>
            <p:ph type="body" idx="7"/>
          </p:nvPr>
        </p:nvSpPr>
        <p:spPr>
          <a:xfrm>
            <a:off x="2127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1" name="Google Shape;221;p170"/>
          <p:cNvSpPr>
            <a:spLocks noGrp="1"/>
          </p:cNvSpPr>
          <p:nvPr>
            <p:ph type="body" idx="8"/>
          </p:nvPr>
        </p:nvSpPr>
        <p:spPr>
          <a:xfrm>
            <a:off x="3801737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5475738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7149739" y="4572000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3184976"/>
      </p:ext>
    </p:extLst>
  </p:cSld>
  <p:clrMapOvr>
    <a:masterClrMapping/>
  </p:clrMapOvr>
  <p:transition spd="slow">
    <p:fade/>
  </p:transition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5 Vignt+Txt" preserve="1" userDrawn="1">
  <p:cSld name="3_Voc_Act_01_5 Vignt+T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15" name="Google Shape;215;p170"/>
          <p:cNvSpPr>
            <a:spLocks noGrp="1" noChangeAspect="1"/>
          </p:cNvSpPr>
          <p:nvPr>
            <p:ph type="pic" idx="3"/>
          </p:nvPr>
        </p:nvSpPr>
        <p:spPr>
          <a:xfrm>
            <a:off x="5672373" y="4115884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18" name="Google Shape;218;p170"/>
          <p:cNvSpPr>
            <a:spLocks noGrp="1" noChangeAspect="1"/>
          </p:cNvSpPr>
          <p:nvPr>
            <p:ph type="pic" idx="6"/>
          </p:nvPr>
        </p:nvSpPr>
        <p:spPr>
          <a:xfrm>
            <a:off x="5659478" y="1873189"/>
            <a:ext cx="1800000" cy="1800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2" name="Google Shape;222;p170"/>
          <p:cNvSpPr>
            <a:spLocks noGrp="1"/>
          </p:cNvSpPr>
          <p:nvPr>
            <p:ph type="body" idx="9"/>
          </p:nvPr>
        </p:nvSpPr>
        <p:spPr>
          <a:xfrm>
            <a:off x="1402671" y="2557189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23" name="Google Shape;223;p170"/>
          <p:cNvSpPr>
            <a:spLocks noGrp="1"/>
          </p:cNvSpPr>
          <p:nvPr>
            <p:ph type="body" idx="13"/>
          </p:nvPr>
        </p:nvSpPr>
        <p:spPr>
          <a:xfrm>
            <a:off x="1402671" y="4799884"/>
            <a:ext cx="3600000" cy="432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r" rtl="1">
              <a:defRPr sz="1800" b="1" dirty="0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457200" lvl="0" indent="-228600" algn="ctr" rtl="1">
              <a:buClr>
                <a:srgbClr val="474F71"/>
              </a:buClr>
              <a:buSzPts val="1800"/>
              <a:buNone/>
            </a:pPr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4D3426C2-3915-E00C-533D-36964F9CADF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3293453"/>
      </p:ext>
    </p:extLst>
  </p:cSld>
  <p:clrMapOvr>
    <a:masterClrMapping/>
  </p:clrMapOvr>
  <p:transition spd="slow"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Voc_Act_01_5 Vignt+Txt" userDrawn="1">
  <p:cSld name="3_Voc_Act_01_5 Vignt+T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27" name="Google Shape;227;p171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8" name="Google Shape;228;p171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29" name="Google Shape;229;p171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0" name="Google Shape;230;p171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1" name="Google Shape;231;p171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2" name="Google Shape;232;p171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3" name="Google Shape;233;p171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4" name="Google Shape;234;p171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35" name="Google Shape;235;p171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9AEE779-C0A9-C4EC-8ABD-F74EB10422B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57147276"/>
      </p:ext>
    </p:extLst>
  </p:cSld>
  <p:clrMapOvr>
    <a:masterClrMapping/>
  </p:clrMapOvr>
  <p:transition spd="slow"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Voc_Act_01_5 Vignt+Txt" userDrawn="1">
  <p:cSld name="5_Voc_Act_01_5 Vignt+T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9" name="Google Shape;239;p172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0" name="Google Shape;240;p172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1" name="Google Shape;241;p172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2" name="Google Shape;242;p172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3" name="Google Shape;243;p172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4" name="Google Shape;244;p172"/>
          <p:cNvSpPr>
            <a:spLocks noGrp="1"/>
          </p:cNvSpPr>
          <p:nvPr>
            <p:ph type="pic" idx="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5" name="Google Shape;245;p172"/>
          <p:cNvSpPr>
            <a:spLocks noGrp="1"/>
          </p:cNvSpPr>
          <p:nvPr>
            <p:ph type="pic" idx="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6" name="Google Shape;246;p172"/>
          <p:cNvSpPr>
            <a:spLocks noGrp="1"/>
          </p:cNvSpPr>
          <p:nvPr>
            <p:ph type="pic" idx="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47" name="Google Shape;247;p172"/>
          <p:cNvSpPr>
            <a:spLocks noGrp="1"/>
          </p:cNvSpPr>
          <p:nvPr>
            <p:ph type="pic" idx="13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6C5E47B4-E2C7-70AC-FA53-9EC2F25A45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5397253"/>
      </p:ext>
    </p:extLst>
  </p:cSld>
  <p:clrMapOvr>
    <a:masterClrMapping/>
  </p:clrMapOvr>
  <p:transition spd="slow"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Voc_Act_01_5 Vignt+Txt" userDrawn="1">
  <p:cSld name="4_Voc_Act_01_5 Vignt+T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1" name="Google Shape;251;p173"/>
          <p:cNvSpPr>
            <a:spLocks noGrp="1"/>
          </p:cNvSpPr>
          <p:nvPr>
            <p:ph type="pic" idx="2"/>
          </p:nvPr>
        </p:nvSpPr>
        <p:spPr>
          <a:xfrm>
            <a:off x="453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2" name="Google Shape;252;p173"/>
          <p:cNvSpPr>
            <a:spLocks noGrp="1"/>
          </p:cNvSpPr>
          <p:nvPr>
            <p:ph type="pic" idx="3"/>
          </p:nvPr>
        </p:nvSpPr>
        <p:spPr>
          <a:xfrm>
            <a:off x="7149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3" name="Google Shape;253;p173"/>
          <p:cNvSpPr>
            <a:spLocks noGrp="1"/>
          </p:cNvSpPr>
          <p:nvPr>
            <p:ph type="pic" idx="4"/>
          </p:nvPr>
        </p:nvSpPr>
        <p:spPr>
          <a:xfrm>
            <a:off x="2127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4" name="Google Shape;254;p173"/>
          <p:cNvSpPr>
            <a:spLocks noGrp="1"/>
          </p:cNvSpPr>
          <p:nvPr>
            <p:ph type="pic" idx="5"/>
          </p:nvPr>
        </p:nvSpPr>
        <p:spPr>
          <a:xfrm>
            <a:off x="3801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5" name="Google Shape;255;p173"/>
          <p:cNvSpPr>
            <a:spLocks noGrp="1"/>
          </p:cNvSpPr>
          <p:nvPr>
            <p:ph type="pic" idx="6"/>
          </p:nvPr>
        </p:nvSpPr>
        <p:spPr>
          <a:xfrm>
            <a:off x="5475739" y="4130825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56" name="Google Shape;256;p173"/>
          <p:cNvSpPr>
            <a:spLocks noGrp="1"/>
          </p:cNvSpPr>
          <p:nvPr>
            <p:ph type="body" idx="1"/>
          </p:nvPr>
        </p:nvSpPr>
        <p:spPr>
          <a:xfrm>
            <a:off x="453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7" name="Google Shape;257;p173"/>
          <p:cNvSpPr>
            <a:spLocks noGrp="1"/>
          </p:cNvSpPr>
          <p:nvPr>
            <p:ph type="body" idx="7"/>
          </p:nvPr>
        </p:nvSpPr>
        <p:spPr>
          <a:xfrm>
            <a:off x="2127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8" name="Google Shape;258;p173"/>
          <p:cNvSpPr>
            <a:spLocks noGrp="1"/>
          </p:cNvSpPr>
          <p:nvPr>
            <p:ph type="body" idx="8"/>
          </p:nvPr>
        </p:nvSpPr>
        <p:spPr>
          <a:xfrm>
            <a:off x="3801737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59" name="Google Shape;259;p173"/>
          <p:cNvSpPr>
            <a:spLocks noGrp="1"/>
          </p:cNvSpPr>
          <p:nvPr>
            <p:ph type="body" idx="9"/>
          </p:nvPr>
        </p:nvSpPr>
        <p:spPr>
          <a:xfrm>
            <a:off x="5475738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0" name="Google Shape;260;p173"/>
          <p:cNvSpPr>
            <a:spLocks noGrp="1"/>
          </p:cNvSpPr>
          <p:nvPr>
            <p:ph type="body" idx="13"/>
          </p:nvPr>
        </p:nvSpPr>
        <p:spPr>
          <a:xfrm>
            <a:off x="7149739" y="5822825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1" name="Google Shape;261;p173"/>
          <p:cNvSpPr>
            <a:spLocks noGrp="1"/>
          </p:cNvSpPr>
          <p:nvPr>
            <p:ph type="pic" idx="14"/>
          </p:nvPr>
        </p:nvSpPr>
        <p:spPr>
          <a:xfrm>
            <a:off x="783971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2" name="Google Shape;262;p173"/>
          <p:cNvSpPr>
            <a:spLocks noGrp="1"/>
          </p:cNvSpPr>
          <p:nvPr>
            <p:ph type="pic" idx="15"/>
          </p:nvPr>
        </p:nvSpPr>
        <p:spPr>
          <a:xfrm>
            <a:off x="2772313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3" name="Google Shape;263;p173"/>
          <p:cNvSpPr>
            <a:spLocks noGrp="1"/>
          </p:cNvSpPr>
          <p:nvPr>
            <p:ph type="pic" idx="16"/>
          </p:nvPr>
        </p:nvSpPr>
        <p:spPr>
          <a:xfrm>
            <a:off x="4760655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4" name="Google Shape;264;p173"/>
          <p:cNvSpPr>
            <a:spLocks noGrp="1"/>
          </p:cNvSpPr>
          <p:nvPr>
            <p:ph type="pic" idx="17"/>
          </p:nvPr>
        </p:nvSpPr>
        <p:spPr>
          <a:xfrm>
            <a:off x="6748998" y="1968822"/>
            <a:ext cx="1490261" cy="1490261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4B5377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65" name="Google Shape;265;p173"/>
          <p:cNvSpPr>
            <a:spLocks noGrp="1"/>
          </p:cNvSpPr>
          <p:nvPr>
            <p:ph type="body" idx="18"/>
          </p:nvPr>
        </p:nvSpPr>
        <p:spPr>
          <a:xfrm>
            <a:off x="783970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6" name="Google Shape;266;p173"/>
          <p:cNvSpPr>
            <a:spLocks noGrp="1"/>
          </p:cNvSpPr>
          <p:nvPr>
            <p:ph type="body" idx="19"/>
          </p:nvPr>
        </p:nvSpPr>
        <p:spPr>
          <a:xfrm>
            <a:off x="2772312" y="3662239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7" name="Google Shape;267;p173"/>
          <p:cNvSpPr>
            <a:spLocks noGrp="1"/>
          </p:cNvSpPr>
          <p:nvPr>
            <p:ph type="body" idx="20"/>
          </p:nvPr>
        </p:nvSpPr>
        <p:spPr>
          <a:xfrm>
            <a:off x="4760654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8" name="Google Shape;268;p173"/>
          <p:cNvSpPr>
            <a:spLocks noGrp="1"/>
          </p:cNvSpPr>
          <p:nvPr>
            <p:ph type="body" idx="21"/>
          </p:nvPr>
        </p:nvSpPr>
        <p:spPr>
          <a:xfrm>
            <a:off x="6748998" y="3660822"/>
            <a:ext cx="1490261" cy="28550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None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None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DCC6F57A-876C-D913-D287-EB29306155C4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1731873"/>
      </p:ext>
    </p:extLst>
  </p:cSld>
  <p:clrMapOvr>
    <a:masterClrMapping/>
  </p:clrMapOvr>
  <p:transition spd="slow"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Vid" userDrawn="1">
  <p:cSld name="02_Voc_Act_01_Vid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7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2" name="Google Shape;272;p174"/>
          <p:cNvSpPr>
            <a:spLocks noGrp="1"/>
          </p:cNvSpPr>
          <p:nvPr>
            <p:ph type="media" idx="2"/>
          </p:nvPr>
        </p:nvSpPr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BC8165FC-D6D0-6263-8957-54C8619024E9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3064583"/>
      </p:ext>
    </p:extLst>
  </p:cSld>
  <p:clrMapOvr>
    <a:masterClrMapping/>
  </p:clrMapOvr>
  <p:transition spd="slow">
    <p:fade/>
  </p:transition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Disposition personnalisée" userDrawn="1">
  <p:cSld name="12_Disposition personnalisé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7156" y="2240177"/>
            <a:ext cx="6169687" cy="1188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87156" y="3667318"/>
            <a:ext cx="6169687" cy="1207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7156" y="5113317"/>
            <a:ext cx="6169687" cy="120101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5"/>
          <p:cNvSpPr txBox="1"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74F71"/>
              </a:buClr>
              <a:buSzPts val="1600"/>
              <a:buFont typeface="Dosis"/>
              <a:buNone/>
              <a:defRPr b="1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9" name="Google Shape;279;p175"/>
          <p:cNvSpPr txBox="1">
            <a:spLocks noGrp="1"/>
          </p:cNvSpPr>
          <p:nvPr>
            <p:ph type="body" idx="1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0" name="Google Shape;280;p175"/>
          <p:cNvSpPr>
            <a:spLocks noGrp="1"/>
          </p:cNvSpPr>
          <p:nvPr>
            <p:ph type="pic" idx="2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1" name="Google Shape;281;p175"/>
          <p:cNvSpPr txBox="1">
            <a:spLocks noGrp="1"/>
          </p:cNvSpPr>
          <p:nvPr>
            <p:ph type="body" idx="3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2" name="Google Shape;282;p175"/>
          <p:cNvSpPr>
            <a:spLocks noGrp="1"/>
          </p:cNvSpPr>
          <p:nvPr>
            <p:ph type="pic" idx="4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83" name="Google Shape;283;p175"/>
          <p:cNvSpPr txBox="1">
            <a:spLocks noGrp="1"/>
          </p:cNvSpPr>
          <p:nvPr>
            <p:ph type="body" idx="5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4800" algn="r" rtl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474F71"/>
              </a:buClr>
              <a:buSzPts val="1200"/>
              <a:buFont typeface="Noto Sans Symbols"/>
              <a:buChar char="⌖"/>
              <a:defRPr sz="1200" b="0" i="0" u="none" strike="noStrike" cap="none">
                <a:solidFill>
                  <a:srgbClr val="474F71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Dosis Medium"/>
              </a:defRPr>
            </a:lvl1pPr>
            <a:lvl2pPr marL="914400" marR="0" lvl="1" indent="-29845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2pPr>
            <a:lvl3pPr marL="1371600" marR="0" lvl="2" indent="-29527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3pPr>
            <a:lvl4pPr marL="1828800" marR="0" lvl="3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4pPr>
            <a:lvl5pPr marL="2286000" marR="0" lvl="4" indent="-292100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rgbClr val="474F7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rgbClr val="474F71"/>
                </a:solidFill>
                <a:latin typeface="Dosis Medium"/>
                <a:ea typeface="Dosis Medium"/>
                <a:cs typeface="Dosis Medium"/>
                <a:sym typeface="Dosis Medium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84" name="Google Shape;284;p175"/>
          <p:cNvSpPr>
            <a:spLocks noGrp="1"/>
          </p:cNvSpPr>
          <p:nvPr>
            <p:ph type="pic" idx="6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535F41E4-E11D-8B4D-0ECB-852CFCED98C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6353471"/>
      </p:ext>
    </p:extLst>
  </p:cSld>
  <p:clrMapOvr>
    <a:masterClrMapping/>
  </p:clrMapOvr>
  <p:transition spd="slow"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34191207"/>
      </p:ext>
    </p:extLst>
  </p:cSld>
  <p:clrMapOvr>
    <a:masterClrMapping/>
  </p:clrMapOvr>
  <p:transition spd="slow"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56462160"/>
      </p:ext>
    </p:extLst>
  </p:cSld>
  <p:clrMapOvr>
    <a:masterClrMapping/>
  </p:clrMapOvr>
  <p:transition spd="slow"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20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1818817"/>
      </p:ext>
    </p:extLst>
  </p:cSld>
  <p:clrMapOvr>
    <a:masterClrMapping/>
  </p:clrMapOvr>
  <p:transition spd="slow"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1006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07225" y="468651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071313457"/>
      </p:ext>
    </p:extLst>
  </p:cSld>
  <p:clrMapOvr>
    <a:masterClrMapping/>
  </p:clrMapOvr>
  <p:transition spd="slow"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2826600"/>
      </p:ext>
    </p:extLst>
  </p:cSld>
  <p:clrMapOvr>
    <a:masterClrMapping/>
  </p:clrMapOvr>
  <p:transition spd="slow"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41284496"/>
      </p:ext>
    </p:extLst>
  </p:cSld>
  <p:clrMapOvr>
    <a:masterClrMapping/>
  </p:clrMapOvr>
  <p:transition spd="slow"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53352428"/>
      </p:ext>
    </p:extLst>
  </p:cSld>
  <p:clrMapOvr>
    <a:masterClrMapping/>
  </p:clrMapOvr>
  <p:transition spd="slow"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80911003"/>
      </p:ext>
    </p:extLst>
  </p:cSld>
  <p:clrMapOvr>
    <a:masterClrMapping/>
  </p:clrMapOvr>
  <p:transition spd="slow">
    <p:fade/>
  </p:transition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Microsoft Uighur" panose="02000000000000000000" pitchFamily="2" charset="-78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4969584"/>
      </p:ext>
    </p:extLst>
  </p:cSld>
  <p:clrMapOvr>
    <a:masterClrMapping/>
  </p:clrMapOvr>
  <p:transition spd="slow">
    <p:fade/>
  </p:transition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8482481"/>
      </p:ext>
    </p:extLst>
  </p:cSld>
  <p:clrMapOvr>
    <a:masterClrMapping/>
  </p:clrMapOvr>
  <p:transition spd="slow">
    <p:fade/>
  </p:transition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32116904"/>
      </p:ext>
    </p:extLst>
  </p:cSld>
  <p:clrMapOvr>
    <a:masterClrMapping/>
  </p:clrMapOvr>
  <p:transition spd="slow">
    <p:fade/>
  </p:transition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8703072"/>
      </p:ext>
    </p:extLst>
  </p:cSld>
  <p:clrMapOvr>
    <a:masterClrMapping/>
  </p:clrMapOvr>
  <p:transition spd="slow">
    <p:fade/>
  </p:transition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9" y="5597907"/>
            <a:ext cx="1045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3" y="4376851"/>
            <a:ext cx="1225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5184541"/>
      </p:ext>
    </p:extLst>
  </p:cSld>
  <p:clrMapOvr>
    <a:masterClrMapping/>
  </p:clrMapOvr>
  <p:transition spd="slow">
    <p:fade/>
  </p:transition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47931957"/>
      </p:ext>
    </p:extLst>
  </p:cSld>
  <p:clrMapOvr>
    <a:masterClrMapping/>
  </p:clrMapOvr>
  <p:transition spd="slow"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20" y="2150869"/>
            <a:ext cx="76976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62006"/>
      </p:ext>
    </p:extLst>
  </p:cSld>
  <p:clrMapOvr>
    <a:masterClrMapping/>
  </p:clrMapOvr>
  <p:transition spd="slow"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Microsoft Uighur" panose="02000000000000000000" pitchFamily="2" charset="-78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72334211"/>
      </p:ext>
    </p:extLst>
  </p:cSld>
  <p:clrMapOvr>
    <a:masterClrMapping/>
  </p:clrMapOvr>
  <p:transition spd="slow"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Microsoft Uighur" panose="02000000000000000000" pitchFamily="2" charset="-78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5309499"/>
      </p:ext>
    </p:extLst>
  </p:cSld>
  <p:clrMapOvr>
    <a:masterClrMapping/>
  </p:clrMapOvr>
  <p:transition spd="slow"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11114355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7.xml"/><Relationship Id="rId21" Type="http://schemas.openxmlformats.org/officeDocument/2006/relationships/slideLayout" Target="../slideLayouts/slideLayout25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2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24" Type="http://schemas.openxmlformats.org/officeDocument/2006/relationships/image" Target="../media/image5.jpg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23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Relationship Id="rId22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image" Target="../media/image5.jpg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19" Type="http://schemas.openxmlformats.org/officeDocument/2006/relationships/image" Target="../media/image5.jpg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4.xml"/><Relationship Id="rId16" Type="http://schemas.openxmlformats.org/officeDocument/2006/relationships/slideLayout" Target="../slideLayouts/slideLayout78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2.xml"/><Relationship Id="rId19" Type="http://schemas.openxmlformats.org/officeDocument/2006/relationships/image" Target="../media/image5.jpg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82.xml"/><Relationship Id="rId21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24" Type="http://schemas.openxmlformats.org/officeDocument/2006/relationships/image" Target="../media/image5.jpg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theme" Target="../theme/theme7.xml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slideLayout" Target="../slideLayouts/slideLayout10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04.xml"/><Relationship Id="rId21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slideLayout" Target="../slideLayouts/slideLayout118.xml"/><Relationship Id="rId25" Type="http://schemas.openxmlformats.org/officeDocument/2006/relationships/image" Target="../media/image5.jpg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20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24" Type="http://schemas.openxmlformats.org/officeDocument/2006/relationships/theme" Target="../theme/theme8.xml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23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11.xml"/><Relationship Id="rId19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Relationship Id="rId22" Type="http://schemas.openxmlformats.org/officeDocument/2006/relationships/slideLayout" Target="../slideLayouts/slideLayout12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slideLayout" Target="../slideLayouts/slideLayout137.xml"/><Relationship Id="rId18" Type="http://schemas.openxmlformats.org/officeDocument/2006/relationships/slideLayout" Target="../slideLayouts/slideLayout142.xml"/><Relationship Id="rId26" Type="http://schemas.openxmlformats.org/officeDocument/2006/relationships/slideLayout" Target="../slideLayouts/slideLayout150.xml"/><Relationship Id="rId3" Type="http://schemas.openxmlformats.org/officeDocument/2006/relationships/slideLayout" Target="../slideLayouts/slideLayout127.xml"/><Relationship Id="rId21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31.xml"/><Relationship Id="rId12" Type="http://schemas.openxmlformats.org/officeDocument/2006/relationships/slideLayout" Target="../slideLayouts/slideLayout136.xml"/><Relationship Id="rId17" Type="http://schemas.openxmlformats.org/officeDocument/2006/relationships/slideLayout" Target="../slideLayouts/slideLayout141.xml"/><Relationship Id="rId25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26.xml"/><Relationship Id="rId16" Type="http://schemas.openxmlformats.org/officeDocument/2006/relationships/slideLayout" Target="../slideLayouts/slideLayout140.xml"/><Relationship Id="rId20" Type="http://schemas.openxmlformats.org/officeDocument/2006/relationships/slideLayout" Target="../slideLayouts/slideLayout144.xml"/><Relationship Id="rId29" Type="http://schemas.openxmlformats.org/officeDocument/2006/relationships/image" Target="../media/image14.jpg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24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29.xml"/><Relationship Id="rId15" Type="http://schemas.openxmlformats.org/officeDocument/2006/relationships/slideLayout" Target="../slideLayouts/slideLayout139.xml"/><Relationship Id="rId23" Type="http://schemas.openxmlformats.org/officeDocument/2006/relationships/slideLayout" Target="../slideLayouts/slideLayout147.xml"/><Relationship Id="rId28" Type="http://schemas.openxmlformats.org/officeDocument/2006/relationships/theme" Target="../theme/theme9.xml"/><Relationship Id="rId10" Type="http://schemas.openxmlformats.org/officeDocument/2006/relationships/slideLayout" Target="../slideLayouts/slideLayout134.xml"/><Relationship Id="rId19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Relationship Id="rId14" Type="http://schemas.openxmlformats.org/officeDocument/2006/relationships/slideLayout" Target="../slideLayouts/slideLayout138.xml"/><Relationship Id="rId22" Type="http://schemas.openxmlformats.org/officeDocument/2006/relationships/slideLayout" Target="../slideLayouts/slideLayout146.xml"/><Relationship Id="rId27" Type="http://schemas.openxmlformats.org/officeDocument/2006/relationships/slideLayout" Target="../slideLayouts/slideLayout15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13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8.xml"/><Relationship Id="rId12" Type="http://schemas.openxmlformats.org/officeDocument/2006/relationships/slideLayout" Target="../slideLayouts/slideLayout163.xml"/><Relationship Id="rId2" Type="http://schemas.openxmlformats.org/officeDocument/2006/relationships/slideLayout" Target="../slideLayouts/slideLayout153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Relationship Id="rId14" Type="http://schemas.openxmlformats.org/officeDocument/2006/relationships/slideLayout" Target="../slideLayouts/slideLayout1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6" name="Google Shape;76;p8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7" name="Google Shape;77;p8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8" name="Google Shape;78;p8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 dirty="0"/>
          </a:p>
        </p:txBody>
      </p:sp>
      <p:sp>
        <p:nvSpPr>
          <p:cNvPr id="79" name="Google Shape;79;p8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833" r:id="rId2"/>
    <p:sldLayoutId id="2147483834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badi" panose="020B0604020202020204" pitchFamily="34" charset="0"/>
          <a:ea typeface="Abadi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2"/>
          <p:cNvSpPr txBox="1">
            <a:spLocks noGrp="1"/>
          </p:cNvSpPr>
          <p:nvPr>
            <p:ph type="title"/>
          </p:nvPr>
        </p:nvSpPr>
        <p:spPr>
          <a:xfrm>
            <a:off x="650128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835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96"/>
          <p:cNvSpPr txBox="1"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701" r:id="rId2"/>
    <p:sldLayoutId id="2147483702" r:id="rId3"/>
    <p:sldLayoutId id="2147483703" r:id="rId4"/>
    <p:sldLayoutId id="2147483797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98" r:id="rId16"/>
    <p:sldLayoutId id="2147483799" r:id="rId17"/>
    <p:sldLayoutId id="2147483800" r:id="rId18"/>
    <p:sldLayoutId id="2147483801" r:id="rId19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01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0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10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  <p:sldLayoutId id="2147483769" r:id="rId19"/>
    <p:sldLayoutId id="2147483770" r:id="rId20"/>
    <p:sldLayoutId id="2147483771" r:id="rId21"/>
    <p:sldLayoutId id="2147483772" r:id="rId22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0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74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4" r:id="rId22"/>
    <p:sldLayoutId id="2147483851" r:id="rId23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9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757575"/>
              </a:buClr>
              <a:buSzPts val="1600"/>
              <a:buFont typeface="Dosis Medium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575560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  <p:sldLayoutId id="2147483823" r:id="rId18"/>
    <p:sldLayoutId id="2147483824" r:id="rId19"/>
    <p:sldLayoutId id="2147483825" r:id="rId20"/>
    <p:sldLayoutId id="2147483826" r:id="rId21"/>
    <p:sldLayoutId id="2147483827" r:id="rId22"/>
    <p:sldLayoutId id="2147483828" r:id="rId23"/>
    <p:sldLayoutId id="2147483829" r:id="rId24"/>
    <p:sldLayoutId id="2147483830" r:id="rId25"/>
    <p:sldLayoutId id="2147483831" r:id="rId26"/>
    <p:sldLayoutId id="2147483832" r:id="rId27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1" i="0" u="none" strike="noStrike" cap="none" dirty="0">
          <a:solidFill>
            <a:srgbClr val="757575"/>
          </a:solidFill>
          <a:latin typeface="Microsoft Uighur" panose="02000000000000000000" pitchFamily="2" charset="-78"/>
          <a:ea typeface="Dosis Medium"/>
          <a:cs typeface="Microsoft Uighur" panose="02000000000000000000" pitchFamily="2" charset="-78"/>
          <a:sym typeface="Dosis Medium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51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6.wdp"/><Relationship Id="rId4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microsoft.com/office/2007/relationships/hdphoto" Target="../media/hdphoto4.wdp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13" Type="http://schemas.openxmlformats.org/officeDocument/2006/relationships/image" Target="../media/image41.png"/><Relationship Id="rId3" Type="http://schemas.microsoft.com/office/2007/relationships/media" Target="../media/media2.mp4"/><Relationship Id="rId7" Type="http://schemas.openxmlformats.org/officeDocument/2006/relationships/image" Target="../media/image36.png"/><Relationship Id="rId12" Type="http://schemas.openxmlformats.org/officeDocument/2006/relationships/image" Target="../media/image4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39.png"/><Relationship Id="rId5" Type="http://schemas.openxmlformats.org/officeDocument/2006/relationships/slideLayout" Target="../slideLayouts/slideLayout126.xml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video" Target="../media/media2.mp4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4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39.png"/><Relationship Id="rId5" Type="http://schemas.openxmlformats.org/officeDocument/2006/relationships/image" Target="../media/image36.png"/><Relationship Id="rId10" Type="http://schemas.openxmlformats.org/officeDocument/2006/relationships/image" Target="../media/image43.png"/><Relationship Id="rId4" Type="http://schemas.openxmlformats.org/officeDocument/2006/relationships/image" Target="../media/image45.png"/><Relationship Id="rId9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128.xml"/><Relationship Id="rId7" Type="http://schemas.openxmlformats.org/officeDocument/2006/relationships/image" Target="../media/image39.png"/><Relationship Id="rId12" Type="http://schemas.openxmlformats.org/officeDocument/2006/relationships/image" Target="../media/image4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6.png"/><Relationship Id="rId11" Type="http://schemas.openxmlformats.org/officeDocument/2006/relationships/image" Target="../media/image43.png"/><Relationship Id="rId5" Type="http://schemas.openxmlformats.org/officeDocument/2006/relationships/image" Target="../media/image27.gif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0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51.png"/><Relationship Id="rId9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39.png"/><Relationship Id="rId12" Type="http://schemas.openxmlformats.org/officeDocument/2006/relationships/image" Target="../media/image5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7.gif"/><Relationship Id="rId11" Type="http://schemas.openxmlformats.org/officeDocument/2006/relationships/image" Target="../media/image43.png"/><Relationship Id="rId5" Type="http://schemas.openxmlformats.org/officeDocument/2006/relationships/image" Target="../media/image52.png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4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5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6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5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5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5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5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58.png"/><Relationship Id="rId9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9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42.pn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63.jpeg"/><Relationship Id="rId11" Type="http://schemas.openxmlformats.org/officeDocument/2006/relationships/image" Target="../media/image40.png"/><Relationship Id="rId5" Type="http://schemas.openxmlformats.org/officeDocument/2006/relationships/image" Target="../media/image62.jpeg"/><Relationship Id="rId10" Type="http://schemas.openxmlformats.org/officeDocument/2006/relationships/image" Target="../media/image39.png"/><Relationship Id="rId4" Type="http://schemas.openxmlformats.org/officeDocument/2006/relationships/image" Target="../media/image61.jpeg"/><Relationship Id="rId9" Type="http://schemas.openxmlformats.org/officeDocument/2006/relationships/image" Target="../media/image36.png"/><Relationship Id="rId1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39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6.png"/><Relationship Id="rId11" Type="http://schemas.openxmlformats.org/officeDocument/2006/relationships/image" Target="../media/image43.png"/><Relationship Id="rId5" Type="http://schemas.openxmlformats.org/officeDocument/2006/relationships/image" Target="../media/image27.gif"/><Relationship Id="rId10" Type="http://schemas.openxmlformats.org/officeDocument/2006/relationships/image" Target="../media/image42.png"/><Relationship Id="rId4" Type="http://schemas.openxmlformats.org/officeDocument/2006/relationships/image" Target="../media/image67.png"/><Relationship Id="rId9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66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39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36.png"/><Relationship Id="rId11" Type="http://schemas.openxmlformats.org/officeDocument/2006/relationships/image" Target="../media/image43.png"/><Relationship Id="rId5" Type="http://schemas.openxmlformats.org/officeDocument/2006/relationships/image" Target="../media/image27.gif"/><Relationship Id="rId10" Type="http://schemas.openxmlformats.org/officeDocument/2006/relationships/image" Target="../media/image42.png"/><Relationship Id="rId4" Type="http://schemas.openxmlformats.org/officeDocument/2006/relationships/image" Target="../media/image71.png"/><Relationship Id="rId9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39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36.png"/><Relationship Id="rId11" Type="http://schemas.openxmlformats.org/officeDocument/2006/relationships/image" Target="../media/image43.png"/><Relationship Id="rId5" Type="http://schemas.openxmlformats.org/officeDocument/2006/relationships/image" Target="../media/image27.gif"/><Relationship Id="rId10" Type="http://schemas.openxmlformats.org/officeDocument/2006/relationships/image" Target="../media/image42.png"/><Relationship Id="rId4" Type="http://schemas.openxmlformats.org/officeDocument/2006/relationships/image" Target="../media/image72.png"/><Relationship Id="rId9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74.jpeg"/><Relationship Id="rId7" Type="http://schemas.openxmlformats.org/officeDocument/2006/relationships/image" Target="../media/image41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74.jpeg"/><Relationship Id="rId7" Type="http://schemas.openxmlformats.org/officeDocument/2006/relationships/image" Target="../media/image41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42.xml"/><Relationship Id="rId7" Type="http://schemas.openxmlformats.org/officeDocument/2006/relationships/image" Target="../media/image39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36.png"/><Relationship Id="rId11" Type="http://schemas.openxmlformats.org/officeDocument/2006/relationships/image" Target="../media/image43.png"/><Relationship Id="rId5" Type="http://schemas.openxmlformats.org/officeDocument/2006/relationships/image" Target="../media/image27.gif"/><Relationship Id="rId10" Type="http://schemas.openxmlformats.org/officeDocument/2006/relationships/image" Target="../media/image42.png"/><Relationship Id="rId4" Type="http://schemas.openxmlformats.org/officeDocument/2006/relationships/image" Target="../media/image76.png"/><Relationship Id="rId9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39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36.png"/><Relationship Id="rId11" Type="http://schemas.openxmlformats.org/officeDocument/2006/relationships/image" Target="../media/image43.png"/><Relationship Id="rId5" Type="http://schemas.openxmlformats.org/officeDocument/2006/relationships/image" Target="../media/image27.gif"/><Relationship Id="rId10" Type="http://schemas.openxmlformats.org/officeDocument/2006/relationships/image" Target="../media/image42.png"/><Relationship Id="rId4" Type="http://schemas.openxmlformats.org/officeDocument/2006/relationships/image" Target="../media/image76.png"/><Relationship Id="rId9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13" Type="http://schemas.openxmlformats.org/officeDocument/2006/relationships/image" Target="../media/image84.png"/><Relationship Id="rId18" Type="http://schemas.openxmlformats.org/officeDocument/2006/relationships/image" Target="../media/image41.png"/><Relationship Id="rId3" Type="http://schemas.openxmlformats.org/officeDocument/2006/relationships/image" Target="../media/image79.png"/><Relationship Id="rId7" Type="http://schemas.openxmlformats.org/officeDocument/2006/relationships/image" Target="../media/image63.jpeg"/><Relationship Id="rId12" Type="http://schemas.openxmlformats.org/officeDocument/2006/relationships/image" Target="../media/image83.png"/><Relationship Id="rId17" Type="http://schemas.openxmlformats.org/officeDocument/2006/relationships/image" Target="../media/image40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62.jpeg"/><Relationship Id="rId11" Type="http://schemas.openxmlformats.org/officeDocument/2006/relationships/image" Target="../media/image82.png"/><Relationship Id="rId5" Type="http://schemas.openxmlformats.org/officeDocument/2006/relationships/image" Target="../media/image61.jpeg"/><Relationship Id="rId15" Type="http://schemas.openxmlformats.org/officeDocument/2006/relationships/image" Target="../media/image86.jpeg"/><Relationship Id="rId10" Type="http://schemas.openxmlformats.org/officeDocument/2006/relationships/image" Target="../media/image81.png"/><Relationship Id="rId19" Type="http://schemas.openxmlformats.org/officeDocument/2006/relationships/image" Target="../media/image42.png"/><Relationship Id="rId4" Type="http://schemas.openxmlformats.org/officeDocument/2006/relationships/image" Target="../media/image60.jpeg"/><Relationship Id="rId9" Type="http://schemas.openxmlformats.org/officeDocument/2006/relationships/image" Target="../media/image80.png"/><Relationship Id="rId14" Type="http://schemas.openxmlformats.org/officeDocument/2006/relationships/image" Target="../media/image8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79.png"/><Relationship Id="rId7" Type="http://schemas.openxmlformats.org/officeDocument/2006/relationships/image" Target="../media/image42.pn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79.png"/><Relationship Id="rId7" Type="http://schemas.openxmlformats.org/officeDocument/2006/relationships/image" Target="../media/image42.pn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90.jpeg"/><Relationship Id="rId7" Type="http://schemas.openxmlformats.org/officeDocument/2006/relationships/image" Target="../media/image42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39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27.gif"/><Relationship Id="rId11" Type="http://schemas.openxmlformats.org/officeDocument/2006/relationships/image" Target="../media/image43.png"/><Relationship Id="rId5" Type="http://schemas.openxmlformats.org/officeDocument/2006/relationships/image" Target="../media/image79.png"/><Relationship Id="rId10" Type="http://schemas.openxmlformats.org/officeDocument/2006/relationships/image" Target="../media/image42.png"/><Relationship Id="rId4" Type="http://schemas.openxmlformats.org/officeDocument/2006/relationships/image" Target="../media/image91.png"/><Relationship Id="rId9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40.png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39.png"/><Relationship Id="rId5" Type="http://schemas.openxmlformats.org/officeDocument/2006/relationships/image" Target="../media/image91.png"/><Relationship Id="rId10" Type="http://schemas.openxmlformats.org/officeDocument/2006/relationships/image" Target="../media/image43.png"/><Relationship Id="rId4" Type="http://schemas.openxmlformats.org/officeDocument/2006/relationships/image" Target="../media/image92.png"/><Relationship Id="rId9" Type="http://schemas.openxmlformats.org/officeDocument/2006/relationships/image" Target="../media/image4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93.jpeg"/><Relationship Id="rId7" Type="http://schemas.openxmlformats.org/officeDocument/2006/relationships/image" Target="../media/image42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93.jpeg"/><Relationship Id="rId7" Type="http://schemas.openxmlformats.org/officeDocument/2006/relationships/image" Target="../media/image42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95.jpeg"/><Relationship Id="rId7" Type="http://schemas.openxmlformats.org/officeDocument/2006/relationships/image" Target="../media/image42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97.jpeg"/><Relationship Id="rId7" Type="http://schemas.openxmlformats.org/officeDocument/2006/relationships/image" Target="../media/image42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6.png"/><Relationship Id="rId7" Type="http://schemas.openxmlformats.org/officeDocument/2006/relationships/image" Target="../media/image42.pn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42.xml"/><Relationship Id="rId7" Type="http://schemas.openxmlformats.org/officeDocument/2006/relationships/image" Target="../media/image39.png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6" Type="http://schemas.openxmlformats.org/officeDocument/2006/relationships/image" Target="../media/image36.png"/><Relationship Id="rId11" Type="http://schemas.openxmlformats.org/officeDocument/2006/relationships/image" Target="../media/image43.png"/><Relationship Id="rId5" Type="http://schemas.openxmlformats.org/officeDocument/2006/relationships/image" Target="../media/image27.gif"/><Relationship Id="rId10" Type="http://schemas.openxmlformats.org/officeDocument/2006/relationships/image" Target="../media/image42.png"/><Relationship Id="rId4" Type="http://schemas.openxmlformats.org/officeDocument/2006/relationships/image" Target="../media/image99.png"/><Relationship Id="rId9" Type="http://schemas.openxmlformats.org/officeDocument/2006/relationships/image" Target="../media/image4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00.jpeg"/><Relationship Id="rId7" Type="http://schemas.openxmlformats.org/officeDocument/2006/relationships/image" Target="../media/image42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46.xml"/><Relationship Id="rId7" Type="http://schemas.openxmlformats.org/officeDocument/2006/relationships/image" Target="../media/image40.png"/><Relationship Id="rId12" Type="http://schemas.openxmlformats.org/officeDocument/2006/relationships/image" Target="../media/image36.png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6" Type="http://schemas.openxmlformats.org/officeDocument/2006/relationships/image" Target="../media/image39.png"/><Relationship Id="rId11" Type="http://schemas.openxmlformats.org/officeDocument/2006/relationships/image" Target="../media/image27.gif"/><Relationship Id="rId5" Type="http://schemas.openxmlformats.org/officeDocument/2006/relationships/image" Target="../media/image103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22.xml"/><Relationship Id="rId9" Type="http://schemas.openxmlformats.org/officeDocument/2006/relationships/image" Target="../media/image4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94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36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05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92.png"/><Relationship Id="rId9" Type="http://schemas.openxmlformats.org/officeDocument/2006/relationships/image" Target="../media/image43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05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92.png"/><Relationship Id="rId9" Type="http://schemas.openxmlformats.org/officeDocument/2006/relationships/image" Target="../media/image43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104.jpe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107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41.png"/><Relationship Id="rId12" Type="http://schemas.openxmlformats.org/officeDocument/2006/relationships/image" Target="../media/image27.gif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6" Type="http://schemas.openxmlformats.org/officeDocument/2006/relationships/image" Target="../media/image40.png"/><Relationship Id="rId11" Type="http://schemas.openxmlformats.org/officeDocument/2006/relationships/image" Target="../media/image53.png"/><Relationship Id="rId5" Type="http://schemas.openxmlformats.org/officeDocument/2006/relationships/image" Target="../media/image39.png"/><Relationship Id="rId10" Type="http://schemas.openxmlformats.org/officeDocument/2006/relationships/image" Target="../media/image108.png"/><Relationship Id="rId4" Type="http://schemas.openxmlformats.org/officeDocument/2006/relationships/notesSlide" Target="../notesSlides/notesSlide29.xml"/><Relationship Id="rId9" Type="http://schemas.openxmlformats.org/officeDocument/2006/relationships/image" Target="../media/image43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04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94.png"/><Relationship Id="rId9" Type="http://schemas.openxmlformats.org/officeDocument/2006/relationships/image" Target="../media/image43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04.jpe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109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63.xml"/><Relationship Id="rId7" Type="http://schemas.openxmlformats.org/officeDocument/2006/relationships/image" Target="../media/image41.png"/><Relationship Id="rId12" Type="http://schemas.openxmlformats.org/officeDocument/2006/relationships/image" Target="../media/image27.gif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6" Type="http://schemas.openxmlformats.org/officeDocument/2006/relationships/image" Target="../media/image40.png"/><Relationship Id="rId11" Type="http://schemas.openxmlformats.org/officeDocument/2006/relationships/image" Target="../media/image53.png"/><Relationship Id="rId5" Type="http://schemas.openxmlformats.org/officeDocument/2006/relationships/image" Target="../media/image39.png"/><Relationship Id="rId10" Type="http://schemas.openxmlformats.org/officeDocument/2006/relationships/image" Target="../media/image108.png"/><Relationship Id="rId4" Type="http://schemas.openxmlformats.org/officeDocument/2006/relationships/notesSlide" Target="../notesSlides/notesSlide32.xml"/><Relationship Id="rId9" Type="http://schemas.openxmlformats.org/officeDocument/2006/relationships/image" Target="../media/image43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5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36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png"/><Relationship Id="rId4" Type="http://schemas.openxmlformats.org/officeDocument/2006/relationships/image" Target="../media/image4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92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80.xml"/><Relationship Id="rId7" Type="http://schemas.openxmlformats.org/officeDocument/2006/relationships/image" Target="../media/image41.png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6" Type="http://schemas.openxmlformats.org/officeDocument/2006/relationships/image" Target="../media/image40.png"/><Relationship Id="rId11" Type="http://schemas.openxmlformats.org/officeDocument/2006/relationships/image" Target="../media/image36.png"/><Relationship Id="rId5" Type="http://schemas.openxmlformats.org/officeDocument/2006/relationships/image" Target="../media/image39.png"/><Relationship Id="rId10" Type="http://schemas.openxmlformats.org/officeDocument/2006/relationships/image" Target="../media/image111.png"/><Relationship Id="rId4" Type="http://schemas.openxmlformats.org/officeDocument/2006/relationships/notesSlide" Target="../notesSlides/notesSlide36.xml"/><Relationship Id="rId9" Type="http://schemas.openxmlformats.org/officeDocument/2006/relationships/image" Target="../media/image43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80.xml"/><Relationship Id="rId7" Type="http://schemas.openxmlformats.org/officeDocument/2006/relationships/image" Target="../media/image40.png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6" Type="http://schemas.openxmlformats.org/officeDocument/2006/relationships/image" Target="../media/image39.png"/><Relationship Id="rId11" Type="http://schemas.openxmlformats.org/officeDocument/2006/relationships/image" Target="../media/image111.png"/><Relationship Id="rId5" Type="http://schemas.openxmlformats.org/officeDocument/2006/relationships/image" Target="../media/image94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37.xml"/><Relationship Id="rId9" Type="http://schemas.openxmlformats.org/officeDocument/2006/relationships/image" Target="../media/image42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80.xml"/><Relationship Id="rId7" Type="http://schemas.openxmlformats.org/officeDocument/2006/relationships/image" Target="../media/image40.png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6" Type="http://schemas.openxmlformats.org/officeDocument/2006/relationships/image" Target="../media/image39.png"/><Relationship Id="rId11" Type="http://schemas.openxmlformats.org/officeDocument/2006/relationships/image" Target="../media/image111.png"/><Relationship Id="rId5" Type="http://schemas.openxmlformats.org/officeDocument/2006/relationships/image" Target="../media/image94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38.xml"/><Relationship Id="rId9" Type="http://schemas.openxmlformats.org/officeDocument/2006/relationships/image" Target="../media/image42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80.xml"/><Relationship Id="rId7" Type="http://schemas.openxmlformats.org/officeDocument/2006/relationships/image" Target="../media/image40.png"/><Relationship Id="rId12" Type="http://schemas.openxmlformats.org/officeDocument/2006/relationships/image" Target="../media/image113.png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6" Type="http://schemas.openxmlformats.org/officeDocument/2006/relationships/image" Target="../media/image39.png"/><Relationship Id="rId11" Type="http://schemas.openxmlformats.org/officeDocument/2006/relationships/image" Target="../media/image111.png"/><Relationship Id="rId5" Type="http://schemas.openxmlformats.org/officeDocument/2006/relationships/image" Target="../media/image112.png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39.xml"/><Relationship Id="rId9" Type="http://schemas.openxmlformats.org/officeDocument/2006/relationships/image" Target="../media/image42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9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114.png"/><Relationship Id="rId9" Type="http://schemas.openxmlformats.org/officeDocument/2006/relationships/image" Target="../media/image43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15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92.png"/><Relationship Id="rId9" Type="http://schemas.openxmlformats.org/officeDocument/2006/relationships/image" Target="../media/image43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92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9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114.png"/><Relationship Id="rId9" Type="http://schemas.openxmlformats.org/officeDocument/2006/relationships/image" Target="../media/image43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13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114.png"/><Relationship Id="rId9" Type="http://schemas.openxmlformats.org/officeDocument/2006/relationships/image" Target="../media/image43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14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113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14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113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16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117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1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116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94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116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42.pn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63.jpeg"/><Relationship Id="rId11" Type="http://schemas.openxmlformats.org/officeDocument/2006/relationships/image" Target="../media/image40.png"/><Relationship Id="rId5" Type="http://schemas.openxmlformats.org/officeDocument/2006/relationships/image" Target="../media/image62.jpeg"/><Relationship Id="rId10" Type="http://schemas.openxmlformats.org/officeDocument/2006/relationships/image" Target="../media/image39.png"/><Relationship Id="rId4" Type="http://schemas.openxmlformats.org/officeDocument/2006/relationships/image" Target="../media/image61.jpeg"/><Relationship Id="rId9" Type="http://schemas.openxmlformats.org/officeDocument/2006/relationships/image" Target="../media/image119.png"/><Relationship Id="rId14" Type="http://schemas.openxmlformats.org/officeDocument/2006/relationships/image" Target="../media/image43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94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120.png"/><Relationship Id="rId9" Type="http://schemas.openxmlformats.org/officeDocument/2006/relationships/image" Target="../media/image43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4.xm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22.png"/><Relationship Id="rId7" Type="http://schemas.openxmlformats.org/officeDocument/2006/relationships/image" Target="../media/image4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2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2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121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6.mp4"/><Relationship Id="rId1" Type="http://schemas.microsoft.com/office/2007/relationships/media" Target="../media/media16.mp4"/><Relationship Id="rId5" Type="http://schemas.openxmlformats.org/officeDocument/2006/relationships/image" Target="../media/image27.gif"/><Relationship Id="rId4" Type="http://schemas.openxmlformats.org/officeDocument/2006/relationships/image" Target="../media/image124.pn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0669E985-C88B-24BA-5539-E0C204079E5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" name="Picture 1" descr="image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9B59C30-6E15-DAF1-21FF-A7E456958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2000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374746" y="725639"/>
              <a:ext cx="4864288" cy="85338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2"/>
          <p:cNvSpPr txBox="1">
            <a:spLocks noGrp="1"/>
          </p:cNvSpPr>
          <p:nvPr>
            <p:ph type="title"/>
          </p:nvPr>
        </p:nvSpPr>
        <p:spPr>
          <a:xfrm>
            <a:off x="637196" y="1008000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</a:pPr>
            <a:r>
              <a:rPr lang="ar-MA" dirty="0"/>
              <a:t>تنظيم حصص الأسبوع التربوي</a:t>
            </a:r>
            <a:endParaRPr dirty="0"/>
          </a:p>
        </p:txBody>
      </p:sp>
      <p:pic>
        <p:nvPicPr>
          <p:cNvPr id="1157" name="Google Shape;1157;p2" descr="Une image contenant Rectangle, conception&#10;&#10;Le contenu généré par l’IA peut être incorrect.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716002" y="1819288"/>
            <a:ext cx="3779998" cy="13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2"/>
          <p:cNvSpPr/>
          <p:nvPr/>
        </p:nvSpPr>
        <p:spPr>
          <a:xfrm>
            <a:off x="4864352" y="2380103"/>
            <a:ext cx="3434997" cy="62412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أنشطة اعتيادية</a:t>
            </a:r>
            <a:r>
              <a:rPr lang="fr-FR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r>
              <a:rPr lang="ar-MA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معجم</a:t>
            </a:r>
            <a:r>
              <a:rPr lang="fr-FR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r>
              <a:rPr lang="ar-MA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الاستماع والتحدث</a:t>
            </a:r>
            <a:r>
              <a:rPr lang="fr-FR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.</a:t>
            </a:r>
            <a:r>
              <a:rPr lang="ar-MA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180000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i="0" u="none" strike="noStrike" cap="none" dirty="0">
                <a:solidFill>
                  <a:srgbClr val="424D7B"/>
                </a:solidFill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الطلاقة: 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59" name="Google Shape;1159;p2"/>
          <p:cNvSpPr/>
          <p:nvPr/>
        </p:nvSpPr>
        <p:spPr>
          <a:xfrm>
            <a:off x="7069142" y="1833188"/>
            <a:ext cx="1260000" cy="360000"/>
          </a:xfrm>
          <a:prstGeom prst="flowChartTerminator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2400" b="1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ea typeface="Dosis ExtraBold"/>
                <a:cs typeface="Microsoft Uighur" panose="02000000000000000000" pitchFamily="2" charset="-78"/>
                <a:sym typeface="Dosis ExtraBold"/>
              </a:rPr>
              <a:t>اليوم</a:t>
            </a:r>
            <a:r>
              <a:rPr lang="ar-MA" sz="2400" b="1" i="0" u="none" strike="noStrike" cap="none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1 - </a:t>
            </a:r>
            <a:endParaRPr sz="2400" b="1" i="0" u="none" strike="noStrike" cap="none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grpSp>
        <p:nvGrpSpPr>
          <p:cNvPr id="1160" name="Google Shape;1160;p2"/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1161" name="Google Shape;1161;p2"/>
            <p:cNvSpPr/>
            <p:nvPr/>
          </p:nvSpPr>
          <p:spPr>
            <a:xfrm>
              <a:off x="4735350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2" name="Google Shape;1162;p2"/>
            <p:cNvSpPr/>
            <p:nvPr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3 - </a:t>
              </a:r>
              <a:endParaRPr sz="1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163" name="Google Shape;1163;p2"/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1164" name="Google Shape;1164;p2"/>
            <p:cNvSpPr/>
            <p:nvPr/>
          </p:nvSpPr>
          <p:spPr>
            <a:xfrm>
              <a:off x="628649" y="5275288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5" name="Google Shape;1165;p2"/>
            <p:cNvSpPr/>
            <p:nvPr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6 - </a:t>
              </a:r>
              <a:endParaRPr sz="24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6" name="Google Shape;1166;p2"/>
          <p:cNvGrpSpPr/>
          <p:nvPr/>
        </p:nvGrpSpPr>
        <p:grpSpPr>
          <a:xfrm flipH="1">
            <a:off x="4743896" y="3355870"/>
            <a:ext cx="3780000" cy="1567774"/>
            <a:chOff x="4735350" y="3482113"/>
            <a:chExt cx="3780000" cy="1332000"/>
          </a:xfrm>
        </p:grpSpPr>
        <p:sp>
          <p:nvSpPr>
            <p:cNvPr id="1167" name="Google Shape;1167;p2"/>
            <p:cNvSpPr/>
            <p:nvPr/>
          </p:nvSpPr>
          <p:spPr>
            <a:xfrm>
              <a:off x="4735350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68" name="Google Shape;1168;p2"/>
            <p:cNvSpPr/>
            <p:nvPr/>
          </p:nvSpPr>
          <p:spPr>
            <a:xfrm>
              <a:off x="4951350" y="3482113"/>
              <a:ext cx="1389003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</a:t>
              </a:r>
              <a:r>
                <a:rPr lang="fr-FR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2</a:t>
              </a:r>
              <a:r>
                <a:rPr lang="fr-FR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</a:t>
              </a: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 - </a:t>
              </a:r>
              <a:endParaRPr sz="2400" b="1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</p:grpSp>
      <p:grpSp>
        <p:nvGrpSpPr>
          <p:cNvPr id="1169" name="Google Shape;1169;p2"/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1170" name="Google Shape;1170;p2"/>
            <p:cNvSpPr/>
            <p:nvPr/>
          </p:nvSpPr>
          <p:spPr>
            <a:xfrm>
              <a:off x="628649" y="3734113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1" name="Google Shape;1171;p2"/>
            <p:cNvSpPr/>
            <p:nvPr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5 -</a:t>
              </a:r>
              <a:endParaRPr sz="18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72" name="Google Shape;1172;p2"/>
          <p:cNvSpPr/>
          <p:nvPr/>
        </p:nvSpPr>
        <p:spPr>
          <a:xfrm>
            <a:off x="808649" y="54779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9875" marR="0" lvl="0" indent="-269875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Révision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9875" marR="0" lvl="0" indent="-269875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Lecture</a:t>
            </a:r>
            <a:r>
              <a:rPr lang="ar-MA" sz="1200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1200" b="0" i="0" u="none" strike="noStrike" cap="none" dirty="0" err="1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offerte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173" name="Google Shape;1173;p2"/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174" name="Google Shape;1174;p2"/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>
                <a:gd name="adj" fmla="val 16667"/>
              </a:avLst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rgbClr val="FFFFFF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endParaRPr>
            </a:p>
          </p:txBody>
        </p:sp>
        <p:sp>
          <p:nvSpPr>
            <p:cNvPr id="1175" name="Google Shape;1175;p2"/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rgbClr val="AEABAB"/>
            </a:solidFill>
            <a:ln w="12700" cap="flat" cmpd="sng">
              <a:solidFill>
                <a:srgbClr val="75757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57575"/>
                </a:buClr>
                <a:buSzPts val="1800"/>
                <a:buFont typeface="Arial"/>
                <a:buNone/>
              </a:pPr>
              <a:r>
                <a:rPr lang="ar-MA" sz="2400" b="1" i="0" u="none" strike="noStrike" cap="none" dirty="0">
                  <a:solidFill>
                    <a:srgbClr val="75757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اليوم 4 - </a:t>
              </a:r>
              <a:endParaRPr sz="2400" dirty="0"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sp>
        <p:nvSpPr>
          <p:cNvPr id="1176" name="Google Shape;1176;p2"/>
          <p:cNvSpPr/>
          <p:nvPr/>
        </p:nvSpPr>
        <p:spPr>
          <a:xfrm>
            <a:off x="800611" y="2395288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: استثمار النص</a:t>
            </a:r>
            <a:r>
              <a:rPr lang="fr-FR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الإنتاج</a:t>
            </a:r>
            <a:r>
              <a:rPr lang="fr-FR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تمارين كتابية: البنيات اللغوية</a:t>
            </a:r>
            <a:r>
              <a:rPr lang="fr-FR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7" name="Google Shape;1177;p2"/>
          <p:cNvSpPr/>
          <p:nvPr/>
        </p:nvSpPr>
        <p:spPr>
          <a:xfrm>
            <a:off x="800611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إعادة الإنتاج</a:t>
            </a:r>
            <a:r>
              <a:rPr lang="fr-FR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قراءة: استخلاص العبرة</a:t>
            </a:r>
            <a:r>
              <a:rPr lang="fr-FR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تعبير كتابي</a:t>
            </a:r>
            <a:r>
              <a:rPr lang="fr-FR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إملاء 2/2 </a:t>
            </a:r>
            <a:r>
              <a:rPr lang="fr-FR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8" name="Google Shape;1178;p2"/>
          <p:cNvSpPr/>
          <p:nvPr/>
        </p:nvSpPr>
        <p:spPr>
          <a:xfrm>
            <a:off x="4909142" y="3936813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72000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عناصر الحكاية / تقديم الفعل الكلامي</a:t>
            </a:r>
            <a:r>
              <a:rPr lang="fr-FR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القراءة استراتيجية المفردات</a:t>
            </a:r>
            <a:r>
              <a:rPr lang="fr-FR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خط ونقل</a:t>
            </a:r>
            <a:r>
              <a:rPr lang="fr-FR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79" name="Google Shape;1179;p2"/>
          <p:cNvSpPr/>
          <p:nvPr/>
        </p:nvSpPr>
        <p:spPr>
          <a:xfrm>
            <a:off x="800611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الطلاقة: توليف ودعم</a:t>
            </a:r>
            <a:r>
              <a:rPr lang="fr-FR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توليف ودعم</a:t>
            </a:r>
            <a:r>
              <a:rPr lang="fr-FR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 إثرائية </a:t>
            </a:r>
            <a:r>
              <a:rPr lang="fr-FR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80" name="Google Shape;1180;p2"/>
          <p:cNvSpPr/>
          <p:nvPr/>
        </p:nvSpPr>
        <p:spPr>
          <a:xfrm>
            <a:off x="4909142" y="5474576"/>
            <a:ext cx="3420000" cy="792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أنشطة اعتيادية</a:t>
            </a:r>
            <a:r>
              <a:rPr lang="fr-FR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الاستماع والتحدث : البنية السردية / لعب الأدوار</a:t>
            </a:r>
            <a:r>
              <a:rPr lang="fr-FR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قراءة: استراتيجية الفهم</a:t>
            </a:r>
            <a:r>
              <a:rPr lang="fr-FR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marR="0" lvl="0" indent="-2667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Noto Sans Symbols"/>
              <a:buChar char="🔾"/>
            </a:pP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إملاء ½:</a:t>
            </a:r>
            <a:r>
              <a:rPr lang="fr-FR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.</a:t>
            </a:r>
            <a:r>
              <a:rPr lang="ar-MA" b="0" i="0" u="none" strike="noStrike" cap="none" dirty="0">
                <a:solidFill>
                  <a:srgbClr val="757575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</a:t>
            </a:r>
            <a:endParaRPr sz="1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882" y="920829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cs typeface="Microsoft Uighur" panose="02000000000000000000" pitchFamily="2" charset="-78"/>
              </a:rPr>
              <a:t>هيكلة حصة اليوم</a:t>
            </a:r>
            <a:endParaRPr lang="fr-MA" dirty="0">
              <a:cs typeface="+mn-cs"/>
            </a:endParaRPr>
          </a:p>
        </p:txBody>
      </p:sp>
      <p:pic>
        <p:nvPicPr>
          <p:cNvPr id="13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627A509-121D-91A0-6470-5CC090E65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674" y="1689078"/>
            <a:ext cx="5488778" cy="1415180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712674F-7A01-DDE7-0953-D7E2037282D8}"/>
              </a:ext>
            </a:extLst>
          </p:cNvPr>
          <p:cNvSpPr txBox="1">
            <a:spLocks/>
          </p:cNvSpPr>
          <p:nvPr/>
        </p:nvSpPr>
        <p:spPr>
          <a:xfrm>
            <a:off x="1766415" y="219857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Clr>
                <a:srgbClr val="424D7B"/>
              </a:buClr>
              <a:buSzPct val="50000"/>
            </a:pPr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نشيد : «صديقي».</a:t>
            </a:r>
            <a:endParaRPr lang="fr-MA" sz="1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>
              <a:buClr>
                <a:srgbClr val="424D7B"/>
              </a:buClr>
              <a:buSzPct val="50000"/>
            </a:pPr>
            <a:r>
              <a:rPr lang="ar-MA" sz="1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إملاء.</a:t>
            </a:r>
          </a:p>
        </p:txBody>
      </p:sp>
      <p:sp>
        <p:nvSpPr>
          <p:cNvPr id="3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/>
        </p:nvSpPr>
        <p:spPr>
          <a:xfrm>
            <a:off x="4166459" y="1804088"/>
            <a:ext cx="209022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pic>
        <p:nvPicPr>
          <p:cNvPr id="18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9EE4B21A-A185-578C-4FF5-059349B0C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674" y="2898348"/>
            <a:ext cx="5488778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 txBox="1">
            <a:spLocks/>
          </p:cNvSpPr>
          <p:nvPr/>
        </p:nvSpPr>
        <p:spPr>
          <a:xfrm>
            <a:off x="1766415" y="341400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m"/>
              <a:defRPr sz="12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Abadi" panose="020B0604020202020204" pitchFamily="34" charset="0"/>
                <a:cs typeface="Arial"/>
                <a:sym typeface="Arial"/>
              </a:defRPr>
            </a:lvl1pPr>
            <a:lvl2pPr marL="685800" marR="0" lvl="1" indent="-2286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m"/>
              <a:defRPr sz="11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00" b="0" i="0" u="none" strike="noStrike" cap="none">
                <a:solidFill>
                  <a:srgbClr val="474F71"/>
                </a:solidFill>
                <a:latin typeface="Dosis SemiBold" pitchFamily="2" charset="0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474F71"/>
                </a:solidFill>
                <a:latin typeface="Dosis SemiBold" pitchFamily="2" charset="0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474F71"/>
                </a:solidFill>
                <a:latin typeface="Dosis SemiBold" pitchFamily="2" charset="0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1800" b="1" kern="1200" dirty="0">
                <a:ea typeface="+mn-ea"/>
                <a:cs typeface="Microsoft Uighur" panose="02000000000000000000" pitchFamily="2" charset="-78"/>
                <a:sym typeface="Dosis SemiBold"/>
              </a:rPr>
              <a:t>تعاونَ ــــــ رافقَ ــــــ مُتَحَمِّسَةٌ ــــــ أَجّلَ ــــــ مُغامَرَةٌ ــــــ مُتَشَوِّقَةٌ.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/>
        </p:nvSpPr>
        <p:spPr>
          <a:xfrm>
            <a:off x="5393400" y="3003923"/>
            <a:ext cx="814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/>
        </p:nvSpPr>
        <p:spPr>
          <a:xfrm>
            <a:off x="6081684" y="3275112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Microsoft Tai Le" panose="020B0502040204020203" pitchFamily="34" charset="0"/>
              <a:ea typeface="Arial"/>
              <a:cs typeface="Microsoft Tai Le" panose="020B0502040204020203" pitchFamily="34" charset="0"/>
              <a:sym typeface="Arial"/>
            </a:endParaRPr>
          </a:p>
          <a:p>
            <a:endParaRPr lang="fr-FR" dirty="0">
              <a:latin typeface="Microsoft Tai Le" panose="020B0502040204020203" pitchFamily="34" charset="0"/>
              <a:cs typeface="Microsoft Tai Le" panose="020B0502040204020203" pitchFamily="34" charset="0"/>
            </a:endParaRPr>
          </a:p>
        </p:txBody>
      </p:sp>
      <p:pic>
        <p:nvPicPr>
          <p:cNvPr id="23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DF1183A-2D8C-08B5-38CD-F9B6212EF6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674" y="4098000"/>
            <a:ext cx="5488778" cy="141518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/>
        </p:nvSpPr>
        <p:spPr>
          <a:xfrm>
            <a:off x="3865391" y="4220214"/>
            <a:ext cx="2371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- 03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 txBox="1">
            <a:spLocks/>
          </p:cNvSpPr>
          <p:nvPr/>
        </p:nvSpPr>
        <p:spPr>
          <a:xfrm>
            <a:off x="1766415" y="469052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m"/>
              <a:defRPr sz="12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Abadi" panose="020B0604020202020204" pitchFamily="34" charset="0"/>
                <a:cs typeface="Arial"/>
                <a:sym typeface="Arial"/>
              </a:defRPr>
            </a:lvl1pPr>
            <a:lvl2pPr marL="685800" marR="0" lvl="1" indent="-228600" algn="r" rtl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m"/>
              <a:defRPr sz="1100" b="0" i="0" u="none" strike="noStrike" cap="none">
                <a:solidFill>
                  <a:srgbClr val="424D7B"/>
                </a:solidFill>
                <a:latin typeface="Microsoft Uighur" panose="02000000000000000000" pitchFamily="2" charset="-78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00" b="0" i="0" u="none" strike="noStrike" cap="none">
                <a:solidFill>
                  <a:srgbClr val="474F71"/>
                </a:solidFill>
                <a:latin typeface="Dosis SemiBold" pitchFamily="2" charset="0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474F71"/>
                </a:solidFill>
                <a:latin typeface="Dosis SemiBold" pitchFamily="2" charset="0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474F71"/>
                </a:solidFill>
                <a:latin typeface="Dosis SemiBold" pitchFamily="2" charset="0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1800" b="1" kern="1200" dirty="0">
                <a:ea typeface="+mn-ea"/>
                <a:cs typeface="Microsoft Uighur" panose="02000000000000000000" pitchFamily="2" charset="-78"/>
                <a:sym typeface="Dosis SemiBold"/>
              </a:rPr>
              <a:t>ورشة الاستماع (رحلة إلى عالم الحيوان): التوقع والتحقق،</a:t>
            </a:r>
            <a:endParaRPr lang="ar-MA" sz="1800" b="1" kern="1200" dirty="0"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4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467B84A-9481-088D-04E4-F7A840AF75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674" y="5254429"/>
            <a:ext cx="5488778" cy="1415180"/>
          </a:xfrm>
          <a:prstGeom prst="rect">
            <a:avLst/>
          </a:prstGeom>
        </p:spPr>
      </p:pic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 txBox="1">
            <a:spLocks/>
          </p:cNvSpPr>
          <p:nvPr/>
        </p:nvSpPr>
        <p:spPr>
          <a:xfrm>
            <a:off x="1678864" y="573828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marR="0" lvl="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m"/>
              <a:defRPr lang="fr-FR" sz="1200" b="0" i="0" u="none" strike="noStrike" kern="1200" cap="none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  <a:sym typeface="Arial"/>
              </a:defRPr>
            </a:lvl1pPr>
            <a:lvl2pPr marL="685800" marR="0" lvl="1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Font typeface="Wingdings" panose="05000000000000000000" pitchFamily="2" charset="2"/>
              <a:buChar char="m"/>
              <a:defRPr lang="fr-FR" sz="1200" b="0" i="0" u="none" strike="noStrike" kern="1200" cap="none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100" b="0" i="0" u="none" strike="noStrike" cap="none">
                <a:solidFill>
                  <a:srgbClr val="474F71"/>
                </a:solidFill>
                <a:latin typeface="Dosis SemiBold" pitchFamily="2" charset="0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474F71"/>
                </a:solidFill>
                <a:latin typeface="Dosis SemiBold" pitchFamily="2" charset="0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474F71"/>
                </a:solidFill>
                <a:latin typeface="Dosis SemiBold" pitchFamily="2" charset="0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</a:pPr>
            <a:r>
              <a:rPr lang="ar-MA" sz="1800" b="1" dirty="0">
                <a:cs typeface="Microsoft Uighur" panose="02000000000000000000" pitchFamily="2" charset="-78"/>
                <a:sym typeface="Dosis SemiBold"/>
              </a:rPr>
              <a:t>تنمية الطلاقة: قراءة كلمات بدقة + القراءة المشتركة.</a:t>
            </a:r>
            <a:endParaRPr lang="ar-MA" sz="1800" b="1" dirty="0">
              <a:cs typeface="Microsoft Uighur" panose="02000000000000000000" pitchFamily="2" charset="-78"/>
            </a:endParaRPr>
          </a:p>
        </p:txBody>
      </p:sp>
      <p:sp>
        <p:nvSpPr>
          <p:cNvPr id="4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/>
        </p:nvSpPr>
        <p:spPr>
          <a:xfrm>
            <a:off x="4960033" y="5383419"/>
            <a:ext cx="1286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1235" y="1941224"/>
            <a:ext cx="544953" cy="54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3711" y="5752751"/>
            <a:ext cx="540000" cy="418523"/>
          </a:xfrm>
          <a:prstGeom prst="rect">
            <a:avLst/>
          </a:prstGeom>
        </p:spPr>
      </p:pic>
      <p:pic>
        <p:nvPicPr>
          <p:cNvPr id="9" name="Image 24">
            <a:extLst>
              <a:ext uri="{FF2B5EF4-FFF2-40B4-BE49-F238E27FC236}">
                <a16:creationId xmlns:a16="http://schemas.microsoft.com/office/drawing/2014/main" id="{65C5A289-650C-ED02-A535-0E167E68EDA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1235" y="3225711"/>
            <a:ext cx="544953" cy="540000"/>
          </a:xfrm>
          <a:prstGeom prst="rect">
            <a:avLst/>
          </a:prstGeom>
        </p:spPr>
      </p:pic>
      <p:pic>
        <p:nvPicPr>
          <p:cNvPr id="12" name="Image 24">
            <a:extLst>
              <a:ext uri="{FF2B5EF4-FFF2-40B4-BE49-F238E27FC236}">
                <a16:creationId xmlns:a16="http://schemas.microsoft.com/office/drawing/2014/main" id="{F30DCD65-5F87-B1FF-70E7-6233CCFA59A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1235" y="4358280"/>
            <a:ext cx="544953" cy="540000"/>
          </a:xfrm>
          <a:prstGeom prst="rect">
            <a:avLst/>
          </a:prstGeom>
        </p:spPr>
      </p:pic>
      <p:pic>
        <p:nvPicPr>
          <p:cNvPr id="26" name="Espace réservé pour une image  25">
            <a:extLst>
              <a:ext uri="{FF2B5EF4-FFF2-40B4-BE49-F238E27FC236}">
                <a16:creationId xmlns:a16="http://schemas.microsoft.com/office/drawing/2014/main" id="{698CE619-0A2C-E099-388A-0C14BBD42496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0176" y="5304904"/>
            <a:ext cx="406805" cy="468313"/>
          </a:xfr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0DA82112-90E2-B294-5AE9-E113695BAAC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369850" y="1754322"/>
            <a:ext cx="468000" cy="468000"/>
          </a:xfrm>
        </p:spPr>
      </p:pic>
      <p:pic>
        <p:nvPicPr>
          <p:cNvPr id="14" name="Google Shape;1234;p4">
            <a:extLst>
              <a:ext uri="{FF2B5EF4-FFF2-40B4-BE49-F238E27FC236}">
                <a16:creationId xmlns:a16="http://schemas.microsoft.com/office/drawing/2014/main" id="{11A30F85-ACAF-4B1B-9407-0D2C320DC2A0}"/>
              </a:ext>
            </a:extLst>
          </p:cNvPr>
          <p:cNvPicPr preferRelativeResize="0">
            <a:picLocks noGrp="1"/>
          </p:cNvPicPr>
          <p:nvPr>
            <p:ph type="pic" sz="quarter" idx="4294967295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365" r="-7365"/>
          <a:stretch>
            <a:fillRect/>
          </a:stretch>
        </p:blipFill>
        <p:spPr>
          <a:xfrm>
            <a:off x="1399672" y="2969275"/>
            <a:ext cx="466725" cy="46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34;p4">
            <a:extLst>
              <a:ext uri="{FF2B5EF4-FFF2-40B4-BE49-F238E27FC236}">
                <a16:creationId xmlns:a16="http://schemas.microsoft.com/office/drawing/2014/main" id="{7C49885B-EC7E-48C0-BD36-03342386D02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365" r="-7365"/>
          <a:stretch>
            <a:fillRect/>
          </a:stretch>
        </p:blipFill>
        <p:spPr>
          <a:xfrm>
            <a:off x="1399672" y="4176654"/>
            <a:ext cx="466725" cy="46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37C-3158-361E-2AA8-45D7336C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63BEA88-F0C7-3F70-8B2D-FDCADCFC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017" y="1195888"/>
            <a:ext cx="7886700" cy="720000"/>
          </a:xfrm>
        </p:spPr>
        <p:txBody>
          <a:bodyPr>
            <a:noAutofit/>
          </a:bodyPr>
          <a:lstStyle/>
          <a:p>
            <a:br>
              <a:rPr lang="fr-FR" sz="4400" dirty="0"/>
            </a:br>
            <a:r>
              <a:rPr lang="ar-MA" sz="4400" dirty="0"/>
              <a:t>عند نهاية الحصة</a:t>
            </a:r>
            <a:br>
              <a:rPr lang="ar-MA" sz="44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endParaRPr lang="fr-MA" sz="44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A7BD85-1D03-9407-BCF2-8A7250D8E11B}"/>
              </a:ext>
            </a:extLst>
          </p:cNvPr>
          <p:cNvSpPr txBox="1"/>
          <p:nvPr/>
        </p:nvSpPr>
        <p:spPr>
          <a:xfrm>
            <a:off x="1549400" y="1923533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% 80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E6D0D11-ABCC-44AF-8E57-D7B0BE1B14FC}"/>
              </a:ext>
            </a:extLst>
          </p:cNvPr>
          <p:cNvGrpSpPr/>
          <p:nvPr/>
        </p:nvGrpSpPr>
        <p:grpSpPr>
          <a:xfrm>
            <a:off x="1342577" y="2851205"/>
            <a:ext cx="6696000" cy="890781"/>
            <a:chOff x="1331545" y="2851205"/>
            <a:chExt cx="6696000" cy="890781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47F5EE4-5198-4F58-A3DF-B631812D33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4BFCDE-C1B4-43BE-9CCF-A64599526A56}"/>
                </a:ext>
              </a:extLst>
            </p:cNvPr>
            <p:cNvSpPr/>
            <p:nvPr/>
          </p:nvSpPr>
          <p:spPr>
            <a:xfrm>
              <a:off x="1479176" y="3205638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تعرف كلمات المعجم وتوظيفها في إنتاج جمل</a:t>
              </a:r>
              <a:r>
                <a:rPr lang="fr-FR" sz="20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B100709-F2A3-476F-940B-BAF21D51C6F4}"/>
              </a:ext>
            </a:extLst>
          </p:cNvPr>
          <p:cNvGrpSpPr/>
          <p:nvPr/>
        </p:nvGrpSpPr>
        <p:grpSpPr>
          <a:xfrm>
            <a:off x="1331545" y="3714578"/>
            <a:ext cx="6696000" cy="890781"/>
            <a:chOff x="1331545" y="2851205"/>
            <a:chExt cx="6696000" cy="890781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0A70951-3AF4-4951-AB58-24F7F0D807D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EA2E9D-0B9B-4E08-8F60-D0C0A65B792C}"/>
                </a:ext>
              </a:extLst>
            </p:cNvPr>
            <p:cNvSpPr/>
            <p:nvPr/>
          </p:nvSpPr>
          <p:spPr>
            <a:xfrm>
              <a:off x="1479176" y="3205638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ar-MA" sz="20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المعنى العام للحكاية من خلال التوقع والتحقق</a:t>
              </a:r>
              <a:r>
                <a:rPr lang="fr-FR" sz="20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931E7A9F-5FD3-44DE-9722-01496831C287}"/>
              </a:ext>
            </a:extLst>
          </p:cNvPr>
          <p:cNvGrpSpPr/>
          <p:nvPr/>
        </p:nvGrpSpPr>
        <p:grpSpPr>
          <a:xfrm>
            <a:off x="1353608" y="4577950"/>
            <a:ext cx="6696000" cy="890781"/>
            <a:chOff x="1331545" y="2851205"/>
            <a:chExt cx="6696000" cy="890781"/>
          </a:xfrm>
        </p:grpSpPr>
        <p:pic>
          <p:nvPicPr>
            <p:cNvPr id="40" name="Image 39">
              <a:extLst>
                <a:ext uri="{FF2B5EF4-FFF2-40B4-BE49-F238E27FC236}">
                  <a16:creationId xmlns:a16="http://schemas.microsoft.com/office/drawing/2014/main" id="{97B2DB42-37F7-4F31-9BB9-66375F65140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FF69D78-B1E7-4BAF-89BB-5CBADA0AC0C3}"/>
                </a:ext>
              </a:extLst>
            </p:cNvPr>
            <p:cNvSpPr/>
            <p:nvPr/>
          </p:nvSpPr>
          <p:spPr>
            <a:xfrm>
              <a:off x="1479176" y="3205638"/>
              <a:ext cx="47871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200" rtl="1">
                <a:defRPr/>
              </a:pPr>
              <a:r>
                <a:rPr lang="ar-MA" sz="20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  الكلمات البصرية وفقرات  القراءة المشتركة بطلاقة</a:t>
              </a:r>
              <a:r>
                <a:rPr lang="fr-FR" sz="2000" b="1" kern="1200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.</a:t>
              </a:r>
              <a:endParaRPr lang="ar-MA" sz="2000" b="1" kern="120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297204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35227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بكم، سننطلق في حصة اللغة العربية.</a:t>
            </a:r>
            <a:endParaRPr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A5601388-A8E5-2BD8-9EDD-63D4A6DB611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9A7D342-A069-8574-3B91-3B67C0F547B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id="{12AF5B2E-07D3-1E92-5555-19C6962ED9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4" name="majd_wave">
            <a:hlinkClick r:id="" action="ppaction://media"/>
            <a:extLst>
              <a:ext uri="{FF2B5EF4-FFF2-40B4-BE49-F238E27FC236}">
                <a16:creationId xmlns:a16="http://schemas.microsoft.com/office/drawing/2014/main" id="{26DFA383-BC4A-9AC1-D032-347E6A7A40F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sp>
        <p:nvSpPr>
          <p:cNvPr id="2" name="Google Shape;1671;p27">
            <a:extLst>
              <a:ext uri="{FF2B5EF4-FFF2-40B4-BE49-F238E27FC236}">
                <a16:creationId xmlns:a16="http://schemas.microsoft.com/office/drawing/2014/main" id="{6B6998B6-6788-9DF7-E8A1-C10AFFB8F4A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1672;p27">
            <a:extLst>
              <a:ext uri="{FF2B5EF4-FFF2-40B4-BE49-F238E27FC236}">
                <a16:creationId xmlns:a16="http://schemas.microsoft.com/office/drawing/2014/main" id="{7D0C439B-6E7C-876D-6F02-FF13AC0C573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1673;p27">
            <a:extLst>
              <a:ext uri="{FF2B5EF4-FFF2-40B4-BE49-F238E27FC236}">
                <a16:creationId xmlns:a16="http://schemas.microsoft.com/office/drawing/2014/main" id="{C870E443-5945-B2CA-D98F-0D797F57F71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1674;p27">
            <a:extLst>
              <a:ext uri="{FF2B5EF4-FFF2-40B4-BE49-F238E27FC236}">
                <a16:creationId xmlns:a16="http://schemas.microsoft.com/office/drawing/2014/main" id="{4D3F4F2F-1200-A369-A1D4-EBC40779267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Google Shape;1676;p27">
            <a:extLst>
              <a:ext uri="{FF2B5EF4-FFF2-40B4-BE49-F238E27FC236}">
                <a16:creationId xmlns:a16="http://schemas.microsoft.com/office/drawing/2014/main" id="{58DF7F8E-0E4A-7CE7-A5B1-F3F5DE0E8CB1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677;p27">
            <a:extLst>
              <a:ext uri="{FF2B5EF4-FFF2-40B4-BE49-F238E27FC236}">
                <a16:creationId xmlns:a16="http://schemas.microsoft.com/office/drawing/2014/main" id="{5E350DC6-A3BE-E124-8B17-7A315A9D626A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678;p27">
            <a:extLst>
              <a:ext uri="{FF2B5EF4-FFF2-40B4-BE49-F238E27FC236}">
                <a16:creationId xmlns:a16="http://schemas.microsoft.com/office/drawing/2014/main" id="{C3E38DC7-8B5D-B4FF-E545-A0A796B8026D}"/>
              </a:ext>
            </a:extLst>
          </p:cNvPr>
          <p:cNvPicPr preferRelativeResize="0"/>
          <p:nvPr/>
        </p:nvPicPr>
        <p:blipFill rotWithShape="1">
          <a:blip r:embed="rId13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679;p27">
            <a:extLst>
              <a:ext uri="{FF2B5EF4-FFF2-40B4-BE49-F238E27FC236}">
                <a16:creationId xmlns:a16="http://schemas.microsoft.com/office/drawing/2014/main" id="{99664016-BA81-20FD-A1A3-24DC0EAEB4F1}"/>
              </a:ext>
            </a:extLst>
          </p:cNvPr>
          <p:cNvPicPr preferRelativeResize="0"/>
          <p:nvPr/>
        </p:nvPicPr>
        <p:blipFill rotWithShape="1">
          <a:blip r:embed="rId14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80;p27">
            <a:extLst>
              <a:ext uri="{FF2B5EF4-FFF2-40B4-BE49-F238E27FC236}">
                <a16:creationId xmlns:a16="http://schemas.microsoft.com/office/drawing/2014/main" id="{F618D656-8B9D-4CEA-13E4-72B96F837417}"/>
              </a:ext>
            </a:extLst>
          </p:cNvPr>
          <p:cNvPicPr preferRelativeResize="0"/>
          <p:nvPr/>
        </p:nvPicPr>
        <p:blipFill rotWithShape="1">
          <a:blip r:embed="rId15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F51684F5-AB6E-2CAF-4B92-087CAD066BB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8"/>
          <p:cNvSpPr txBox="1">
            <a:spLocks noGrp="1"/>
          </p:cNvSpPr>
          <p:nvPr>
            <p:ph type="title"/>
          </p:nvPr>
        </p:nvSpPr>
        <p:spPr>
          <a:xfrm>
            <a:off x="671285" y="74627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هذه</a:t>
            </a:r>
            <a:r>
              <a:rPr lang="fr-FR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شروط الحصول على نجمة التميز. </a:t>
            </a:r>
            <a:b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في كل حصة سيفوز ثلاثة منكم بالنجمة.</a:t>
            </a:r>
            <a:endParaRPr sz="2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Google Shape;1333;p8">
            <a:extLst>
              <a:ext uri="{FF2B5EF4-FFF2-40B4-BE49-F238E27FC236}">
                <a16:creationId xmlns:a16="http://schemas.microsoft.com/office/drawing/2014/main" id="{5BAA944C-C423-837B-289A-EBC517D0565A}"/>
              </a:ext>
            </a:extLst>
          </p:cNvPr>
          <p:cNvSpPr txBox="1"/>
          <p:nvPr/>
        </p:nvSpPr>
        <p:spPr>
          <a:xfrm>
            <a:off x="2024671" y="5100580"/>
            <a:ext cx="354220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algn="r" rtl="1"/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دونَ أَن أَقِف، أَرْفَعُ أُصْبُعي لِلْإجابَةِ. 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7E7C427F-4E6A-5027-A9D6-AE23E1F6B1AB}"/>
              </a:ext>
            </a:extLst>
          </p:cNvPr>
          <p:cNvSpPr txBox="1">
            <a:spLocks/>
          </p:cNvSpPr>
          <p:nvPr/>
        </p:nvSpPr>
        <p:spPr>
          <a:xfrm>
            <a:off x="3000366" y="3078404"/>
            <a:ext cx="2798371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2800" b="1" dirty="0">
                <a:solidFill>
                  <a:srgbClr val="424D7B"/>
                </a:solidFill>
                <a:latin typeface="Microsoft Tai Le" panose="020B0502040204020203" pitchFamily="34" charset="0"/>
                <a:cs typeface="Microsoft Uighur" panose="02000000000000000000" pitchFamily="2" charset="-78"/>
              </a:rPr>
              <a:t>أُنْصِتُ وأَنْتَبِهُ جَيِّدا للدَّرْسِ. 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7815A5F0-D993-3B7F-1CBC-F17E6D80CE56}"/>
              </a:ext>
            </a:extLst>
          </p:cNvPr>
          <p:cNvSpPr/>
          <p:nvPr/>
        </p:nvSpPr>
        <p:spPr>
          <a:xfrm>
            <a:off x="5566874" y="1920227"/>
            <a:ext cx="1800000" cy="1800000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Tai Le" panose="020B0502040204020203" pitchFamily="34" charset="0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DA84FF87-6B5C-DC43-2696-98120D1EA2D9}"/>
              </a:ext>
            </a:extLst>
          </p:cNvPr>
          <p:cNvSpPr/>
          <p:nvPr/>
        </p:nvSpPr>
        <p:spPr>
          <a:xfrm>
            <a:off x="5566874" y="4200580"/>
            <a:ext cx="1800000" cy="1800000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Tai Le" panose="020B0502040204020203" pitchFamily="34" charset="0"/>
            </a:endParaRPr>
          </a:p>
        </p:txBody>
      </p:sp>
      <p:pic>
        <p:nvPicPr>
          <p:cNvPr id="4" name="Espace réservé pour une image  2">
            <a:extLst>
              <a:ext uri="{FF2B5EF4-FFF2-40B4-BE49-F238E27FC236}">
                <a16:creationId xmlns:a16="http://schemas.microsoft.com/office/drawing/2014/main" id="{0B72B422-263B-B1A8-8D2F-40EAFB00456F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671;p27">
            <a:extLst>
              <a:ext uri="{FF2B5EF4-FFF2-40B4-BE49-F238E27FC236}">
                <a16:creationId xmlns:a16="http://schemas.microsoft.com/office/drawing/2014/main" id="{FFCCE864-B268-1002-0442-80CC559510A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2;p27">
            <a:extLst>
              <a:ext uri="{FF2B5EF4-FFF2-40B4-BE49-F238E27FC236}">
                <a16:creationId xmlns:a16="http://schemas.microsoft.com/office/drawing/2014/main" id="{8561D9C5-670F-94AB-E39E-BB7E8095FA0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1673;p27">
            <a:extLst>
              <a:ext uri="{FF2B5EF4-FFF2-40B4-BE49-F238E27FC236}">
                <a16:creationId xmlns:a16="http://schemas.microsoft.com/office/drawing/2014/main" id="{56C40CC0-0388-FA28-A0AE-509121BADD3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1674;p27">
            <a:extLst>
              <a:ext uri="{FF2B5EF4-FFF2-40B4-BE49-F238E27FC236}">
                <a16:creationId xmlns:a16="http://schemas.microsoft.com/office/drawing/2014/main" id="{9A4AD431-F1F7-6C86-97D5-96400E7613D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Google Shape;1676;p27">
            <a:extLst>
              <a:ext uri="{FF2B5EF4-FFF2-40B4-BE49-F238E27FC236}">
                <a16:creationId xmlns:a16="http://schemas.microsoft.com/office/drawing/2014/main" id="{3B3AABC0-05C3-6D45-1456-07BCD89AD6C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677;p27">
            <a:extLst>
              <a:ext uri="{FF2B5EF4-FFF2-40B4-BE49-F238E27FC236}">
                <a16:creationId xmlns:a16="http://schemas.microsoft.com/office/drawing/2014/main" id="{FDDD9C48-E07A-B615-CACA-37D034F96AC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78;p27">
            <a:extLst>
              <a:ext uri="{FF2B5EF4-FFF2-40B4-BE49-F238E27FC236}">
                <a16:creationId xmlns:a16="http://schemas.microsoft.com/office/drawing/2014/main" id="{7A7B0DC9-FF76-BBC0-CF07-C6F0C12651D8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79;p27">
            <a:extLst>
              <a:ext uri="{FF2B5EF4-FFF2-40B4-BE49-F238E27FC236}">
                <a16:creationId xmlns:a16="http://schemas.microsoft.com/office/drawing/2014/main" id="{5494821D-8665-58ED-5ECB-A085BD24851D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80;p27">
            <a:extLst>
              <a:ext uri="{FF2B5EF4-FFF2-40B4-BE49-F238E27FC236}">
                <a16:creationId xmlns:a16="http://schemas.microsoft.com/office/drawing/2014/main" id="{C84F5E9C-68A6-BA0A-CCCE-B8DE330D13F7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31F3D39B-15A7-DBF5-080B-2B9874A4D13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ضعوا اللوحة والكراسة في القمطر.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7BE2FF1-1EDF-C876-0243-4200881DF55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2000" y="6241000"/>
            <a:ext cx="540000" cy="540000"/>
          </a:xfrm>
          <a:prstGeom prst="rect">
            <a:avLst/>
          </a:prstGeom>
        </p:spPr>
      </p:pic>
      <p:pic>
        <p:nvPicPr>
          <p:cNvPr id="6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A686B811-6CA4-4B5B-ADAE-E0C45B677CB8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513" y="2160588"/>
            <a:ext cx="7038975" cy="3959225"/>
          </a:xfrm>
        </p:spPr>
      </p:pic>
      <p:sp>
        <p:nvSpPr>
          <p:cNvPr id="2" name="Google Shape;1671;p27">
            <a:extLst>
              <a:ext uri="{FF2B5EF4-FFF2-40B4-BE49-F238E27FC236}">
                <a16:creationId xmlns:a16="http://schemas.microsoft.com/office/drawing/2014/main" id="{784CFD30-B021-4E96-053D-98ED48872AD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1672;p27">
            <a:extLst>
              <a:ext uri="{FF2B5EF4-FFF2-40B4-BE49-F238E27FC236}">
                <a16:creationId xmlns:a16="http://schemas.microsoft.com/office/drawing/2014/main" id="{98A45218-9637-52BB-5ACF-B3860FD4E16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1673;p27">
            <a:extLst>
              <a:ext uri="{FF2B5EF4-FFF2-40B4-BE49-F238E27FC236}">
                <a16:creationId xmlns:a16="http://schemas.microsoft.com/office/drawing/2014/main" id="{C07E3B0C-9B9C-ED9D-AAD3-38A6D8885CA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1674;p27">
            <a:extLst>
              <a:ext uri="{FF2B5EF4-FFF2-40B4-BE49-F238E27FC236}">
                <a16:creationId xmlns:a16="http://schemas.microsoft.com/office/drawing/2014/main" id="{E46A8E46-7900-88F6-B030-EC97BE84330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Google Shape;1676;p27">
            <a:extLst>
              <a:ext uri="{FF2B5EF4-FFF2-40B4-BE49-F238E27FC236}">
                <a16:creationId xmlns:a16="http://schemas.microsoft.com/office/drawing/2014/main" id="{98F1EDB2-AE82-C9ED-0DA5-F2AFB323F01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677;p27">
            <a:extLst>
              <a:ext uri="{FF2B5EF4-FFF2-40B4-BE49-F238E27FC236}">
                <a16:creationId xmlns:a16="http://schemas.microsoft.com/office/drawing/2014/main" id="{22FB9500-B362-73FF-E9F1-85B61E23597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78;p27">
            <a:extLst>
              <a:ext uri="{FF2B5EF4-FFF2-40B4-BE49-F238E27FC236}">
                <a16:creationId xmlns:a16="http://schemas.microsoft.com/office/drawing/2014/main" id="{3BB52511-BD7B-CE92-7C1E-C1828490F6A4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79;p27">
            <a:extLst>
              <a:ext uri="{FF2B5EF4-FFF2-40B4-BE49-F238E27FC236}">
                <a16:creationId xmlns:a16="http://schemas.microsoft.com/office/drawing/2014/main" id="{49D72BBB-2B81-6FFA-53F1-AE53433248AA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80;p27">
            <a:extLst>
              <a:ext uri="{FF2B5EF4-FFF2-40B4-BE49-F238E27FC236}">
                <a16:creationId xmlns:a16="http://schemas.microsoft.com/office/drawing/2014/main" id="{DB915F05-C39F-5991-BBF2-E2CBBDEB5FD6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05DB169F-CACF-4619-C9EB-7878D2E0CA7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90C45BF-F1DF-D050-6CEF-6871882E863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56017" y="681658"/>
            <a:ext cx="887759" cy="88775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1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185" y="1053132"/>
            <a:ext cx="7886700" cy="720000"/>
          </a:xfrm>
        </p:spPr>
        <p:txBody>
          <a:bodyPr>
            <a:normAutofit/>
          </a:bodyPr>
          <a:lstStyle/>
          <a:p>
            <a:pPr rtl="1"/>
            <a:r>
              <a:rPr lang="ar-MA" sz="4400" dirty="0">
                <a:cs typeface="Microsoft Uighur" panose="02000000000000000000" pitchFamily="2" charset="-78"/>
              </a:rPr>
              <a:t> أنشطة اعتيادية</a:t>
            </a:r>
            <a:endParaRPr lang="fr-MA" sz="4400" dirty="0">
              <a:cs typeface="+mn-cs"/>
            </a:endParaRPr>
          </a:p>
        </p:txBody>
      </p:sp>
      <p:pic>
        <p:nvPicPr>
          <p:cNvPr id="19" name="Google Shape;86;p130">
            <a:extLst>
              <a:ext uri="{FF2B5EF4-FFF2-40B4-BE49-F238E27FC236}">
                <a16:creationId xmlns:a16="http://schemas.microsoft.com/office/drawing/2014/main" id="{8632C26F-8A1A-7F90-316A-502682E54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83078" y="1184492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27">
            <a:extLst>
              <a:ext uri="{FF2B5EF4-FFF2-40B4-BE49-F238E27FC236}">
                <a16:creationId xmlns:a16="http://schemas.microsoft.com/office/drawing/2014/main" id="{A121CE6A-E352-7934-DFA4-6A886ACD86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702924" y="3351152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400" b="1" kern="0" dirty="0"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نشيد : «صديقي».</a:t>
            </a:r>
            <a:endParaRPr lang="fr-MA" sz="2400" b="1" kern="0" dirty="0">
              <a:latin typeface="Microsoft Uighur" panose="02000000000000000000" pitchFamily="2" charset="-78"/>
              <a:ea typeface="Dosis SemiBold"/>
              <a:cs typeface="Microsoft Uighur" panose="02000000000000000000" pitchFamily="2" charset="-78"/>
              <a:sym typeface="Dosis SemiBold"/>
            </a:endParaRP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400" b="1" kern="0" dirty="0"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</a:rPr>
              <a:t>إملاء.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9694CAD-130F-4312-94AE-0B97CA32C6B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2468" y="2091422"/>
            <a:ext cx="721566" cy="715006"/>
          </a:xfrm>
          <a:prstGeom prst="rect">
            <a:avLst/>
          </a:prstGeom>
        </p:spPr>
      </p:pic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37183246-A7AD-0F37-C9F6-C3F0B824C8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89575" y="1806888"/>
            <a:ext cx="583683" cy="58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2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dirty="0"/>
              <a:t>استمعوا للنشيد.</a:t>
            </a:r>
            <a:endParaRPr sz="2400" dirty="0"/>
          </a:p>
        </p:txBody>
      </p:sp>
      <p:pic>
        <p:nvPicPr>
          <p:cNvPr id="24" name="Espace réservé pour une image  2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FF342AA-AD12-4F6E-8EE8-5E431EC6B6C8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249" y="684000"/>
            <a:ext cx="797579" cy="797579"/>
          </a:xfr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9D3E5D4-C86B-6E1E-18D2-9A52B087E2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4602" y="2520000"/>
            <a:ext cx="5534797" cy="3172268"/>
          </a:xfrm>
          <a:prstGeom prst="rect">
            <a:avLst/>
          </a:prstGeom>
        </p:spPr>
      </p:pic>
      <p:sp>
        <p:nvSpPr>
          <p:cNvPr id="22" name="Titre 1">
            <a:extLst>
              <a:ext uri="{FF2B5EF4-FFF2-40B4-BE49-F238E27FC236}">
                <a16:creationId xmlns:a16="http://schemas.microsoft.com/office/drawing/2014/main" id="{6C1BFF91-3C61-9C08-2B39-CB7647E040DE}"/>
              </a:ext>
            </a:extLst>
          </p:cNvPr>
          <p:cNvSpPr txBox="1">
            <a:spLocks/>
          </p:cNvSpPr>
          <p:nvPr/>
        </p:nvSpPr>
        <p:spPr>
          <a:xfrm>
            <a:off x="628650" y="161985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1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MA" sz="5400" dirty="0">
                <a:solidFill>
                  <a:srgbClr val="424D7B"/>
                </a:solidFill>
              </a:rPr>
              <a:t>صديقي</a:t>
            </a:r>
            <a:endParaRPr lang="fr-MA" sz="5400" dirty="0">
              <a:solidFill>
                <a:srgbClr val="424D7B"/>
              </a:solidFill>
              <a:cs typeface="+mn-cs"/>
            </a:endParaRPr>
          </a:p>
        </p:txBody>
      </p:sp>
      <p:sp>
        <p:nvSpPr>
          <p:cNvPr id="11" name="Google Shape;1671;p27">
            <a:extLst>
              <a:ext uri="{FF2B5EF4-FFF2-40B4-BE49-F238E27FC236}">
                <a16:creationId xmlns:a16="http://schemas.microsoft.com/office/drawing/2014/main" id="{A405AD50-FEC0-88BD-BDB1-D37E529EC07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672;p27">
            <a:extLst>
              <a:ext uri="{FF2B5EF4-FFF2-40B4-BE49-F238E27FC236}">
                <a16:creationId xmlns:a16="http://schemas.microsoft.com/office/drawing/2014/main" id="{FB78D5A2-893C-462F-CB22-CC7F3ADAA39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673;p27">
            <a:extLst>
              <a:ext uri="{FF2B5EF4-FFF2-40B4-BE49-F238E27FC236}">
                <a16:creationId xmlns:a16="http://schemas.microsoft.com/office/drawing/2014/main" id="{AC934878-85FB-9933-AFDB-C75159DBF0D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674;p27">
            <a:extLst>
              <a:ext uri="{FF2B5EF4-FFF2-40B4-BE49-F238E27FC236}">
                <a16:creationId xmlns:a16="http://schemas.microsoft.com/office/drawing/2014/main" id="{A08CC4CA-6CB7-0199-8FFF-C98A2995B94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6" name="Google Shape;1676;p27">
            <a:extLst>
              <a:ext uri="{FF2B5EF4-FFF2-40B4-BE49-F238E27FC236}">
                <a16:creationId xmlns:a16="http://schemas.microsoft.com/office/drawing/2014/main" id="{D791DE02-B52F-E7C8-8C3F-299D40A3755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77;p27">
            <a:extLst>
              <a:ext uri="{FF2B5EF4-FFF2-40B4-BE49-F238E27FC236}">
                <a16:creationId xmlns:a16="http://schemas.microsoft.com/office/drawing/2014/main" id="{174ED90A-A085-27A2-7A99-20840328055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678;p27">
            <a:extLst>
              <a:ext uri="{FF2B5EF4-FFF2-40B4-BE49-F238E27FC236}">
                <a16:creationId xmlns:a16="http://schemas.microsoft.com/office/drawing/2014/main" id="{AD8DA4A6-A7BF-0AD3-2E56-B7949D8666C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9;p27">
            <a:extLst>
              <a:ext uri="{FF2B5EF4-FFF2-40B4-BE49-F238E27FC236}">
                <a16:creationId xmlns:a16="http://schemas.microsoft.com/office/drawing/2014/main" id="{FAF7906B-4B87-3077-BDEF-C426CBA0D51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80;p27">
            <a:extLst>
              <a:ext uri="{FF2B5EF4-FFF2-40B4-BE49-F238E27FC236}">
                <a16:creationId xmlns:a16="http://schemas.microsoft.com/office/drawing/2014/main" id="{E71409B3-2774-25FC-0BA2-B2BBDA1295C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1252;p5">
            <a:extLst>
              <a:ext uri="{FF2B5EF4-FFF2-40B4-BE49-F238E27FC236}">
                <a16:creationId xmlns:a16="http://schemas.microsoft.com/office/drawing/2014/main" id="{8C91271B-2DAD-0BAA-06D6-F92B40ACE71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5">
          <a:extLst>
            <a:ext uri="{FF2B5EF4-FFF2-40B4-BE49-F238E27FC236}">
              <a16:creationId xmlns:a16="http://schemas.microsoft.com/office/drawing/2014/main" id="{0DE568EB-EF90-11D6-E312-F5F9F946A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9">
            <a:extLst>
              <a:ext uri="{FF2B5EF4-FFF2-40B4-BE49-F238E27FC236}">
                <a16:creationId xmlns:a16="http://schemas.microsoft.com/office/drawing/2014/main" id="{497418A4-EE6E-78B5-6BF9-C4027E6FA1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عرض فيديو النشيد.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FINALE - Nachid Sadiqi Karaoké VF OK">
            <a:hlinkClick r:id="" action="ppaction://media"/>
            <a:extLst>
              <a:ext uri="{FF2B5EF4-FFF2-40B4-BE49-F238E27FC236}">
                <a16:creationId xmlns:a16="http://schemas.microsoft.com/office/drawing/2014/main" id="{1CB2E544-1AFB-648A-6EAD-495F71497D42}"/>
              </a:ext>
            </a:extLst>
          </p:cNvPr>
          <p:cNvPicPr>
            <a:picLocks noGrp="1" noChangeAspect="1"/>
          </p:cNvPicPr>
          <p:nvPr>
            <p:ph type="media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71663" y="2520000"/>
            <a:ext cx="5400675" cy="3038475"/>
          </a:xfrm>
        </p:spPr>
      </p:pic>
      <p:pic>
        <p:nvPicPr>
          <p:cNvPr id="14" name="Image 1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01BADB8-6098-EDEA-04B4-9B0EB100AD7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B9328849-4BBE-9227-4668-1AC951C5A256}"/>
              </a:ext>
            </a:extLst>
          </p:cNvPr>
          <p:cNvSpPr txBox="1">
            <a:spLocks/>
          </p:cNvSpPr>
          <p:nvPr/>
        </p:nvSpPr>
        <p:spPr>
          <a:xfrm>
            <a:off x="628650" y="1619856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 sz="1600" b="1" i="0" u="none" strike="noStrike" cap="none">
                <a:solidFill>
                  <a:srgbClr val="757575"/>
                </a:solidFill>
                <a:latin typeface="Microsoft Uighur" panose="02000000000000000000" pitchFamily="2" charset="-78"/>
                <a:ea typeface="Dosis Medium"/>
                <a:cs typeface="Microsoft Uighur" panose="02000000000000000000" pitchFamily="2" charset="-78"/>
                <a:sym typeface="Dosis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MA" sz="5400" dirty="0">
                <a:solidFill>
                  <a:srgbClr val="424D7B"/>
                </a:solidFill>
              </a:rPr>
              <a:t>صديقي</a:t>
            </a:r>
            <a:endParaRPr lang="fr-MA" sz="5400" dirty="0">
              <a:solidFill>
                <a:srgbClr val="424D7B"/>
              </a:solidFill>
              <a:cs typeface="+mn-cs"/>
            </a:endParaRPr>
          </a:p>
        </p:txBody>
      </p:sp>
      <p:sp>
        <p:nvSpPr>
          <p:cNvPr id="15" name="Google Shape;1671;p27">
            <a:extLst>
              <a:ext uri="{FF2B5EF4-FFF2-40B4-BE49-F238E27FC236}">
                <a16:creationId xmlns:a16="http://schemas.microsoft.com/office/drawing/2014/main" id="{61BDEED5-487E-C990-07CF-9F685017D90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1672;p27">
            <a:extLst>
              <a:ext uri="{FF2B5EF4-FFF2-40B4-BE49-F238E27FC236}">
                <a16:creationId xmlns:a16="http://schemas.microsoft.com/office/drawing/2014/main" id="{71FF767C-E448-DB5E-F8AE-DA92697DEBE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673;p27">
            <a:extLst>
              <a:ext uri="{FF2B5EF4-FFF2-40B4-BE49-F238E27FC236}">
                <a16:creationId xmlns:a16="http://schemas.microsoft.com/office/drawing/2014/main" id="{7F48B5A5-F748-900F-5BCA-0A3C49CC8A8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674;p27">
            <a:extLst>
              <a:ext uri="{FF2B5EF4-FFF2-40B4-BE49-F238E27FC236}">
                <a16:creationId xmlns:a16="http://schemas.microsoft.com/office/drawing/2014/main" id="{9426F8A1-AD6E-9B32-675B-CA4ECAB0A76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1676;p27">
            <a:extLst>
              <a:ext uri="{FF2B5EF4-FFF2-40B4-BE49-F238E27FC236}">
                <a16:creationId xmlns:a16="http://schemas.microsoft.com/office/drawing/2014/main" id="{FE541AE7-6685-89CA-62EF-47531D2227A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7;p27">
            <a:extLst>
              <a:ext uri="{FF2B5EF4-FFF2-40B4-BE49-F238E27FC236}">
                <a16:creationId xmlns:a16="http://schemas.microsoft.com/office/drawing/2014/main" id="{CF0E4474-A90E-9076-E90D-B21A5F22AD9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8;p27">
            <a:extLst>
              <a:ext uri="{FF2B5EF4-FFF2-40B4-BE49-F238E27FC236}">
                <a16:creationId xmlns:a16="http://schemas.microsoft.com/office/drawing/2014/main" id="{93B3486D-F10F-9728-9D29-4DA2E58FC4DC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9;p27">
            <a:extLst>
              <a:ext uri="{FF2B5EF4-FFF2-40B4-BE49-F238E27FC236}">
                <a16:creationId xmlns:a16="http://schemas.microsoft.com/office/drawing/2014/main" id="{82D366A4-C257-8FE1-3527-5B6997903FFD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80;p27">
            <a:extLst>
              <a:ext uri="{FF2B5EF4-FFF2-40B4-BE49-F238E27FC236}">
                <a16:creationId xmlns:a16="http://schemas.microsoft.com/office/drawing/2014/main" id="{172A7E2C-0AD2-1414-41EC-4708A2E29487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1252;p5">
            <a:extLst>
              <a:ext uri="{FF2B5EF4-FFF2-40B4-BE49-F238E27FC236}">
                <a16:creationId xmlns:a16="http://schemas.microsoft.com/office/drawing/2014/main" id="{E2267F8D-7B57-74F0-9C51-B9A30B27A92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EF6EA2C-2FF0-A10F-7881-3A536BF3007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92896" y="732853"/>
            <a:ext cx="771728" cy="77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9094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9991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" name="Google Shape;1361;p1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9510" y="2235830"/>
            <a:ext cx="8199769" cy="2582863"/>
          </a:xfrm>
          <a:prstGeom prst="roundRect">
            <a:avLst/>
          </a:prstGeom>
          <a:noFill/>
          <a:ln>
            <a:noFill/>
          </a:ln>
        </p:spPr>
      </p:pic>
      <p:sp>
        <p:nvSpPr>
          <p:cNvPr id="1362" name="Google Shape;1362;p1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711402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ننشد معا. رددوا معي.</a:t>
            </a:r>
            <a:endParaRPr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2">
            <a:extLst>
              <a:ext uri="{FF2B5EF4-FFF2-40B4-BE49-F238E27FC236}">
                <a16:creationId xmlns:a16="http://schemas.microsoft.com/office/drawing/2014/main" id="{705C646A-6F7D-F2BC-E515-CB885794872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671;p27">
            <a:extLst>
              <a:ext uri="{FF2B5EF4-FFF2-40B4-BE49-F238E27FC236}">
                <a16:creationId xmlns:a16="http://schemas.microsoft.com/office/drawing/2014/main" id="{28A3919B-645E-1FC0-35DA-3919329A4BF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672;p27">
            <a:extLst>
              <a:ext uri="{FF2B5EF4-FFF2-40B4-BE49-F238E27FC236}">
                <a16:creationId xmlns:a16="http://schemas.microsoft.com/office/drawing/2014/main" id="{B120B948-97DC-A8D3-CAF1-E3531A55DE3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673;p27">
            <a:extLst>
              <a:ext uri="{FF2B5EF4-FFF2-40B4-BE49-F238E27FC236}">
                <a16:creationId xmlns:a16="http://schemas.microsoft.com/office/drawing/2014/main" id="{3B585A77-0D90-917D-3B96-16B9FD86C07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1674;p27">
            <a:extLst>
              <a:ext uri="{FF2B5EF4-FFF2-40B4-BE49-F238E27FC236}">
                <a16:creationId xmlns:a16="http://schemas.microsoft.com/office/drawing/2014/main" id="{100A846F-5D52-DE74-3C38-78CFAD2AE36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Google Shape;1676;p27">
            <a:extLst>
              <a:ext uri="{FF2B5EF4-FFF2-40B4-BE49-F238E27FC236}">
                <a16:creationId xmlns:a16="http://schemas.microsoft.com/office/drawing/2014/main" id="{F8471003-968F-3300-6742-CBAEEDA6932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7;p27">
            <a:extLst>
              <a:ext uri="{FF2B5EF4-FFF2-40B4-BE49-F238E27FC236}">
                <a16:creationId xmlns:a16="http://schemas.microsoft.com/office/drawing/2014/main" id="{F7BD8CC9-513B-0104-E481-7C5E27614C7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78;p27">
            <a:extLst>
              <a:ext uri="{FF2B5EF4-FFF2-40B4-BE49-F238E27FC236}">
                <a16:creationId xmlns:a16="http://schemas.microsoft.com/office/drawing/2014/main" id="{AD13C00D-8957-11EA-76BB-E31EB4E9380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9;p27">
            <a:extLst>
              <a:ext uri="{FF2B5EF4-FFF2-40B4-BE49-F238E27FC236}">
                <a16:creationId xmlns:a16="http://schemas.microsoft.com/office/drawing/2014/main" id="{60EBF30E-63B6-0375-B8B0-63FB54E9EB9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80;p27">
            <a:extLst>
              <a:ext uri="{FF2B5EF4-FFF2-40B4-BE49-F238E27FC236}">
                <a16:creationId xmlns:a16="http://schemas.microsoft.com/office/drawing/2014/main" id="{2562B005-0B55-00FA-AA3C-E9BEBFE6F757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1252;p5">
            <a:extLst>
              <a:ext uri="{FF2B5EF4-FFF2-40B4-BE49-F238E27FC236}">
                <a16:creationId xmlns:a16="http://schemas.microsoft.com/office/drawing/2014/main" id="{1936EB68-F3ED-DE25-AA99-778027A0F43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1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خذوا ألواحكم سأملي عليكم كلمات.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79" name="Google Shape;1379;p1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1" name="Espace réservé pour une image  2">
            <a:extLst>
              <a:ext uri="{FF2B5EF4-FFF2-40B4-BE49-F238E27FC236}">
                <a16:creationId xmlns:a16="http://schemas.microsoft.com/office/drawing/2014/main" id="{1BE2BCD8-859D-1737-262E-17E3B640706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671;p27">
            <a:extLst>
              <a:ext uri="{FF2B5EF4-FFF2-40B4-BE49-F238E27FC236}">
                <a16:creationId xmlns:a16="http://schemas.microsoft.com/office/drawing/2014/main" id="{20F854B2-EEF8-FC8E-7103-9E0924F14A4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672;p27">
            <a:extLst>
              <a:ext uri="{FF2B5EF4-FFF2-40B4-BE49-F238E27FC236}">
                <a16:creationId xmlns:a16="http://schemas.microsoft.com/office/drawing/2014/main" id="{05E3CCF6-5443-A6EA-3DB9-6970BF2FD84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673;p27">
            <a:extLst>
              <a:ext uri="{FF2B5EF4-FFF2-40B4-BE49-F238E27FC236}">
                <a16:creationId xmlns:a16="http://schemas.microsoft.com/office/drawing/2014/main" id="{27A00BE6-6DF8-90A3-6A0F-33AF6B63A0C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1674;p27">
            <a:extLst>
              <a:ext uri="{FF2B5EF4-FFF2-40B4-BE49-F238E27FC236}">
                <a16:creationId xmlns:a16="http://schemas.microsoft.com/office/drawing/2014/main" id="{6D7FEFB4-52C0-CCDC-7F40-94DD92A0AB0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Google Shape;1676;p27">
            <a:extLst>
              <a:ext uri="{FF2B5EF4-FFF2-40B4-BE49-F238E27FC236}">
                <a16:creationId xmlns:a16="http://schemas.microsoft.com/office/drawing/2014/main" id="{54C52F24-425D-0B30-38FB-14FC44EB780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7;p27">
            <a:extLst>
              <a:ext uri="{FF2B5EF4-FFF2-40B4-BE49-F238E27FC236}">
                <a16:creationId xmlns:a16="http://schemas.microsoft.com/office/drawing/2014/main" id="{42C6743B-0899-3C69-911F-223398C8B29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78;p27">
            <a:extLst>
              <a:ext uri="{FF2B5EF4-FFF2-40B4-BE49-F238E27FC236}">
                <a16:creationId xmlns:a16="http://schemas.microsoft.com/office/drawing/2014/main" id="{14917451-A96B-9F67-B27D-38838F65E2C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9;p27">
            <a:extLst>
              <a:ext uri="{FF2B5EF4-FFF2-40B4-BE49-F238E27FC236}">
                <a16:creationId xmlns:a16="http://schemas.microsoft.com/office/drawing/2014/main" id="{B532E0DC-8051-52B2-A9FB-6DFA9F5317A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80;p27">
            <a:extLst>
              <a:ext uri="{FF2B5EF4-FFF2-40B4-BE49-F238E27FC236}">
                <a16:creationId xmlns:a16="http://schemas.microsoft.com/office/drawing/2014/main" id="{E46E3E5C-949D-1BDD-6674-D3F03D175471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1252;p5">
            <a:extLst>
              <a:ext uri="{FF2B5EF4-FFF2-40B4-BE49-F238E27FC236}">
                <a16:creationId xmlns:a16="http://schemas.microsoft.com/office/drawing/2014/main" id="{43829B9E-4E1D-2AC4-2A15-639BE5F82F9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p13"/>
          <p:cNvSpPr>
            <a:spLocks noChangeAspect="1"/>
          </p:cNvSpPr>
          <p:nvPr/>
        </p:nvSpPr>
        <p:spPr>
          <a:xfrm>
            <a:off x="6328695" y="3149347"/>
            <a:ext cx="1991488" cy="10416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500"/>
              <a:buFont typeface="Arial"/>
              <a:buNone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صَديقٌ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1408" name="Google Shape;1408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سأقرأ الكلمات أولا.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  <a:ea typeface="Arial"/>
                <a:sym typeface="Arial"/>
              </a:rPr>
              <a:t> 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من يقرأ ؟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9BDAAB8-4978-7A87-B38D-166F1E89023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8821" y="689822"/>
            <a:ext cx="806889" cy="806889"/>
          </a:xfrm>
          <a:prstGeom prst="rect">
            <a:avLst/>
          </a:prstGeom>
        </p:spPr>
      </p:pic>
      <p:sp>
        <p:nvSpPr>
          <p:cNvPr id="11" name="Google Shape;1671;p27">
            <a:extLst>
              <a:ext uri="{FF2B5EF4-FFF2-40B4-BE49-F238E27FC236}">
                <a16:creationId xmlns:a16="http://schemas.microsoft.com/office/drawing/2014/main" id="{65334B6B-CDE8-8AE5-97B7-8FB0B87544F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672;p27">
            <a:extLst>
              <a:ext uri="{FF2B5EF4-FFF2-40B4-BE49-F238E27FC236}">
                <a16:creationId xmlns:a16="http://schemas.microsoft.com/office/drawing/2014/main" id="{7B0FC5F8-BA8C-90EA-2193-7D7DB76DE35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673;p27">
            <a:extLst>
              <a:ext uri="{FF2B5EF4-FFF2-40B4-BE49-F238E27FC236}">
                <a16:creationId xmlns:a16="http://schemas.microsoft.com/office/drawing/2014/main" id="{DB48BDB0-7DFE-3E9F-32EE-2755C53605C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674;p27">
            <a:extLst>
              <a:ext uri="{FF2B5EF4-FFF2-40B4-BE49-F238E27FC236}">
                <a16:creationId xmlns:a16="http://schemas.microsoft.com/office/drawing/2014/main" id="{BA936129-3143-7485-FF7A-BEC6E21EB71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Google Shape;1676;p27">
            <a:extLst>
              <a:ext uri="{FF2B5EF4-FFF2-40B4-BE49-F238E27FC236}">
                <a16:creationId xmlns:a16="http://schemas.microsoft.com/office/drawing/2014/main" id="{AD84B800-53C5-44AC-DDCC-00E6E43988C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677;p27">
            <a:extLst>
              <a:ext uri="{FF2B5EF4-FFF2-40B4-BE49-F238E27FC236}">
                <a16:creationId xmlns:a16="http://schemas.microsoft.com/office/drawing/2014/main" id="{C21EC4A9-D080-5C9E-6C2A-04D010E909D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8;p27">
            <a:extLst>
              <a:ext uri="{FF2B5EF4-FFF2-40B4-BE49-F238E27FC236}">
                <a16:creationId xmlns:a16="http://schemas.microsoft.com/office/drawing/2014/main" id="{6BC5FC03-45A3-685B-B1B6-F0EB7AAB8E0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79;p27">
            <a:extLst>
              <a:ext uri="{FF2B5EF4-FFF2-40B4-BE49-F238E27FC236}">
                <a16:creationId xmlns:a16="http://schemas.microsoft.com/office/drawing/2014/main" id="{9E13B50B-D286-FC58-6127-86897224960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80;p27">
            <a:extLst>
              <a:ext uri="{FF2B5EF4-FFF2-40B4-BE49-F238E27FC236}">
                <a16:creationId xmlns:a16="http://schemas.microsoft.com/office/drawing/2014/main" id="{F0D03A9E-7CC9-3A53-1FC9-E99DD2AE34C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51D45B8D-220F-9E86-5818-4DB242C78F7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Google Shape;1405;p13">
            <a:extLst>
              <a:ext uri="{FF2B5EF4-FFF2-40B4-BE49-F238E27FC236}">
                <a16:creationId xmlns:a16="http://schemas.microsoft.com/office/drawing/2014/main" id="{9A7AF6CD-08DC-7354-87CE-600089C666D0}"/>
              </a:ext>
            </a:extLst>
          </p:cNvPr>
          <p:cNvSpPr>
            <a:spLocks noChangeAspect="1"/>
          </p:cNvSpPr>
          <p:nvPr/>
        </p:nvSpPr>
        <p:spPr>
          <a:xfrm>
            <a:off x="3772391" y="3149347"/>
            <a:ext cx="1991488" cy="10416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500"/>
              <a:buFont typeface="Arial"/>
              <a:buNone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تُحِبُّ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sp>
        <p:nvSpPr>
          <p:cNvPr id="3" name="Google Shape;1405;p13">
            <a:extLst>
              <a:ext uri="{FF2B5EF4-FFF2-40B4-BE49-F238E27FC236}">
                <a16:creationId xmlns:a16="http://schemas.microsoft.com/office/drawing/2014/main" id="{B6378DBE-7C1A-8E36-8B9B-638A9BB362BB}"/>
              </a:ext>
            </a:extLst>
          </p:cNvPr>
          <p:cNvSpPr>
            <a:spLocks noChangeAspect="1"/>
          </p:cNvSpPr>
          <p:nvPr/>
        </p:nvSpPr>
        <p:spPr>
          <a:xfrm>
            <a:off x="1216088" y="3149347"/>
            <a:ext cx="1991488" cy="10416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500"/>
              <a:buFont typeface="Arial"/>
              <a:buNone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</a:rPr>
              <a:t>فَرْحَةٌ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p14"/>
          <p:cNvSpPr/>
          <p:nvPr/>
        </p:nvSpPr>
        <p:spPr>
          <a:xfrm>
            <a:off x="2052000" y="2767300"/>
            <a:ext cx="50400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dk2"/>
              </a:buClr>
              <a:buSzPts val="11500"/>
            </a:pPr>
            <a:r>
              <a:rPr lang="ar-MA" sz="80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صَديقٌ</a:t>
            </a:r>
            <a:endParaRPr sz="80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25" name="Google Shape;1425;p1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انظروا إلى الكلمة جيدا. 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Google Shape;1671;p27">
            <a:extLst>
              <a:ext uri="{FF2B5EF4-FFF2-40B4-BE49-F238E27FC236}">
                <a16:creationId xmlns:a16="http://schemas.microsoft.com/office/drawing/2014/main" id="{47B6DC52-1EC7-2391-0A71-5AE17035769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672;p27">
            <a:extLst>
              <a:ext uri="{FF2B5EF4-FFF2-40B4-BE49-F238E27FC236}">
                <a16:creationId xmlns:a16="http://schemas.microsoft.com/office/drawing/2014/main" id="{FAA37502-98CD-D53B-DE7D-A330527AA41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673;p27">
            <a:extLst>
              <a:ext uri="{FF2B5EF4-FFF2-40B4-BE49-F238E27FC236}">
                <a16:creationId xmlns:a16="http://schemas.microsoft.com/office/drawing/2014/main" id="{F55C88F7-EEBA-2C28-0F97-9E991D0136C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674;p27">
            <a:extLst>
              <a:ext uri="{FF2B5EF4-FFF2-40B4-BE49-F238E27FC236}">
                <a16:creationId xmlns:a16="http://schemas.microsoft.com/office/drawing/2014/main" id="{EBCD276B-77E0-913B-4F76-9F41EF10DB6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Google Shape;1676;p27">
            <a:extLst>
              <a:ext uri="{FF2B5EF4-FFF2-40B4-BE49-F238E27FC236}">
                <a16:creationId xmlns:a16="http://schemas.microsoft.com/office/drawing/2014/main" id="{E6EAD13C-E6AC-3DF4-C6DC-031F37FE815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677;p27">
            <a:extLst>
              <a:ext uri="{FF2B5EF4-FFF2-40B4-BE49-F238E27FC236}">
                <a16:creationId xmlns:a16="http://schemas.microsoft.com/office/drawing/2014/main" id="{834A2D5D-AA70-6C5B-590C-D219CC26589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8;p27">
            <a:extLst>
              <a:ext uri="{FF2B5EF4-FFF2-40B4-BE49-F238E27FC236}">
                <a16:creationId xmlns:a16="http://schemas.microsoft.com/office/drawing/2014/main" id="{AF6814CB-AD13-68D5-3F87-103D6C3BD66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79;p27">
            <a:extLst>
              <a:ext uri="{FF2B5EF4-FFF2-40B4-BE49-F238E27FC236}">
                <a16:creationId xmlns:a16="http://schemas.microsoft.com/office/drawing/2014/main" id="{1522BB92-A1B1-69A9-85B3-089F3A0696A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80;p27">
            <a:extLst>
              <a:ext uri="{FF2B5EF4-FFF2-40B4-BE49-F238E27FC236}">
                <a16:creationId xmlns:a16="http://schemas.microsoft.com/office/drawing/2014/main" id="{820EFE79-8F49-1822-315A-E799F59B6F1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2D2A0BDB-8B49-0728-7DB2-F089E2A02B2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2A2E38-0936-12B5-A6F5-CA0670EF5B7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8821" y="689822"/>
            <a:ext cx="806889" cy="80688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p1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اكتبوا.</a:t>
            </a:r>
            <a:b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ينطق الأستاذ الكلمة.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53" name="Google Shape;1453;p15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2" name="Google Shape;1671;p27">
            <a:extLst>
              <a:ext uri="{FF2B5EF4-FFF2-40B4-BE49-F238E27FC236}">
                <a16:creationId xmlns:a16="http://schemas.microsoft.com/office/drawing/2014/main" id="{FD0320B5-84BC-494F-F716-8A401D2FC3D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672;p27">
            <a:extLst>
              <a:ext uri="{FF2B5EF4-FFF2-40B4-BE49-F238E27FC236}">
                <a16:creationId xmlns:a16="http://schemas.microsoft.com/office/drawing/2014/main" id="{1A852968-9F82-A2A8-0C92-D8ECAB9666A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673;p27">
            <a:extLst>
              <a:ext uri="{FF2B5EF4-FFF2-40B4-BE49-F238E27FC236}">
                <a16:creationId xmlns:a16="http://schemas.microsoft.com/office/drawing/2014/main" id="{4CF4F0BA-9166-9569-1DFC-564541B1C11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674;p27">
            <a:extLst>
              <a:ext uri="{FF2B5EF4-FFF2-40B4-BE49-F238E27FC236}">
                <a16:creationId xmlns:a16="http://schemas.microsoft.com/office/drawing/2014/main" id="{275C4F89-A64C-6B77-A9F6-7F44F9AAC35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Google Shape;1676;p27">
            <a:extLst>
              <a:ext uri="{FF2B5EF4-FFF2-40B4-BE49-F238E27FC236}">
                <a16:creationId xmlns:a16="http://schemas.microsoft.com/office/drawing/2014/main" id="{2E8025FE-81CD-1990-1712-C5D61DDA59A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677;p27">
            <a:extLst>
              <a:ext uri="{FF2B5EF4-FFF2-40B4-BE49-F238E27FC236}">
                <a16:creationId xmlns:a16="http://schemas.microsoft.com/office/drawing/2014/main" id="{611C4DB5-1D3D-193A-CE4C-0BB359060C6F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8;p27">
            <a:extLst>
              <a:ext uri="{FF2B5EF4-FFF2-40B4-BE49-F238E27FC236}">
                <a16:creationId xmlns:a16="http://schemas.microsoft.com/office/drawing/2014/main" id="{73FD1833-B6FD-02B0-56EA-AFCE7C93F7F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79;p27">
            <a:extLst>
              <a:ext uri="{FF2B5EF4-FFF2-40B4-BE49-F238E27FC236}">
                <a16:creationId xmlns:a16="http://schemas.microsoft.com/office/drawing/2014/main" id="{AB3A8AEA-7E79-FF4D-538B-54FE902D8E1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80;p27">
            <a:extLst>
              <a:ext uri="{FF2B5EF4-FFF2-40B4-BE49-F238E27FC236}">
                <a16:creationId xmlns:a16="http://schemas.microsoft.com/office/drawing/2014/main" id="{EB6C9198-DE13-EC59-92AD-3F755526BC92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09CA74E5-F897-1F46-5849-771353F37CD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AFEACAD-AF27-BEBE-1F31-6CD9A347123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8821" y="689822"/>
            <a:ext cx="806889" cy="80688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Google Shape;1479;p1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rtl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</a:t>
            </a:r>
            <a:r>
              <a:rPr lang="ar-MA" sz="36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ـــ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صححوا.</a:t>
            </a:r>
            <a:endParaRPr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80" name="Google Shape;1480;p17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492" name="Google Shape;1492;p17"/>
          <p:cNvSpPr/>
          <p:nvPr/>
        </p:nvSpPr>
        <p:spPr>
          <a:xfrm>
            <a:off x="3437748" y="3205967"/>
            <a:ext cx="2268503" cy="1508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</a:pPr>
            <a:r>
              <a:rPr lang="ar-MA" sz="8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صَديقٌ</a:t>
            </a:r>
            <a:endParaRPr sz="88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100" b="0" i="0" u="none" strike="noStrike" cap="none" dirty="0">
                <a:solidFill>
                  <a:srgbClr val="333333"/>
                </a:solidFill>
                <a:latin typeface="Microsoft Uighur" panose="02000000000000000000" pitchFamily="2" charset="-78"/>
                <a:ea typeface="Roboto"/>
                <a:cs typeface="Roboto"/>
                <a:sym typeface="Roboto"/>
              </a:rPr>
              <a:t>.</a:t>
            </a:r>
            <a:endParaRPr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1671;p27">
            <a:extLst>
              <a:ext uri="{FF2B5EF4-FFF2-40B4-BE49-F238E27FC236}">
                <a16:creationId xmlns:a16="http://schemas.microsoft.com/office/drawing/2014/main" id="{D6BCB655-0BC4-1A3E-7CFC-8F9B5962ED9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672;p27">
            <a:extLst>
              <a:ext uri="{FF2B5EF4-FFF2-40B4-BE49-F238E27FC236}">
                <a16:creationId xmlns:a16="http://schemas.microsoft.com/office/drawing/2014/main" id="{0B62B61C-AC49-88D3-3EB3-664C7913156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673;p27">
            <a:extLst>
              <a:ext uri="{FF2B5EF4-FFF2-40B4-BE49-F238E27FC236}">
                <a16:creationId xmlns:a16="http://schemas.microsoft.com/office/drawing/2014/main" id="{7805D2E7-30C3-74EA-342C-95C5223F1F7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674;p27">
            <a:extLst>
              <a:ext uri="{FF2B5EF4-FFF2-40B4-BE49-F238E27FC236}">
                <a16:creationId xmlns:a16="http://schemas.microsoft.com/office/drawing/2014/main" id="{8BF3EDF8-677F-11A1-C220-9751C5669F0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Google Shape;1676;p27">
            <a:extLst>
              <a:ext uri="{FF2B5EF4-FFF2-40B4-BE49-F238E27FC236}">
                <a16:creationId xmlns:a16="http://schemas.microsoft.com/office/drawing/2014/main" id="{BD22CF91-2A3C-9923-91FF-55DE92CBAB4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677;p27">
            <a:extLst>
              <a:ext uri="{FF2B5EF4-FFF2-40B4-BE49-F238E27FC236}">
                <a16:creationId xmlns:a16="http://schemas.microsoft.com/office/drawing/2014/main" id="{F04450A8-2CEE-93F6-E591-0E1CE5EE20B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8;p27">
            <a:extLst>
              <a:ext uri="{FF2B5EF4-FFF2-40B4-BE49-F238E27FC236}">
                <a16:creationId xmlns:a16="http://schemas.microsoft.com/office/drawing/2014/main" id="{E90497A0-7AF7-5CAF-E75A-67BB5541EA0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79;p27">
            <a:extLst>
              <a:ext uri="{FF2B5EF4-FFF2-40B4-BE49-F238E27FC236}">
                <a16:creationId xmlns:a16="http://schemas.microsoft.com/office/drawing/2014/main" id="{5AA0729D-7C84-4C37-1AC0-0416EF4F23F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80;p27">
            <a:extLst>
              <a:ext uri="{FF2B5EF4-FFF2-40B4-BE49-F238E27FC236}">
                <a16:creationId xmlns:a16="http://schemas.microsoft.com/office/drawing/2014/main" id="{C3AAB0B5-410D-665E-2BF1-4CC670DCA37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FFD22FAC-3A6F-E01B-EE8D-2A75F573BA6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0C3D20-B82C-DA2C-A1AD-C07B552C757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8821" y="689822"/>
            <a:ext cx="806889" cy="80688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p1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انظروا إلى الكلمة جيدا.  </a:t>
            </a:r>
            <a:endParaRPr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1424;p14">
            <a:extLst>
              <a:ext uri="{FF2B5EF4-FFF2-40B4-BE49-F238E27FC236}">
                <a16:creationId xmlns:a16="http://schemas.microsoft.com/office/drawing/2014/main" id="{69C15F6F-3F04-775F-616C-45324FF24E05}"/>
              </a:ext>
            </a:extLst>
          </p:cNvPr>
          <p:cNvSpPr/>
          <p:nvPr/>
        </p:nvSpPr>
        <p:spPr>
          <a:xfrm>
            <a:off x="2052000" y="2497996"/>
            <a:ext cx="5040000" cy="1862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dk2"/>
              </a:buClr>
              <a:buSzPts val="11500"/>
            </a:pPr>
            <a:r>
              <a:rPr lang="ar-MA" sz="115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تُحِبُّ</a:t>
            </a:r>
            <a:endParaRPr sz="115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671;p27">
            <a:extLst>
              <a:ext uri="{FF2B5EF4-FFF2-40B4-BE49-F238E27FC236}">
                <a16:creationId xmlns:a16="http://schemas.microsoft.com/office/drawing/2014/main" id="{060D56C4-6841-0D78-0590-A680A6EA01D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672;p27">
            <a:extLst>
              <a:ext uri="{FF2B5EF4-FFF2-40B4-BE49-F238E27FC236}">
                <a16:creationId xmlns:a16="http://schemas.microsoft.com/office/drawing/2014/main" id="{B2B29C1E-7AF3-143F-9C5C-7671C6779AE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673;p27">
            <a:extLst>
              <a:ext uri="{FF2B5EF4-FFF2-40B4-BE49-F238E27FC236}">
                <a16:creationId xmlns:a16="http://schemas.microsoft.com/office/drawing/2014/main" id="{6B6A59D2-DEC8-F953-E918-C4FA18F316C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1674;p27">
            <a:extLst>
              <a:ext uri="{FF2B5EF4-FFF2-40B4-BE49-F238E27FC236}">
                <a16:creationId xmlns:a16="http://schemas.microsoft.com/office/drawing/2014/main" id="{F4EC209C-6EF6-4035-0CC4-9A686A86525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Google Shape;1676;p27">
            <a:extLst>
              <a:ext uri="{FF2B5EF4-FFF2-40B4-BE49-F238E27FC236}">
                <a16:creationId xmlns:a16="http://schemas.microsoft.com/office/drawing/2014/main" id="{AC625C5E-B3CA-1BEF-9552-14D6AE1BC9A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7;p27">
            <a:extLst>
              <a:ext uri="{FF2B5EF4-FFF2-40B4-BE49-F238E27FC236}">
                <a16:creationId xmlns:a16="http://schemas.microsoft.com/office/drawing/2014/main" id="{FE81A0C3-E18B-E0D2-77A2-FD6BE6BFA33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78;p27">
            <a:extLst>
              <a:ext uri="{FF2B5EF4-FFF2-40B4-BE49-F238E27FC236}">
                <a16:creationId xmlns:a16="http://schemas.microsoft.com/office/drawing/2014/main" id="{25FB83E2-3274-508A-EBCE-FB4DEAF4FA8C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9;p27">
            <a:extLst>
              <a:ext uri="{FF2B5EF4-FFF2-40B4-BE49-F238E27FC236}">
                <a16:creationId xmlns:a16="http://schemas.microsoft.com/office/drawing/2014/main" id="{4C2948B4-8ED3-90E0-2D99-B18A93C2E7E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80;p27">
            <a:extLst>
              <a:ext uri="{FF2B5EF4-FFF2-40B4-BE49-F238E27FC236}">
                <a16:creationId xmlns:a16="http://schemas.microsoft.com/office/drawing/2014/main" id="{12F4539F-E796-DFF5-8207-DA3653C6D18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1252;p5">
            <a:extLst>
              <a:ext uri="{FF2B5EF4-FFF2-40B4-BE49-F238E27FC236}">
                <a16:creationId xmlns:a16="http://schemas.microsoft.com/office/drawing/2014/main" id="{525AF45B-8983-7E58-735E-99E1DEB979E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26DDA79-C041-FD5A-BA3F-ADE0016A3D7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8821" y="689822"/>
            <a:ext cx="806889" cy="80688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p1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اكتبوا. ينطق الأستاذ الكلمة.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26" name="Google Shape;1526;p1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1" name="Espace réservé pour une image  2">
            <a:extLst>
              <a:ext uri="{FF2B5EF4-FFF2-40B4-BE49-F238E27FC236}">
                <a16:creationId xmlns:a16="http://schemas.microsoft.com/office/drawing/2014/main" id="{D5017E9D-D396-D5B9-E22C-D930F09AC186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671;p27">
            <a:extLst>
              <a:ext uri="{FF2B5EF4-FFF2-40B4-BE49-F238E27FC236}">
                <a16:creationId xmlns:a16="http://schemas.microsoft.com/office/drawing/2014/main" id="{F8EE2F34-D07A-4BD5-637E-4FDBBF492EE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672;p27">
            <a:extLst>
              <a:ext uri="{FF2B5EF4-FFF2-40B4-BE49-F238E27FC236}">
                <a16:creationId xmlns:a16="http://schemas.microsoft.com/office/drawing/2014/main" id="{8750B748-6368-2D64-1997-67EA44940F3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673;p27">
            <a:extLst>
              <a:ext uri="{FF2B5EF4-FFF2-40B4-BE49-F238E27FC236}">
                <a16:creationId xmlns:a16="http://schemas.microsoft.com/office/drawing/2014/main" id="{D116E595-1457-3A8D-CF4A-834B60BB88A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1674;p27">
            <a:extLst>
              <a:ext uri="{FF2B5EF4-FFF2-40B4-BE49-F238E27FC236}">
                <a16:creationId xmlns:a16="http://schemas.microsoft.com/office/drawing/2014/main" id="{314C14D4-6556-9BC1-750A-1BDDF16EB83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Google Shape;1676;p27">
            <a:extLst>
              <a:ext uri="{FF2B5EF4-FFF2-40B4-BE49-F238E27FC236}">
                <a16:creationId xmlns:a16="http://schemas.microsoft.com/office/drawing/2014/main" id="{7FA4A9FB-61FC-B7C2-A01C-78A5857F873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7;p27">
            <a:extLst>
              <a:ext uri="{FF2B5EF4-FFF2-40B4-BE49-F238E27FC236}">
                <a16:creationId xmlns:a16="http://schemas.microsoft.com/office/drawing/2014/main" id="{D7932819-980C-F121-7B0C-BE776E1E7CA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78;p27">
            <a:extLst>
              <a:ext uri="{FF2B5EF4-FFF2-40B4-BE49-F238E27FC236}">
                <a16:creationId xmlns:a16="http://schemas.microsoft.com/office/drawing/2014/main" id="{85ACD05F-1A31-02B1-8F96-6653E4E01AF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9;p27">
            <a:extLst>
              <a:ext uri="{FF2B5EF4-FFF2-40B4-BE49-F238E27FC236}">
                <a16:creationId xmlns:a16="http://schemas.microsoft.com/office/drawing/2014/main" id="{2DC85F30-8F40-EB39-82F7-81A106EE82B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80;p27">
            <a:extLst>
              <a:ext uri="{FF2B5EF4-FFF2-40B4-BE49-F238E27FC236}">
                <a16:creationId xmlns:a16="http://schemas.microsoft.com/office/drawing/2014/main" id="{572FBA90-71C7-ECC0-145F-4F6F0705ABD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1252;p5">
            <a:extLst>
              <a:ext uri="{FF2B5EF4-FFF2-40B4-BE49-F238E27FC236}">
                <a16:creationId xmlns:a16="http://schemas.microsoft.com/office/drawing/2014/main" id="{A48FB2E9-B3C2-27DF-41B8-C5495B917C4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Google Shape;1549;p2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ـــ صححوا.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61" name="Google Shape;1561;p2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562" name="Google Shape;1562;p21"/>
          <p:cNvSpPr/>
          <p:nvPr/>
        </p:nvSpPr>
        <p:spPr>
          <a:xfrm>
            <a:off x="3365946" y="3110654"/>
            <a:ext cx="2268503" cy="1769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Arial"/>
              <a:buNone/>
            </a:pPr>
            <a:r>
              <a:rPr lang="ar-MA" sz="96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تُحِبُّ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300" b="0" i="0" u="none" strike="noStrike" cap="none" dirty="0">
                <a:solidFill>
                  <a:srgbClr val="333333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800" b="0" i="0" u="none" strike="noStrike" cap="none" dirty="0">
              <a:solidFill>
                <a:schemeClr val="dk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1671;p27">
            <a:extLst>
              <a:ext uri="{FF2B5EF4-FFF2-40B4-BE49-F238E27FC236}">
                <a16:creationId xmlns:a16="http://schemas.microsoft.com/office/drawing/2014/main" id="{1B406C69-4ED1-8F6C-FBD6-290D5F92A62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Google Shape;1672;p27">
            <a:extLst>
              <a:ext uri="{FF2B5EF4-FFF2-40B4-BE49-F238E27FC236}">
                <a16:creationId xmlns:a16="http://schemas.microsoft.com/office/drawing/2014/main" id="{581B167F-EB4D-8B7B-6E44-C2726D19FC3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673;p27">
            <a:extLst>
              <a:ext uri="{FF2B5EF4-FFF2-40B4-BE49-F238E27FC236}">
                <a16:creationId xmlns:a16="http://schemas.microsoft.com/office/drawing/2014/main" id="{C97A97CF-B92D-5E40-443D-2196B1AF6B4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674;p27">
            <a:extLst>
              <a:ext uri="{FF2B5EF4-FFF2-40B4-BE49-F238E27FC236}">
                <a16:creationId xmlns:a16="http://schemas.microsoft.com/office/drawing/2014/main" id="{401BA27C-6FA3-2619-3D4D-BF078A49816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7" name="Google Shape;1676;p27">
            <a:extLst>
              <a:ext uri="{FF2B5EF4-FFF2-40B4-BE49-F238E27FC236}">
                <a16:creationId xmlns:a16="http://schemas.microsoft.com/office/drawing/2014/main" id="{939B312F-6461-5395-FB9D-370D1DB7424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677;p27">
            <a:extLst>
              <a:ext uri="{FF2B5EF4-FFF2-40B4-BE49-F238E27FC236}">
                <a16:creationId xmlns:a16="http://schemas.microsoft.com/office/drawing/2014/main" id="{F3EC0055-FD0C-B873-B1AF-8349140EAE8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8;p27">
            <a:extLst>
              <a:ext uri="{FF2B5EF4-FFF2-40B4-BE49-F238E27FC236}">
                <a16:creationId xmlns:a16="http://schemas.microsoft.com/office/drawing/2014/main" id="{D9656129-A533-DAA3-DFD6-F66B5556C4D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79;p27">
            <a:extLst>
              <a:ext uri="{FF2B5EF4-FFF2-40B4-BE49-F238E27FC236}">
                <a16:creationId xmlns:a16="http://schemas.microsoft.com/office/drawing/2014/main" id="{31A52685-FC2E-1FE5-0324-4A41E44E76C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80;p27">
            <a:extLst>
              <a:ext uri="{FF2B5EF4-FFF2-40B4-BE49-F238E27FC236}">
                <a16:creationId xmlns:a16="http://schemas.microsoft.com/office/drawing/2014/main" id="{95D2EF72-423C-B223-CB8B-FA3D8AFD5548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1252;p5">
            <a:extLst>
              <a:ext uri="{FF2B5EF4-FFF2-40B4-BE49-F238E27FC236}">
                <a16:creationId xmlns:a16="http://schemas.microsoft.com/office/drawing/2014/main" id="{EA81B014-8F6E-4B84-3126-48F62C32054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14D8436-827A-30DF-DC45-459FDF8EE8A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8821" y="689822"/>
            <a:ext cx="806889" cy="80688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8" name="Google Shape;1568;p22"/>
          <p:cNvSpPr txBox="1">
            <a:spLocks noGrp="1"/>
          </p:cNvSpPr>
          <p:nvPr>
            <p:ph type="title"/>
          </p:nvPr>
        </p:nvSpPr>
        <p:spPr>
          <a:xfrm>
            <a:off x="651829" y="746272"/>
            <a:ext cx="6790371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انظروا إلى الكلمة جيدا. </a:t>
            </a:r>
            <a:endParaRPr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8694E4D-4159-8468-8B21-BE73C9F3F53C}"/>
              </a:ext>
            </a:extLst>
          </p:cNvPr>
          <p:cNvSpPr txBox="1"/>
          <p:nvPr/>
        </p:nvSpPr>
        <p:spPr>
          <a:xfrm>
            <a:off x="2286000" y="2852222"/>
            <a:ext cx="457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9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فَرْحَةٌ</a:t>
            </a:r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Google Shape;1671;p27">
            <a:extLst>
              <a:ext uri="{FF2B5EF4-FFF2-40B4-BE49-F238E27FC236}">
                <a16:creationId xmlns:a16="http://schemas.microsoft.com/office/drawing/2014/main" id="{F02322C4-6044-E498-A318-4F69F707963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1672;p27">
            <a:extLst>
              <a:ext uri="{FF2B5EF4-FFF2-40B4-BE49-F238E27FC236}">
                <a16:creationId xmlns:a16="http://schemas.microsoft.com/office/drawing/2014/main" id="{2E304FFA-BBA0-D00A-0AC6-673A2548328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1673;p27">
            <a:extLst>
              <a:ext uri="{FF2B5EF4-FFF2-40B4-BE49-F238E27FC236}">
                <a16:creationId xmlns:a16="http://schemas.microsoft.com/office/drawing/2014/main" id="{E6DEB49A-6A09-3D8C-A293-1B5FBEF1AD8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1674;p27">
            <a:extLst>
              <a:ext uri="{FF2B5EF4-FFF2-40B4-BE49-F238E27FC236}">
                <a16:creationId xmlns:a16="http://schemas.microsoft.com/office/drawing/2014/main" id="{CE828DF5-EBC4-DB93-D46A-911C9392EAB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Google Shape;1676;p27">
            <a:extLst>
              <a:ext uri="{FF2B5EF4-FFF2-40B4-BE49-F238E27FC236}">
                <a16:creationId xmlns:a16="http://schemas.microsoft.com/office/drawing/2014/main" id="{D883AED1-EAC8-9352-3F86-1745735C71C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77;p27">
            <a:extLst>
              <a:ext uri="{FF2B5EF4-FFF2-40B4-BE49-F238E27FC236}">
                <a16:creationId xmlns:a16="http://schemas.microsoft.com/office/drawing/2014/main" id="{5FEA7517-5A55-E6FA-5169-FEEDA065B6C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678;p27">
            <a:extLst>
              <a:ext uri="{FF2B5EF4-FFF2-40B4-BE49-F238E27FC236}">
                <a16:creationId xmlns:a16="http://schemas.microsoft.com/office/drawing/2014/main" id="{5F2AD8C5-01ED-7FE4-FCF5-686A30A341E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9;p27">
            <a:extLst>
              <a:ext uri="{FF2B5EF4-FFF2-40B4-BE49-F238E27FC236}">
                <a16:creationId xmlns:a16="http://schemas.microsoft.com/office/drawing/2014/main" id="{E2188F85-C827-8843-9471-C663AAE4ADB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80;p27">
            <a:extLst>
              <a:ext uri="{FF2B5EF4-FFF2-40B4-BE49-F238E27FC236}">
                <a16:creationId xmlns:a16="http://schemas.microsoft.com/office/drawing/2014/main" id="{0B80B588-021B-F147-9839-A8E059E400B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1252;p5">
            <a:extLst>
              <a:ext uri="{FF2B5EF4-FFF2-40B4-BE49-F238E27FC236}">
                <a16:creationId xmlns:a16="http://schemas.microsoft.com/office/drawing/2014/main" id="{DA07FE0D-4003-7AD8-2268-86F3FE44828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475B012-1D53-461C-8F8E-2089DCA3D71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8821" y="689822"/>
            <a:ext cx="806889" cy="80688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4" name="Google Shape;1584;p2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اكتبوا.</a:t>
            </a:r>
            <a:b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</a:b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ينطق الأستاذ الكلمة.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2">
            <a:extLst>
              <a:ext uri="{FF2B5EF4-FFF2-40B4-BE49-F238E27FC236}">
                <a16:creationId xmlns:a16="http://schemas.microsoft.com/office/drawing/2014/main" id="{5A9453CE-5477-3FB5-FDA2-6A94C7CBF573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1671;p27">
            <a:extLst>
              <a:ext uri="{FF2B5EF4-FFF2-40B4-BE49-F238E27FC236}">
                <a16:creationId xmlns:a16="http://schemas.microsoft.com/office/drawing/2014/main" id="{07FB59DC-7A91-D622-2CAE-DD26BC288D8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1672;p27">
            <a:extLst>
              <a:ext uri="{FF2B5EF4-FFF2-40B4-BE49-F238E27FC236}">
                <a16:creationId xmlns:a16="http://schemas.microsoft.com/office/drawing/2014/main" id="{8383A7F8-C748-42B5-0904-83492901158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1673;p27">
            <a:extLst>
              <a:ext uri="{FF2B5EF4-FFF2-40B4-BE49-F238E27FC236}">
                <a16:creationId xmlns:a16="http://schemas.microsoft.com/office/drawing/2014/main" id="{AA0B33F8-163A-FDA0-CE52-E99C44820D3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1674;p27">
            <a:extLst>
              <a:ext uri="{FF2B5EF4-FFF2-40B4-BE49-F238E27FC236}">
                <a16:creationId xmlns:a16="http://schemas.microsoft.com/office/drawing/2014/main" id="{B803A3F0-30F5-F7D0-D43C-1199B7F30BF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8" name="Google Shape;1676;p27">
            <a:extLst>
              <a:ext uri="{FF2B5EF4-FFF2-40B4-BE49-F238E27FC236}">
                <a16:creationId xmlns:a16="http://schemas.microsoft.com/office/drawing/2014/main" id="{13C0B7F8-0F2B-569B-3FB5-036A0E31050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677;p27">
            <a:extLst>
              <a:ext uri="{FF2B5EF4-FFF2-40B4-BE49-F238E27FC236}">
                <a16:creationId xmlns:a16="http://schemas.microsoft.com/office/drawing/2014/main" id="{343C2F9A-FC39-BB93-6104-FAF76E605B8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678;p27">
            <a:extLst>
              <a:ext uri="{FF2B5EF4-FFF2-40B4-BE49-F238E27FC236}">
                <a16:creationId xmlns:a16="http://schemas.microsoft.com/office/drawing/2014/main" id="{80EE77B0-CC65-0469-90B6-744A923C7E5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1679;p27">
            <a:extLst>
              <a:ext uri="{FF2B5EF4-FFF2-40B4-BE49-F238E27FC236}">
                <a16:creationId xmlns:a16="http://schemas.microsoft.com/office/drawing/2014/main" id="{B1D3029B-65B0-7033-D0A3-0B80F3B163A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680;p27">
            <a:extLst>
              <a:ext uri="{FF2B5EF4-FFF2-40B4-BE49-F238E27FC236}">
                <a16:creationId xmlns:a16="http://schemas.microsoft.com/office/drawing/2014/main" id="{F089BC78-BA03-A30E-7DC1-8BAC6CBFD32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1252;p5">
            <a:extLst>
              <a:ext uri="{FF2B5EF4-FFF2-40B4-BE49-F238E27FC236}">
                <a16:creationId xmlns:a16="http://schemas.microsoft.com/office/drawing/2014/main" id="{D71387E1-3959-8BF8-48C4-CBBB8615DB1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Google Shape;1619;p25">
            <a:extLst>
              <a:ext uri="{FF2B5EF4-FFF2-40B4-BE49-F238E27FC236}">
                <a16:creationId xmlns:a16="http://schemas.microsoft.com/office/drawing/2014/main" id="{308CFFAF-E3E2-83B2-7198-B8D433775E10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4999"/>
          <a:stretch/>
        </p:blipFill>
        <p:spPr>
          <a:xfrm>
            <a:off x="1230516" y="1704227"/>
            <a:ext cx="6771555" cy="409004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9" name="Google Shape;1619;p25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4999"/>
          <a:stretch/>
        </p:blipFill>
        <p:spPr>
          <a:xfrm>
            <a:off x="1230516" y="1704227"/>
            <a:ext cx="6771555" cy="409004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620" name="Google Shape;1620;p25"/>
          <p:cNvSpPr/>
          <p:nvPr/>
        </p:nvSpPr>
        <p:spPr>
          <a:xfrm>
            <a:off x="2946574" y="2562019"/>
            <a:ext cx="3250851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800"/>
              <a:buFont typeface="Arial"/>
              <a:buNone/>
            </a:pPr>
            <a:r>
              <a:rPr lang="ar-MA" sz="11500" b="1" dirty="0">
                <a:solidFill>
                  <a:schemeClr val="lt1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فَرْحَةٌ</a:t>
            </a:r>
            <a:endParaRPr sz="8800" b="1" dirty="0">
              <a:solidFill>
                <a:schemeClr val="lt1"/>
              </a:solidFill>
              <a:latin typeface="Microsoft GothicNeo" panose="020B0500000101010101" pitchFamily="34" charset="-127"/>
              <a:ea typeface="Microsoft GothicNeo" panose="020B0500000101010101" pitchFamily="34" charset="-127"/>
              <a:cs typeface="Microsoft GothicNeo" panose="020B0500000101010101" pitchFamily="34" charset="-127"/>
              <a:sym typeface="Arial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1200" b="0" i="0" u="none" strike="noStrike" cap="none" dirty="0">
                <a:solidFill>
                  <a:srgbClr val="333333"/>
                </a:solidFill>
                <a:latin typeface="Microsoft GothicNeo" panose="020B0500000101010101" pitchFamily="34" charset="-127"/>
                <a:ea typeface="Microsoft GothicNeo" panose="020B0500000101010101" pitchFamily="34" charset="-127"/>
                <a:cs typeface="Roboto"/>
                <a:sym typeface="Roboto"/>
              </a:rPr>
              <a:t>.</a:t>
            </a:r>
            <a:endParaRPr sz="1600" b="0" i="0" u="none" strike="noStrike" cap="none" dirty="0">
              <a:solidFill>
                <a:schemeClr val="dk1"/>
              </a:solidFill>
              <a:latin typeface="Microsoft GothicNeo" panose="020B0500000101010101" pitchFamily="34" charset="-127"/>
              <a:ea typeface="Microsoft GothicNeo" panose="020B0500000101010101" pitchFamily="34" charset="-127"/>
              <a:cs typeface="Microsoft GothicNeo" panose="020B0500000101010101" pitchFamily="34" charset="-127"/>
              <a:sym typeface="Arial"/>
            </a:endParaRPr>
          </a:p>
        </p:txBody>
      </p:sp>
      <p:sp>
        <p:nvSpPr>
          <p:cNvPr id="1621" name="Google Shape;1621;p2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ارفعوا الألواح - صححوا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Espace réservé pour une image  19" descr="Une image contenant dessin humoristique, sourire, art&#10;&#10;Le contenu généré par l’IA peut être incorrect.">
            <a:extLst>
              <a:ext uri="{FF2B5EF4-FFF2-40B4-BE49-F238E27FC236}">
                <a16:creationId xmlns:a16="http://schemas.microsoft.com/office/drawing/2014/main" id="{BB4A8B3B-5807-A460-9A4C-ED166BBC0E0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02071" y="742366"/>
            <a:ext cx="765421" cy="765421"/>
          </a:xfrm>
          <a:prstGeom prst="rect">
            <a:avLst/>
          </a:prstGeom>
        </p:spPr>
      </p:pic>
      <p:sp>
        <p:nvSpPr>
          <p:cNvPr id="23" name="Google Shape;1671;p27">
            <a:extLst>
              <a:ext uri="{FF2B5EF4-FFF2-40B4-BE49-F238E27FC236}">
                <a16:creationId xmlns:a16="http://schemas.microsoft.com/office/drawing/2014/main" id="{1BB83C05-DF45-120F-9A14-6B0FB2D17AC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Google Shape;1672;p27">
            <a:extLst>
              <a:ext uri="{FF2B5EF4-FFF2-40B4-BE49-F238E27FC236}">
                <a16:creationId xmlns:a16="http://schemas.microsoft.com/office/drawing/2014/main" id="{54F0CCE1-6D53-E517-DA25-0D2FD139F51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1673;p27">
            <a:extLst>
              <a:ext uri="{FF2B5EF4-FFF2-40B4-BE49-F238E27FC236}">
                <a16:creationId xmlns:a16="http://schemas.microsoft.com/office/drawing/2014/main" id="{FED8E4C8-CC14-9E5F-4E21-7A5349486B7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1674;p27">
            <a:extLst>
              <a:ext uri="{FF2B5EF4-FFF2-40B4-BE49-F238E27FC236}">
                <a16:creationId xmlns:a16="http://schemas.microsoft.com/office/drawing/2014/main" id="{4D83BAF3-B528-D0EA-135E-5469213646A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7" name="Google Shape;1676;p27">
            <a:extLst>
              <a:ext uri="{FF2B5EF4-FFF2-40B4-BE49-F238E27FC236}">
                <a16:creationId xmlns:a16="http://schemas.microsoft.com/office/drawing/2014/main" id="{CBA535FF-225C-9738-1DB2-A61617BE31E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677;p27">
            <a:extLst>
              <a:ext uri="{FF2B5EF4-FFF2-40B4-BE49-F238E27FC236}">
                <a16:creationId xmlns:a16="http://schemas.microsoft.com/office/drawing/2014/main" id="{E498D68A-A433-F1D2-6FA0-5192D940195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678;p27">
            <a:extLst>
              <a:ext uri="{FF2B5EF4-FFF2-40B4-BE49-F238E27FC236}">
                <a16:creationId xmlns:a16="http://schemas.microsoft.com/office/drawing/2014/main" id="{C7C378E8-BA3D-9005-1065-920E1D2C61D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1679;p27">
            <a:extLst>
              <a:ext uri="{FF2B5EF4-FFF2-40B4-BE49-F238E27FC236}">
                <a16:creationId xmlns:a16="http://schemas.microsoft.com/office/drawing/2014/main" id="{F71466AC-38EA-3524-7E7D-FA008AEE626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1680;p27">
            <a:extLst>
              <a:ext uri="{FF2B5EF4-FFF2-40B4-BE49-F238E27FC236}">
                <a16:creationId xmlns:a16="http://schemas.microsoft.com/office/drawing/2014/main" id="{2A5548E4-68D1-474B-868B-BF7893D6E20A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1252;p5">
            <a:extLst>
              <a:ext uri="{FF2B5EF4-FFF2-40B4-BE49-F238E27FC236}">
                <a16:creationId xmlns:a16="http://schemas.microsoft.com/office/drawing/2014/main" id="{D060D42B-BEC4-BC0D-5049-9A8AA16C91B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F8A86-64E3-F1F5-45EF-B7DC7D6B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378" y="1004876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</a:rPr>
              <a:t>المعجم</a:t>
            </a:r>
            <a:endParaRPr lang="fr-MA" sz="4400" dirty="0">
              <a:cs typeface="+mn-cs"/>
            </a:endParaRPr>
          </a:p>
        </p:txBody>
      </p:sp>
      <p:pic>
        <p:nvPicPr>
          <p:cNvPr id="4" name="Google Shape;1677;p27">
            <a:extLst>
              <a:ext uri="{FF2B5EF4-FFF2-40B4-BE49-F238E27FC236}">
                <a16:creationId xmlns:a16="http://schemas.microsoft.com/office/drawing/2014/main" id="{0201A725-663E-E792-27A4-C6AF04D25C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91476" y="1155692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7">
            <a:extLst>
              <a:ext uri="{FF2B5EF4-FFF2-40B4-BE49-F238E27FC236}">
                <a16:creationId xmlns:a16="http://schemas.microsoft.com/office/drawing/2014/main" id="{33EF1DC2-0523-D576-773E-D02797A241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566286" y="3237241"/>
            <a:ext cx="5459544" cy="113188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400" b="1" kern="0" dirty="0"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تعاونَ </a:t>
            </a:r>
            <a:r>
              <a:rPr lang="fr-FR" sz="2400" b="1" kern="0" dirty="0"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  <a:r>
              <a:rPr lang="ar-SA" sz="2400" b="1" kern="0" dirty="0"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ــــ </a:t>
            </a:r>
            <a:r>
              <a:rPr lang="ar-MA" sz="2400" b="1" kern="0" dirty="0"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رافقَ</a:t>
            </a:r>
            <a:r>
              <a:rPr lang="fr-FR" sz="2400" b="1" kern="0" dirty="0"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  <a:r>
              <a:rPr lang="ar-SA" sz="2400" b="1" kern="0" dirty="0"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ــــ</a:t>
            </a:r>
            <a:r>
              <a:rPr lang="fr-FR" sz="2400" b="1" kern="0" dirty="0"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  <a:r>
              <a:rPr lang="ar-MA" sz="2400" b="1" kern="0" dirty="0"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مُتَحَمِّسَةٌ </a:t>
            </a:r>
            <a:r>
              <a:rPr lang="ar-SA" sz="2400" b="1" kern="0" dirty="0"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ــــ </a:t>
            </a:r>
            <a:r>
              <a:rPr lang="ar-MA" sz="2400" b="1" kern="0" dirty="0"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أَجَّلَ</a:t>
            </a:r>
            <a:r>
              <a:rPr lang="ar-SA" sz="2400" b="1" kern="0" dirty="0"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ــــ</a:t>
            </a:r>
            <a:r>
              <a:rPr lang="ar-MA" sz="2400" b="1" kern="0" dirty="0"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 مُغامَرَةٌ  مُتَشَوِّقَةٌ.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9694CAD-130F-4312-94AE-0B97CA32C6B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0048" y="2010993"/>
            <a:ext cx="744182" cy="737416"/>
          </a:xfrm>
          <a:prstGeom prst="rect">
            <a:avLst/>
          </a:prstGeom>
        </p:spPr>
      </p:pic>
      <p:pic>
        <p:nvPicPr>
          <p:cNvPr id="5" name="Google Shape;1234;p4">
            <a:extLst>
              <a:ext uri="{FF2B5EF4-FFF2-40B4-BE49-F238E27FC236}">
                <a16:creationId xmlns:a16="http://schemas.microsoft.com/office/drawing/2014/main" id="{8EAD059F-5258-A94E-F9E2-F87777DB5BB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365" r="-7365"/>
          <a:stretch>
            <a:fillRect/>
          </a:stretch>
        </p:blipFill>
        <p:spPr>
          <a:xfrm>
            <a:off x="904674" y="1789887"/>
            <a:ext cx="583792" cy="5873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65402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B9AD821-D3AE-6490-BCC0-7963E188586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00000"/>
              </a:lnSpc>
              <a:buClr>
                <a:srgbClr val="000000"/>
              </a:buClr>
              <a:buFont typeface="Arial"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ستتعرفون كلماتٍ جديدةً، لتكونوا قادرين على استخدامها  لإنتاج جمل  مفيدة.</a:t>
            </a:r>
            <a:endParaRPr lang="fr-MA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665" name="Google Shape;1665;p27"/>
          <p:cNvPicPr>
            <a:picLocks noGrp="1" noChangeAspect="1"/>
          </p:cNvPicPr>
          <p:nvPr>
            <p:ph type="pic" idx="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069" r="-5069"/>
          <a:stretch/>
        </p:blipFill>
        <p:spPr>
          <a:prstGeom prst="rect">
            <a:avLst/>
          </a:prstGeom>
        </p:spPr>
      </p:pic>
      <p:pic>
        <p:nvPicPr>
          <p:cNvPr id="1667" name="Google Shape;1667;p27"/>
          <p:cNvPicPr>
            <a:picLocks noGrp="1" noChangeAspect="1"/>
          </p:cNvPicPr>
          <p:nvPr>
            <p:ph type="pic" idx="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134" r="-5134"/>
          <a:stretch/>
        </p:blipFill>
        <p:spPr>
          <a:prstGeom prst="rect">
            <a:avLst/>
          </a:prstGeom>
        </p:spPr>
      </p:pic>
      <p:pic>
        <p:nvPicPr>
          <p:cNvPr id="1668" name="Google Shape;1668;p27"/>
          <p:cNvPicPr>
            <a:picLocks noGrp="1" noChangeAspect="1"/>
          </p:cNvPicPr>
          <p:nvPr>
            <p:ph type="pic" idx="6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069" r="-5069"/>
          <a:stretch/>
        </p:blipFill>
        <p:spPr>
          <a:prstGeom prst="rect">
            <a:avLst/>
          </a:prstGeom>
        </p:spPr>
      </p:pic>
      <p:pic>
        <p:nvPicPr>
          <p:cNvPr id="1669" name="Google Shape;1669;p27"/>
          <p:cNvPicPr>
            <a:picLocks noGrp="1" noChangeAspect="1"/>
          </p:cNvPicPr>
          <p:nvPr>
            <p:ph type="pic" idx="7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134" r="-5134"/>
          <a:stretch/>
        </p:blipFill>
        <p:spPr>
          <a:prstGeom prst="rect">
            <a:avLst/>
          </a:prstGeom>
        </p:spPr>
      </p:pic>
      <p:pic>
        <p:nvPicPr>
          <p:cNvPr id="9" name="Google Shape;1670;p27"/>
          <p:cNvPicPr>
            <a:picLocks noGrp="1" noChangeAspect="1"/>
          </p:cNvPicPr>
          <p:nvPr>
            <p:ph type="pic" idx="8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069" r="-5069"/>
          <a:stretch/>
        </p:blipFill>
        <p:spPr>
          <a:prstGeom prst="rect">
            <a:avLst/>
          </a:prstGeom>
        </p:spPr>
      </p:pic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1AFD20A-3709-42D1-A537-84EDE9892A96}"/>
              </a:ext>
            </a:extLst>
          </p:cNvPr>
          <p:cNvPicPr>
            <a:picLocks noGrp="1" noChangeAspect="1"/>
          </p:cNvPicPr>
          <p:nvPr>
            <p:ph type="pic" idx="4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957" r="-4957"/>
          <a:stretch/>
        </p:blipFill>
        <p:spPr>
          <a:xfrm>
            <a:off x="649288" y="2085975"/>
            <a:ext cx="1812925" cy="1800225"/>
          </a:xfrm>
          <a:prstGeom prst="rect">
            <a:avLst/>
          </a:prstGeom>
        </p:spPr>
      </p:pic>
      <p:pic>
        <p:nvPicPr>
          <p:cNvPr id="4" name="Espace réservé pour une image  2">
            <a:extLst>
              <a:ext uri="{FF2B5EF4-FFF2-40B4-BE49-F238E27FC236}">
                <a16:creationId xmlns:a16="http://schemas.microsoft.com/office/drawing/2014/main" id="{11E44B6F-1362-3585-977A-47C37E527A2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</p:pic>
      <p:sp>
        <p:nvSpPr>
          <p:cNvPr id="5" name="Google Shape;1671;p27">
            <a:extLst>
              <a:ext uri="{FF2B5EF4-FFF2-40B4-BE49-F238E27FC236}">
                <a16:creationId xmlns:a16="http://schemas.microsoft.com/office/drawing/2014/main" id="{5BA88D34-05F3-7C29-2DE1-A109AB276B0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sz="2000" b="1" dirty="0">
              <a:solidFill>
                <a:srgbClr val="565F88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2;p27">
            <a:extLst>
              <a:ext uri="{FF2B5EF4-FFF2-40B4-BE49-F238E27FC236}">
                <a16:creationId xmlns:a16="http://schemas.microsoft.com/office/drawing/2014/main" id="{504D476D-4773-B7E1-A0DD-3AE96B7D341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1673;p27">
            <a:extLst>
              <a:ext uri="{FF2B5EF4-FFF2-40B4-BE49-F238E27FC236}">
                <a16:creationId xmlns:a16="http://schemas.microsoft.com/office/drawing/2014/main" id="{FB793143-99A1-4F93-12DC-45AB730B4AA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674;p27">
            <a:extLst>
              <a:ext uri="{FF2B5EF4-FFF2-40B4-BE49-F238E27FC236}">
                <a16:creationId xmlns:a16="http://schemas.microsoft.com/office/drawing/2014/main" id="{258D4069-91D9-C616-A064-8D9AAAA82AC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565F88"/>
              </a:buClr>
              <a:buSzPts val="1600"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  <a:endParaRPr sz="2000" b="1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oogle Shape;1676;p27">
            <a:extLst>
              <a:ext uri="{FF2B5EF4-FFF2-40B4-BE49-F238E27FC236}">
                <a16:creationId xmlns:a16="http://schemas.microsoft.com/office/drawing/2014/main" id="{45E73EE4-3722-CF7D-E1AF-AD323858A926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77;p27">
            <a:extLst>
              <a:ext uri="{FF2B5EF4-FFF2-40B4-BE49-F238E27FC236}">
                <a16:creationId xmlns:a16="http://schemas.microsoft.com/office/drawing/2014/main" id="{E1417141-7414-DD59-73B6-D2623A45433E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678;p27">
            <a:extLst>
              <a:ext uri="{FF2B5EF4-FFF2-40B4-BE49-F238E27FC236}">
                <a16:creationId xmlns:a16="http://schemas.microsoft.com/office/drawing/2014/main" id="{7B699B67-34FE-146E-0021-663C0C066F40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79;p27">
            <a:extLst>
              <a:ext uri="{FF2B5EF4-FFF2-40B4-BE49-F238E27FC236}">
                <a16:creationId xmlns:a16="http://schemas.microsoft.com/office/drawing/2014/main" id="{E788A3BF-006C-2651-FE12-72D4514F4E16}"/>
              </a:ext>
            </a:extLst>
          </p:cNvPr>
          <p:cNvPicPr preferRelativeResize="0"/>
          <p:nvPr/>
        </p:nvPicPr>
        <p:blipFill rotWithShape="1">
          <a:blip r:embed="rId13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80;p27">
            <a:extLst>
              <a:ext uri="{FF2B5EF4-FFF2-40B4-BE49-F238E27FC236}">
                <a16:creationId xmlns:a16="http://schemas.microsoft.com/office/drawing/2014/main" id="{EA33D3CA-7572-BB07-A101-A0CC92D54AD4}"/>
              </a:ext>
            </a:extLst>
          </p:cNvPr>
          <p:cNvPicPr preferRelativeResize="0"/>
          <p:nvPr/>
        </p:nvPicPr>
        <p:blipFill rotWithShape="1">
          <a:blip r:embed="rId14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52;p5">
            <a:extLst>
              <a:ext uri="{FF2B5EF4-FFF2-40B4-BE49-F238E27FC236}">
                <a16:creationId xmlns:a16="http://schemas.microsoft.com/office/drawing/2014/main" id="{0F601FB7-24C2-DB76-4684-E90420BF252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57C54-1EFE-65B4-FFC7-5F2D6F021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0500A0D-FFC9-EAD6-B2B5-86A405005D4A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8B7246F-0531-97CE-4677-5813D41E368E}"/>
              </a:ext>
            </a:extLst>
          </p:cNvPr>
          <p:cNvSpPr txBox="1"/>
          <p:nvPr/>
        </p:nvSpPr>
        <p:spPr>
          <a:xfrm>
            <a:off x="5250833" y="3068064"/>
            <a:ext cx="19893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تَعاوَنَ</a:t>
            </a:r>
            <a:endParaRPr lang="fr-MA" sz="6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F64E382B-4F88-E1F7-142E-869C6FD0FC8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الكلمة الأولى هي تَعاوَنَ</a:t>
            </a:r>
            <a:r>
              <a:rPr lang="fr-FR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 -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رددوا : تعاون.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9" name="Google Shape;1667;p27">
            <a:extLst>
              <a:ext uri="{FF2B5EF4-FFF2-40B4-BE49-F238E27FC236}">
                <a16:creationId xmlns:a16="http://schemas.microsoft.com/office/drawing/2014/main" id="{71255BF3-B107-F30F-D891-DD98DB9B4E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035" r="-10035"/>
          <a:stretch/>
        </p:blipFill>
        <p:spPr>
          <a:xfrm>
            <a:off x="833449" y="2179528"/>
            <a:ext cx="3574720" cy="3256768"/>
          </a:xfrm>
          <a:prstGeom prst="rect">
            <a:avLst/>
          </a:prstGeo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E4CE2092-1677-D2D5-8945-0E3AE186D28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671;p27">
            <a:extLst>
              <a:ext uri="{FF2B5EF4-FFF2-40B4-BE49-F238E27FC236}">
                <a16:creationId xmlns:a16="http://schemas.microsoft.com/office/drawing/2014/main" id="{6EFA24D5-E02E-AD09-311C-C1669FCE5E1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1672;p27">
            <a:extLst>
              <a:ext uri="{FF2B5EF4-FFF2-40B4-BE49-F238E27FC236}">
                <a16:creationId xmlns:a16="http://schemas.microsoft.com/office/drawing/2014/main" id="{FD231B6D-4587-61E4-694A-728490F2B1C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1673;p27">
            <a:extLst>
              <a:ext uri="{FF2B5EF4-FFF2-40B4-BE49-F238E27FC236}">
                <a16:creationId xmlns:a16="http://schemas.microsoft.com/office/drawing/2014/main" id="{6E3BED86-46BB-C19D-3ACD-6DAE569CC54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4;p27">
            <a:extLst>
              <a:ext uri="{FF2B5EF4-FFF2-40B4-BE49-F238E27FC236}">
                <a16:creationId xmlns:a16="http://schemas.microsoft.com/office/drawing/2014/main" id="{E254B030-7ED2-BE03-203D-AF1428C1B21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Google Shape;1676;p27">
            <a:extLst>
              <a:ext uri="{FF2B5EF4-FFF2-40B4-BE49-F238E27FC236}">
                <a16:creationId xmlns:a16="http://schemas.microsoft.com/office/drawing/2014/main" id="{283FD616-ED49-8CE8-A23C-004DCC45D75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677;p27">
            <a:extLst>
              <a:ext uri="{FF2B5EF4-FFF2-40B4-BE49-F238E27FC236}">
                <a16:creationId xmlns:a16="http://schemas.microsoft.com/office/drawing/2014/main" id="{6FD2AE35-9913-596C-23DD-33500B5C3C1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678;p27">
            <a:extLst>
              <a:ext uri="{FF2B5EF4-FFF2-40B4-BE49-F238E27FC236}">
                <a16:creationId xmlns:a16="http://schemas.microsoft.com/office/drawing/2014/main" id="{DB5EC2F6-4AAD-BE4D-1416-26E36849EB9B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679;p27">
            <a:extLst>
              <a:ext uri="{FF2B5EF4-FFF2-40B4-BE49-F238E27FC236}">
                <a16:creationId xmlns:a16="http://schemas.microsoft.com/office/drawing/2014/main" id="{589CFDD9-D65D-4477-7AAF-2F756A84906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80;p27">
            <a:extLst>
              <a:ext uri="{FF2B5EF4-FFF2-40B4-BE49-F238E27FC236}">
                <a16:creationId xmlns:a16="http://schemas.microsoft.com/office/drawing/2014/main" id="{AAA55D78-79AD-1DA1-A03F-9CB125A3F568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071E2DD1-A051-949A-1A89-9FD987E589D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2539610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40AE0-6DCD-505E-F6D9-EF42B97C7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886A3-B3B6-B14F-BE5F-9357B77603DB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تَعاوَنَ ﭐلْأَصْدِقاءُ عَلى حَمْلِ ﭐلْكُتُبِ.  من يردد؟ 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8" name="Google Shape;1667;p27">
            <a:extLst>
              <a:ext uri="{FF2B5EF4-FFF2-40B4-BE49-F238E27FC236}">
                <a16:creationId xmlns:a16="http://schemas.microsoft.com/office/drawing/2014/main" id="{92736CB3-0802-F46C-5944-7F5D3D43A03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035" r="-10035"/>
          <a:stretch/>
        </p:blipFill>
        <p:spPr>
          <a:xfrm>
            <a:off x="2784640" y="2031128"/>
            <a:ext cx="3574720" cy="325676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65B5DE-14E7-7954-900F-C0EC1283D170}"/>
              </a:ext>
            </a:extLst>
          </p:cNvPr>
          <p:cNvSpPr txBox="1"/>
          <p:nvPr/>
        </p:nvSpPr>
        <p:spPr>
          <a:xfrm>
            <a:off x="1215966" y="5346264"/>
            <a:ext cx="67120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تَعاوَنَ</a:t>
            </a:r>
            <a:r>
              <a:rPr lang="ar-MA" sz="4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ﭐلْأَصْدِقاءُ عَلى حَمْلِ ﭐلْكُتُبِ.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" name="Espace réservé pour une image  2">
            <a:extLst>
              <a:ext uri="{FF2B5EF4-FFF2-40B4-BE49-F238E27FC236}">
                <a16:creationId xmlns:a16="http://schemas.microsoft.com/office/drawing/2014/main" id="{E2C545D1-1859-FE0F-9B64-587080FB74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671;p27">
            <a:extLst>
              <a:ext uri="{FF2B5EF4-FFF2-40B4-BE49-F238E27FC236}">
                <a16:creationId xmlns:a16="http://schemas.microsoft.com/office/drawing/2014/main" id="{CDE3721A-72CD-2B73-4C12-72C87ACF61A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2;p27">
            <a:extLst>
              <a:ext uri="{FF2B5EF4-FFF2-40B4-BE49-F238E27FC236}">
                <a16:creationId xmlns:a16="http://schemas.microsoft.com/office/drawing/2014/main" id="{ECF59E83-EEDB-8168-ACED-B3D5E32A78C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1673;p27">
            <a:extLst>
              <a:ext uri="{FF2B5EF4-FFF2-40B4-BE49-F238E27FC236}">
                <a16:creationId xmlns:a16="http://schemas.microsoft.com/office/drawing/2014/main" id="{FF4E8A7E-27C3-6CB9-4AE4-ED579D4E561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674;p27">
            <a:extLst>
              <a:ext uri="{FF2B5EF4-FFF2-40B4-BE49-F238E27FC236}">
                <a16:creationId xmlns:a16="http://schemas.microsoft.com/office/drawing/2014/main" id="{FA6184DF-BCF8-219A-0E82-DB444F3EB12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Google Shape;1676;p27">
            <a:extLst>
              <a:ext uri="{FF2B5EF4-FFF2-40B4-BE49-F238E27FC236}">
                <a16:creationId xmlns:a16="http://schemas.microsoft.com/office/drawing/2014/main" id="{D2639BF0-5699-B6AB-DC18-447CE211D7C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77;p27">
            <a:extLst>
              <a:ext uri="{FF2B5EF4-FFF2-40B4-BE49-F238E27FC236}">
                <a16:creationId xmlns:a16="http://schemas.microsoft.com/office/drawing/2014/main" id="{70132C46-C3D8-41E7-688B-1237AF7C076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78;p27">
            <a:extLst>
              <a:ext uri="{FF2B5EF4-FFF2-40B4-BE49-F238E27FC236}">
                <a16:creationId xmlns:a16="http://schemas.microsoft.com/office/drawing/2014/main" id="{4BD390CE-A30D-9415-7CF8-970B3BCC350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79;p27">
            <a:extLst>
              <a:ext uri="{FF2B5EF4-FFF2-40B4-BE49-F238E27FC236}">
                <a16:creationId xmlns:a16="http://schemas.microsoft.com/office/drawing/2014/main" id="{FC40B449-DC05-CF9C-49FB-ACB750C5315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680;p27">
            <a:extLst>
              <a:ext uri="{FF2B5EF4-FFF2-40B4-BE49-F238E27FC236}">
                <a16:creationId xmlns:a16="http://schemas.microsoft.com/office/drawing/2014/main" id="{E7A92636-4817-E4D8-455F-32683C16E59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F078FA99-1728-0E47-7255-9835423F015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9611473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7209B-34DF-2641-3AF1-B19A40EEB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D2A057FC-2114-0742-86F8-A81932AE6AD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هل يستطيع الطفل  حمل هذه الكتب لوحده؟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2" name="freepik__a-dynamic-closeup-of-a-young-boy-struggling-to-lif__7494">
            <a:hlinkClick r:id="" action="ppaction://media"/>
            <a:extLst>
              <a:ext uri="{FF2B5EF4-FFF2-40B4-BE49-F238E27FC236}">
                <a16:creationId xmlns:a16="http://schemas.microsoft.com/office/drawing/2014/main" id="{B342C424-4146-594D-4723-3BB06453DD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51579" y="1949056"/>
            <a:ext cx="3440841" cy="3489304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20F050A-A8E2-6212-FD1F-8869FBE913A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4" name="Espace réservé pour une image  2">
            <a:extLst>
              <a:ext uri="{FF2B5EF4-FFF2-40B4-BE49-F238E27FC236}">
                <a16:creationId xmlns:a16="http://schemas.microsoft.com/office/drawing/2014/main" id="{EA75F571-5905-CF9B-1520-E914B7FA83F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671;p27">
            <a:extLst>
              <a:ext uri="{FF2B5EF4-FFF2-40B4-BE49-F238E27FC236}">
                <a16:creationId xmlns:a16="http://schemas.microsoft.com/office/drawing/2014/main" id="{CFF96452-E381-848B-F092-FD0C9F6403F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2;p27">
            <a:extLst>
              <a:ext uri="{FF2B5EF4-FFF2-40B4-BE49-F238E27FC236}">
                <a16:creationId xmlns:a16="http://schemas.microsoft.com/office/drawing/2014/main" id="{B8E6882B-028D-8102-535A-FC0FDA25E94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1673;p27">
            <a:extLst>
              <a:ext uri="{FF2B5EF4-FFF2-40B4-BE49-F238E27FC236}">
                <a16:creationId xmlns:a16="http://schemas.microsoft.com/office/drawing/2014/main" id="{48B91A01-DB47-E7DE-0DEC-5CA41419CB5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1674;p27">
            <a:extLst>
              <a:ext uri="{FF2B5EF4-FFF2-40B4-BE49-F238E27FC236}">
                <a16:creationId xmlns:a16="http://schemas.microsoft.com/office/drawing/2014/main" id="{229966BD-7051-88BA-3090-095E38665AD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Google Shape;1676;p27">
            <a:extLst>
              <a:ext uri="{FF2B5EF4-FFF2-40B4-BE49-F238E27FC236}">
                <a16:creationId xmlns:a16="http://schemas.microsoft.com/office/drawing/2014/main" id="{C8F5A49F-AC2C-EF50-4EB6-93B0AB5AD36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677;p27">
            <a:extLst>
              <a:ext uri="{FF2B5EF4-FFF2-40B4-BE49-F238E27FC236}">
                <a16:creationId xmlns:a16="http://schemas.microsoft.com/office/drawing/2014/main" id="{E9305C9F-C189-44F9-7A02-39EDE5BC2797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78;p27">
            <a:extLst>
              <a:ext uri="{FF2B5EF4-FFF2-40B4-BE49-F238E27FC236}">
                <a16:creationId xmlns:a16="http://schemas.microsoft.com/office/drawing/2014/main" id="{E04F3F2F-C490-43F2-A722-C59CA9945A79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79;p27">
            <a:extLst>
              <a:ext uri="{FF2B5EF4-FFF2-40B4-BE49-F238E27FC236}">
                <a16:creationId xmlns:a16="http://schemas.microsoft.com/office/drawing/2014/main" id="{694C4AD8-D310-421E-1308-84048B8EB4AB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80;p27">
            <a:extLst>
              <a:ext uri="{FF2B5EF4-FFF2-40B4-BE49-F238E27FC236}">
                <a16:creationId xmlns:a16="http://schemas.microsoft.com/office/drawing/2014/main" id="{238D6964-833E-BB61-0FC3-3AB7FE989940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256BD423-964A-746E-5DA8-B38C204A7DF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2448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4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EE261-92FB-769A-A7CC-F149B2C95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>
            <a:extLst>
              <a:ext uri="{FF2B5EF4-FFF2-40B4-BE49-F238E27FC236}">
                <a16:creationId xmlns:a16="http://schemas.microsoft.com/office/drawing/2014/main" id="{E3DF0D9A-4C96-8242-8309-07090E58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فعل  الأصدقاء؟ تَعاوَن الأصدقاء  عَلى حمل ﭐلْكُتُبِ. رددوا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A81DD10-F867-E5BA-7F84-ED0A68C1C18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4" name="Espace réservé pour une image  2">
            <a:extLst>
              <a:ext uri="{FF2B5EF4-FFF2-40B4-BE49-F238E27FC236}">
                <a16:creationId xmlns:a16="http://schemas.microsoft.com/office/drawing/2014/main" id="{C22ABD01-D34E-002A-0EB4-60B25B81798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671;p27">
            <a:extLst>
              <a:ext uri="{FF2B5EF4-FFF2-40B4-BE49-F238E27FC236}">
                <a16:creationId xmlns:a16="http://schemas.microsoft.com/office/drawing/2014/main" id="{CB224101-BC86-D5C0-0EE4-CAB25F26319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2;p27">
            <a:extLst>
              <a:ext uri="{FF2B5EF4-FFF2-40B4-BE49-F238E27FC236}">
                <a16:creationId xmlns:a16="http://schemas.microsoft.com/office/drawing/2014/main" id="{01391468-1BBD-35CB-20CA-F00240F0008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1673;p27">
            <a:extLst>
              <a:ext uri="{FF2B5EF4-FFF2-40B4-BE49-F238E27FC236}">
                <a16:creationId xmlns:a16="http://schemas.microsoft.com/office/drawing/2014/main" id="{BBA49235-D2EF-B391-14D4-CB2B4EEB086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1674;p27">
            <a:extLst>
              <a:ext uri="{FF2B5EF4-FFF2-40B4-BE49-F238E27FC236}">
                <a16:creationId xmlns:a16="http://schemas.microsoft.com/office/drawing/2014/main" id="{F9B2094C-FE0E-71C8-2E7A-1203DF10DDA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Google Shape;1676;p27">
            <a:extLst>
              <a:ext uri="{FF2B5EF4-FFF2-40B4-BE49-F238E27FC236}">
                <a16:creationId xmlns:a16="http://schemas.microsoft.com/office/drawing/2014/main" id="{74612B09-DED8-0483-0FA7-DC682B591DB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677;p27">
            <a:extLst>
              <a:ext uri="{FF2B5EF4-FFF2-40B4-BE49-F238E27FC236}">
                <a16:creationId xmlns:a16="http://schemas.microsoft.com/office/drawing/2014/main" id="{6FBE15BF-46FE-7CCA-A22E-BC3FF297DEA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78;p27">
            <a:extLst>
              <a:ext uri="{FF2B5EF4-FFF2-40B4-BE49-F238E27FC236}">
                <a16:creationId xmlns:a16="http://schemas.microsoft.com/office/drawing/2014/main" id="{2BB2CCD0-9E25-1BE6-27B0-6E5AEADD78E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79;p27">
            <a:extLst>
              <a:ext uri="{FF2B5EF4-FFF2-40B4-BE49-F238E27FC236}">
                <a16:creationId xmlns:a16="http://schemas.microsoft.com/office/drawing/2014/main" id="{AEF2561B-DD19-4127-1DED-41169447C51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680;p27">
            <a:extLst>
              <a:ext uri="{FF2B5EF4-FFF2-40B4-BE49-F238E27FC236}">
                <a16:creationId xmlns:a16="http://schemas.microsoft.com/office/drawing/2014/main" id="{233730B5-8286-9505-312E-53075E2AEEE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E68A6831-B54D-574F-67E8-E91B494A4FA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1667;p27">
            <a:extLst>
              <a:ext uri="{FF2B5EF4-FFF2-40B4-BE49-F238E27FC236}">
                <a16:creationId xmlns:a16="http://schemas.microsoft.com/office/drawing/2014/main" id="{567D52C9-CC9A-6CFB-20F6-5B402CF0213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035" r="-10035"/>
          <a:stretch/>
        </p:blipFill>
        <p:spPr>
          <a:xfrm>
            <a:off x="2784640" y="2031128"/>
            <a:ext cx="3574720" cy="3256768"/>
          </a:xfrm>
          <a:prstGeom prst="rect">
            <a:avLst/>
          </a:prstGeom>
        </p:spPr>
      </p:pic>
      <p:sp>
        <p:nvSpPr>
          <p:cNvPr id="30" name="ZoneTexte 2">
            <a:extLst>
              <a:ext uri="{FF2B5EF4-FFF2-40B4-BE49-F238E27FC236}">
                <a16:creationId xmlns:a16="http://schemas.microsoft.com/office/drawing/2014/main" id="{8112FE62-C1DE-0B5A-D258-BD17CE9512AE}"/>
              </a:ext>
            </a:extLst>
          </p:cNvPr>
          <p:cNvSpPr txBox="1"/>
          <p:nvPr/>
        </p:nvSpPr>
        <p:spPr>
          <a:xfrm>
            <a:off x="1215966" y="5346264"/>
            <a:ext cx="67120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تَعاوَنَ </a:t>
            </a:r>
            <a:r>
              <a:rPr lang="ar-MA" sz="4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ﭐلْأَصْدِقاءُ عَلى حَمْلِ ﭐلْكُتُبِ.</a:t>
            </a:r>
            <a:endParaRPr lang="fr-MA" sz="4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808181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631EF-15DA-9498-70CC-C3FCED1E9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6B217AA-B3BD-5668-2208-C27CABF65E60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8DF96CF-1119-BFE5-6AA5-14124265FB7E}"/>
              </a:ext>
            </a:extLst>
          </p:cNvPr>
          <p:cNvSpPr txBox="1"/>
          <p:nvPr/>
        </p:nvSpPr>
        <p:spPr>
          <a:xfrm>
            <a:off x="4520188" y="3363959"/>
            <a:ext cx="28235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رافَقَتْ</a:t>
            </a:r>
            <a:endParaRPr lang="fr-MA" sz="6000" b="1" dirty="0">
              <a:solidFill>
                <a:srgbClr val="002060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11C284BD-CF5C-A4E9-73D7-7BF0F1A1F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الكلمة الثانية هي  رافَقَتْ  - رددوا رافقت. 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Google Shape;1665;p27">
            <a:extLst>
              <a:ext uri="{FF2B5EF4-FFF2-40B4-BE49-F238E27FC236}">
                <a16:creationId xmlns:a16="http://schemas.microsoft.com/office/drawing/2014/main" id="{6E7C07C1-A2CF-0A5B-BAB6-E774EC763E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47727" y="2252105"/>
            <a:ext cx="3124273" cy="3413624"/>
          </a:xfrm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C70154A0-FCA0-75BD-060C-ADD093FC395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671;p27">
            <a:extLst>
              <a:ext uri="{FF2B5EF4-FFF2-40B4-BE49-F238E27FC236}">
                <a16:creationId xmlns:a16="http://schemas.microsoft.com/office/drawing/2014/main" id="{B4EFC467-1B42-D1C7-A4F8-517878DCB58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2;p27">
            <a:extLst>
              <a:ext uri="{FF2B5EF4-FFF2-40B4-BE49-F238E27FC236}">
                <a16:creationId xmlns:a16="http://schemas.microsoft.com/office/drawing/2014/main" id="{2F77A0A6-9F5F-63AA-C82D-2E5A16A2A28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1673;p27">
            <a:extLst>
              <a:ext uri="{FF2B5EF4-FFF2-40B4-BE49-F238E27FC236}">
                <a16:creationId xmlns:a16="http://schemas.microsoft.com/office/drawing/2014/main" id="{7C4B1DD0-1CE4-7713-2C2A-2D598C5BBD6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674;p27">
            <a:extLst>
              <a:ext uri="{FF2B5EF4-FFF2-40B4-BE49-F238E27FC236}">
                <a16:creationId xmlns:a16="http://schemas.microsoft.com/office/drawing/2014/main" id="{CB2B90B0-CF3C-6EDC-C345-031F3FF163F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Google Shape;1676;p27">
            <a:extLst>
              <a:ext uri="{FF2B5EF4-FFF2-40B4-BE49-F238E27FC236}">
                <a16:creationId xmlns:a16="http://schemas.microsoft.com/office/drawing/2014/main" id="{29A5C55D-C369-1C22-94BA-B973CBF62BC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77;p27">
            <a:extLst>
              <a:ext uri="{FF2B5EF4-FFF2-40B4-BE49-F238E27FC236}">
                <a16:creationId xmlns:a16="http://schemas.microsoft.com/office/drawing/2014/main" id="{A325FF53-9FAF-D563-FE45-106C7A0B6A6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78;p27">
            <a:extLst>
              <a:ext uri="{FF2B5EF4-FFF2-40B4-BE49-F238E27FC236}">
                <a16:creationId xmlns:a16="http://schemas.microsoft.com/office/drawing/2014/main" id="{2CD298DD-CD6A-4753-479B-02E128F310A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79;p27">
            <a:extLst>
              <a:ext uri="{FF2B5EF4-FFF2-40B4-BE49-F238E27FC236}">
                <a16:creationId xmlns:a16="http://schemas.microsoft.com/office/drawing/2014/main" id="{44709D81-0093-FA58-D2C6-7F61D19DDCE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680;p27">
            <a:extLst>
              <a:ext uri="{FF2B5EF4-FFF2-40B4-BE49-F238E27FC236}">
                <a16:creationId xmlns:a16="http://schemas.microsoft.com/office/drawing/2014/main" id="{35B58F18-6A5F-4191-C8F6-D22F7CFE1B6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053910E9-479B-A970-DA3F-EAFE06DCDB8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0942572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FE485-3209-6CE5-D2FF-7FF555C17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10C5A1D-8138-801C-0979-99E59E7E1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38" y="746272"/>
            <a:ext cx="6840000" cy="612000"/>
          </a:xfrm>
        </p:spPr>
        <p:txBody>
          <a:bodyPr>
            <a:noAutofit/>
          </a:bodyPr>
          <a:lstStyle/>
          <a:p>
            <a:pPr algn="r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رافَقَتْ نَدى صَديقَتَها إِلى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 err="1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ﭐلْبُسْتانِ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 رددوا</a:t>
            </a:r>
            <a:b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9BC2DD3-1506-241A-D969-4ADA3E4B71C6}"/>
              </a:ext>
            </a:extLst>
          </p:cNvPr>
          <p:cNvSpPr txBox="1"/>
          <p:nvPr/>
        </p:nvSpPr>
        <p:spPr>
          <a:xfrm>
            <a:off x="1195249" y="5249954"/>
            <a:ext cx="675350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رافَقَتْ</a:t>
            </a:r>
            <a:r>
              <a:rPr lang="ar-MA" sz="5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نَدى صَديقَتَها إِلى</a:t>
            </a:r>
            <a:r>
              <a:rPr lang="fr-FR" sz="5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ﭐلْبُسْتانِ.</a:t>
            </a:r>
            <a:endParaRPr lang="fr-MA" sz="5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Google Shape;1665;p27">
            <a:extLst>
              <a:ext uri="{FF2B5EF4-FFF2-40B4-BE49-F238E27FC236}">
                <a16:creationId xmlns:a16="http://schemas.microsoft.com/office/drawing/2014/main" id="{E82CB210-0799-56DB-118D-691904C7E83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95625" y="1979109"/>
            <a:ext cx="2952750" cy="3226217"/>
          </a:xfrm>
          <a:prstGeom prst="rect">
            <a:avLst/>
          </a:prstGeo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EB1F77FC-6E44-683D-1EA2-43D3E052F34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671;p27">
            <a:extLst>
              <a:ext uri="{FF2B5EF4-FFF2-40B4-BE49-F238E27FC236}">
                <a16:creationId xmlns:a16="http://schemas.microsoft.com/office/drawing/2014/main" id="{56558755-AA48-A957-E77D-C47E4F5CBD0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1672;p27">
            <a:extLst>
              <a:ext uri="{FF2B5EF4-FFF2-40B4-BE49-F238E27FC236}">
                <a16:creationId xmlns:a16="http://schemas.microsoft.com/office/drawing/2014/main" id="{96EF89F4-D355-A65E-F962-B51D08A2894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3;p27">
            <a:extLst>
              <a:ext uri="{FF2B5EF4-FFF2-40B4-BE49-F238E27FC236}">
                <a16:creationId xmlns:a16="http://schemas.microsoft.com/office/drawing/2014/main" id="{7455F41E-C604-DC5B-9CDC-B478EA45B8E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1674;p27">
            <a:extLst>
              <a:ext uri="{FF2B5EF4-FFF2-40B4-BE49-F238E27FC236}">
                <a16:creationId xmlns:a16="http://schemas.microsoft.com/office/drawing/2014/main" id="{51CE5BC6-7FEA-7FE4-F11B-736D7EA1440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Google Shape;1676;p27">
            <a:extLst>
              <a:ext uri="{FF2B5EF4-FFF2-40B4-BE49-F238E27FC236}">
                <a16:creationId xmlns:a16="http://schemas.microsoft.com/office/drawing/2014/main" id="{1C78E32E-29AC-1420-B7F3-4FED1390015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677;p27">
            <a:extLst>
              <a:ext uri="{FF2B5EF4-FFF2-40B4-BE49-F238E27FC236}">
                <a16:creationId xmlns:a16="http://schemas.microsoft.com/office/drawing/2014/main" id="{3E257194-0CA4-258A-73E2-02660D5B196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78;p27">
            <a:extLst>
              <a:ext uri="{FF2B5EF4-FFF2-40B4-BE49-F238E27FC236}">
                <a16:creationId xmlns:a16="http://schemas.microsoft.com/office/drawing/2014/main" id="{09817FD7-7702-3ACA-848C-9F345364604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79;p27">
            <a:extLst>
              <a:ext uri="{FF2B5EF4-FFF2-40B4-BE49-F238E27FC236}">
                <a16:creationId xmlns:a16="http://schemas.microsoft.com/office/drawing/2014/main" id="{98FF755B-1AC2-2256-9CD1-DE59700A32E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80;p27">
            <a:extLst>
              <a:ext uri="{FF2B5EF4-FFF2-40B4-BE49-F238E27FC236}">
                <a16:creationId xmlns:a16="http://schemas.microsoft.com/office/drawing/2014/main" id="{19E0DAB0-7727-14F2-E6D1-7E5F3122867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1434277C-6504-4A74-BA90-3DA4D3D21F1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4015880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F24FA-92D9-760E-A5F1-E65EE054F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FE7D473-F2ED-744F-942A-A6D19C104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كانت فرح ذاهبة إلى البستان، هل يرافقها أحد؟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DD09E8F-5B37-4435-8639-32312ED89B1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1282" y="1989138"/>
            <a:ext cx="3017093" cy="3300388"/>
          </a:xfrm>
          <a:prstGeom prst="rect">
            <a:avLst/>
          </a:prstGeo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CB4A3D60-2DA2-BE22-A5DE-8E8439E62AC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671;p27">
            <a:extLst>
              <a:ext uri="{FF2B5EF4-FFF2-40B4-BE49-F238E27FC236}">
                <a16:creationId xmlns:a16="http://schemas.microsoft.com/office/drawing/2014/main" id="{93159E60-0B47-9180-E4AE-F90BE2BB80D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1672;p27">
            <a:extLst>
              <a:ext uri="{FF2B5EF4-FFF2-40B4-BE49-F238E27FC236}">
                <a16:creationId xmlns:a16="http://schemas.microsoft.com/office/drawing/2014/main" id="{7B2058B2-CC55-F4A6-109F-F01223F9B33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3;p27">
            <a:extLst>
              <a:ext uri="{FF2B5EF4-FFF2-40B4-BE49-F238E27FC236}">
                <a16:creationId xmlns:a16="http://schemas.microsoft.com/office/drawing/2014/main" id="{277F8759-F9CC-7EE2-560D-1EABABBA02F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1674;p27">
            <a:extLst>
              <a:ext uri="{FF2B5EF4-FFF2-40B4-BE49-F238E27FC236}">
                <a16:creationId xmlns:a16="http://schemas.microsoft.com/office/drawing/2014/main" id="{0B4EB997-FEE6-FB4D-4ED9-FD1FB44BBA5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Google Shape;1676;p27">
            <a:extLst>
              <a:ext uri="{FF2B5EF4-FFF2-40B4-BE49-F238E27FC236}">
                <a16:creationId xmlns:a16="http://schemas.microsoft.com/office/drawing/2014/main" id="{8A6D3794-B675-4BED-0FE6-1BEA3FCECFA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677;p27">
            <a:extLst>
              <a:ext uri="{FF2B5EF4-FFF2-40B4-BE49-F238E27FC236}">
                <a16:creationId xmlns:a16="http://schemas.microsoft.com/office/drawing/2014/main" id="{2995FB68-0969-A559-2394-C2300FDF62E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78;p27">
            <a:extLst>
              <a:ext uri="{FF2B5EF4-FFF2-40B4-BE49-F238E27FC236}">
                <a16:creationId xmlns:a16="http://schemas.microsoft.com/office/drawing/2014/main" id="{B763FF3C-DA8F-E174-37DA-3C15EC59F20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79;p27">
            <a:extLst>
              <a:ext uri="{FF2B5EF4-FFF2-40B4-BE49-F238E27FC236}">
                <a16:creationId xmlns:a16="http://schemas.microsoft.com/office/drawing/2014/main" id="{5F6C2D86-8B94-80FF-D01F-DCE7D2B2EB5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80;p27">
            <a:extLst>
              <a:ext uri="{FF2B5EF4-FFF2-40B4-BE49-F238E27FC236}">
                <a16:creationId xmlns:a16="http://schemas.microsoft.com/office/drawing/2014/main" id="{8871DE13-EFB3-DEE7-3D5D-DB30B4A21CD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39322406-A34B-4534-3647-C76E12B4EE5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79038191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4C94E-5645-1973-7777-F71A17B3A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635A411A-A557-668E-FB58-5B719EDE0C55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FF286FC-8089-1244-AF27-DE08D2987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والآن ماذا فعلت ندى؟ رافقت ندى صديقتها إلى البستان. رددوا رافقت.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6A6E782-5ACA-29E6-7F9A-BD896DC0D230}"/>
              </a:ext>
            </a:extLst>
          </p:cNvPr>
          <p:cNvSpPr txBox="1"/>
          <p:nvPr/>
        </p:nvSpPr>
        <p:spPr>
          <a:xfrm>
            <a:off x="1195249" y="5382859"/>
            <a:ext cx="675350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رافَقَتْ</a:t>
            </a:r>
            <a:r>
              <a:rPr lang="ar-MA" sz="5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نَدى صَديقَتَها إِلى</a:t>
            </a:r>
            <a:r>
              <a:rPr lang="fr-FR" sz="5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ﭐلْبُسْتانِ.</a:t>
            </a:r>
            <a:endParaRPr lang="fr-MA" sz="5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01 (1)">
            <a:hlinkClick r:id="" action="ppaction://media"/>
            <a:extLst>
              <a:ext uri="{FF2B5EF4-FFF2-40B4-BE49-F238E27FC236}">
                <a16:creationId xmlns:a16="http://schemas.microsoft.com/office/drawing/2014/main" id="{564F56E7-F164-B753-5D8D-F44283EE9E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1" r="-997"/>
          <a:stretch>
            <a:fillRect/>
          </a:stretch>
        </p:blipFill>
        <p:spPr>
          <a:xfrm>
            <a:off x="3095625" y="2040307"/>
            <a:ext cx="2952750" cy="302418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D636242-E2E7-8597-B6A7-EE0E9F86DD1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94A1F633-3F46-5473-B06A-6BF3983FE37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671;p27">
            <a:extLst>
              <a:ext uri="{FF2B5EF4-FFF2-40B4-BE49-F238E27FC236}">
                <a16:creationId xmlns:a16="http://schemas.microsoft.com/office/drawing/2014/main" id="{91FD26B5-1DC5-40CC-C33A-9FFE13B030E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672;p27">
            <a:extLst>
              <a:ext uri="{FF2B5EF4-FFF2-40B4-BE49-F238E27FC236}">
                <a16:creationId xmlns:a16="http://schemas.microsoft.com/office/drawing/2014/main" id="{8B0F42CC-B870-B119-5FD4-FB195B971FA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673;p27">
            <a:extLst>
              <a:ext uri="{FF2B5EF4-FFF2-40B4-BE49-F238E27FC236}">
                <a16:creationId xmlns:a16="http://schemas.microsoft.com/office/drawing/2014/main" id="{F41A3732-F235-37B1-6170-6BDEDC2D4C6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674;p27">
            <a:extLst>
              <a:ext uri="{FF2B5EF4-FFF2-40B4-BE49-F238E27FC236}">
                <a16:creationId xmlns:a16="http://schemas.microsoft.com/office/drawing/2014/main" id="{F818BDE2-0228-A808-7E9F-39FEAD09218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oogle Shape;1676;p27">
            <a:extLst>
              <a:ext uri="{FF2B5EF4-FFF2-40B4-BE49-F238E27FC236}">
                <a16:creationId xmlns:a16="http://schemas.microsoft.com/office/drawing/2014/main" id="{0A9948CB-D5FF-93DB-E690-5F23519CB4BE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77;p27">
            <a:extLst>
              <a:ext uri="{FF2B5EF4-FFF2-40B4-BE49-F238E27FC236}">
                <a16:creationId xmlns:a16="http://schemas.microsoft.com/office/drawing/2014/main" id="{8277FB89-031C-2C1A-5A7F-C8D9A841A823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678;p27">
            <a:extLst>
              <a:ext uri="{FF2B5EF4-FFF2-40B4-BE49-F238E27FC236}">
                <a16:creationId xmlns:a16="http://schemas.microsoft.com/office/drawing/2014/main" id="{0F201FD6-DC86-104C-B7AA-78A2009849A3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679;p27">
            <a:extLst>
              <a:ext uri="{FF2B5EF4-FFF2-40B4-BE49-F238E27FC236}">
                <a16:creationId xmlns:a16="http://schemas.microsoft.com/office/drawing/2014/main" id="{756551BF-D8E9-522E-FDA1-A9612C3FF258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680;p27">
            <a:extLst>
              <a:ext uri="{FF2B5EF4-FFF2-40B4-BE49-F238E27FC236}">
                <a16:creationId xmlns:a16="http://schemas.microsoft.com/office/drawing/2014/main" id="{B0555C02-B32E-848D-28E0-634E39088F18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1252;p5">
            <a:extLst>
              <a:ext uri="{FF2B5EF4-FFF2-40B4-BE49-F238E27FC236}">
                <a16:creationId xmlns:a16="http://schemas.microsoft.com/office/drawing/2014/main" id="{D481B113-213B-A6FB-911B-8E66E1AF9CA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43385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7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27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100000">
                <p:cTn id="15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CAA72-5AA5-0BE3-9718-CCE1F510B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CE4C268-9513-3E57-8E6C-5BCAE4725BC7}"/>
              </a:ext>
            </a:extLst>
          </p:cNvPr>
          <p:cNvSpPr txBox="1"/>
          <p:nvPr/>
        </p:nvSpPr>
        <p:spPr>
          <a:xfrm>
            <a:off x="6653269" y="3645310"/>
            <a:ext cx="12709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defRPr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أَجَّلَ</a:t>
            </a:r>
            <a:endParaRPr lang="fr-MA" sz="48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1CFF4F4-0332-CF70-C3F9-7921ACEDC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 الموالية هي أَجَّلَ. رددوا أَجَّلَ.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calendar (1)">
            <a:hlinkClick r:id="" action="ppaction://media"/>
            <a:extLst>
              <a:ext uri="{FF2B5EF4-FFF2-40B4-BE49-F238E27FC236}">
                <a16:creationId xmlns:a16="http://schemas.microsoft.com/office/drawing/2014/main" id="{DC5B4FC4-98CB-4A51-86E4-13238B93298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6083" y="1476000"/>
            <a:ext cx="3985918" cy="4479492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98DD453-7BD9-7F9A-C32A-78ACA341659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278BCD90-912F-B6B2-4D0F-EEBA47E70E2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671;p27">
            <a:extLst>
              <a:ext uri="{FF2B5EF4-FFF2-40B4-BE49-F238E27FC236}">
                <a16:creationId xmlns:a16="http://schemas.microsoft.com/office/drawing/2014/main" id="{AD47FC93-828D-9C07-1FD2-12170D04B03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672;p27">
            <a:extLst>
              <a:ext uri="{FF2B5EF4-FFF2-40B4-BE49-F238E27FC236}">
                <a16:creationId xmlns:a16="http://schemas.microsoft.com/office/drawing/2014/main" id="{9B4F1EA1-E504-10A2-19E5-1D813DE22B24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673;p27">
            <a:extLst>
              <a:ext uri="{FF2B5EF4-FFF2-40B4-BE49-F238E27FC236}">
                <a16:creationId xmlns:a16="http://schemas.microsoft.com/office/drawing/2014/main" id="{5149D5D8-0FF1-7F96-E202-6670C16FC02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Google Shape;1674;p27">
            <a:extLst>
              <a:ext uri="{FF2B5EF4-FFF2-40B4-BE49-F238E27FC236}">
                <a16:creationId xmlns:a16="http://schemas.microsoft.com/office/drawing/2014/main" id="{8A497054-052C-77A8-0DCE-C76414F4591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Google Shape;1676;p27">
            <a:extLst>
              <a:ext uri="{FF2B5EF4-FFF2-40B4-BE49-F238E27FC236}">
                <a16:creationId xmlns:a16="http://schemas.microsoft.com/office/drawing/2014/main" id="{BCFB87FC-D9DF-EB09-61C3-D9342840A5D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677;p27">
            <a:extLst>
              <a:ext uri="{FF2B5EF4-FFF2-40B4-BE49-F238E27FC236}">
                <a16:creationId xmlns:a16="http://schemas.microsoft.com/office/drawing/2014/main" id="{B7C39EEE-840E-B840-9228-CA49AE23A212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678;p27">
            <a:extLst>
              <a:ext uri="{FF2B5EF4-FFF2-40B4-BE49-F238E27FC236}">
                <a16:creationId xmlns:a16="http://schemas.microsoft.com/office/drawing/2014/main" id="{331BEB5C-4579-4F44-F835-168DC9A45AB1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79;p27">
            <a:extLst>
              <a:ext uri="{FF2B5EF4-FFF2-40B4-BE49-F238E27FC236}">
                <a16:creationId xmlns:a16="http://schemas.microsoft.com/office/drawing/2014/main" id="{6AB5B2EE-8D7C-C885-8B79-6E00637481E5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80;p27">
            <a:extLst>
              <a:ext uri="{FF2B5EF4-FFF2-40B4-BE49-F238E27FC236}">
                <a16:creationId xmlns:a16="http://schemas.microsoft.com/office/drawing/2014/main" id="{D47EE7EB-C6CD-58D1-FD61-A039DECDA6E5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52;p5">
            <a:extLst>
              <a:ext uri="{FF2B5EF4-FFF2-40B4-BE49-F238E27FC236}">
                <a16:creationId xmlns:a16="http://schemas.microsoft.com/office/drawing/2014/main" id="{4613D557-AA43-1A70-899B-D58008ACCCF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88497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7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55707-5001-37C6-B362-38130075E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97AE60C3-6783-5B47-86B2-F7EFD3619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متى كانت المباراة مبرمجة؟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F258955-22FB-9A37-BF84-41DC15A95C7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5934" y="2568595"/>
            <a:ext cx="2438765" cy="266177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D576610-1D9C-572C-CD95-6613FF7180C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02114" y="2568595"/>
            <a:ext cx="2438765" cy="2664630"/>
          </a:xfrm>
          <a:prstGeom prst="rect">
            <a:avLst/>
          </a:prstGeom>
        </p:spPr>
      </p:pic>
      <p:pic>
        <p:nvPicPr>
          <p:cNvPr id="4" name="Espace réservé pour une image  2">
            <a:extLst>
              <a:ext uri="{FF2B5EF4-FFF2-40B4-BE49-F238E27FC236}">
                <a16:creationId xmlns:a16="http://schemas.microsoft.com/office/drawing/2014/main" id="{67377478-46A7-24EE-2ACE-B8A02982E9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671;p27">
            <a:extLst>
              <a:ext uri="{FF2B5EF4-FFF2-40B4-BE49-F238E27FC236}">
                <a16:creationId xmlns:a16="http://schemas.microsoft.com/office/drawing/2014/main" id="{BCB29735-54B3-A1ED-E197-29182284809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2;p27">
            <a:extLst>
              <a:ext uri="{FF2B5EF4-FFF2-40B4-BE49-F238E27FC236}">
                <a16:creationId xmlns:a16="http://schemas.microsoft.com/office/drawing/2014/main" id="{F0AD8FED-1C42-726C-D4FA-61D68EEDF2E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1673;p27">
            <a:extLst>
              <a:ext uri="{FF2B5EF4-FFF2-40B4-BE49-F238E27FC236}">
                <a16:creationId xmlns:a16="http://schemas.microsoft.com/office/drawing/2014/main" id="{E5F08F8F-8F4E-3ED8-8D59-8DA28370463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1674;p27">
            <a:extLst>
              <a:ext uri="{FF2B5EF4-FFF2-40B4-BE49-F238E27FC236}">
                <a16:creationId xmlns:a16="http://schemas.microsoft.com/office/drawing/2014/main" id="{089AD4DD-E0B3-E149-A96D-A5585E1141D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Google Shape;1676;p27">
            <a:extLst>
              <a:ext uri="{FF2B5EF4-FFF2-40B4-BE49-F238E27FC236}">
                <a16:creationId xmlns:a16="http://schemas.microsoft.com/office/drawing/2014/main" id="{5D01FC48-8379-34FF-FAEB-22A3A7710DA8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77;p27">
            <a:extLst>
              <a:ext uri="{FF2B5EF4-FFF2-40B4-BE49-F238E27FC236}">
                <a16:creationId xmlns:a16="http://schemas.microsoft.com/office/drawing/2014/main" id="{22591A30-A05A-6155-1519-E78024B84D3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78;p27">
            <a:extLst>
              <a:ext uri="{FF2B5EF4-FFF2-40B4-BE49-F238E27FC236}">
                <a16:creationId xmlns:a16="http://schemas.microsoft.com/office/drawing/2014/main" id="{1AF23B36-5658-7B86-AFB6-CA556D924D7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79;p27">
            <a:extLst>
              <a:ext uri="{FF2B5EF4-FFF2-40B4-BE49-F238E27FC236}">
                <a16:creationId xmlns:a16="http://schemas.microsoft.com/office/drawing/2014/main" id="{85EF6CF1-F0A8-C0D2-A8CF-BF426BF04FB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680;p27">
            <a:extLst>
              <a:ext uri="{FF2B5EF4-FFF2-40B4-BE49-F238E27FC236}">
                <a16:creationId xmlns:a16="http://schemas.microsoft.com/office/drawing/2014/main" id="{30B5D8FB-5EE9-F53B-563B-502F9064BBBE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52;p5">
            <a:extLst>
              <a:ext uri="{FF2B5EF4-FFF2-40B4-BE49-F238E27FC236}">
                <a16:creationId xmlns:a16="http://schemas.microsoft.com/office/drawing/2014/main" id="{9B94B2DD-CF17-E02E-CBB8-80BD293CE4D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95120880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47FD8-4A18-83F3-6A16-553FB3F5A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7132FA8-41F7-4C84-DC07-A9C71EEDE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كانت المباراة مبرمجة يوم الأربعاء. هل يمكن لعب المباراة اليوم؟ لا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65A82F87-B3CC-40D3-9274-10B59C7B277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5934" y="2568595"/>
            <a:ext cx="2438765" cy="2661771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0B31DF0-9B8E-4BA1-A379-3A35B4361B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02114" y="2568595"/>
            <a:ext cx="2438765" cy="2664630"/>
          </a:xfrm>
          <a:prstGeom prst="rect">
            <a:avLst/>
          </a:prstGeo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8041E064-6A89-B24A-8B67-77BB58D753E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671;p27">
            <a:extLst>
              <a:ext uri="{FF2B5EF4-FFF2-40B4-BE49-F238E27FC236}">
                <a16:creationId xmlns:a16="http://schemas.microsoft.com/office/drawing/2014/main" id="{6E6EA78E-D2D1-7E7C-59F5-D3BBC0FC154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1672;p27">
            <a:extLst>
              <a:ext uri="{FF2B5EF4-FFF2-40B4-BE49-F238E27FC236}">
                <a16:creationId xmlns:a16="http://schemas.microsoft.com/office/drawing/2014/main" id="{081D8EA4-0DE4-23DF-A45C-2F31E9CEE72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1673;p27">
            <a:extLst>
              <a:ext uri="{FF2B5EF4-FFF2-40B4-BE49-F238E27FC236}">
                <a16:creationId xmlns:a16="http://schemas.microsoft.com/office/drawing/2014/main" id="{1790ED14-8819-41CF-0F9F-224C8F97E4D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4;p27">
            <a:extLst>
              <a:ext uri="{FF2B5EF4-FFF2-40B4-BE49-F238E27FC236}">
                <a16:creationId xmlns:a16="http://schemas.microsoft.com/office/drawing/2014/main" id="{2B178FFB-1F5F-80A6-A3BF-A67A0918AD8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Google Shape;1676;p27">
            <a:extLst>
              <a:ext uri="{FF2B5EF4-FFF2-40B4-BE49-F238E27FC236}">
                <a16:creationId xmlns:a16="http://schemas.microsoft.com/office/drawing/2014/main" id="{62B00F69-FCB2-D9D6-F52B-D81AF84EE1E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677;p27">
            <a:extLst>
              <a:ext uri="{FF2B5EF4-FFF2-40B4-BE49-F238E27FC236}">
                <a16:creationId xmlns:a16="http://schemas.microsoft.com/office/drawing/2014/main" id="{2F753FC1-F6E7-4F0A-4C3D-97F55A0C18C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678;p27">
            <a:extLst>
              <a:ext uri="{FF2B5EF4-FFF2-40B4-BE49-F238E27FC236}">
                <a16:creationId xmlns:a16="http://schemas.microsoft.com/office/drawing/2014/main" id="{F16132D4-ED6E-05D0-5446-02E6BA286EF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79;p27">
            <a:extLst>
              <a:ext uri="{FF2B5EF4-FFF2-40B4-BE49-F238E27FC236}">
                <a16:creationId xmlns:a16="http://schemas.microsoft.com/office/drawing/2014/main" id="{1B2E8176-2799-450C-A4CB-0367EDA89A35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80;p27">
            <a:extLst>
              <a:ext uri="{FF2B5EF4-FFF2-40B4-BE49-F238E27FC236}">
                <a16:creationId xmlns:a16="http://schemas.microsoft.com/office/drawing/2014/main" id="{117BF157-5629-C344-D782-2CBF939730DC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252;p5">
            <a:extLst>
              <a:ext uri="{FF2B5EF4-FFF2-40B4-BE49-F238E27FC236}">
                <a16:creationId xmlns:a16="http://schemas.microsoft.com/office/drawing/2014/main" id="{A6D78477-8003-69EB-F0DC-C55E88A4E61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50118559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83EA4-D2FF-BF3B-B475-2F2195F40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E7EA0FB-71B2-CB57-2169-BFDE1804C23C}"/>
              </a:ext>
            </a:extLst>
          </p:cNvPr>
          <p:cNvSpPr txBox="1"/>
          <p:nvPr/>
        </p:nvSpPr>
        <p:spPr>
          <a:xfrm>
            <a:off x="1668327" y="5271626"/>
            <a:ext cx="592378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تَأَجَّلَتِ</a:t>
            </a:r>
            <a:r>
              <a:rPr lang="ar-MA" sz="5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ﭐلْمُباراةُ إِلى يَوْمِ ﭐلْخَميسِ.</a:t>
            </a:r>
            <a:endParaRPr lang="fr-MA" sz="5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AFADFE-69EC-E0DF-BF97-2C5817CC6B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67715" y="1988204"/>
            <a:ext cx="3091786" cy="337450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D39BF930-DD67-174B-8FFA-557036D1C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لأن المطر يهطل بغزارة،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تَأَجَّلَتْ المباراة إلى يوم الخميس.رددوا تَأَجَّلَتْ.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35E0F8D1-BB7E-B09D-77A8-A3DB0671B2A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671;p27">
            <a:extLst>
              <a:ext uri="{FF2B5EF4-FFF2-40B4-BE49-F238E27FC236}">
                <a16:creationId xmlns:a16="http://schemas.microsoft.com/office/drawing/2014/main" id="{BB33FD5A-F53A-8725-618F-749A86EF0CC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2;p27">
            <a:extLst>
              <a:ext uri="{FF2B5EF4-FFF2-40B4-BE49-F238E27FC236}">
                <a16:creationId xmlns:a16="http://schemas.microsoft.com/office/drawing/2014/main" id="{BAA7EEC5-1349-30F9-CC24-95DB1156BBC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1673;p27">
            <a:extLst>
              <a:ext uri="{FF2B5EF4-FFF2-40B4-BE49-F238E27FC236}">
                <a16:creationId xmlns:a16="http://schemas.microsoft.com/office/drawing/2014/main" id="{DBBC3343-C47D-2AD5-CFDE-D6977203FB6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1674;p27">
            <a:extLst>
              <a:ext uri="{FF2B5EF4-FFF2-40B4-BE49-F238E27FC236}">
                <a16:creationId xmlns:a16="http://schemas.microsoft.com/office/drawing/2014/main" id="{D39784BB-A394-376B-9BBB-359A1A79613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Google Shape;1676;p27">
            <a:extLst>
              <a:ext uri="{FF2B5EF4-FFF2-40B4-BE49-F238E27FC236}">
                <a16:creationId xmlns:a16="http://schemas.microsoft.com/office/drawing/2014/main" id="{C4BAC6CF-6642-AC0E-3FFD-CCD51B0A1AB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77;p27">
            <a:extLst>
              <a:ext uri="{FF2B5EF4-FFF2-40B4-BE49-F238E27FC236}">
                <a16:creationId xmlns:a16="http://schemas.microsoft.com/office/drawing/2014/main" id="{082407A3-1C02-6E87-95F1-96DE28632B5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78;p27">
            <a:extLst>
              <a:ext uri="{FF2B5EF4-FFF2-40B4-BE49-F238E27FC236}">
                <a16:creationId xmlns:a16="http://schemas.microsoft.com/office/drawing/2014/main" id="{3574A7D9-C715-F0B9-A337-8E819F9C9CB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79;p27">
            <a:extLst>
              <a:ext uri="{FF2B5EF4-FFF2-40B4-BE49-F238E27FC236}">
                <a16:creationId xmlns:a16="http://schemas.microsoft.com/office/drawing/2014/main" id="{44E4722F-F1AB-D2F1-0ACC-7093D0992E8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680;p27">
            <a:extLst>
              <a:ext uri="{FF2B5EF4-FFF2-40B4-BE49-F238E27FC236}">
                <a16:creationId xmlns:a16="http://schemas.microsoft.com/office/drawing/2014/main" id="{0D77893C-0F51-DBA1-66E4-6321B91444E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227E4E14-586C-FA2A-A359-EAB51947218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19560733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D848E-B20B-1C05-B91C-2B29F1D50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C535B8D-2396-F581-57E0-FA396212F9E1}"/>
              </a:ext>
            </a:extLst>
          </p:cNvPr>
          <p:cNvSpPr txBox="1"/>
          <p:nvPr/>
        </p:nvSpPr>
        <p:spPr>
          <a:xfrm>
            <a:off x="5520566" y="3429000"/>
            <a:ext cx="21723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algn="r" rtl="1"/>
            <a:r>
              <a:rPr lang="ar-MA" sz="6000" dirty="0">
                <a:solidFill>
                  <a:schemeClr val="tx2"/>
                </a:solidFill>
              </a:rPr>
              <a:t> </a:t>
            </a:r>
            <a:r>
              <a:rPr lang="ar-MA" sz="6000" dirty="0">
                <a:solidFill>
                  <a:srgbClr val="424D7B"/>
                </a:solidFill>
              </a:rPr>
              <a:t>مُتَحَمِّسَةٌ</a:t>
            </a:r>
            <a:endParaRPr lang="fr-MA" sz="6000" dirty="0">
              <a:solidFill>
                <a:srgbClr val="424D7B"/>
              </a:solidFill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6A1C0FA4-4382-B3EE-2E66-45397B3A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 التالية هي متحمسة. مُتَحَمِّسَةٌ، رددوا.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03">
            <a:hlinkClick r:id="" action="ppaction://media"/>
            <a:extLst>
              <a:ext uri="{FF2B5EF4-FFF2-40B4-BE49-F238E27FC236}">
                <a16:creationId xmlns:a16="http://schemas.microsoft.com/office/drawing/2014/main" id="{8377FA8B-2FB8-EAED-324F-DF3D61C030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4922" y="2091762"/>
            <a:ext cx="4843463" cy="3598862"/>
          </a:xfrm>
          <a:prstGeom prst="roundRect">
            <a:avLst>
              <a:gd name="adj" fmla="val 16667"/>
            </a:avLst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3ED5CB53-1E7F-38F8-BE03-6BE5D306082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F15A49EF-4197-6824-3B93-3A2FEFA779A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671;p27">
            <a:extLst>
              <a:ext uri="{FF2B5EF4-FFF2-40B4-BE49-F238E27FC236}">
                <a16:creationId xmlns:a16="http://schemas.microsoft.com/office/drawing/2014/main" id="{55BCC9EC-BE74-FDDA-A5BF-0DC97A61B22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1672;p27">
            <a:extLst>
              <a:ext uri="{FF2B5EF4-FFF2-40B4-BE49-F238E27FC236}">
                <a16:creationId xmlns:a16="http://schemas.microsoft.com/office/drawing/2014/main" id="{800DD9C6-2CAF-6BCF-4B69-9AD6C613DEE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673;p27">
            <a:extLst>
              <a:ext uri="{FF2B5EF4-FFF2-40B4-BE49-F238E27FC236}">
                <a16:creationId xmlns:a16="http://schemas.microsoft.com/office/drawing/2014/main" id="{5D5691F6-DE7E-4475-9284-193F1969CA7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674;p27">
            <a:extLst>
              <a:ext uri="{FF2B5EF4-FFF2-40B4-BE49-F238E27FC236}">
                <a16:creationId xmlns:a16="http://schemas.microsoft.com/office/drawing/2014/main" id="{4712CFCB-503D-4825-A4DA-7E119075496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oogle Shape;1676;p27">
            <a:extLst>
              <a:ext uri="{FF2B5EF4-FFF2-40B4-BE49-F238E27FC236}">
                <a16:creationId xmlns:a16="http://schemas.microsoft.com/office/drawing/2014/main" id="{D2BE640E-E590-7D78-5315-6D93064B0E6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77;p27">
            <a:extLst>
              <a:ext uri="{FF2B5EF4-FFF2-40B4-BE49-F238E27FC236}">
                <a16:creationId xmlns:a16="http://schemas.microsoft.com/office/drawing/2014/main" id="{BF4A5ADC-B4A4-42E6-BCAC-2F550FB48D97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678;p27">
            <a:extLst>
              <a:ext uri="{FF2B5EF4-FFF2-40B4-BE49-F238E27FC236}">
                <a16:creationId xmlns:a16="http://schemas.microsoft.com/office/drawing/2014/main" id="{688D16EE-5299-706A-C986-09E30FEB96B4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679;p27">
            <a:extLst>
              <a:ext uri="{FF2B5EF4-FFF2-40B4-BE49-F238E27FC236}">
                <a16:creationId xmlns:a16="http://schemas.microsoft.com/office/drawing/2014/main" id="{03D6CED2-6C64-0499-0F6E-90711FEE7BBA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80;p27">
            <a:extLst>
              <a:ext uri="{FF2B5EF4-FFF2-40B4-BE49-F238E27FC236}">
                <a16:creationId xmlns:a16="http://schemas.microsoft.com/office/drawing/2014/main" id="{ADF2ED95-496C-3243-7605-F963A290194A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1252;p5">
            <a:extLst>
              <a:ext uri="{FF2B5EF4-FFF2-40B4-BE49-F238E27FC236}">
                <a16:creationId xmlns:a16="http://schemas.microsoft.com/office/drawing/2014/main" id="{99315D61-FA64-0520-E811-E007CB53F52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300931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4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BF8B1-E291-A22D-4CA6-26689BEF0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264C0BE-543C-D4BF-54C3-43AAA05372F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C9148277-F703-9347-AFDD-D622027DE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اَلطِّفْلَةُ مُتَحَمِّسَةٌ لِلَّعِبِ    -  رددوا  .</a:t>
            </a:r>
            <a:br>
              <a:rPr lang="f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0" name="Espace réservé pour une image  12">
            <a:extLst>
              <a:ext uri="{FF2B5EF4-FFF2-40B4-BE49-F238E27FC236}">
                <a16:creationId xmlns:a16="http://schemas.microsoft.com/office/drawing/2014/main" id="{FE12E25A-38AF-4540-A506-B67E465698CC}"/>
              </a:ext>
            </a:extLst>
          </p:cNvPr>
          <p:cNvSpPr txBox="1">
            <a:spLocks/>
          </p:cNvSpPr>
          <p:nvPr/>
        </p:nvSpPr>
        <p:spPr>
          <a:xfrm>
            <a:off x="1795348" y="2161144"/>
            <a:ext cx="5967885" cy="3978590"/>
          </a:xfrm>
          <a:prstGeom prst="roundRect">
            <a:avLst/>
          </a:prstGeom>
        </p:spPr>
        <p:txBody>
          <a:bodyPr/>
          <a:lstStyle/>
          <a:p>
            <a:endParaRPr lang="f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AE65AEC-ECBE-CB9B-FE85-A65911DB7A9B}"/>
              </a:ext>
            </a:extLst>
          </p:cNvPr>
          <p:cNvSpPr txBox="1"/>
          <p:nvPr/>
        </p:nvSpPr>
        <p:spPr>
          <a:xfrm>
            <a:off x="309455" y="5329119"/>
            <a:ext cx="833507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rtl="1"/>
            <a:r>
              <a:rPr lang="ar-MA" sz="5000" dirty="0">
                <a:solidFill>
                  <a:srgbClr val="002060"/>
                </a:solidFill>
              </a:rPr>
              <a:t>ا</a:t>
            </a:r>
            <a:r>
              <a:rPr lang="ar-MA" sz="5000" dirty="0">
                <a:solidFill>
                  <a:srgbClr val="424D7B"/>
                </a:solidFill>
              </a:rPr>
              <a:t>َلطِّفْلَةُ</a:t>
            </a:r>
            <a:r>
              <a:rPr lang="ar-MA" sz="5000" dirty="0">
                <a:solidFill>
                  <a:schemeClr val="tx2"/>
                </a:solidFill>
              </a:rPr>
              <a:t> </a:t>
            </a:r>
            <a:r>
              <a:rPr lang="ar-MA" sz="5000" dirty="0">
                <a:solidFill>
                  <a:srgbClr val="C00000"/>
                </a:solidFill>
              </a:rPr>
              <a:t>مُتَحَمِّسَةٌ</a:t>
            </a:r>
            <a:r>
              <a:rPr lang="ar-MA" sz="5000" dirty="0">
                <a:solidFill>
                  <a:schemeClr val="tx2"/>
                </a:solidFill>
              </a:rPr>
              <a:t> </a:t>
            </a:r>
            <a:r>
              <a:rPr lang="ar-MA" sz="5000" dirty="0">
                <a:solidFill>
                  <a:srgbClr val="424D7B"/>
                </a:solidFill>
              </a:rPr>
              <a:t>لِلَّعِبِ.</a:t>
            </a:r>
            <a:endParaRPr lang="fr-MA" sz="5000" dirty="0">
              <a:solidFill>
                <a:srgbClr val="424D7B"/>
              </a:solidFill>
            </a:endParaRPr>
          </a:p>
        </p:txBody>
      </p:sp>
      <p:pic>
        <p:nvPicPr>
          <p:cNvPr id="18" name="03">
            <a:hlinkClick r:id="" action="ppaction://media"/>
            <a:extLst>
              <a:ext uri="{FF2B5EF4-FFF2-40B4-BE49-F238E27FC236}">
                <a16:creationId xmlns:a16="http://schemas.microsoft.com/office/drawing/2014/main" id="{74097672-2148-C29F-D282-34E000F107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55262" y="1758465"/>
            <a:ext cx="4843463" cy="3598862"/>
          </a:xfrm>
          <a:prstGeom prst="roundRect">
            <a:avLst>
              <a:gd name="adj" fmla="val 16667"/>
            </a:avLst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66326A2-A21D-05E8-F578-CFC84061565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8EFF5BEE-3C3E-0858-10AA-239F9B5DDD2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671;p27">
            <a:extLst>
              <a:ext uri="{FF2B5EF4-FFF2-40B4-BE49-F238E27FC236}">
                <a16:creationId xmlns:a16="http://schemas.microsoft.com/office/drawing/2014/main" id="{237D2190-6CFA-4467-9DED-F1B4D106EB2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1672;p27">
            <a:extLst>
              <a:ext uri="{FF2B5EF4-FFF2-40B4-BE49-F238E27FC236}">
                <a16:creationId xmlns:a16="http://schemas.microsoft.com/office/drawing/2014/main" id="{43AA52BA-6E95-F5D0-38C4-B3E7558B4D8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1673;p27">
            <a:extLst>
              <a:ext uri="{FF2B5EF4-FFF2-40B4-BE49-F238E27FC236}">
                <a16:creationId xmlns:a16="http://schemas.microsoft.com/office/drawing/2014/main" id="{68922D43-C664-CB89-847E-80E0951244D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674;p27">
            <a:extLst>
              <a:ext uri="{FF2B5EF4-FFF2-40B4-BE49-F238E27FC236}">
                <a16:creationId xmlns:a16="http://schemas.microsoft.com/office/drawing/2014/main" id="{0C233456-A917-9C04-7099-1445DDDAFE4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oogle Shape;1676;p27">
            <a:extLst>
              <a:ext uri="{FF2B5EF4-FFF2-40B4-BE49-F238E27FC236}">
                <a16:creationId xmlns:a16="http://schemas.microsoft.com/office/drawing/2014/main" id="{64C4E740-8EA1-BC00-625A-EB734781E17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77;p27">
            <a:extLst>
              <a:ext uri="{FF2B5EF4-FFF2-40B4-BE49-F238E27FC236}">
                <a16:creationId xmlns:a16="http://schemas.microsoft.com/office/drawing/2014/main" id="{D872E2D3-2341-3F44-231D-320981BD28AE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678;p27">
            <a:extLst>
              <a:ext uri="{FF2B5EF4-FFF2-40B4-BE49-F238E27FC236}">
                <a16:creationId xmlns:a16="http://schemas.microsoft.com/office/drawing/2014/main" id="{EF90EAFD-6618-5608-6D7C-3683CB029E84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679;p27">
            <a:extLst>
              <a:ext uri="{FF2B5EF4-FFF2-40B4-BE49-F238E27FC236}">
                <a16:creationId xmlns:a16="http://schemas.microsoft.com/office/drawing/2014/main" id="{00F31351-0A23-878F-F3EA-71AB024597E4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80;p27">
            <a:extLst>
              <a:ext uri="{FF2B5EF4-FFF2-40B4-BE49-F238E27FC236}">
                <a16:creationId xmlns:a16="http://schemas.microsoft.com/office/drawing/2014/main" id="{D50734DF-45C2-2AD4-BCE6-EEEDFF5D6CC1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1252;p5">
            <a:extLst>
              <a:ext uri="{FF2B5EF4-FFF2-40B4-BE49-F238E27FC236}">
                <a16:creationId xmlns:a16="http://schemas.microsoft.com/office/drawing/2014/main" id="{5A41D545-B6CD-221A-CD67-CB5D5EE710C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640839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4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D5AA2-FEF4-7095-BFB5-CEE3563A8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D6D30C8-61FE-ED8C-65DD-105313DF6136}"/>
              </a:ext>
            </a:extLst>
          </p:cNvPr>
          <p:cNvSpPr txBox="1"/>
          <p:nvPr/>
        </p:nvSpPr>
        <p:spPr>
          <a:xfrm>
            <a:off x="4572000" y="3429000"/>
            <a:ext cx="27717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مُغامَرَةٌ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F3FAF26-724D-2334-7D0A-78182C5C6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الكلمة الموالية هي مُغامَرَةٌ. رددوا مُغامَرَةٌ.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Google Shape;1901;p40">
            <a:extLst>
              <a:ext uri="{FF2B5EF4-FFF2-40B4-BE49-F238E27FC236}">
                <a16:creationId xmlns:a16="http://schemas.microsoft.com/office/drawing/2014/main" id="{B82D0A8D-AFFA-EE32-B392-282A55AD0E0D}"/>
              </a:ext>
            </a:extLst>
          </p:cNvPr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39863" y="2276475"/>
            <a:ext cx="3132137" cy="344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F8B4F749-0A9C-48E8-F631-E3C9D175A3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671;p27">
            <a:extLst>
              <a:ext uri="{FF2B5EF4-FFF2-40B4-BE49-F238E27FC236}">
                <a16:creationId xmlns:a16="http://schemas.microsoft.com/office/drawing/2014/main" id="{0BAA1F54-1716-1D87-BD27-CE62F934396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672;p27">
            <a:extLst>
              <a:ext uri="{FF2B5EF4-FFF2-40B4-BE49-F238E27FC236}">
                <a16:creationId xmlns:a16="http://schemas.microsoft.com/office/drawing/2014/main" id="{D12D21E8-EC86-64BC-58BF-9D4EAFE538D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673;p27">
            <a:extLst>
              <a:ext uri="{FF2B5EF4-FFF2-40B4-BE49-F238E27FC236}">
                <a16:creationId xmlns:a16="http://schemas.microsoft.com/office/drawing/2014/main" id="{298F3EAB-F6D1-FB10-2F64-52AB328E398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Google Shape;1674;p27">
            <a:extLst>
              <a:ext uri="{FF2B5EF4-FFF2-40B4-BE49-F238E27FC236}">
                <a16:creationId xmlns:a16="http://schemas.microsoft.com/office/drawing/2014/main" id="{3D565D87-96C0-5508-DC6A-C1F95B90D73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oogle Shape;1676;p27">
            <a:extLst>
              <a:ext uri="{FF2B5EF4-FFF2-40B4-BE49-F238E27FC236}">
                <a16:creationId xmlns:a16="http://schemas.microsoft.com/office/drawing/2014/main" id="{4727E55A-E510-3CB2-3972-6A7EFBD2A43A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77;p27">
            <a:extLst>
              <a:ext uri="{FF2B5EF4-FFF2-40B4-BE49-F238E27FC236}">
                <a16:creationId xmlns:a16="http://schemas.microsoft.com/office/drawing/2014/main" id="{E73C30A7-B0F4-4DC3-6C12-28194851A16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678;p27">
            <a:extLst>
              <a:ext uri="{FF2B5EF4-FFF2-40B4-BE49-F238E27FC236}">
                <a16:creationId xmlns:a16="http://schemas.microsoft.com/office/drawing/2014/main" id="{95A61F46-E900-03F6-1F7B-23F92B350E6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679;p27">
            <a:extLst>
              <a:ext uri="{FF2B5EF4-FFF2-40B4-BE49-F238E27FC236}">
                <a16:creationId xmlns:a16="http://schemas.microsoft.com/office/drawing/2014/main" id="{F866E004-E17A-1E72-273C-0774ACB727C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80;p27">
            <a:extLst>
              <a:ext uri="{FF2B5EF4-FFF2-40B4-BE49-F238E27FC236}">
                <a16:creationId xmlns:a16="http://schemas.microsoft.com/office/drawing/2014/main" id="{78B30136-90D1-97BC-8FAD-6DA17F7324B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252;p5">
            <a:extLst>
              <a:ext uri="{FF2B5EF4-FFF2-40B4-BE49-F238E27FC236}">
                <a16:creationId xmlns:a16="http://schemas.microsoft.com/office/drawing/2014/main" id="{26CF669F-D4BA-512D-93B3-8EC589CE503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18309884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65E73-DABB-26DA-B112-6FA6A9559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DD5D069-4416-8C10-EC44-B6E73D2DA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يَعيشُﭐلْأَطْفالُ مُغامَرَةً جَديدَةً  - رددوا 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1E51D66-645E-8469-B977-34987BB40F9A}"/>
              </a:ext>
            </a:extLst>
          </p:cNvPr>
          <p:cNvSpPr txBox="1"/>
          <p:nvPr/>
        </p:nvSpPr>
        <p:spPr>
          <a:xfrm>
            <a:off x="292100" y="5320152"/>
            <a:ext cx="86995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</a:t>
            </a:r>
            <a:r>
              <a:rPr lang="ar-MA" sz="5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َعيشُﭐلْأَطْفال</a:t>
            </a:r>
            <a:r>
              <a:rPr lang="ar-MA" sz="5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ُ </a:t>
            </a:r>
            <a:r>
              <a:rPr lang="ar-MA" sz="5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مُغامَرَةً</a:t>
            </a:r>
            <a:r>
              <a:rPr lang="ar-MA" sz="5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جَديدَةً.</a:t>
            </a:r>
          </a:p>
        </p:txBody>
      </p:sp>
      <p:pic>
        <p:nvPicPr>
          <p:cNvPr id="8" name="Google Shape;1901;p40">
            <a:extLst>
              <a:ext uri="{FF2B5EF4-FFF2-40B4-BE49-F238E27FC236}">
                <a16:creationId xmlns:a16="http://schemas.microsoft.com/office/drawing/2014/main" id="{BC5A8F2D-981A-CB6A-182B-EB7F73D0EFCB}"/>
              </a:ext>
            </a:extLst>
          </p:cNvPr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922" r="-6922"/>
          <a:stretch/>
        </p:blipFill>
        <p:spPr>
          <a:xfrm>
            <a:off x="2787455" y="1894727"/>
            <a:ext cx="3569090" cy="342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3D364572-4CA2-5108-928B-C175C42CBE9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671;p27">
            <a:extLst>
              <a:ext uri="{FF2B5EF4-FFF2-40B4-BE49-F238E27FC236}">
                <a16:creationId xmlns:a16="http://schemas.microsoft.com/office/drawing/2014/main" id="{B52C0A08-C648-62FB-B1B6-0EE3DD8B8B0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1672;p27">
            <a:extLst>
              <a:ext uri="{FF2B5EF4-FFF2-40B4-BE49-F238E27FC236}">
                <a16:creationId xmlns:a16="http://schemas.microsoft.com/office/drawing/2014/main" id="{EFB72FE9-F723-E711-BFC7-5F334BA9155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673;p27">
            <a:extLst>
              <a:ext uri="{FF2B5EF4-FFF2-40B4-BE49-F238E27FC236}">
                <a16:creationId xmlns:a16="http://schemas.microsoft.com/office/drawing/2014/main" id="{5D6DA164-7430-31FC-7FB3-D10D51583FA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674;p27">
            <a:extLst>
              <a:ext uri="{FF2B5EF4-FFF2-40B4-BE49-F238E27FC236}">
                <a16:creationId xmlns:a16="http://schemas.microsoft.com/office/drawing/2014/main" id="{3227B6E2-3480-CD8B-BE6E-A7018CE244D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676;p27">
            <a:extLst>
              <a:ext uri="{FF2B5EF4-FFF2-40B4-BE49-F238E27FC236}">
                <a16:creationId xmlns:a16="http://schemas.microsoft.com/office/drawing/2014/main" id="{81A8D876-DE39-F4C6-3FDA-CA0D65B0C49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77;p27">
            <a:extLst>
              <a:ext uri="{FF2B5EF4-FFF2-40B4-BE49-F238E27FC236}">
                <a16:creationId xmlns:a16="http://schemas.microsoft.com/office/drawing/2014/main" id="{E4908AD8-136E-6205-888D-6ADCF640847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78;p27">
            <a:extLst>
              <a:ext uri="{FF2B5EF4-FFF2-40B4-BE49-F238E27FC236}">
                <a16:creationId xmlns:a16="http://schemas.microsoft.com/office/drawing/2014/main" id="{9AA4C694-AFE9-3A75-F5B6-8D29C1442770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679;p27">
            <a:extLst>
              <a:ext uri="{FF2B5EF4-FFF2-40B4-BE49-F238E27FC236}">
                <a16:creationId xmlns:a16="http://schemas.microsoft.com/office/drawing/2014/main" id="{10AB264A-EE9F-7F35-7936-13D2A0CD155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680;p27">
            <a:extLst>
              <a:ext uri="{FF2B5EF4-FFF2-40B4-BE49-F238E27FC236}">
                <a16:creationId xmlns:a16="http://schemas.microsoft.com/office/drawing/2014/main" id="{817E503D-7D9D-DB0E-34E3-61C0D8C940B8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252;p5">
            <a:extLst>
              <a:ext uri="{FF2B5EF4-FFF2-40B4-BE49-F238E27FC236}">
                <a16:creationId xmlns:a16="http://schemas.microsoft.com/office/drawing/2014/main" id="{F245985E-D561-DA04-398F-AA269788C28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42320134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27122-CDE7-E0F9-8B73-DAB802386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CE2D877-A564-B507-5265-417059571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من يقول الكلمة الموافقة لكل صورة أشير إليها؟</a:t>
            </a:r>
            <a:endParaRPr lang="fr-US" sz="2400" dirty="0">
              <a:solidFill>
                <a:schemeClr val="bg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70EFB81-33C6-1D64-2794-5F87F11487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70183" y="641877"/>
            <a:ext cx="881417" cy="881417"/>
          </a:xfrm>
        </p:spPr>
      </p:pic>
      <p:pic>
        <p:nvPicPr>
          <p:cNvPr id="16" name="Google Shape;1665;p27">
            <a:extLst>
              <a:ext uri="{FF2B5EF4-FFF2-40B4-BE49-F238E27FC236}">
                <a16:creationId xmlns:a16="http://schemas.microsoft.com/office/drawing/2014/main" id="{A5F54047-1AAC-A209-E2B4-25BFF8A66A8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069" r="-5069"/>
          <a:stretch>
            <a:fillRect/>
          </a:stretch>
        </p:blipFill>
        <p:spPr>
          <a:xfrm>
            <a:off x="3551984" y="2085579"/>
            <a:ext cx="1814448" cy="1800000"/>
          </a:xfrm>
          <a:prstGeom prst="rect">
            <a:avLst/>
          </a:prstGeom>
        </p:spPr>
      </p:pic>
      <p:pic>
        <p:nvPicPr>
          <p:cNvPr id="18" name="Google Shape;1667;p27">
            <a:extLst>
              <a:ext uri="{FF2B5EF4-FFF2-40B4-BE49-F238E27FC236}">
                <a16:creationId xmlns:a16="http://schemas.microsoft.com/office/drawing/2014/main" id="{F3ED6FD0-F202-A7AF-C000-9DAE1BF7B07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134" r="-5134"/>
          <a:stretch>
            <a:fillRect/>
          </a:stretch>
        </p:blipFill>
        <p:spPr>
          <a:xfrm>
            <a:off x="6455459" y="2085579"/>
            <a:ext cx="1814448" cy="1800000"/>
          </a:xfrm>
          <a:prstGeom prst="rect">
            <a:avLst/>
          </a:prstGeom>
        </p:spPr>
      </p:pic>
      <p:pic>
        <p:nvPicPr>
          <p:cNvPr id="20" name="Google Shape;1668;p27">
            <a:extLst>
              <a:ext uri="{FF2B5EF4-FFF2-40B4-BE49-F238E27FC236}">
                <a16:creationId xmlns:a16="http://schemas.microsoft.com/office/drawing/2014/main" id="{AE168539-C50D-D661-0AE3-AEE029E016A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069" r="-5069"/>
          <a:stretch>
            <a:fillRect/>
          </a:stretch>
        </p:blipFill>
        <p:spPr>
          <a:xfrm>
            <a:off x="3551984" y="4176984"/>
            <a:ext cx="1814448" cy="1800000"/>
          </a:xfrm>
          <a:prstGeom prst="rect">
            <a:avLst/>
          </a:prstGeom>
        </p:spPr>
      </p:pic>
      <p:pic>
        <p:nvPicPr>
          <p:cNvPr id="21" name="Google Shape;1669;p27">
            <a:extLst>
              <a:ext uri="{FF2B5EF4-FFF2-40B4-BE49-F238E27FC236}">
                <a16:creationId xmlns:a16="http://schemas.microsoft.com/office/drawing/2014/main" id="{271C08D7-CB17-6258-77DF-73E48111420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134" r="-5134"/>
          <a:stretch>
            <a:fillRect/>
          </a:stretch>
        </p:blipFill>
        <p:spPr>
          <a:xfrm>
            <a:off x="648510" y="4176984"/>
            <a:ext cx="1814448" cy="1800000"/>
          </a:xfrm>
          <a:prstGeom prst="rect">
            <a:avLst/>
          </a:prstGeom>
        </p:spPr>
      </p:pic>
      <p:pic>
        <p:nvPicPr>
          <p:cNvPr id="22" name="Google Shape;1670;p27">
            <a:extLst>
              <a:ext uri="{FF2B5EF4-FFF2-40B4-BE49-F238E27FC236}">
                <a16:creationId xmlns:a16="http://schemas.microsoft.com/office/drawing/2014/main" id="{19C2217D-660B-536A-E315-173B093D557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069" r="-5069"/>
          <a:stretch>
            <a:fillRect/>
          </a:stretch>
        </p:blipFill>
        <p:spPr>
          <a:xfrm>
            <a:off x="6455459" y="4176984"/>
            <a:ext cx="1814448" cy="1800000"/>
          </a:xfrm>
          <a:prstGeom prst="rect">
            <a:avLst/>
          </a:prstGeom>
        </p:spPr>
      </p:pic>
      <p:pic>
        <p:nvPicPr>
          <p:cNvPr id="23" name="Google Shape;1812;p35">
            <a:extLst>
              <a:ext uri="{FF2B5EF4-FFF2-40B4-BE49-F238E27FC236}">
                <a16:creationId xmlns:a16="http://schemas.microsoft.com/office/drawing/2014/main" id="{396A9CE3-628E-9731-F864-B63E7FD847C0}"/>
              </a:ext>
            </a:extLst>
          </p:cNvPr>
          <p:cNvPicPr preferRelativeResize="0"/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0429" y="2085578"/>
            <a:ext cx="1503375" cy="180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014A770-67BC-4027-BF34-C7DFF77146E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140" y="2053410"/>
            <a:ext cx="1708138" cy="186433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D1114BD-E3AA-4336-A9E1-4D83A654167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6054" y="2037327"/>
            <a:ext cx="1706308" cy="1864336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B321531-361C-421D-B43C-BA9CDC50D55A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0529" y="2053410"/>
            <a:ext cx="1704308" cy="186433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0707CF7-7B7B-409B-A61A-F83DF5C84EFC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3018" y="4144816"/>
            <a:ext cx="1706308" cy="186433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1945D17B-C846-40EA-8265-196FD62001B0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6054" y="4095375"/>
            <a:ext cx="1706308" cy="1864336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4A982E08-C4F7-49C8-BE40-1AFDC4ABD462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4401" y="4104507"/>
            <a:ext cx="1706308" cy="1864336"/>
          </a:xfrm>
          <a:prstGeom prst="rect">
            <a:avLst/>
          </a:prstGeom>
        </p:spPr>
      </p:pic>
      <p:sp>
        <p:nvSpPr>
          <p:cNvPr id="2" name="Google Shape;1671;p27">
            <a:extLst>
              <a:ext uri="{FF2B5EF4-FFF2-40B4-BE49-F238E27FC236}">
                <a16:creationId xmlns:a16="http://schemas.microsoft.com/office/drawing/2014/main" id="{C7EF7B4C-FE9B-35C8-96E7-8527B3C4084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1672;p27">
            <a:extLst>
              <a:ext uri="{FF2B5EF4-FFF2-40B4-BE49-F238E27FC236}">
                <a16:creationId xmlns:a16="http://schemas.microsoft.com/office/drawing/2014/main" id="{F0C48CD1-91F0-2B02-312D-5CF5BCD752A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3;p27">
            <a:extLst>
              <a:ext uri="{FF2B5EF4-FFF2-40B4-BE49-F238E27FC236}">
                <a16:creationId xmlns:a16="http://schemas.microsoft.com/office/drawing/2014/main" id="{E1FFFBD2-CE25-BC52-DDB3-678189060FF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1674;p27">
            <a:extLst>
              <a:ext uri="{FF2B5EF4-FFF2-40B4-BE49-F238E27FC236}">
                <a16:creationId xmlns:a16="http://schemas.microsoft.com/office/drawing/2014/main" id="{FF31101B-1595-64CC-6AF1-16C9B9B91B8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Google Shape;1676;p27">
            <a:extLst>
              <a:ext uri="{FF2B5EF4-FFF2-40B4-BE49-F238E27FC236}">
                <a16:creationId xmlns:a16="http://schemas.microsoft.com/office/drawing/2014/main" id="{7A669561-C099-3ACF-ABAB-D96BC96DB4DC}"/>
              </a:ext>
            </a:extLst>
          </p:cNvPr>
          <p:cNvPicPr preferRelativeResize="0"/>
          <p:nvPr/>
        </p:nvPicPr>
        <p:blipFill rotWithShape="1">
          <a:blip r:embed="rId1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77;p27">
            <a:extLst>
              <a:ext uri="{FF2B5EF4-FFF2-40B4-BE49-F238E27FC236}">
                <a16:creationId xmlns:a16="http://schemas.microsoft.com/office/drawing/2014/main" id="{3F34CCB3-268E-2056-F0C2-CEC82CE3D5F1}"/>
              </a:ext>
            </a:extLst>
          </p:cNvPr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78;p27">
            <a:extLst>
              <a:ext uri="{FF2B5EF4-FFF2-40B4-BE49-F238E27FC236}">
                <a16:creationId xmlns:a16="http://schemas.microsoft.com/office/drawing/2014/main" id="{9594C3BA-7BBA-02A2-2E12-22F564E17F20}"/>
              </a:ext>
            </a:extLst>
          </p:cNvPr>
          <p:cNvPicPr preferRelativeResize="0"/>
          <p:nvPr/>
        </p:nvPicPr>
        <p:blipFill rotWithShape="1">
          <a:blip r:embed="rId18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79;p27">
            <a:extLst>
              <a:ext uri="{FF2B5EF4-FFF2-40B4-BE49-F238E27FC236}">
                <a16:creationId xmlns:a16="http://schemas.microsoft.com/office/drawing/2014/main" id="{3F1B9F8C-FB94-E8F9-7029-580AC3611070}"/>
              </a:ext>
            </a:extLst>
          </p:cNvPr>
          <p:cNvPicPr preferRelativeResize="0"/>
          <p:nvPr/>
        </p:nvPicPr>
        <p:blipFill rotWithShape="1">
          <a:blip r:embed="rId19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680;p27">
            <a:extLst>
              <a:ext uri="{FF2B5EF4-FFF2-40B4-BE49-F238E27FC236}">
                <a16:creationId xmlns:a16="http://schemas.microsoft.com/office/drawing/2014/main" id="{49E5FD7F-357B-15D5-B2D6-99BAD55EFAEB}"/>
              </a:ext>
            </a:extLst>
          </p:cNvPr>
          <p:cNvPicPr preferRelativeResize="0"/>
          <p:nvPr/>
        </p:nvPicPr>
        <p:blipFill rotWithShape="1">
          <a:blip r:embed="rId2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252;p5">
            <a:extLst>
              <a:ext uri="{FF2B5EF4-FFF2-40B4-BE49-F238E27FC236}">
                <a16:creationId xmlns:a16="http://schemas.microsoft.com/office/drawing/2014/main" id="{A103B06B-7AB0-A918-92A6-F2C125C6B1A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160087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E7E83-CC5F-61D4-B17E-3D7A25BFF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6C07D7D-0E7A-B94C-AFE8-69AB03EE8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هذا السندباد البحري. من يعبر عن المشهد باستعمال" مغامرة "؟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EE33F61-2605-D342-FB0D-10EFAD8B67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24575" y="1886080"/>
            <a:ext cx="3294849" cy="3473320"/>
          </a:xfrm>
          <a:prstGeom prst="rect">
            <a:avLst/>
          </a:prstGeom>
        </p:spPr>
      </p:pic>
      <p:pic>
        <p:nvPicPr>
          <p:cNvPr id="5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3AE56A9-C1B3-97F0-37F9-14D9E88A222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70183" y="641877"/>
            <a:ext cx="881417" cy="881417"/>
          </a:xfrm>
        </p:spPr>
      </p:pic>
      <p:sp>
        <p:nvSpPr>
          <p:cNvPr id="2" name="Google Shape;1671;p27">
            <a:extLst>
              <a:ext uri="{FF2B5EF4-FFF2-40B4-BE49-F238E27FC236}">
                <a16:creationId xmlns:a16="http://schemas.microsoft.com/office/drawing/2014/main" id="{9CCBEBC2-6C2E-4930-098E-1A3840F55F6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1672;p27">
            <a:extLst>
              <a:ext uri="{FF2B5EF4-FFF2-40B4-BE49-F238E27FC236}">
                <a16:creationId xmlns:a16="http://schemas.microsoft.com/office/drawing/2014/main" id="{72A9DFED-AFC1-EF14-8638-1008487CE49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3;p27">
            <a:extLst>
              <a:ext uri="{FF2B5EF4-FFF2-40B4-BE49-F238E27FC236}">
                <a16:creationId xmlns:a16="http://schemas.microsoft.com/office/drawing/2014/main" id="{D298A46D-0A36-57A7-73B5-32DCE0FB5B7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1674;p27">
            <a:extLst>
              <a:ext uri="{FF2B5EF4-FFF2-40B4-BE49-F238E27FC236}">
                <a16:creationId xmlns:a16="http://schemas.microsoft.com/office/drawing/2014/main" id="{B099CA61-5757-B392-0D77-02F6DBEF3B0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676;p27">
            <a:extLst>
              <a:ext uri="{FF2B5EF4-FFF2-40B4-BE49-F238E27FC236}">
                <a16:creationId xmlns:a16="http://schemas.microsoft.com/office/drawing/2014/main" id="{A284D23C-9269-97CF-C16A-6CA3F562E9F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77;p27">
            <a:extLst>
              <a:ext uri="{FF2B5EF4-FFF2-40B4-BE49-F238E27FC236}">
                <a16:creationId xmlns:a16="http://schemas.microsoft.com/office/drawing/2014/main" id="{E9E15F24-5A61-1683-ED6F-B372E13C0AA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78;p27">
            <a:extLst>
              <a:ext uri="{FF2B5EF4-FFF2-40B4-BE49-F238E27FC236}">
                <a16:creationId xmlns:a16="http://schemas.microsoft.com/office/drawing/2014/main" id="{40098EFB-A675-C30D-3967-7FF98C31DEB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679;p27">
            <a:extLst>
              <a:ext uri="{FF2B5EF4-FFF2-40B4-BE49-F238E27FC236}">
                <a16:creationId xmlns:a16="http://schemas.microsoft.com/office/drawing/2014/main" id="{CFE8FF12-500E-90D7-43C2-F03BFDDDC51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680;p27">
            <a:extLst>
              <a:ext uri="{FF2B5EF4-FFF2-40B4-BE49-F238E27FC236}">
                <a16:creationId xmlns:a16="http://schemas.microsoft.com/office/drawing/2014/main" id="{EFA74DE7-8D48-DDF7-B95C-E738F8FFD1B8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252;p5">
            <a:extLst>
              <a:ext uri="{FF2B5EF4-FFF2-40B4-BE49-F238E27FC236}">
                <a16:creationId xmlns:a16="http://schemas.microsoft.com/office/drawing/2014/main" id="{1E5224CE-F0B0-E3C4-E879-950AA2366CD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76536392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7E3D4-79E3-6657-F704-23F97FD5D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0CC1771-12D6-40BB-ED74-0E825EF08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يردد؟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A2A75D9-7814-3DBA-EF2C-C71CDEB630F7}"/>
              </a:ext>
            </a:extLst>
          </p:cNvPr>
          <p:cNvSpPr txBox="1"/>
          <p:nvPr/>
        </p:nvSpPr>
        <p:spPr>
          <a:xfrm>
            <a:off x="398069" y="5322835"/>
            <a:ext cx="85449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يَعيشُ ﭐلسِّنْدِبادُ ﭐلْبَحْرِيُّ </a:t>
            </a:r>
            <a:r>
              <a:rPr lang="ar-MA" sz="5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مُغامَرَةً</a:t>
            </a:r>
            <a:r>
              <a:rPr lang="ar-MA" sz="5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مُشَوِّقَةً.</a:t>
            </a:r>
            <a:endParaRPr lang="fr-MA" sz="5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8FD9064-B852-B214-5077-25305809281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70183" y="612000"/>
            <a:ext cx="900000" cy="900000"/>
          </a:xfrm>
          <a:prstGeom prst="rect">
            <a:avLst/>
          </a:prstGeom>
        </p:spPr>
      </p:pic>
      <p:sp>
        <p:nvSpPr>
          <p:cNvPr id="2" name="Google Shape;1671;p27">
            <a:extLst>
              <a:ext uri="{FF2B5EF4-FFF2-40B4-BE49-F238E27FC236}">
                <a16:creationId xmlns:a16="http://schemas.microsoft.com/office/drawing/2014/main" id="{46F3D6A7-4EB3-CC3C-1B9F-F324CE92DF5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1672;p27">
            <a:extLst>
              <a:ext uri="{FF2B5EF4-FFF2-40B4-BE49-F238E27FC236}">
                <a16:creationId xmlns:a16="http://schemas.microsoft.com/office/drawing/2014/main" id="{9BAEAA87-DAA9-87BE-1276-577FE032B02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3;p27">
            <a:extLst>
              <a:ext uri="{FF2B5EF4-FFF2-40B4-BE49-F238E27FC236}">
                <a16:creationId xmlns:a16="http://schemas.microsoft.com/office/drawing/2014/main" id="{E22FA3C7-1DD3-9520-B0EF-3E4C09230CB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1674;p27">
            <a:extLst>
              <a:ext uri="{FF2B5EF4-FFF2-40B4-BE49-F238E27FC236}">
                <a16:creationId xmlns:a16="http://schemas.microsoft.com/office/drawing/2014/main" id="{4FD40569-D6BC-5034-D7E5-ED7002BC22E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676;p27">
            <a:extLst>
              <a:ext uri="{FF2B5EF4-FFF2-40B4-BE49-F238E27FC236}">
                <a16:creationId xmlns:a16="http://schemas.microsoft.com/office/drawing/2014/main" id="{D84977F8-32DC-0FED-483A-6DFAEA64D4C8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77;p27">
            <a:extLst>
              <a:ext uri="{FF2B5EF4-FFF2-40B4-BE49-F238E27FC236}">
                <a16:creationId xmlns:a16="http://schemas.microsoft.com/office/drawing/2014/main" id="{18998E47-B956-2043-EBB1-B74143FAEDF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78;p27">
            <a:extLst>
              <a:ext uri="{FF2B5EF4-FFF2-40B4-BE49-F238E27FC236}">
                <a16:creationId xmlns:a16="http://schemas.microsoft.com/office/drawing/2014/main" id="{B414507D-ABEF-FB32-D2D3-7978B7D7F8A9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679;p27">
            <a:extLst>
              <a:ext uri="{FF2B5EF4-FFF2-40B4-BE49-F238E27FC236}">
                <a16:creationId xmlns:a16="http://schemas.microsoft.com/office/drawing/2014/main" id="{154B0D6A-637B-9D2C-81DC-07D1D846D1A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680;p27">
            <a:extLst>
              <a:ext uri="{FF2B5EF4-FFF2-40B4-BE49-F238E27FC236}">
                <a16:creationId xmlns:a16="http://schemas.microsoft.com/office/drawing/2014/main" id="{58EBB75E-5A62-F303-5E9D-37D585788D1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252;p5">
            <a:extLst>
              <a:ext uri="{FF2B5EF4-FFF2-40B4-BE49-F238E27FC236}">
                <a16:creationId xmlns:a16="http://schemas.microsoft.com/office/drawing/2014/main" id="{BAB55651-1D46-4090-24FE-C3A9600DEDC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B36022F-FAE2-A88A-7133-08EB2AC6D34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24575" y="1886080"/>
            <a:ext cx="3294849" cy="347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73155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9AFA0-8226-3FEA-E3B0-7EA9518B7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40DF26F-A91D-E24D-BCAB-D69C2DC9C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عن المشهد باستعمال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رافق»؟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24B7ABA-6507-244C-85F6-7BF625DD350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87038" y="1989139"/>
            <a:ext cx="3061338" cy="3344862"/>
          </a:xfrm>
          <a:prstGeom prst="rect">
            <a:avLst/>
          </a:prstGeom>
        </p:spPr>
      </p:pic>
      <p:pic>
        <p:nvPicPr>
          <p:cNvPr id="16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D1125F5-8036-2C3D-AA6B-5AE89A986B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70183" y="641877"/>
            <a:ext cx="881417" cy="881417"/>
          </a:xfrm>
        </p:spPr>
      </p:pic>
      <p:sp>
        <p:nvSpPr>
          <p:cNvPr id="2" name="Google Shape;1671;p27">
            <a:extLst>
              <a:ext uri="{FF2B5EF4-FFF2-40B4-BE49-F238E27FC236}">
                <a16:creationId xmlns:a16="http://schemas.microsoft.com/office/drawing/2014/main" id="{8C250877-9F65-EA14-8415-9F4D1DAD8F1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1672;p27">
            <a:extLst>
              <a:ext uri="{FF2B5EF4-FFF2-40B4-BE49-F238E27FC236}">
                <a16:creationId xmlns:a16="http://schemas.microsoft.com/office/drawing/2014/main" id="{0073E178-CE85-B7C2-00B5-000AD706C28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1673;p27">
            <a:extLst>
              <a:ext uri="{FF2B5EF4-FFF2-40B4-BE49-F238E27FC236}">
                <a16:creationId xmlns:a16="http://schemas.microsoft.com/office/drawing/2014/main" id="{271D326C-D356-62BB-9D86-6A07349B33E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4;p27">
            <a:extLst>
              <a:ext uri="{FF2B5EF4-FFF2-40B4-BE49-F238E27FC236}">
                <a16:creationId xmlns:a16="http://schemas.microsoft.com/office/drawing/2014/main" id="{28CC7B43-3ECA-6DAA-A095-3C39ACEAE00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Google Shape;1676;p27">
            <a:extLst>
              <a:ext uri="{FF2B5EF4-FFF2-40B4-BE49-F238E27FC236}">
                <a16:creationId xmlns:a16="http://schemas.microsoft.com/office/drawing/2014/main" id="{882A6925-C573-4CE3-A458-C45734B5915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677;p27">
            <a:extLst>
              <a:ext uri="{FF2B5EF4-FFF2-40B4-BE49-F238E27FC236}">
                <a16:creationId xmlns:a16="http://schemas.microsoft.com/office/drawing/2014/main" id="{D7E8B2FE-9602-F968-C4E8-17EF8DDBCB2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78;p27">
            <a:extLst>
              <a:ext uri="{FF2B5EF4-FFF2-40B4-BE49-F238E27FC236}">
                <a16:creationId xmlns:a16="http://schemas.microsoft.com/office/drawing/2014/main" id="{5EF531D7-64DC-DF49-47C5-15F2CFADC8D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79;p27">
            <a:extLst>
              <a:ext uri="{FF2B5EF4-FFF2-40B4-BE49-F238E27FC236}">
                <a16:creationId xmlns:a16="http://schemas.microsoft.com/office/drawing/2014/main" id="{62B98D5E-C156-55C2-A65C-7EF4EA7F427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80;p27">
            <a:extLst>
              <a:ext uri="{FF2B5EF4-FFF2-40B4-BE49-F238E27FC236}">
                <a16:creationId xmlns:a16="http://schemas.microsoft.com/office/drawing/2014/main" id="{EF23AC33-08A0-81D7-039C-CE6CA51E060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FCA53BC6-0656-F8AD-2191-7B78945CA93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17376427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94AE9-8159-82CC-11B8-4BEACCAEE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66251A2-8211-3E29-7AA0-282116C2C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رَددوا - رافَقَ أَنَسُ والِدَهُ إِلى</a:t>
            </a:r>
            <a:r>
              <a:rPr lang="fr-FR" sz="2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</a:rPr>
              <a:t>ﭐلْمَسْجِدِ.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6EBBD7D-7B02-63AD-9033-642E06F8E30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45967" y="670367"/>
            <a:ext cx="819765" cy="819765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479CA6A-AD65-8750-B851-E095BA34A5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95625" y="1989138"/>
            <a:ext cx="2952750" cy="322621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8F20396-D161-5B5E-CA45-DB5B2A981383}"/>
              </a:ext>
            </a:extLst>
          </p:cNvPr>
          <p:cNvSpPr txBox="1"/>
          <p:nvPr/>
        </p:nvSpPr>
        <p:spPr>
          <a:xfrm>
            <a:off x="398069" y="5325859"/>
            <a:ext cx="853003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رافَقَ</a:t>
            </a:r>
            <a:r>
              <a:rPr lang="ar-MA" sz="5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أَنَسُ والِدَهُ إِلى</a:t>
            </a:r>
            <a:r>
              <a:rPr lang="fr-FR" sz="5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ﭐلْمَسْجِدِ.</a:t>
            </a:r>
            <a:endParaRPr lang="fr-MA" sz="5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3" name="Google Shape;1671;p27">
            <a:extLst>
              <a:ext uri="{FF2B5EF4-FFF2-40B4-BE49-F238E27FC236}">
                <a16:creationId xmlns:a16="http://schemas.microsoft.com/office/drawing/2014/main" id="{3C1BB3F8-BDF7-EEAD-A428-0DAB74FD4A59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1672;p27">
            <a:extLst>
              <a:ext uri="{FF2B5EF4-FFF2-40B4-BE49-F238E27FC236}">
                <a16:creationId xmlns:a16="http://schemas.microsoft.com/office/drawing/2014/main" id="{48D39EAD-D90B-F1FD-38B9-931B9AD35AD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3;p27">
            <a:extLst>
              <a:ext uri="{FF2B5EF4-FFF2-40B4-BE49-F238E27FC236}">
                <a16:creationId xmlns:a16="http://schemas.microsoft.com/office/drawing/2014/main" id="{EBB99DCC-50F5-75B2-B613-D316630CBE4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1674;p27">
            <a:extLst>
              <a:ext uri="{FF2B5EF4-FFF2-40B4-BE49-F238E27FC236}">
                <a16:creationId xmlns:a16="http://schemas.microsoft.com/office/drawing/2014/main" id="{A8DF7CE2-C13D-93FC-4768-3614B555B7C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Google Shape;1676;p27">
            <a:extLst>
              <a:ext uri="{FF2B5EF4-FFF2-40B4-BE49-F238E27FC236}">
                <a16:creationId xmlns:a16="http://schemas.microsoft.com/office/drawing/2014/main" id="{C9A864DC-FCC5-E13D-B6CC-70B1DC397D52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77;p27">
            <a:extLst>
              <a:ext uri="{FF2B5EF4-FFF2-40B4-BE49-F238E27FC236}">
                <a16:creationId xmlns:a16="http://schemas.microsoft.com/office/drawing/2014/main" id="{163CA315-FD47-9B46-853E-5F041E342E2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78;p27">
            <a:extLst>
              <a:ext uri="{FF2B5EF4-FFF2-40B4-BE49-F238E27FC236}">
                <a16:creationId xmlns:a16="http://schemas.microsoft.com/office/drawing/2014/main" id="{581954EB-5471-E7F5-C81F-201B1595EBD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79;p27">
            <a:extLst>
              <a:ext uri="{FF2B5EF4-FFF2-40B4-BE49-F238E27FC236}">
                <a16:creationId xmlns:a16="http://schemas.microsoft.com/office/drawing/2014/main" id="{46BF388F-7E5A-13B4-95B6-1BDE45D6199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680;p27">
            <a:extLst>
              <a:ext uri="{FF2B5EF4-FFF2-40B4-BE49-F238E27FC236}">
                <a16:creationId xmlns:a16="http://schemas.microsoft.com/office/drawing/2014/main" id="{0AF9EC0C-EDC3-5048-C297-E94F215847E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252;p5">
            <a:extLst>
              <a:ext uri="{FF2B5EF4-FFF2-40B4-BE49-F238E27FC236}">
                <a16:creationId xmlns:a16="http://schemas.microsoft.com/office/drawing/2014/main" id="{29B5F7E7-4229-F6FC-8856-55EAB8E1CCE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63851462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17C13-3624-5B9C-D231-E70D5CB2C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0BE6175-90AC-B44E-9BC5-528768C50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عن المشهد باستعمال «أَجَّلَ»؟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04">
            <a:hlinkClick r:id="" action="ppaction://media"/>
            <a:extLst>
              <a:ext uri="{FF2B5EF4-FFF2-40B4-BE49-F238E27FC236}">
                <a16:creationId xmlns:a16="http://schemas.microsoft.com/office/drawing/2014/main" id="{1FE6E3A9-09ED-10E6-A091-5B4F866310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1663" y="2170862"/>
            <a:ext cx="5399087" cy="3598862"/>
          </a:xfrm>
          <a:prstGeom prst="roundRect">
            <a:avLst>
              <a:gd name="adj" fmla="val 16667"/>
            </a:avLst>
          </a:prstGeom>
        </p:spPr>
      </p:pic>
      <p:pic>
        <p:nvPicPr>
          <p:cNvPr id="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E899DDA-3CFF-12A3-2850-805F95BF2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70183" y="641877"/>
            <a:ext cx="881417" cy="881417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1A8F6E0-5DA9-884B-E3BD-CE90EDCD5A7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sp>
        <p:nvSpPr>
          <p:cNvPr id="5" name="Google Shape;1671;p27">
            <a:extLst>
              <a:ext uri="{FF2B5EF4-FFF2-40B4-BE49-F238E27FC236}">
                <a16:creationId xmlns:a16="http://schemas.microsoft.com/office/drawing/2014/main" id="{C3B3DA44-E8A4-59E0-493A-59615B64A817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2;p27">
            <a:extLst>
              <a:ext uri="{FF2B5EF4-FFF2-40B4-BE49-F238E27FC236}">
                <a16:creationId xmlns:a16="http://schemas.microsoft.com/office/drawing/2014/main" id="{225928EA-6656-1D1E-D348-8232C5BF48B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1673;p27">
            <a:extLst>
              <a:ext uri="{FF2B5EF4-FFF2-40B4-BE49-F238E27FC236}">
                <a16:creationId xmlns:a16="http://schemas.microsoft.com/office/drawing/2014/main" id="{13D303AA-D259-E9A0-5D0F-E877C2F884F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674;p27">
            <a:extLst>
              <a:ext uri="{FF2B5EF4-FFF2-40B4-BE49-F238E27FC236}">
                <a16:creationId xmlns:a16="http://schemas.microsoft.com/office/drawing/2014/main" id="{ABC1327B-FB17-D16A-5FD6-096D02B24D13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676;p27">
            <a:extLst>
              <a:ext uri="{FF2B5EF4-FFF2-40B4-BE49-F238E27FC236}">
                <a16:creationId xmlns:a16="http://schemas.microsoft.com/office/drawing/2014/main" id="{0B595969-0BEE-AD72-2D8F-37ACCDA3FF2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77;p27">
            <a:extLst>
              <a:ext uri="{FF2B5EF4-FFF2-40B4-BE49-F238E27FC236}">
                <a16:creationId xmlns:a16="http://schemas.microsoft.com/office/drawing/2014/main" id="{FCF00093-039D-ECB0-15A1-D1A4A3DBB071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78;p27">
            <a:extLst>
              <a:ext uri="{FF2B5EF4-FFF2-40B4-BE49-F238E27FC236}">
                <a16:creationId xmlns:a16="http://schemas.microsoft.com/office/drawing/2014/main" id="{5A8BA4E0-4252-6852-4621-2893350C4C4A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679;p27">
            <a:extLst>
              <a:ext uri="{FF2B5EF4-FFF2-40B4-BE49-F238E27FC236}">
                <a16:creationId xmlns:a16="http://schemas.microsoft.com/office/drawing/2014/main" id="{4403D4CA-B328-AB4D-1ABD-84DD29B4758C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80;p27">
            <a:extLst>
              <a:ext uri="{FF2B5EF4-FFF2-40B4-BE49-F238E27FC236}">
                <a16:creationId xmlns:a16="http://schemas.microsoft.com/office/drawing/2014/main" id="{DA99A509-4FBA-5A9C-7B2C-4C88F7C8F131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1252;p5">
            <a:extLst>
              <a:ext uri="{FF2B5EF4-FFF2-40B4-BE49-F238E27FC236}">
                <a16:creationId xmlns:a16="http://schemas.microsoft.com/office/drawing/2014/main" id="{21604DE4-4F27-FC80-1A11-8D36C0C999A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934767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4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100000">
                <p:cTn id="15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56F2C-C7E0-1FBE-A7C6-29F916920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2C3F06F-7CD6-B59F-A232-CE7F8A4AD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هَطَلَ ﭐلْمَطَرُ فَــأَجَّلَ ﭐلْأَصْدِقاءُ  ﭐلْخُروجَ لِلَّعِبِ.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7638185-9A11-CDD0-8E36-ACF33FF5DE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FCE9E68-B1C9-703B-ACFF-89036EC29C30}"/>
              </a:ext>
            </a:extLst>
          </p:cNvPr>
          <p:cNvSpPr txBox="1"/>
          <p:nvPr/>
        </p:nvSpPr>
        <p:spPr>
          <a:xfrm>
            <a:off x="398069" y="5312226"/>
            <a:ext cx="854273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هَطَلَ ﭐلْمَطَرُ فَ</a:t>
            </a:r>
            <a:r>
              <a:rPr lang="ar-MA" sz="5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</a:t>
            </a:r>
            <a:r>
              <a:rPr lang="ar-MA" sz="5000" b="1" dirty="0">
                <a:solidFill>
                  <a:schemeClr val="accent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ـ</a:t>
            </a:r>
            <a:r>
              <a:rPr lang="ar-MA" sz="5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أَجَّلَ</a:t>
            </a:r>
            <a:r>
              <a:rPr lang="ar-MA" sz="5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ﭐلْأَصْدِقاءُ  ﭐلْخُروجَ لِلَّعِبِ.</a:t>
            </a:r>
            <a:endParaRPr lang="fr-MA" sz="5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04">
            <a:hlinkClick r:id="" action="ppaction://media"/>
            <a:extLst>
              <a:ext uri="{FF2B5EF4-FFF2-40B4-BE49-F238E27FC236}">
                <a16:creationId xmlns:a16="http://schemas.microsoft.com/office/drawing/2014/main" id="{8096C426-8E94-B42E-72DC-51E4654BC1D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33700" y="1989139"/>
            <a:ext cx="3394996" cy="3313950"/>
          </a:xfrm>
          <a:prstGeom prst="roundRect">
            <a:avLst>
              <a:gd name="adj" fmla="val 16667"/>
            </a:avLst>
          </a:prstGeom>
        </p:spPr>
      </p:pic>
      <p:sp>
        <p:nvSpPr>
          <p:cNvPr id="2" name="Google Shape;1671;p27">
            <a:extLst>
              <a:ext uri="{FF2B5EF4-FFF2-40B4-BE49-F238E27FC236}">
                <a16:creationId xmlns:a16="http://schemas.microsoft.com/office/drawing/2014/main" id="{0A6183CA-F136-6D8B-86CF-ED7BCBC61356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1672;p27">
            <a:extLst>
              <a:ext uri="{FF2B5EF4-FFF2-40B4-BE49-F238E27FC236}">
                <a16:creationId xmlns:a16="http://schemas.microsoft.com/office/drawing/2014/main" id="{3CE9C9BC-15B8-57F6-4748-D5E4607F2F6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1673;p27">
            <a:extLst>
              <a:ext uri="{FF2B5EF4-FFF2-40B4-BE49-F238E27FC236}">
                <a16:creationId xmlns:a16="http://schemas.microsoft.com/office/drawing/2014/main" id="{44A6F2EB-4BCD-25D4-6EAF-94FDC809D6B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4;p27">
            <a:extLst>
              <a:ext uri="{FF2B5EF4-FFF2-40B4-BE49-F238E27FC236}">
                <a16:creationId xmlns:a16="http://schemas.microsoft.com/office/drawing/2014/main" id="{7B626C16-6803-F0FF-6391-8664392840E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Google Shape;1676;p27">
            <a:extLst>
              <a:ext uri="{FF2B5EF4-FFF2-40B4-BE49-F238E27FC236}">
                <a16:creationId xmlns:a16="http://schemas.microsoft.com/office/drawing/2014/main" id="{D302F62C-197F-BEEF-BF99-88EEF80BD6A9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677;p27">
            <a:extLst>
              <a:ext uri="{FF2B5EF4-FFF2-40B4-BE49-F238E27FC236}">
                <a16:creationId xmlns:a16="http://schemas.microsoft.com/office/drawing/2014/main" id="{64EE2D32-3A35-B0DE-B907-023C52699F5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78;p27">
            <a:extLst>
              <a:ext uri="{FF2B5EF4-FFF2-40B4-BE49-F238E27FC236}">
                <a16:creationId xmlns:a16="http://schemas.microsoft.com/office/drawing/2014/main" id="{C40F0743-E46A-7328-63D3-0E97A0C6DCA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79;p27">
            <a:extLst>
              <a:ext uri="{FF2B5EF4-FFF2-40B4-BE49-F238E27FC236}">
                <a16:creationId xmlns:a16="http://schemas.microsoft.com/office/drawing/2014/main" id="{D476DE3E-DA7D-91EB-B5AD-1B11B192AB81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80;p27">
            <a:extLst>
              <a:ext uri="{FF2B5EF4-FFF2-40B4-BE49-F238E27FC236}">
                <a16:creationId xmlns:a16="http://schemas.microsoft.com/office/drawing/2014/main" id="{7BE20207-3EE1-FC70-FAEE-2A1B88A6B986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51C4BE29-5980-C068-3321-857D66106FDF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438727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CC5D-768F-DE5A-63AB-EE6DA8EDF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F5988CD-51BC-DA64-E0A2-55A82775D69C}"/>
              </a:ext>
            </a:extLst>
          </p:cNvPr>
          <p:cNvSpPr txBox="1"/>
          <p:nvPr/>
        </p:nvSpPr>
        <p:spPr>
          <a:xfrm>
            <a:off x="4572000" y="3429000"/>
            <a:ext cx="27717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6000" b="1" dirty="0">
                <a:solidFill>
                  <a:srgbClr val="00206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مُتَشَوِّقَةٌ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03711A30-C2FB-0F21-4ABE-B56045605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مُتَشَوِّقَةٌ.  متشوقة، رددوا؟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F743A96-5C7C-7B26-11FC-C09B3F60DD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7" name="Google Shape;1954;p43">
            <a:extLst>
              <a:ext uri="{FF2B5EF4-FFF2-40B4-BE49-F238E27FC236}">
                <a16:creationId xmlns:a16="http://schemas.microsoft.com/office/drawing/2014/main" id="{FE9A710E-33E0-2946-9E32-60CB53DCBB5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1946" r="-31946"/>
          <a:stretch/>
        </p:blipFill>
        <p:spPr>
          <a:xfrm>
            <a:off x="398069" y="2312988"/>
            <a:ext cx="5223701" cy="348246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Google Shape;1671;p27">
            <a:extLst>
              <a:ext uri="{FF2B5EF4-FFF2-40B4-BE49-F238E27FC236}">
                <a16:creationId xmlns:a16="http://schemas.microsoft.com/office/drawing/2014/main" id="{13BC8901-18F4-0992-CEEB-EC46EB0F390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1672;p27">
            <a:extLst>
              <a:ext uri="{FF2B5EF4-FFF2-40B4-BE49-F238E27FC236}">
                <a16:creationId xmlns:a16="http://schemas.microsoft.com/office/drawing/2014/main" id="{50866041-9B9D-054F-F3D3-6AF3ED9E861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3;p27">
            <a:extLst>
              <a:ext uri="{FF2B5EF4-FFF2-40B4-BE49-F238E27FC236}">
                <a16:creationId xmlns:a16="http://schemas.microsoft.com/office/drawing/2014/main" id="{9B3F67B9-8D14-9D1F-9943-AC9168D24C7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1674;p27">
            <a:extLst>
              <a:ext uri="{FF2B5EF4-FFF2-40B4-BE49-F238E27FC236}">
                <a16:creationId xmlns:a16="http://schemas.microsoft.com/office/drawing/2014/main" id="{F1DE4E3B-31CB-B82C-A17E-6EC3BFB970B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676;p27">
            <a:extLst>
              <a:ext uri="{FF2B5EF4-FFF2-40B4-BE49-F238E27FC236}">
                <a16:creationId xmlns:a16="http://schemas.microsoft.com/office/drawing/2014/main" id="{F892DFC6-EE85-7D22-6FFF-6EE878DF9C1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77;p27">
            <a:extLst>
              <a:ext uri="{FF2B5EF4-FFF2-40B4-BE49-F238E27FC236}">
                <a16:creationId xmlns:a16="http://schemas.microsoft.com/office/drawing/2014/main" id="{F2824C37-4963-11D2-0A68-D03E24538EF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78;p27">
            <a:extLst>
              <a:ext uri="{FF2B5EF4-FFF2-40B4-BE49-F238E27FC236}">
                <a16:creationId xmlns:a16="http://schemas.microsoft.com/office/drawing/2014/main" id="{2118FDB0-956A-4B1E-245F-2496B6B0347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679;p27">
            <a:extLst>
              <a:ext uri="{FF2B5EF4-FFF2-40B4-BE49-F238E27FC236}">
                <a16:creationId xmlns:a16="http://schemas.microsoft.com/office/drawing/2014/main" id="{041563DD-1F4D-E53D-11D0-174C34501062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680;p27">
            <a:extLst>
              <a:ext uri="{FF2B5EF4-FFF2-40B4-BE49-F238E27FC236}">
                <a16:creationId xmlns:a16="http://schemas.microsoft.com/office/drawing/2014/main" id="{5A8E8F17-2C24-CB4F-29B2-ACEBEBA66A84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252;p5">
            <a:extLst>
              <a:ext uri="{FF2B5EF4-FFF2-40B4-BE49-F238E27FC236}">
                <a16:creationId xmlns:a16="http://schemas.microsoft.com/office/drawing/2014/main" id="{7BF526AD-8387-62EE-8319-A5063168DFE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3570165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2020F-D0E5-E5B0-5985-E0A60E300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67C0EE6-F0A4-BA4F-AF56-618513316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يحكي الجد حكاية جديدة لِفَرَحَ. كيف هي فَرَحُ؟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6E2D105-AEDF-B9A2-A20F-B4ED5603131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16" name="Google Shape;1954;p43">
            <a:extLst>
              <a:ext uri="{FF2B5EF4-FFF2-40B4-BE49-F238E27FC236}">
                <a16:creationId xmlns:a16="http://schemas.microsoft.com/office/drawing/2014/main" id="{D4EDFB8E-D479-597D-8198-A151E40E8BD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522" r="-31946" b="5639"/>
          <a:stretch/>
        </p:blipFill>
        <p:spPr>
          <a:xfrm>
            <a:off x="2794694" y="1989138"/>
            <a:ext cx="4341283" cy="314166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Google Shape;1671;p27">
            <a:extLst>
              <a:ext uri="{FF2B5EF4-FFF2-40B4-BE49-F238E27FC236}">
                <a16:creationId xmlns:a16="http://schemas.microsoft.com/office/drawing/2014/main" id="{B3513DCB-F235-FB0C-A700-234D95D9CB1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Google Shape;1672;p27">
            <a:extLst>
              <a:ext uri="{FF2B5EF4-FFF2-40B4-BE49-F238E27FC236}">
                <a16:creationId xmlns:a16="http://schemas.microsoft.com/office/drawing/2014/main" id="{5F6BCA4E-0B6A-F49F-87D4-642F168B76B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1673;p27">
            <a:extLst>
              <a:ext uri="{FF2B5EF4-FFF2-40B4-BE49-F238E27FC236}">
                <a16:creationId xmlns:a16="http://schemas.microsoft.com/office/drawing/2014/main" id="{978203BD-C84D-286A-1E8D-B15D2EF51203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4;p27">
            <a:extLst>
              <a:ext uri="{FF2B5EF4-FFF2-40B4-BE49-F238E27FC236}">
                <a16:creationId xmlns:a16="http://schemas.microsoft.com/office/drawing/2014/main" id="{874C3014-0E8E-86B5-7963-99D3222A431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Google Shape;1676;p27">
            <a:extLst>
              <a:ext uri="{FF2B5EF4-FFF2-40B4-BE49-F238E27FC236}">
                <a16:creationId xmlns:a16="http://schemas.microsoft.com/office/drawing/2014/main" id="{AB5874C5-9CD5-50F9-33B0-2367BAB46A8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77;p27">
            <a:extLst>
              <a:ext uri="{FF2B5EF4-FFF2-40B4-BE49-F238E27FC236}">
                <a16:creationId xmlns:a16="http://schemas.microsoft.com/office/drawing/2014/main" id="{5524F653-9A19-0849-3402-5011351CA19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78;p27">
            <a:extLst>
              <a:ext uri="{FF2B5EF4-FFF2-40B4-BE49-F238E27FC236}">
                <a16:creationId xmlns:a16="http://schemas.microsoft.com/office/drawing/2014/main" id="{72A18981-DBF2-412E-E99E-9EFEFC4E084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79;p27">
            <a:extLst>
              <a:ext uri="{FF2B5EF4-FFF2-40B4-BE49-F238E27FC236}">
                <a16:creationId xmlns:a16="http://schemas.microsoft.com/office/drawing/2014/main" id="{310E998B-1526-F862-C079-23EB7D62EAE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680;p27">
            <a:extLst>
              <a:ext uri="{FF2B5EF4-FFF2-40B4-BE49-F238E27FC236}">
                <a16:creationId xmlns:a16="http://schemas.microsoft.com/office/drawing/2014/main" id="{8CE1E010-FC33-87D5-C427-3530732A77F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9AAB0909-CA6E-E18C-C800-35C0FFB979B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9586146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0DD02-5A0A-E2AF-F0E6-7BCF3FB8F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F338D38-A084-9F44-BB64-452F8E114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فَرَحُ مُتَشَوِّقَةٌ لِسَماعِ ﭐلْحِكايَةِ. متشوقة، رددوا؟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8F7106D-14E6-E564-D500-900FA2C21068}"/>
              </a:ext>
            </a:extLst>
          </p:cNvPr>
          <p:cNvSpPr txBox="1"/>
          <p:nvPr/>
        </p:nvSpPr>
        <p:spPr>
          <a:xfrm>
            <a:off x="398069" y="5305561"/>
            <a:ext cx="847012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فَرَحُ</a:t>
            </a:r>
            <a:r>
              <a:rPr lang="ar-MA" sz="5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مُتَشَوِّقَةٌ</a:t>
            </a:r>
            <a:r>
              <a:rPr lang="ar-MA" sz="5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لِسَماعِﭐلْحِكايَةِ. </a:t>
            </a:r>
          </a:p>
        </p:txBody>
      </p:sp>
      <p:pic>
        <p:nvPicPr>
          <p:cNvPr id="17" name="Google Shape;1954;p43">
            <a:extLst>
              <a:ext uri="{FF2B5EF4-FFF2-40B4-BE49-F238E27FC236}">
                <a16:creationId xmlns:a16="http://schemas.microsoft.com/office/drawing/2014/main" id="{5DD49E42-D33C-9345-6AED-CA2D5A535F7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1946" r="-31946"/>
          <a:stretch/>
        </p:blipFill>
        <p:spPr>
          <a:xfrm>
            <a:off x="2038017" y="1989138"/>
            <a:ext cx="5067965" cy="337864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4" name="Espace réservé pour une image  2">
            <a:extLst>
              <a:ext uri="{FF2B5EF4-FFF2-40B4-BE49-F238E27FC236}">
                <a16:creationId xmlns:a16="http://schemas.microsoft.com/office/drawing/2014/main" id="{7909F179-3698-C2A0-3BDB-972BE5DE099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671;p27">
            <a:extLst>
              <a:ext uri="{FF2B5EF4-FFF2-40B4-BE49-F238E27FC236}">
                <a16:creationId xmlns:a16="http://schemas.microsoft.com/office/drawing/2014/main" id="{7C1B3D82-69DC-D071-C811-92BBFA688D2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2;p27">
            <a:extLst>
              <a:ext uri="{FF2B5EF4-FFF2-40B4-BE49-F238E27FC236}">
                <a16:creationId xmlns:a16="http://schemas.microsoft.com/office/drawing/2014/main" id="{5418D5C3-67D4-5E89-BA73-09B309B280A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1673;p27">
            <a:extLst>
              <a:ext uri="{FF2B5EF4-FFF2-40B4-BE49-F238E27FC236}">
                <a16:creationId xmlns:a16="http://schemas.microsoft.com/office/drawing/2014/main" id="{5C339D82-615B-2C31-BB8F-76B6428C191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1674;p27">
            <a:extLst>
              <a:ext uri="{FF2B5EF4-FFF2-40B4-BE49-F238E27FC236}">
                <a16:creationId xmlns:a16="http://schemas.microsoft.com/office/drawing/2014/main" id="{3EFA2C75-441F-DF8A-93EA-898E52A52B2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Google Shape;1676;p27">
            <a:extLst>
              <a:ext uri="{FF2B5EF4-FFF2-40B4-BE49-F238E27FC236}">
                <a16:creationId xmlns:a16="http://schemas.microsoft.com/office/drawing/2014/main" id="{990D0597-D1C9-C197-D23E-D3C155FDBB23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77;p27">
            <a:extLst>
              <a:ext uri="{FF2B5EF4-FFF2-40B4-BE49-F238E27FC236}">
                <a16:creationId xmlns:a16="http://schemas.microsoft.com/office/drawing/2014/main" id="{169674D7-9150-BDFD-1D4E-AEAF7CA1992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78;p27">
            <a:extLst>
              <a:ext uri="{FF2B5EF4-FFF2-40B4-BE49-F238E27FC236}">
                <a16:creationId xmlns:a16="http://schemas.microsoft.com/office/drawing/2014/main" id="{1C926FF4-B9CB-B138-96FB-BD6593072F9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79;p27">
            <a:extLst>
              <a:ext uri="{FF2B5EF4-FFF2-40B4-BE49-F238E27FC236}">
                <a16:creationId xmlns:a16="http://schemas.microsoft.com/office/drawing/2014/main" id="{94AE5CD9-89BA-5313-3939-A2ED9B1AC5C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680;p27">
            <a:extLst>
              <a:ext uri="{FF2B5EF4-FFF2-40B4-BE49-F238E27FC236}">
                <a16:creationId xmlns:a16="http://schemas.microsoft.com/office/drawing/2014/main" id="{9803FDFD-61A3-A866-2F7A-BF2B51019BA8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CC54FC69-FD60-904E-97DE-D74EFF52B2C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4221707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7787A-C997-9A08-7099-6CEFA9C11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B84732-837B-0309-3454-71019A9B5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يعبر عن المشهد مستعملا  تَعاوَنَ؟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F40C62C-631A-07C3-C9D1-6491DF0DB81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04567" y="725267"/>
            <a:ext cx="792000" cy="792000"/>
          </a:xfr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4D6D52D-E3C4-2B92-3DC3-505C57D50D2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10284" y="2024839"/>
            <a:ext cx="3038091" cy="3319462"/>
          </a:xfrm>
          <a:prstGeom prst="rect">
            <a:avLst/>
          </a:prstGeom>
        </p:spPr>
      </p:pic>
      <p:sp>
        <p:nvSpPr>
          <p:cNvPr id="3" name="Google Shape;1671;p27">
            <a:extLst>
              <a:ext uri="{FF2B5EF4-FFF2-40B4-BE49-F238E27FC236}">
                <a16:creationId xmlns:a16="http://schemas.microsoft.com/office/drawing/2014/main" id="{2A4BC3F5-D3AA-9F7C-C664-4008E271B97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1672;p27">
            <a:extLst>
              <a:ext uri="{FF2B5EF4-FFF2-40B4-BE49-F238E27FC236}">
                <a16:creationId xmlns:a16="http://schemas.microsoft.com/office/drawing/2014/main" id="{B7C08CC1-971A-4A35-BBD3-03790738510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1673;p27">
            <a:extLst>
              <a:ext uri="{FF2B5EF4-FFF2-40B4-BE49-F238E27FC236}">
                <a16:creationId xmlns:a16="http://schemas.microsoft.com/office/drawing/2014/main" id="{F130FBF3-9D6D-048E-A562-6691224C384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4;p27">
            <a:extLst>
              <a:ext uri="{FF2B5EF4-FFF2-40B4-BE49-F238E27FC236}">
                <a16:creationId xmlns:a16="http://schemas.microsoft.com/office/drawing/2014/main" id="{AB0A991D-864D-7ABA-77CB-D87DD29E47C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Google Shape;1676;p27">
            <a:extLst>
              <a:ext uri="{FF2B5EF4-FFF2-40B4-BE49-F238E27FC236}">
                <a16:creationId xmlns:a16="http://schemas.microsoft.com/office/drawing/2014/main" id="{45BDA0A2-CC60-6BCF-3061-7FDDEB224CB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677;p27">
            <a:extLst>
              <a:ext uri="{FF2B5EF4-FFF2-40B4-BE49-F238E27FC236}">
                <a16:creationId xmlns:a16="http://schemas.microsoft.com/office/drawing/2014/main" id="{B317D676-5A45-C738-D730-024E5603829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678;p27">
            <a:extLst>
              <a:ext uri="{FF2B5EF4-FFF2-40B4-BE49-F238E27FC236}">
                <a16:creationId xmlns:a16="http://schemas.microsoft.com/office/drawing/2014/main" id="{5DE27747-2FD1-007B-05D9-F99B4E536E4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679;p27">
            <a:extLst>
              <a:ext uri="{FF2B5EF4-FFF2-40B4-BE49-F238E27FC236}">
                <a16:creationId xmlns:a16="http://schemas.microsoft.com/office/drawing/2014/main" id="{68C8B2A2-DF32-94D9-A89E-4AA5809C8A6B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80;p27">
            <a:extLst>
              <a:ext uri="{FF2B5EF4-FFF2-40B4-BE49-F238E27FC236}">
                <a16:creationId xmlns:a16="http://schemas.microsoft.com/office/drawing/2014/main" id="{4AD1BE50-BDB8-2CC2-7287-F250CBCA478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52;p5">
            <a:extLst>
              <a:ext uri="{FF2B5EF4-FFF2-40B4-BE49-F238E27FC236}">
                <a16:creationId xmlns:a16="http://schemas.microsoft.com/office/drawing/2014/main" id="{7B5B075B-C005-604A-79C1-CCDF574EB1E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8107997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D8263-7D2D-CEBC-AD25-2F14A214D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7A255A-5E97-22E9-8170-E4860F017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رَددوا -  تَعاوَنَ ﭐلْأَصْدِقاءُ عَلى تَزْيينِ ﭐلْقِسْمِ.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8645D61-3502-75B4-8ABC-7DAC50D160E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95625" y="2028774"/>
            <a:ext cx="3049076" cy="333146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DF263BB-2F69-7CA9-5428-EFE63793B945}"/>
              </a:ext>
            </a:extLst>
          </p:cNvPr>
          <p:cNvSpPr txBox="1"/>
          <p:nvPr/>
        </p:nvSpPr>
        <p:spPr>
          <a:xfrm>
            <a:off x="398069" y="5360239"/>
            <a:ext cx="85300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ar-MA" sz="50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تَعاوَنَ</a:t>
            </a:r>
            <a:r>
              <a:rPr lang="ar-MA" sz="5000" b="1" dirty="0">
                <a:solidFill>
                  <a:schemeClr val="tx2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5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ﭐلْأَصْدِقاءُ عَلى تَزْيينِ </a:t>
            </a:r>
            <a:r>
              <a:rPr lang="ar-MA" sz="5000" b="1" dirty="0" err="1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ﭐلْقِسْمِ</a:t>
            </a:r>
            <a:r>
              <a:rPr lang="ar-MA" sz="50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MA" sz="5000" b="1" dirty="0">
              <a:solidFill>
                <a:srgbClr val="424D7B"/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ADD9A065-2794-7CC2-18BF-D8B27EDDCC1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671;p27">
            <a:extLst>
              <a:ext uri="{FF2B5EF4-FFF2-40B4-BE49-F238E27FC236}">
                <a16:creationId xmlns:a16="http://schemas.microsoft.com/office/drawing/2014/main" id="{42B08115-0E0E-F010-AB6B-016C612924E8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1672;p27">
            <a:extLst>
              <a:ext uri="{FF2B5EF4-FFF2-40B4-BE49-F238E27FC236}">
                <a16:creationId xmlns:a16="http://schemas.microsoft.com/office/drawing/2014/main" id="{C1AC9A84-C90B-706A-30C1-FD1A1131FBFE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3;p27">
            <a:extLst>
              <a:ext uri="{FF2B5EF4-FFF2-40B4-BE49-F238E27FC236}">
                <a16:creationId xmlns:a16="http://schemas.microsoft.com/office/drawing/2014/main" id="{E3E28F8D-AE5F-06F3-A84F-0E28B7B5286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1674;p27">
            <a:extLst>
              <a:ext uri="{FF2B5EF4-FFF2-40B4-BE49-F238E27FC236}">
                <a16:creationId xmlns:a16="http://schemas.microsoft.com/office/drawing/2014/main" id="{F95B9F6E-197E-04A1-5273-D80BE96EEC7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Google Shape;1676;p27">
            <a:extLst>
              <a:ext uri="{FF2B5EF4-FFF2-40B4-BE49-F238E27FC236}">
                <a16:creationId xmlns:a16="http://schemas.microsoft.com/office/drawing/2014/main" id="{B034FA01-8904-C95A-7864-D1666DB1FE71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677;p27">
            <a:extLst>
              <a:ext uri="{FF2B5EF4-FFF2-40B4-BE49-F238E27FC236}">
                <a16:creationId xmlns:a16="http://schemas.microsoft.com/office/drawing/2014/main" id="{0B5AC5CC-BB10-FB1A-F8F8-3D3C5AA9770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78;p27">
            <a:extLst>
              <a:ext uri="{FF2B5EF4-FFF2-40B4-BE49-F238E27FC236}">
                <a16:creationId xmlns:a16="http://schemas.microsoft.com/office/drawing/2014/main" id="{314914EF-0585-EF78-B935-67FCD4C277A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79;p27">
            <a:extLst>
              <a:ext uri="{FF2B5EF4-FFF2-40B4-BE49-F238E27FC236}">
                <a16:creationId xmlns:a16="http://schemas.microsoft.com/office/drawing/2014/main" id="{DF9C91E9-B114-6884-A229-D18143A6659A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80;p27">
            <a:extLst>
              <a:ext uri="{FF2B5EF4-FFF2-40B4-BE49-F238E27FC236}">
                <a16:creationId xmlns:a16="http://schemas.microsoft.com/office/drawing/2014/main" id="{3137185C-4E00-E539-7B1B-CFB4EFE7BD63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252;p5">
            <a:extLst>
              <a:ext uri="{FF2B5EF4-FFF2-40B4-BE49-F238E27FC236}">
                <a16:creationId xmlns:a16="http://schemas.microsoft.com/office/drawing/2014/main" id="{BFCD3927-E8FA-1FCF-0A4E-B0E47251601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8491537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4C1B0-EEF6-CD76-A14E-2F2203C37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68B4C58E-75B6-6C56-7849-E84075980F8E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206346E-699E-0B8D-5986-D89DA7E70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يعبر عن المشهد باستعمال </a:t>
            </a:r>
            <a:r>
              <a:rPr lang="ar-S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</a:rPr>
              <a:t>«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مُتَحَمِّسٌ»؟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5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E8EBC05-15B6-8AB9-DF10-13B929A18CB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70183" y="679768"/>
            <a:ext cx="835766" cy="835766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5E7CE75-2766-4D40-9961-1B5F32D040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95625" y="1989139"/>
            <a:ext cx="3011310" cy="3294062"/>
          </a:xfrm>
          <a:prstGeom prst="rect">
            <a:avLst/>
          </a:prstGeom>
        </p:spPr>
      </p:pic>
      <p:sp>
        <p:nvSpPr>
          <p:cNvPr id="3" name="Google Shape;1671;p27">
            <a:extLst>
              <a:ext uri="{FF2B5EF4-FFF2-40B4-BE49-F238E27FC236}">
                <a16:creationId xmlns:a16="http://schemas.microsoft.com/office/drawing/2014/main" id="{02E8745B-42B7-E674-3F50-E70B09A8052A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Google Shape;1672;p27">
            <a:extLst>
              <a:ext uri="{FF2B5EF4-FFF2-40B4-BE49-F238E27FC236}">
                <a16:creationId xmlns:a16="http://schemas.microsoft.com/office/drawing/2014/main" id="{0CF13A88-ECAD-FEB4-A2BD-54EDE886665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Google Shape;1673;p27">
            <a:extLst>
              <a:ext uri="{FF2B5EF4-FFF2-40B4-BE49-F238E27FC236}">
                <a16:creationId xmlns:a16="http://schemas.microsoft.com/office/drawing/2014/main" id="{7B8BB275-A977-FAC3-C711-560B9985E94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4;p27">
            <a:extLst>
              <a:ext uri="{FF2B5EF4-FFF2-40B4-BE49-F238E27FC236}">
                <a16:creationId xmlns:a16="http://schemas.microsoft.com/office/drawing/2014/main" id="{165C22DC-00DB-D5CE-B7EF-E11D963447A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Google Shape;1676;p27">
            <a:extLst>
              <a:ext uri="{FF2B5EF4-FFF2-40B4-BE49-F238E27FC236}">
                <a16:creationId xmlns:a16="http://schemas.microsoft.com/office/drawing/2014/main" id="{22D60C77-0D81-0EA8-CBD8-B292653B7D0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677;p27">
            <a:extLst>
              <a:ext uri="{FF2B5EF4-FFF2-40B4-BE49-F238E27FC236}">
                <a16:creationId xmlns:a16="http://schemas.microsoft.com/office/drawing/2014/main" id="{415201D0-B845-3E55-C73F-F1B1D411E05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678;p27">
            <a:extLst>
              <a:ext uri="{FF2B5EF4-FFF2-40B4-BE49-F238E27FC236}">
                <a16:creationId xmlns:a16="http://schemas.microsoft.com/office/drawing/2014/main" id="{F3FFAB5C-7AE3-9D98-3709-05FD71930C1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679;p27">
            <a:extLst>
              <a:ext uri="{FF2B5EF4-FFF2-40B4-BE49-F238E27FC236}">
                <a16:creationId xmlns:a16="http://schemas.microsoft.com/office/drawing/2014/main" id="{812CB9E2-E744-CD54-D9F4-5469AD89307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80;p27">
            <a:extLst>
              <a:ext uri="{FF2B5EF4-FFF2-40B4-BE49-F238E27FC236}">
                <a16:creationId xmlns:a16="http://schemas.microsoft.com/office/drawing/2014/main" id="{01DB87E5-7407-E160-DE35-F90F70FFA84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52;p5">
            <a:extLst>
              <a:ext uri="{FF2B5EF4-FFF2-40B4-BE49-F238E27FC236}">
                <a16:creationId xmlns:a16="http://schemas.microsoft.com/office/drawing/2014/main" id="{6CC1ABD4-D659-23E5-2AB2-8478258E228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33383128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7C3CC-6B40-2E10-B8DF-21B080CF8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5864BB1-9B51-6DF3-309A-87E7209BB4C8}"/>
              </a:ext>
            </a:extLst>
          </p:cNvPr>
          <p:cNvSpPr/>
          <p:nvPr/>
        </p:nvSpPr>
        <p:spPr>
          <a:xfrm>
            <a:off x="4230209" y="4295944"/>
            <a:ext cx="177960" cy="242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569A431-72D4-6BDC-EC7A-FF39141AD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الولد  مُتَحَمِّسٌ لِمُشاهَدَةِ المُباراةِ . – رددوا 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E8CE2D9-EB0E-2618-6409-BAA36265AFD5}"/>
              </a:ext>
            </a:extLst>
          </p:cNvPr>
          <p:cNvSpPr txBox="1"/>
          <p:nvPr/>
        </p:nvSpPr>
        <p:spPr>
          <a:xfrm>
            <a:off x="398069" y="5328308"/>
            <a:ext cx="853003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sz="5000" dirty="0">
                <a:solidFill>
                  <a:srgbClr val="424D7B"/>
                </a:solidFill>
              </a:rPr>
              <a:t>اَلْوَلَدُ</a:t>
            </a:r>
            <a:r>
              <a:rPr lang="ar-MA" sz="5000" dirty="0">
                <a:solidFill>
                  <a:schemeClr val="tx2"/>
                </a:solidFill>
              </a:rPr>
              <a:t> </a:t>
            </a:r>
            <a:r>
              <a:rPr lang="ar-MA" sz="5000" dirty="0">
                <a:solidFill>
                  <a:srgbClr val="C00000"/>
                </a:solidFill>
              </a:rPr>
              <a:t>مُتَحَمِّسٌ</a:t>
            </a:r>
            <a:r>
              <a:rPr lang="ar-MA" sz="5000" dirty="0">
                <a:solidFill>
                  <a:srgbClr val="FF0000"/>
                </a:solidFill>
              </a:rPr>
              <a:t> </a:t>
            </a:r>
            <a:r>
              <a:rPr lang="ar-MA" sz="5000" dirty="0">
                <a:solidFill>
                  <a:srgbClr val="424D7B"/>
                </a:solidFill>
              </a:rPr>
              <a:t>لِمُشاهَدَةِ </a:t>
            </a:r>
            <a:r>
              <a:rPr lang="ar-MA" sz="5000" dirty="0" err="1">
                <a:solidFill>
                  <a:srgbClr val="424D7B"/>
                </a:solidFill>
                <a:ea typeface="Calibri" panose="020F0502020204030204" pitchFamily="34" charset="0"/>
              </a:rPr>
              <a:t>ﭐ</a:t>
            </a:r>
            <a:r>
              <a:rPr lang="ar-MA" sz="5000" dirty="0" err="1">
                <a:solidFill>
                  <a:srgbClr val="424D7B"/>
                </a:solidFill>
              </a:rPr>
              <a:t>لْمُباراةِ</a:t>
            </a:r>
            <a:r>
              <a:rPr lang="ar-MA" sz="5000" dirty="0">
                <a:solidFill>
                  <a:srgbClr val="424D7B"/>
                </a:solidFill>
              </a:rPr>
              <a:t>.</a:t>
            </a:r>
            <a:endParaRPr lang="fr-MA" sz="5000" dirty="0">
              <a:solidFill>
                <a:srgbClr val="424D7B"/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75B6710-5A06-00EE-FF9B-A02DE6B101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1556" y="2013154"/>
            <a:ext cx="2860888" cy="3237516"/>
          </a:xfrm>
          <a:prstGeom prst="rect">
            <a:avLst/>
          </a:prstGeom>
        </p:spPr>
      </p:pic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E60BA54F-1521-A549-5100-7ED45F677A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671;p27">
            <a:extLst>
              <a:ext uri="{FF2B5EF4-FFF2-40B4-BE49-F238E27FC236}">
                <a16:creationId xmlns:a16="http://schemas.microsoft.com/office/drawing/2014/main" id="{8AEE8659-05B2-6806-1068-15D8A44573F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1672;p27">
            <a:extLst>
              <a:ext uri="{FF2B5EF4-FFF2-40B4-BE49-F238E27FC236}">
                <a16:creationId xmlns:a16="http://schemas.microsoft.com/office/drawing/2014/main" id="{E9A573C9-71B3-2DCD-1D02-C4EC635A705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Google Shape;1673;p27">
            <a:extLst>
              <a:ext uri="{FF2B5EF4-FFF2-40B4-BE49-F238E27FC236}">
                <a16:creationId xmlns:a16="http://schemas.microsoft.com/office/drawing/2014/main" id="{A84F8B51-235A-A4C3-F009-DC55E10C2E6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Google Shape;1674;p27">
            <a:extLst>
              <a:ext uri="{FF2B5EF4-FFF2-40B4-BE49-F238E27FC236}">
                <a16:creationId xmlns:a16="http://schemas.microsoft.com/office/drawing/2014/main" id="{FC504CD7-E3CE-E606-FFBD-B56044A2667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Google Shape;1676;p27">
            <a:extLst>
              <a:ext uri="{FF2B5EF4-FFF2-40B4-BE49-F238E27FC236}">
                <a16:creationId xmlns:a16="http://schemas.microsoft.com/office/drawing/2014/main" id="{3F42024B-A464-70BF-7940-3C5A878FD97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77;p27">
            <a:extLst>
              <a:ext uri="{FF2B5EF4-FFF2-40B4-BE49-F238E27FC236}">
                <a16:creationId xmlns:a16="http://schemas.microsoft.com/office/drawing/2014/main" id="{C81BF07B-D230-7B0A-E2E9-2CBE282F39C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78;p27">
            <a:extLst>
              <a:ext uri="{FF2B5EF4-FFF2-40B4-BE49-F238E27FC236}">
                <a16:creationId xmlns:a16="http://schemas.microsoft.com/office/drawing/2014/main" id="{B762729A-17CE-1869-3A51-262855CB59C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679;p27">
            <a:extLst>
              <a:ext uri="{FF2B5EF4-FFF2-40B4-BE49-F238E27FC236}">
                <a16:creationId xmlns:a16="http://schemas.microsoft.com/office/drawing/2014/main" id="{0201CA52-0E18-E673-C2A2-7DD040049BC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680;p27">
            <a:extLst>
              <a:ext uri="{FF2B5EF4-FFF2-40B4-BE49-F238E27FC236}">
                <a16:creationId xmlns:a16="http://schemas.microsoft.com/office/drawing/2014/main" id="{F12A0238-E409-65D0-83BF-343FBB6CD836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252;p5">
            <a:extLst>
              <a:ext uri="{FF2B5EF4-FFF2-40B4-BE49-F238E27FC236}">
                <a16:creationId xmlns:a16="http://schemas.microsoft.com/office/drawing/2014/main" id="{7BC948C8-8AA2-05A2-3EEC-BA6461CFFD3C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67074446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92E6D-E538-BF67-EBEC-304359864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8D4702D-0A49-4641-BD57-6E35581B3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38" y="746272"/>
            <a:ext cx="6840000" cy="612000"/>
          </a:xfrm>
        </p:spPr>
        <p:txBody>
          <a:bodyPr>
            <a:noAutofit/>
          </a:bodyPr>
          <a:lstStyle/>
          <a:p>
            <a:pPr algn="r"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ستتعلمون  كيف تعبرون عن المشهد مستعملين كلمات  المعجم.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 مجد لتفعلوا  مثله.</a:t>
            </a:r>
            <a:endParaRPr lang="fr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05">
            <a:hlinkClick r:id="" action="ppaction://media"/>
            <a:extLst>
              <a:ext uri="{FF2B5EF4-FFF2-40B4-BE49-F238E27FC236}">
                <a16:creationId xmlns:a16="http://schemas.microsoft.com/office/drawing/2014/main" id="{AD94718C-D005-40D2-8A47-DFE2B0023C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35956" y="2119769"/>
            <a:ext cx="5272088" cy="3514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E2B51F1F-0ED7-BC67-9C22-FE38FBADF50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6162670B-3728-42EC-627D-A0A80BF0E8B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671;p27">
            <a:extLst>
              <a:ext uri="{FF2B5EF4-FFF2-40B4-BE49-F238E27FC236}">
                <a16:creationId xmlns:a16="http://schemas.microsoft.com/office/drawing/2014/main" id="{B451B228-1A69-1B9C-F5EF-A02B1345AE7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Google Shape;1672;p27">
            <a:extLst>
              <a:ext uri="{FF2B5EF4-FFF2-40B4-BE49-F238E27FC236}">
                <a16:creationId xmlns:a16="http://schemas.microsoft.com/office/drawing/2014/main" id="{8E3FA4BD-4087-E4E8-D990-43A6792A249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Google Shape;1673;p27">
            <a:extLst>
              <a:ext uri="{FF2B5EF4-FFF2-40B4-BE49-F238E27FC236}">
                <a16:creationId xmlns:a16="http://schemas.microsoft.com/office/drawing/2014/main" id="{2F9AA7DC-8265-B74F-9935-DE35195C089C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Google Shape;1674;p27">
            <a:extLst>
              <a:ext uri="{FF2B5EF4-FFF2-40B4-BE49-F238E27FC236}">
                <a16:creationId xmlns:a16="http://schemas.microsoft.com/office/drawing/2014/main" id="{63F345D1-1AB3-94CE-A925-C2A2D054FF90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Google Shape;1676;p27">
            <a:extLst>
              <a:ext uri="{FF2B5EF4-FFF2-40B4-BE49-F238E27FC236}">
                <a16:creationId xmlns:a16="http://schemas.microsoft.com/office/drawing/2014/main" id="{70222A0B-6726-1974-A80C-EC63EC2B47F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77;p27">
            <a:extLst>
              <a:ext uri="{FF2B5EF4-FFF2-40B4-BE49-F238E27FC236}">
                <a16:creationId xmlns:a16="http://schemas.microsoft.com/office/drawing/2014/main" id="{01F87992-EA26-C514-1F90-75BE7C93799E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678;p27">
            <a:extLst>
              <a:ext uri="{FF2B5EF4-FFF2-40B4-BE49-F238E27FC236}">
                <a16:creationId xmlns:a16="http://schemas.microsoft.com/office/drawing/2014/main" id="{683DA0EC-0A4F-585D-6F09-358EE7A0652E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679;p27">
            <a:extLst>
              <a:ext uri="{FF2B5EF4-FFF2-40B4-BE49-F238E27FC236}">
                <a16:creationId xmlns:a16="http://schemas.microsoft.com/office/drawing/2014/main" id="{C5CF6CCF-8046-DEC8-F6C4-A1D2FAF99A72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680;p27">
            <a:extLst>
              <a:ext uri="{FF2B5EF4-FFF2-40B4-BE49-F238E27FC236}">
                <a16:creationId xmlns:a16="http://schemas.microsoft.com/office/drawing/2014/main" id="{75038B6D-497B-8485-03CF-B59591154B82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252;p5">
            <a:extLst>
              <a:ext uri="{FF2B5EF4-FFF2-40B4-BE49-F238E27FC236}">
                <a16:creationId xmlns:a16="http://schemas.microsoft.com/office/drawing/2014/main" id="{5D686DA9-F33D-FF85-12CC-70918A7D1644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051295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7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CFE6A-CAE8-F9F9-CD73-08F94DB19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7B2214F-452D-BF91-9121-C2FF56180810}"/>
              </a:ext>
            </a:extLst>
          </p:cNvPr>
          <p:cNvSpPr/>
          <p:nvPr/>
        </p:nvSpPr>
        <p:spPr>
          <a:xfrm>
            <a:off x="990420" y="4614612"/>
            <a:ext cx="1542560" cy="1588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latin typeface="Microsoft Uighur" panose="02000000000000000000" pitchFamily="2" charset="-78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37992E85-CFFA-D94B-2778-6CD1516B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16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US" dirty="0"/>
          </a:p>
        </p:txBody>
      </p:sp>
      <p:sp>
        <p:nvSpPr>
          <p:cNvPr id="16" name="Titre 8">
            <a:extLst>
              <a:ext uri="{FF2B5EF4-FFF2-40B4-BE49-F238E27FC236}">
                <a16:creationId xmlns:a16="http://schemas.microsoft.com/office/drawing/2014/main" id="{422D101C-FC52-B974-4F88-FD4422563599}"/>
              </a:ext>
            </a:extLst>
          </p:cNvPr>
          <p:cNvSpPr txBox="1">
            <a:spLocks/>
          </p:cNvSpPr>
          <p:nvPr/>
        </p:nvSpPr>
        <p:spPr>
          <a:xfrm>
            <a:off x="648510" y="760966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الآن دوركم من يعبر عن المشهد موظفا كلمات المعجم؟</a:t>
            </a:r>
            <a:endParaRPr lang="fr-US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7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73A0695-A7B4-B664-1D69-12233096FF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8" name="Google Shape;2006;p46">
            <a:extLst>
              <a:ext uri="{FF2B5EF4-FFF2-40B4-BE49-F238E27FC236}">
                <a16:creationId xmlns:a16="http://schemas.microsoft.com/office/drawing/2014/main" id="{60C6F527-8881-BFE6-3BEA-80F983CDD9B8}"/>
              </a:ext>
            </a:extLst>
          </p:cNvPr>
          <p:cNvPicPr preferRelativeResize="0"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0626" y="1989138"/>
            <a:ext cx="3057749" cy="334486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671;p27">
            <a:extLst>
              <a:ext uri="{FF2B5EF4-FFF2-40B4-BE49-F238E27FC236}">
                <a16:creationId xmlns:a16="http://schemas.microsoft.com/office/drawing/2014/main" id="{EB8DFBFD-3AB6-48F9-A42C-673647D0A63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1672;p27">
            <a:extLst>
              <a:ext uri="{FF2B5EF4-FFF2-40B4-BE49-F238E27FC236}">
                <a16:creationId xmlns:a16="http://schemas.microsoft.com/office/drawing/2014/main" id="{D444C880-7210-411F-B59D-063B8F9DD8F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1673;p27">
            <a:extLst>
              <a:ext uri="{FF2B5EF4-FFF2-40B4-BE49-F238E27FC236}">
                <a16:creationId xmlns:a16="http://schemas.microsoft.com/office/drawing/2014/main" id="{91330647-2239-4B36-8444-3BC3065D66C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1674;p27">
            <a:extLst>
              <a:ext uri="{FF2B5EF4-FFF2-40B4-BE49-F238E27FC236}">
                <a16:creationId xmlns:a16="http://schemas.microsoft.com/office/drawing/2014/main" id="{99EB47A0-BD35-47FC-BA42-774ABDA2B33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2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1676;p27">
            <a:extLst>
              <a:ext uri="{FF2B5EF4-FFF2-40B4-BE49-F238E27FC236}">
                <a16:creationId xmlns:a16="http://schemas.microsoft.com/office/drawing/2014/main" id="{9349F8AF-3AD5-45F7-B7B9-8B3FE0A929E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7;p27">
            <a:extLst>
              <a:ext uri="{FF2B5EF4-FFF2-40B4-BE49-F238E27FC236}">
                <a16:creationId xmlns:a16="http://schemas.microsoft.com/office/drawing/2014/main" id="{4898B439-169B-4B27-88C5-7A82E9955BC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8;p27">
            <a:extLst>
              <a:ext uri="{FF2B5EF4-FFF2-40B4-BE49-F238E27FC236}">
                <a16:creationId xmlns:a16="http://schemas.microsoft.com/office/drawing/2014/main" id="{A9CA0943-F88A-4DB1-90DA-69C76A094BD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79;p27">
            <a:extLst>
              <a:ext uri="{FF2B5EF4-FFF2-40B4-BE49-F238E27FC236}">
                <a16:creationId xmlns:a16="http://schemas.microsoft.com/office/drawing/2014/main" id="{3422C7CE-798B-4640-BF05-C8F09E772E59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680;p27">
            <a:extLst>
              <a:ext uri="{FF2B5EF4-FFF2-40B4-BE49-F238E27FC236}">
                <a16:creationId xmlns:a16="http://schemas.microsoft.com/office/drawing/2014/main" id="{11928635-D868-456E-B244-94502B886BA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1252;p5">
            <a:extLst>
              <a:ext uri="{FF2B5EF4-FFF2-40B4-BE49-F238E27FC236}">
                <a16:creationId xmlns:a16="http://schemas.microsoft.com/office/drawing/2014/main" id="{79792B43-6EBB-4FA4-B352-16051DC71F6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20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92583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A3178E84-6297-23E7-AD43-1E339FA93824}"/>
              </a:ext>
            </a:extLst>
          </p:cNvPr>
          <p:cNvSpPr txBox="1">
            <a:spLocks/>
          </p:cNvSpPr>
          <p:nvPr/>
        </p:nvSpPr>
        <p:spPr>
          <a:xfrm>
            <a:off x="502190" y="1043791"/>
            <a:ext cx="78867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565F88"/>
                </a:solidFill>
                <a:latin typeface="Microsoft Uighur" panose="02000000000000000000" pitchFamily="2" charset="-78"/>
                <a:ea typeface="Microsoft Uighur" panose="02000000000000000000" pitchFamily="2" charset="-78"/>
                <a:cs typeface="Microsoft Uighur" panose="02000000000000000000" pitchFamily="2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MA" sz="4400" dirty="0"/>
              <a:t> </a:t>
            </a:r>
            <a:r>
              <a:rPr lang="ar-MA" sz="4400" dirty="0">
                <a:solidFill>
                  <a:srgbClr val="424D7B"/>
                </a:solidFill>
              </a:rPr>
              <a:t>استماع وتحدث</a:t>
            </a:r>
            <a:endParaRPr lang="fr-MA" sz="4400" dirty="0">
              <a:cs typeface="+mn-cs"/>
            </a:endParaRPr>
          </a:p>
        </p:txBody>
      </p:sp>
      <p:pic>
        <p:nvPicPr>
          <p:cNvPr id="9" name="Google Shape;430;p137">
            <a:extLst>
              <a:ext uri="{FF2B5EF4-FFF2-40B4-BE49-F238E27FC236}">
                <a16:creationId xmlns:a16="http://schemas.microsoft.com/office/drawing/2014/main" id="{EE73AE9B-E499-4FE5-BE77-DC4F5A39A5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58820" y="1214063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27">
            <a:extLst>
              <a:ext uri="{FF2B5EF4-FFF2-40B4-BE49-F238E27FC236}">
                <a16:creationId xmlns:a16="http://schemas.microsoft.com/office/drawing/2014/main" id="{2C7CBDF2-0359-0BB8-58B5-0B10DF7A62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111017B6-4038-6807-F6F7-F9F9C1F70F62}"/>
              </a:ext>
            </a:extLst>
          </p:cNvPr>
          <p:cNvSpPr txBox="1">
            <a:spLocks/>
          </p:cNvSpPr>
          <p:nvPr/>
        </p:nvSpPr>
        <p:spPr>
          <a:xfrm>
            <a:off x="1819656" y="3008393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400" b="1" kern="0" dirty="0"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ورشة الاستماع (رحلة إلى عالم الحيوان): التوقع والتحقق.</a:t>
            </a:r>
          </a:p>
        </p:txBody>
      </p:sp>
      <p:pic>
        <p:nvPicPr>
          <p:cNvPr id="11" name="Google Shape;2036;p47">
            <a:extLst>
              <a:ext uri="{FF2B5EF4-FFF2-40B4-BE49-F238E27FC236}">
                <a16:creationId xmlns:a16="http://schemas.microsoft.com/office/drawing/2014/main" id="{EA20848A-924A-4F11-8F74-558BCEA1AE96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9200" y="2186555"/>
            <a:ext cx="616418" cy="716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043;p47">
            <a:extLst>
              <a:ext uri="{FF2B5EF4-FFF2-40B4-BE49-F238E27FC236}">
                <a16:creationId xmlns:a16="http://schemas.microsoft.com/office/drawing/2014/main" id="{844F5F7B-8291-463E-BCD5-A2560D984D3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832934" y="1802703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24503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8"/>
          <p:cNvSpPr txBox="1">
            <a:spLocks noGrp="1"/>
          </p:cNvSpPr>
          <p:nvPr>
            <p:ph type="title"/>
          </p:nvPr>
        </p:nvSpPr>
        <p:spPr>
          <a:xfrm>
            <a:off x="659499" y="74627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Font typeface="Arial"/>
              <a:buNone/>
            </a:pPr>
            <a:r>
              <a:rPr lang="ar-MA" sz="22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 سنتعرف الآن الحكايةَ التي 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سندرسها هذا الأسبوع. عنوان حكايتنا هو : رحلة إلى عالم الحيوان. </a:t>
            </a:r>
            <a:endParaRPr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hikayat02 open book (1)">
            <a:hlinkClick r:id="" action="ppaction://media"/>
            <a:extLst>
              <a:ext uri="{FF2B5EF4-FFF2-40B4-BE49-F238E27FC236}">
                <a16:creationId xmlns:a16="http://schemas.microsoft.com/office/drawing/2014/main" id="{25526E9F-5E46-4CE3-826A-F1A96E6668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2000" y="1936013"/>
            <a:ext cx="6840000" cy="3847500"/>
          </a:xfrm>
          <a:prstGeom prst="rect">
            <a:avLst/>
          </a:prstGeom>
        </p:spPr>
      </p:pic>
      <p:sp>
        <p:nvSpPr>
          <p:cNvPr id="27" name="Google Shape;423;p137">
            <a:extLst>
              <a:ext uri="{FF2B5EF4-FFF2-40B4-BE49-F238E27FC236}">
                <a16:creationId xmlns:a16="http://schemas.microsoft.com/office/drawing/2014/main" id="{7E9891F9-3007-46AA-BCF4-9DE9269C547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4;p137">
            <a:extLst>
              <a:ext uri="{FF2B5EF4-FFF2-40B4-BE49-F238E27FC236}">
                <a16:creationId xmlns:a16="http://schemas.microsoft.com/office/drawing/2014/main" id="{B950CF05-BBAC-42ED-B18B-9303B16C186D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5;p137">
            <a:extLst>
              <a:ext uri="{FF2B5EF4-FFF2-40B4-BE49-F238E27FC236}">
                <a16:creationId xmlns:a16="http://schemas.microsoft.com/office/drawing/2014/main" id="{1D00F815-3F86-4895-9DDF-87BAC08D68F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6;p137">
            <a:extLst>
              <a:ext uri="{FF2B5EF4-FFF2-40B4-BE49-F238E27FC236}">
                <a16:creationId xmlns:a16="http://schemas.microsoft.com/office/drawing/2014/main" id="{68E2B3B7-F6BD-4D27-B6A9-A74305D2717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427;p137">
            <a:extLst>
              <a:ext uri="{FF2B5EF4-FFF2-40B4-BE49-F238E27FC236}">
                <a16:creationId xmlns:a16="http://schemas.microsoft.com/office/drawing/2014/main" id="{7A90F68E-2AFD-4D1C-A0F1-381F59711B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2" name="Google Shape;428;p137">
            <a:extLst>
              <a:ext uri="{FF2B5EF4-FFF2-40B4-BE49-F238E27FC236}">
                <a16:creationId xmlns:a16="http://schemas.microsoft.com/office/drawing/2014/main" id="{494A1BA9-EDAF-4598-9DD2-726A724BA08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29;p137">
            <a:extLst>
              <a:ext uri="{FF2B5EF4-FFF2-40B4-BE49-F238E27FC236}">
                <a16:creationId xmlns:a16="http://schemas.microsoft.com/office/drawing/2014/main" id="{44336A02-81D2-466D-A31F-339D8FF6CCAD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0;p137">
            <a:extLst>
              <a:ext uri="{FF2B5EF4-FFF2-40B4-BE49-F238E27FC236}">
                <a16:creationId xmlns:a16="http://schemas.microsoft.com/office/drawing/2014/main" id="{BCB6A512-4673-41A9-BD62-E39B6498B3A1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1;p137">
            <a:extLst>
              <a:ext uri="{FF2B5EF4-FFF2-40B4-BE49-F238E27FC236}">
                <a16:creationId xmlns:a16="http://schemas.microsoft.com/office/drawing/2014/main" id="{85DCE7AB-7E6C-448D-AA51-EC7ABA5C9427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432;p137">
            <a:extLst>
              <a:ext uri="{FF2B5EF4-FFF2-40B4-BE49-F238E27FC236}">
                <a16:creationId xmlns:a16="http://schemas.microsoft.com/office/drawing/2014/main" id="{7D7FF947-EDB2-4EFF-930E-F58E62BD8F3E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AA4FFEE5-5D13-3C50-D99A-6B7D1683D61A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8D3D947F-3A90-3069-57C0-25FBBEB4FFEC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95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4" name="Google Shape;2074;p49"/>
          <p:cNvSpPr txBox="1"/>
          <p:nvPr/>
        </p:nvSpPr>
        <p:spPr>
          <a:xfrm>
            <a:off x="1807361" y="2914965"/>
            <a:ext cx="548233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رِحْلَةٌ إِلى عالَمِ ﭐلْحَيَوانِ</a:t>
            </a:r>
            <a:endParaRPr sz="4800" b="1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076" name="Google Shape;2076;p49"/>
          <p:cNvSpPr txBox="1">
            <a:spLocks noGrp="1"/>
          </p:cNvSpPr>
          <p:nvPr>
            <p:ph type="title"/>
          </p:nvPr>
        </p:nvSpPr>
        <p:spPr>
          <a:xfrm>
            <a:off x="630315" y="74627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 العنوان؟  ما هي الأماكن التي تعيش فيها الحيوانات؟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BEBAA83-0E48-0020-568D-ADEE7366EAA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F081140A-E758-4551-994F-7C972220BC8F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9A2BD5E9-E663-4A38-9EF2-4C326C05208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76976E17-DC73-4C23-A59D-643DEC46C50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B252E5A6-DDB8-477C-9F4F-43435BA2B9A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0F73E8D1-ACA1-4791-9FC8-57E19674F5C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78CAD6B7-D6DF-44C9-93D4-24D3C2907B3E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64D51E82-9B87-4E0A-B480-D5E242725E31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F562B45E-0F00-4E85-8C75-12230B98B1E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0C7EF183-85A6-4637-8D4A-A835706CDF6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B93F1567-5D2D-4169-BB81-8894AA1BE4C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50"/>
          <p:cNvSpPr txBox="1">
            <a:spLocks noGrp="1"/>
          </p:cNvSpPr>
          <p:nvPr>
            <p:ph type="title"/>
          </p:nvPr>
        </p:nvSpPr>
        <p:spPr>
          <a:xfrm>
            <a:off x="649771" y="74627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قبل أن نستمع للحكاية، سنتوقع عَمَّ ستتحدث هذه الحكاية. 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0" name="Google Shape;425;p137">
            <a:extLst>
              <a:ext uri="{FF2B5EF4-FFF2-40B4-BE49-F238E27FC236}">
                <a16:creationId xmlns:a16="http://schemas.microsoft.com/office/drawing/2014/main" id="{546FEB53-87A7-44DA-9A80-AC99B9C1D01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3;p137">
            <a:extLst>
              <a:ext uri="{FF2B5EF4-FFF2-40B4-BE49-F238E27FC236}">
                <a16:creationId xmlns:a16="http://schemas.microsoft.com/office/drawing/2014/main" id="{97EF97A6-72EB-4BF2-BC0C-15843808626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4;p137">
            <a:extLst>
              <a:ext uri="{FF2B5EF4-FFF2-40B4-BE49-F238E27FC236}">
                <a16:creationId xmlns:a16="http://schemas.microsoft.com/office/drawing/2014/main" id="{8C671B18-A9AC-4264-B14E-0E7AF4E7FCF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5;p137">
            <a:extLst>
              <a:ext uri="{FF2B5EF4-FFF2-40B4-BE49-F238E27FC236}">
                <a16:creationId xmlns:a16="http://schemas.microsoft.com/office/drawing/2014/main" id="{C20CB0B5-3FE3-4B83-9026-494CAB0FA0A8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Google Shape;426;p137">
            <a:extLst>
              <a:ext uri="{FF2B5EF4-FFF2-40B4-BE49-F238E27FC236}">
                <a16:creationId xmlns:a16="http://schemas.microsoft.com/office/drawing/2014/main" id="{B5EBED6B-E091-48FF-9B40-4836AE9EDA5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2" name="Google Shape;427;p137">
            <a:extLst>
              <a:ext uri="{FF2B5EF4-FFF2-40B4-BE49-F238E27FC236}">
                <a16:creationId xmlns:a16="http://schemas.microsoft.com/office/drawing/2014/main" id="{E89F2923-D2B1-4BC2-9D59-E6D0BB546782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3" name="Google Shape;428;p137">
            <a:extLst>
              <a:ext uri="{FF2B5EF4-FFF2-40B4-BE49-F238E27FC236}">
                <a16:creationId xmlns:a16="http://schemas.microsoft.com/office/drawing/2014/main" id="{6EADF617-918A-4431-B460-600F4D317A11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29;p137">
            <a:extLst>
              <a:ext uri="{FF2B5EF4-FFF2-40B4-BE49-F238E27FC236}">
                <a16:creationId xmlns:a16="http://schemas.microsoft.com/office/drawing/2014/main" id="{2A165694-F798-43B0-AC3E-46A31AE8D0B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0;p137">
            <a:extLst>
              <a:ext uri="{FF2B5EF4-FFF2-40B4-BE49-F238E27FC236}">
                <a16:creationId xmlns:a16="http://schemas.microsoft.com/office/drawing/2014/main" id="{707DE38D-BC48-4195-83F2-267EF05C04A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431;p137">
            <a:extLst>
              <a:ext uri="{FF2B5EF4-FFF2-40B4-BE49-F238E27FC236}">
                <a16:creationId xmlns:a16="http://schemas.microsoft.com/office/drawing/2014/main" id="{E44BD141-6F6E-4AAA-B9F2-3EB528973E2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432;p137">
            <a:extLst>
              <a:ext uri="{FF2B5EF4-FFF2-40B4-BE49-F238E27FC236}">
                <a16:creationId xmlns:a16="http://schemas.microsoft.com/office/drawing/2014/main" id="{9C656637-08C7-4956-91DF-05F867FD872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16;p56">
            <a:extLst>
              <a:ext uri="{FF2B5EF4-FFF2-40B4-BE49-F238E27FC236}">
                <a16:creationId xmlns:a16="http://schemas.microsoft.com/office/drawing/2014/main" id="{1165212D-C0AE-3F69-2E38-603F6160118A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717" r="-11717"/>
          <a:stretch/>
        </p:blipFill>
        <p:spPr>
          <a:xfrm>
            <a:off x="1871661" y="2600854"/>
            <a:ext cx="5400675" cy="359886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177;p54">
            <a:extLst>
              <a:ext uri="{FF2B5EF4-FFF2-40B4-BE49-F238E27FC236}">
                <a16:creationId xmlns:a16="http://schemas.microsoft.com/office/drawing/2014/main" id="{B0DF4F7E-3EE8-9CD7-3D73-D0F7DDCB1F7B}"/>
              </a:ext>
            </a:extLst>
          </p:cNvPr>
          <p:cNvSpPr txBox="1"/>
          <p:nvPr/>
        </p:nvSpPr>
        <p:spPr>
          <a:xfrm>
            <a:off x="2111339" y="1584000"/>
            <a:ext cx="4921321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b="1" dirty="0">
                <a:solidFill>
                  <a:srgbClr val="414C79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رِحْلَةٌ إِلى عالَمِ ﭐلْحَيَوانِ</a:t>
            </a:r>
            <a:endParaRPr sz="4800" b="1" dirty="0">
              <a:solidFill>
                <a:srgbClr val="414C79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6ADCFB3C-4824-1662-B0E4-E51C4BA85A1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9" name="Google Shape;2129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7183" y="1506026"/>
            <a:ext cx="5204482" cy="4904199"/>
          </a:xfrm>
          <a:prstGeom prst="rect">
            <a:avLst/>
          </a:prstGeom>
          <a:noFill/>
          <a:ln>
            <a:noFill/>
          </a:ln>
        </p:spPr>
      </p:pic>
      <p:sp>
        <p:nvSpPr>
          <p:cNvPr id="2130" name="Google Shape;2130;p52"/>
          <p:cNvSpPr txBox="1">
            <a:spLocks noGrp="1"/>
          </p:cNvSpPr>
          <p:nvPr>
            <p:ph type="title"/>
          </p:nvPr>
        </p:nvSpPr>
        <p:spPr>
          <a:xfrm>
            <a:off x="659499" y="74627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أرى في الصورة معلمة تشرح . وأرى أيضا حيوانات.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A374915-6542-F817-6E18-01DAE2FD414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2185A9C9-F450-448A-98F9-5B90DA6DA22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27DF76BA-78C6-46FE-971C-2A9C14246F7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32548351-1848-4746-A777-748EE9E1B01D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A122CB1E-35A0-4EE1-9FF5-8C6C422E95B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CC622478-9FBD-4F86-8FA7-BA72A4DBEFB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53D04755-BC01-45A9-A712-EB8BB2675CD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6FAAF042-36A2-4405-8A38-338BD11B056C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3D70C7AC-954E-4DDC-B432-F4970723C74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C321ADDE-57CB-4D53-A621-8DA97A86C528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724DB9CE-D8D8-48F1-B447-B53EE544C35F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8">
          <a:extLst>
            <a:ext uri="{FF2B5EF4-FFF2-40B4-BE49-F238E27FC236}">
              <a16:creationId xmlns:a16="http://schemas.microsoft.com/office/drawing/2014/main" id="{819E38A5-8D10-79BF-8128-7CE0B719C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9" name="Google Shape;2129;p52">
            <a:extLst>
              <a:ext uri="{FF2B5EF4-FFF2-40B4-BE49-F238E27FC236}">
                <a16:creationId xmlns:a16="http://schemas.microsoft.com/office/drawing/2014/main" id="{867E16B4-10AF-35F6-5A0B-9F1A28EC742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7183" y="1506026"/>
            <a:ext cx="5204482" cy="4904199"/>
          </a:xfrm>
          <a:prstGeom prst="rect">
            <a:avLst/>
          </a:prstGeom>
          <a:noFill/>
          <a:ln>
            <a:noFill/>
          </a:ln>
        </p:spPr>
      </p:pic>
      <p:sp>
        <p:nvSpPr>
          <p:cNvPr id="2130" name="Google Shape;2130;p52">
            <a:extLst>
              <a:ext uri="{FF2B5EF4-FFF2-40B4-BE49-F238E27FC236}">
                <a16:creationId xmlns:a16="http://schemas.microsoft.com/office/drawing/2014/main" id="{E2BF2834-E2B1-59A3-4BEF-1A0ED3D92E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أتوقع أن تتحدث الحكاية عن درس عن الحيوانات.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BF9A8C6-2641-C83B-2E32-3FA89D99D53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2C37EB33-AF41-ECEC-D48B-9961F6C74D0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D44A5CFC-43B7-F0EC-2BB3-D4DBE18BCDB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6776165D-1A6B-388D-E569-016DEF8A331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F2FF2DBD-02BB-2A2A-F71E-9389F98AD052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694430B3-7CF7-78D5-B2BA-6A76D5EED2C3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222C3810-B928-334C-1536-E7E7C0710AB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0EE54CC7-9D87-986D-AA19-1A3B2441FC0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0EE99E23-5B24-DDF4-BF9E-C2956B9E23C8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0107456F-3E6E-4958-E6C8-9B5F2519367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71147407-7EA1-F7BC-087A-085144FD13BC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1076057"/>
      </p:ext>
    </p:extLst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6" name="Google Shape;2146;p53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وأنتم ماذا تتوقعون؟</a:t>
            </a:r>
            <a:r>
              <a:rPr lang="ar-MA" sz="2400" dirty="0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sym typeface="Arial"/>
              </a:rPr>
              <a:t> من يقول توقعه؟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Google Shape;2177;p54">
            <a:extLst>
              <a:ext uri="{FF2B5EF4-FFF2-40B4-BE49-F238E27FC236}">
                <a16:creationId xmlns:a16="http://schemas.microsoft.com/office/drawing/2014/main" id="{B3963A32-5F99-8B46-D77F-D9BD7A0E494A}"/>
              </a:ext>
            </a:extLst>
          </p:cNvPr>
          <p:cNvSpPr txBox="1"/>
          <p:nvPr/>
        </p:nvSpPr>
        <p:spPr>
          <a:xfrm>
            <a:off x="2111339" y="1584000"/>
            <a:ext cx="4921321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b="1" dirty="0">
                <a:solidFill>
                  <a:srgbClr val="414C79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رِحْلَةٌ إِلى عالَمِ ﭐلْحَيَوانِ</a:t>
            </a:r>
            <a:endParaRPr sz="4800" b="1" dirty="0">
              <a:solidFill>
                <a:srgbClr val="414C79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6" name="Google Shape;423;p137">
            <a:extLst>
              <a:ext uri="{FF2B5EF4-FFF2-40B4-BE49-F238E27FC236}">
                <a16:creationId xmlns:a16="http://schemas.microsoft.com/office/drawing/2014/main" id="{D7731DC9-E8C0-4C65-B7FD-3161BB2CA47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4;p137">
            <a:extLst>
              <a:ext uri="{FF2B5EF4-FFF2-40B4-BE49-F238E27FC236}">
                <a16:creationId xmlns:a16="http://schemas.microsoft.com/office/drawing/2014/main" id="{BCE2539E-4769-4F90-8086-EE6648500135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5;p137">
            <a:extLst>
              <a:ext uri="{FF2B5EF4-FFF2-40B4-BE49-F238E27FC236}">
                <a16:creationId xmlns:a16="http://schemas.microsoft.com/office/drawing/2014/main" id="{0251E066-3D8A-44ED-BA4A-1282CBB91B2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6;p137">
            <a:extLst>
              <a:ext uri="{FF2B5EF4-FFF2-40B4-BE49-F238E27FC236}">
                <a16:creationId xmlns:a16="http://schemas.microsoft.com/office/drawing/2014/main" id="{B68B94CA-793C-4564-AE52-8F8CA4388361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427;p137">
            <a:extLst>
              <a:ext uri="{FF2B5EF4-FFF2-40B4-BE49-F238E27FC236}">
                <a16:creationId xmlns:a16="http://schemas.microsoft.com/office/drawing/2014/main" id="{6BEAF956-2CDE-42C1-B198-C1D72913EC6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Google Shape;428;p137">
            <a:extLst>
              <a:ext uri="{FF2B5EF4-FFF2-40B4-BE49-F238E27FC236}">
                <a16:creationId xmlns:a16="http://schemas.microsoft.com/office/drawing/2014/main" id="{1C16E7BB-2554-47F9-B4D2-4095B290AE93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29;p137">
            <a:extLst>
              <a:ext uri="{FF2B5EF4-FFF2-40B4-BE49-F238E27FC236}">
                <a16:creationId xmlns:a16="http://schemas.microsoft.com/office/drawing/2014/main" id="{80297D37-2D58-4CE1-8F04-42C4B24D4F4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0;p137">
            <a:extLst>
              <a:ext uri="{FF2B5EF4-FFF2-40B4-BE49-F238E27FC236}">
                <a16:creationId xmlns:a16="http://schemas.microsoft.com/office/drawing/2014/main" id="{DA191962-9272-4A34-8A96-20F8240FBCC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1;p137">
            <a:extLst>
              <a:ext uri="{FF2B5EF4-FFF2-40B4-BE49-F238E27FC236}">
                <a16:creationId xmlns:a16="http://schemas.microsoft.com/office/drawing/2014/main" id="{5E7839BE-0AA2-4381-9669-DC90372A0B8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432;p137">
            <a:extLst>
              <a:ext uri="{FF2B5EF4-FFF2-40B4-BE49-F238E27FC236}">
                <a16:creationId xmlns:a16="http://schemas.microsoft.com/office/drawing/2014/main" id="{283365F3-7589-4DA3-8AEA-E9A853167C1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8236051-BABF-797C-D2D0-7F27EEDCA03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0201" y="726128"/>
            <a:ext cx="742133" cy="742133"/>
          </a:xfrm>
          <a:prstGeom prst="rect">
            <a:avLst/>
          </a:prstGeom>
        </p:spPr>
      </p:pic>
      <p:pic>
        <p:nvPicPr>
          <p:cNvPr id="5" name="Google Shape;2216;p56">
            <a:extLst>
              <a:ext uri="{FF2B5EF4-FFF2-40B4-BE49-F238E27FC236}">
                <a16:creationId xmlns:a16="http://schemas.microsoft.com/office/drawing/2014/main" id="{384A4532-2904-979B-6036-09EDDD1123DD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717" r="-11717"/>
          <a:stretch/>
        </p:blipFill>
        <p:spPr>
          <a:xfrm>
            <a:off x="1871661" y="2600854"/>
            <a:ext cx="5400675" cy="3598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5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سنستمع الآن للحكاية للتحقق من توقعاتنا. أنصتوا جيدا.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485BBE35-406E-42B0-ADE3-DECBFE8CBB8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2694E914-085D-4B21-A531-9B7383D5264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04F2E292-680D-4204-8F73-508A518D1EB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F7D2596C-05FB-4794-A2EE-56303D1B91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840FFDDF-DBC3-48AC-9266-995A9CFD234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F1757B62-B288-4A49-94A5-66213078ECD5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C066522F-57DD-4A5A-9A07-89FB1E262F45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041DA613-49A7-4845-AA26-CC53887BA90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36B15F25-7F9D-4E8F-87F7-17ACC0867E0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6EFFF36B-08D2-4B30-982D-D1FB2B3A082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177;p54">
            <a:extLst>
              <a:ext uri="{FF2B5EF4-FFF2-40B4-BE49-F238E27FC236}">
                <a16:creationId xmlns:a16="http://schemas.microsoft.com/office/drawing/2014/main" id="{F980CF0D-7367-F544-8438-7E1A749B2786}"/>
              </a:ext>
            </a:extLst>
          </p:cNvPr>
          <p:cNvSpPr txBox="1"/>
          <p:nvPr/>
        </p:nvSpPr>
        <p:spPr>
          <a:xfrm>
            <a:off x="2111339" y="1584000"/>
            <a:ext cx="4921321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4800" b="1" dirty="0">
                <a:solidFill>
                  <a:srgbClr val="414C79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رِحْلَةٌ إِلى عالَمِ ﭐلْحَيَوانِ</a:t>
            </a:r>
            <a:endParaRPr sz="4800" b="1" dirty="0">
              <a:solidFill>
                <a:srgbClr val="414C79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2" name="Google Shape;2216;p56">
            <a:extLst>
              <a:ext uri="{FF2B5EF4-FFF2-40B4-BE49-F238E27FC236}">
                <a16:creationId xmlns:a16="http://schemas.microsoft.com/office/drawing/2014/main" id="{3F071A8A-76FE-1D10-30CF-74277AA0A4E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717" r="-11717"/>
          <a:stretch/>
        </p:blipFill>
        <p:spPr>
          <a:xfrm>
            <a:off x="1871661" y="2600854"/>
            <a:ext cx="5400675" cy="3598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DCBE8C-F9BC-C4CD-CEBE-163F4C4AE3DC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06074" y="756000"/>
            <a:ext cx="718685" cy="71868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55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عرض فيديو حكاية رحلة إلى عالم الحيوان 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485BBE35-406E-42B0-ADE3-DECBFE8CBB8E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2694E914-085D-4B21-A531-9B7383D5264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04F2E292-680D-4204-8F73-508A518D1EB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F7D2596C-05FB-4794-A2EE-56303D1B9135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840FFDDF-DBC3-48AC-9266-995A9CFD2340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F1757B62-B288-4A49-94A5-66213078ECD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C066522F-57DD-4A5A-9A07-89FB1E262F45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041DA613-49A7-4845-AA26-CC53887BA90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36B15F25-7F9D-4E8F-87F7-17ACC0867E0A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6EFFF36B-08D2-4B30-982D-D1FB2B3A0824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FINALE -  رِحْلَةٌ إِلى عالَمِ ٱلْحَيَوانِ V1-1080p-251021">
            <a:hlinkClick r:id="" action="ppaction://media"/>
            <a:extLst>
              <a:ext uri="{FF2B5EF4-FFF2-40B4-BE49-F238E27FC236}">
                <a16:creationId xmlns:a16="http://schemas.microsoft.com/office/drawing/2014/main" id="{0711EEA0-3836-445E-972F-D0D7839CB9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63419" y="2167319"/>
            <a:ext cx="6606764" cy="37163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CC301E2C-E8C8-93A7-9AE5-B2EC8A246882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6A74F3-2F8B-3C49-FC33-9B848F9B8959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4153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15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915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4" name="Google Shape;2204;p56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ea typeface="Arial"/>
                <a:cs typeface="Microsoft Uighur" panose="02000000000000000000" pitchFamily="2" charset="-78"/>
                <a:sym typeface="Arial"/>
              </a:rPr>
              <a:t>من كان توقعه قريبا لمضمون الحكاية؟  </a:t>
            </a:r>
            <a:endParaRPr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216" name="Google Shape;2216;p5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717" r="-11717"/>
          <a:stretch/>
        </p:blipFill>
        <p:spPr>
          <a:xfrm>
            <a:off x="1871663" y="2160588"/>
            <a:ext cx="5400675" cy="3598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7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1CD495-0C6E-D266-CED0-75F1051C886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42150" y="756000"/>
            <a:ext cx="792000" cy="792000"/>
          </a:xfrm>
          <a:prstGeom prst="rect">
            <a:avLst/>
          </a:prstGeom>
        </p:spPr>
      </p:pic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F9F7DB85-2167-430A-8A5E-C62CFD41F39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FF68FD08-39FF-4849-A5F3-D14C06324C6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5E4AD1A7-E86B-4F51-9199-4ACBE04DE27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68167966-6624-42F7-B8FA-07D290A71F99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2FEEEF2D-9754-4B15-92E5-D7C95CEDDF4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80EE20F3-3891-4797-B951-B538B4274514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56805762-EEE1-41F1-84B6-ACAC15E45E1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F1DAE14F-1504-4EC8-ACB9-66463F61C4A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801B4220-3716-4ABC-A384-083F3EB5E67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393A0DDC-E344-4B3F-BF85-05AC29812349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0" name="Google Shape;2280;p60"/>
          <p:cNvSpPr/>
          <p:nvPr/>
        </p:nvSpPr>
        <p:spPr>
          <a:xfrm>
            <a:off x="1410836" y="2830519"/>
            <a:ext cx="1071120" cy="816429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ar-MA" sz="4800" b="0" i="0" u="none" strike="noStrike" cap="none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نَعَمْ</a:t>
            </a:r>
            <a:endParaRPr sz="1400" b="0" i="0" u="none" strike="noStrike" cap="none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81" name="Google Shape;2281;p60"/>
          <p:cNvSpPr/>
          <p:nvPr/>
        </p:nvSpPr>
        <p:spPr>
          <a:xfrm>
            <a:off x="1410836" y="4257265"/>
            <a:ext cx="1071120" cy="816429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ar-MA" sz="54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لا</a:t>
            </a:r>
            <a:endParaRPr sz="1400" b="0" i="0" u="none" strike="noStrike" cap="none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83" name="Google Shape;2283;p60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هل توقعت من خلال الصورة أن الرحلة ستؤجل؟ اكتبوا في اللوحة: نعم أو لا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95" name="Google Shape;2295;p6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457" r="-3457"/>
          <a:stretch/>
        </p:blipFill>
        <p:spPr>
          <a:xfrm>
            <a:off x="3600450" y="2339975"/>
            <a:ext cx="4679950" cy="360045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423;p137">
            <a:extLst>
              <a:ext uri="{FF2B5EF4-FFF2-40B4-BE49-F238E27FC236}">
                <a16:creationId xmlns:a16="http://schemas.microsoft.com/office/drawing/2014/main" id="{BD229E66-7144-4802-B49A-D742FFBF5F8B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4;p137">
            <a:extLst>
              <a:ext uri="{FF2B5EF4-FFF2-40B4-BE49-F238E27FC236}">
                <a16:creationId xmlns:a16="http://schemas.microsoft.com/office/drawing/2014/main" id="{F2D2D119-9FE4-4129-8EE5-CD2A167B6EE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5;p137">
            <a:extLst>
              <a:ext uri="{FF2B5EF4-FFF2-40B4-BE49-F238E27FC236}">
                <a16:creationId xmlns:a16="http://schemas.microsoft.com/office/drawing/2014/main" id="{265A9E86-10E2-4146-98C0-C9AD28F8336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426;p137">
            <a:extLst>
              <a:ext uri="{FF2B5EF4-FFF2-40B4-BE49-F238E27FC236}">
                <a16:creationId xmlns:a16="http://schemas.microsoft.com/office/drawing/2014/main" id="{3353D36E-7C12-4613-95E3-EDECCC29853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427;p137">
            <a:extLst>
              <a:ext uri="{FF2B5EF4-FFF2-40B4-BE49-F238E27FC236}">
                <a16:creationId xmlns:a16="http://schemas.microsoft.com/office/drawing/2014/main" id="{B54AB3FC-DFBC-4B70-95B5-F71A6DF60C6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428;p137">
            <a:extLst>
              <a:ext uri="{FF2B5EF4-FFF2-40B4-BE49-F238E27FC236}">
                <a16:creationId xmlns:a16="http://schemas.microsoft.com/office/drawing/2014/main" id="{F253357D-8DD4-4CAE-8BD0-3490D0D975E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29;p137">
            <a:extLst>
              <a:ext uri="{FF2B5EF4-FFF2-40B4-BE49-F238E27FC236}">
                <a16:creationId xmlns:a16="http://schemas.microsoft.com/office/drawing/2014/main" id="{F40B0729-BE55-434E-BE1E-02B0C14E39B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0;p137">
            <a:extLst>
              <a:ext uri="{FF2B5EF4-FFF2-40B4-BE49-F238E27FC236}">
                <a16:creationId xmlns:a16="http://schemas.microsoft.com/office/drawing/2014/main" id="{50D8F1A8-FC7F-457A-B91A-E4DC7AF95A3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31;p137">
            <a:extLst>
              <a:ext uri="{FF2B5EF4-FFF2-40B4-BE49-F238E27FC236}">
                <a16:creationId xmlns:a16="http://schemas.microsoft.com/office/drawing/2014/main" id="{4E378FDD-5318-4C34-AE09-762784BA0665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432;p137">
            <a:extLst>
              <a:ext uri="{FF2B5EF4-FFF2-40B4-BE49-F238E27FC236}">
                <a16:creationId xmlns:a16="http://schemas.microsoft.com/office/drawing/2014/main" id="{04B41456-F3D5-4AD4-9FF6-13247220597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63;p59">
            <a:extLst>
              <a:ext uri="{FF2B5EF4-FFF2-40B4-BE49-F238E27FC236}">
                <a16:creationId xmlns:a16="http://schemas.microsoft.com/office/drawing/2014/main" id="{F9E17210-73DD-AB31-5153-2920D2B0AFC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4999"/>
          <a:stretch/>
        </p:blipFill>
        <p:spPr>
          <a:xfrm>
            <a:off x="7685918" y="708144"/>
            <a:ext cx="1353181" cy="85939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2.22222E-6 L 0.25 -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22222E-6 L 0.25 2.22222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-4.81481E-6 L 3.61111E-6 -4.8148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0" grpId="0" animBg="1"/>
      <p:bldP spid="2281" grpId="0" animBg="1"/>
      <p:bldP spid="2281" grpId="1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7" name="Google Shape;2227;p57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سنعيد الاستماع للحكاية. أنصتوا بانتباه،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عدوا بأصابعكم كم مرة  تسمعون « ياقوت».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Google Shape;423;p137">
            <a:extLst>
              <a:ext uri="{FF2B5EF4-FFF2-40B4-BE49-F238E27FC236}">
                <a16:creationId xmlns:a16="http://schemas.microsoft.com/office/drawing/2014/main" id="{F6F855D9-3D31-415F-A3F3-186EA64479A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424;p137">
            <a:extLst>
              <a:ext uri="{FF2B5EF4-FFF2-40B4-BE49-F238E27FC236}">
                <a16:creationId xmlns:a16="http://schemas.microsoft.com/office/drawing/2014/main" id="{4CEE9B94-284B-45AC-B20B-04536AEF589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425;p137">
            <a:extLst>
              <a:ext uri="{FF2B5EF4-FFF2-40B4-BE49-F238E27FC236}">
                <a16:creationId xmlns:a16="http://schemas.microsoft.com/office/drawing/2014/main" id="{0B4AE3B0-C1AC-468C-B4F2-CE36E1A4F2E6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6;p137">
            <a:extLst>
              <a:ext uri="{FF2B5EF4-FFF2-40B4-BE49-F238E27FC236}">
                <a16:creationId xmlns:a16="http://schemas.microsoft.com/office/drawing/2014/main" id="{6E11A438-1974-4408-82BF-F46057DE989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7;p137">
            <a:extLst>
              <a:ext uri="{FF2B5EF4-FFF2-40B4-BE49-F238E27FC236}">
                <a16:creationId xmlns:a16="http://schemas.microsoft.com/office/drawing/2014/main" id="{EC4C5978-F937-4F73-82D7-E0CD13E0A8B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428;p137">
            <a:extLst>
              <a:ext uri="{FF2B5EF4-FFF2-40B4-BE49-F238E27FC236}">
                <a16:creationId xmlns:a16="http://schemas.microsoft.com/office/drawing/2014/main" id="{FBE7307F-0EE9-4514-805C-C043E6D314E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429;p137">
            <a:extLst>
              <a:ext uri="{FF2B5EF4-FFF2-40B4-BE49-F238E27FC236}">
                <a16:creationId xmlns:a16="http://schemas.microsoft.com/office/drawing/2014/main" id="{16D53320-5D18-4B8C-83BD-9E0291970EF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30;p137">
            <a:extLst>
              <a:ext uri="{FF2B5EF4-FFF2-40B4-BE49-F238E27FC236}">
                <a16:creationId xmlns:a16="http://schemas.microsoft.com/office/drawing/2014/main" id="{9B492412-0A0C-45F4-AA93-5DC5001282D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31;p137">
            <a:extLst>
              <a:ext uri="{FF2B5EF4-FFF2-40B4-BE49-F238E27FC236}">
                <a16:creationId xmlns:a16="http://schemas.microsoft.com/office/drawing/2014/main" id="{F348E452-B864-4DD6-B55B-18E1B16297C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2;p137">
            <a:extLst>
              <a:ext uri="{FF2B5EF4-FFF2-40B4-BE49-F238E27FC236}">
                <a16:creationId xmlns:a16="http://schemas.microsoft.com/office/drawing/2014/main" id="{819C82E8-D0C0-4289-BC69-1C885FE129B4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FINALE -  رِحْلَةٌ إِلى عالَمِ ٱلْحَيَوانِ V1-1080p-251021">
            <a:hlinkClick r:id="" action="ppaction://media"/>
            <a:extLst>
              <a:ext uri="{FF2B5EF4-FFF2-40B4-BE49-F238E27FC236}">
                <a16:creationId xmlns:a16="http://schemas.microsoft.com/office/drawing/2014/main" id="{084E2E12-EFCD-4991-92C9-9CAD7761B8F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05560" y="2057337"/>
            <a:ext cx="6532880" cy="36747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Espace réservé pour une image  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24F1DDD6-FD70-4E91-95CD-6440080AAAFA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0105" y="719856"/>
            <a:ext cx="828000" cy="828000"/>
          </a:xfrm>
          <a:prstGeom prst="rect">
            <a:avLst/>
          </a:prstGeom>
        </p:spPr>
      </p:pic>
      <p:pic>
        <p:nvPicPr>
          <p:cNvPr id="6" name="Image 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89022F4-60D8-1BC6-A6FF-24595A409116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15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9155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2" name="Google Shape;2262;p59"/>
          <p:cNvSpPr txBox="1"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تكررت «ياقوت» مرتين.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63" name="Google Shape;2263;p5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4999"/>
          <a:stretch/>
        </p:blipFill>
        <p:spPr>
          <a:xfrm>
            <a:off x="1872000" y="2160000"/>
            <a:ext cx="5400000" cy="360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275" name="Google Shape;2275;p59"/>
          <p:cNvSpPr txBox="1"/>
          <p:nvPr/>
        </p:nvSpPr>
        <p:spPr>
          <a:xfrm>
            <a:off x="3121624" y="3186708"/>
            <a:ext cx="2900751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MA" sz="96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2</a:t>
            </a:r>
            <a:endParaRPr sz="96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6" name="Google Shape;423;p137">
            <a:extLst>
              <a:ext uri="{FF2B5EF4-FFF2-40B4-BE49-F238E27FC236}">
                <a16:creationId xmlns:a16="http://schemas.microsoft.com/office/drawing/2014/main" id="{49FC610C-6672-4B47-AD1E-A7D3B0C5FFB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424;p137">
            <a:extLst>
              <a:ext uri="{FF2B5EF4-FFF2-40B4-BE49-F238E27FC236}">
                <a16:creationId xmlns:a16="http://schemas.microsoft.com/office/drawing/2014/main" id="{9F5661E5-AB2B-4050-9B3A-0889045893D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425;p137">
            <a:extLst>
              <a:ext uri="{FF2B5EF4-FFF2-40B4-BE49-F238E27FC236}">
                <a16:creationId xmlns:a16="http://schemas.microsoft.com/office/drawing/2014/main" id="{98C4C535-38F9-4451-852C-5892A8CB7AD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426;p137">
            <a:extLst>
              <a:ext uri="{FF2B5EF4-FFF2-40B4-BE49-F238E27FC236}">
                <a16:creationId xmlns:a16="http://schemas.microsoft.com/office/drawing/2014/main" id="{2FC04754-2EB3-4C65-A4A1-548FF99B551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427;p137">
            <a:extLst>
              <a:ext uri="{FF2B5EF4-FFF2-40B4-BE49-F238E27FC236}">
                <a16:creationId xmlns:a16="http://schemas.microsoft.com/office/drawing/2014/main" id="{0ADA702B-794B-4342-BDB5-779F122FC91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428;p137">
            <a:extLst>
              <a:ext uri="{FF2B5EF4-FFF2-40B4-BE49-F238E27FC236}">
                <a16:creationId xmlns:a16="http://schemas.microsoft.com/office/drawing/2014/main" id="{DD17421A-251B-4261-96CB-AC1C75F44F70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429;p137">
            <a:extLst>
              <a:ext uri="{FF2B5EF4-FFF2-40B4-BE49-F238E27FC236}">
                <a16:creationId xmlns:a16="http://schemas.microsoft.com/office/drawing/2014/main" id="{8651A884-627E-44BC-BD9F-585A2BCDE4A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430;p137">
            <a:extLst>
              <a:ext uri="{FF2B5EF4-FFF2-40B4-BE49-F238E27FC236}">
                <a16:creationId xmlns:a16="http://schemas.microsoft.com/office/drawing/2014/main" id="{2CB63D69-A323-4AB5-919C-28633DFEB24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431;p137">
            <a:extLst>
              <a:ext uri="{FF2B5EF4-FFF2-40B4-BE49-F238E27FC236}">
                <a16:creationId xmlns:a16="http://schemas.microsoft.com/office/drawing/2014/main" id="{1A524C44-7FED-478B-BB02-8AD24CDB56DC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432;p137">
            <a:extLst>
              <a:ext uri="{FF2B5EF4-FFF2-40B4-BE49-F238E27FC236}">
                <a16:creationId xmlns:a16="http://schemas.microsoft.com/office/drawing/2014/main" id="{D2171A04-93D2-4141-A7BB-E7C30BE58D7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ADDE3201-AAD8-3D83-1433-F4CA3E93EC89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6" name="Google Shape;2306;p61"/>
          <p:cNvSpPr txBox="1">
            <a:spLocks noGrp="1"/>
          </p:cNvSpPr>
          <p:nvPr>
            <p:ph type="title"/>
          </p:nvPr>
        </p:nvSpPr>
        <p:spPr>
          <a:xfrm>
            <a:off x="640043" y="74627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اكتبوا على اللوحة رقم الشخصية التي أصيبت بحادثة . </a:t>
            </a:r>
            <a:r>
              <a:rPr lang="f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</a:t>
            </a:r>
            <a:r>
              <a:rPr lang="f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</a:t>
            </a:r>
            <a:b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إياد هو الذي أصيب بحادثة. صححوا.</a:t>
            </a:r>
            <a:endParaRPr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418D305-BFC7-44BB-83B6-D3723D8A4C94}"/>
              </a:ext>
            </a:extLst>
          </p:cNvPr>
          <p:cNvSpPr/>
          <p:nvPr/>
        </p:nvSpPr>
        <p:spPr>
          <a:xfrm>
            <a:off x="781491" y="3429001"/>
            <a:ext cx="1353181" cy="568038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فَرَحُ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98E456D-4EEE-4F4A-8D26-AE2D76D19956}"/>
              </a:ext>
            </a:extLst>
          </p:cNvPr>
          <p:cNvSpPr/>
          <p:nvPr/>
        </p:nvSpPr>
        <p:spPr>
          <a:xfrm>
            <a:off x="2338450" y="3429001"/>
            <a:ext cx="1353181" cy="568038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نَبيلٌ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DA710F7-DC16-45E7-9C7E-A4CA502E5318}"/>
              </a:ext>
            </a:extLst>
          </p:cNvPr>
          <p:cNvSpPr/>
          <p:nvPr/>
        </p:nvSpPr>
        <p:spPr>
          <a:xfrm>
            <a:off x="3895409" y="3429001"/>
            <a:ext cx="1353181" cy="568038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اَلْمُعَلِّمَةُ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28C15C-8CF1-4F6F-B962-C57C0CBA96B6}"/>
              </a:ext>
            </a:extLst>
          </p:cNvPr>
          <p:cNvSpPr/>
          <p:nvPr/>
        </p:nvSpPr>
        <p:spPr>
          <a:xfrm>
            <a:off x="5452368" y="3429001"/>
            <a:ext cx="1353181" cy="568038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إيادٌ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00776C05-5FC8-4840-9CA5-29913F931A65}"/>
              </a:ext>
            </a:extLst>
          </p:cNvPr>
          <p:cNvSpPr/>
          <p:nvPr/>
        </p:nvSpPr>
        <p:spPr>
          <a:xfrm>
            <a:off x="7009328" y="3429001"/>
            <a:ext cx="1353181" cy="568038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ياقوتُ</a:t>
            </a:r>
            <a:endParaRPr lang="fr-FR" sz="3600" b="1" dirty="0">
              <a:solidFill>
                <a:srgbClr val="424D7B"/>
              </a:solidFill>
              <a:latin typeface="Microsoft Uighur" panose="02000000000000000000" pitchFamily="2" charset="-78"/>
            </a:endParaRPr>
          </a:p>
        </p:txBody>
      </p:sp>
      <p:sp>
        <p:nvSpPr>
          <p:cNvPr id="5" name="Google Shape;2080;p49">
            <a:extLst>
              <a:ext uri="{FF2B5EF4-FFF2-40B4-BE49-F238E27FC236}">
                <a16:creationId xmlns:a16="http://schemas.microsoft.com/office/drawing/2014/main" id="{4E0E9D00-FCAF-6E81-A89C-0DA80AAA95F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1600" b="1" kern="1200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  <a:endParaRPr sz="1600" b="1" kern="1200" dirty="0">
              <a:solidFill>
                <a:srgbClr val="565F88">
                  <a:alpha val="20000"/>
                </a:srgbClr>
              </a:solidFill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5" name="Google Shape;423;p137">
            <a:extLst>
              <a:ext uri="{FF2B5EF4-FFF2-40B4-BE49-F238E27FC236}">
                <a16:creationId xmlns:a16="http://schemas.microsoft.com/office/drawing/2014/main" id="{0CEF101C-239E-444A-BB6E-3651D1A8C01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424;p137">
            <a:extLst>
              <a:ext uri="{FF2B5EF4-FFF2-40B4-BE49-F238E27FC236}">
                <a16:creationId xmlns:a16="http://schemas.microsoft.com/office/drawing/2014/main" id="{38FB68BC-98F7-4E54-AD96-BF8341BD09C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425;p137">
            <a:extLst>
              <a:ext uri="{FF2B5EF4-FFF2-40B4-BE49-F238E27FC236}">
                <a16:creationId xmlns:a16="http://schemas.microsoft.com/office/drawing/2014/main" id="{DD6BD27F-0AB6-48E2-9CB5-4BCE18F8008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426;p137">
            <a:extLst>
              <a:ext uri="{FF2B5EF4-FFF2-40B4-BE49-F238E27FC236}">
                <a16:creationId xmlns:a16="http://schemas.microsoft.com/office/drawing/2014/main" id="{EABA3EA6-D5EA-443E-904E-96254F42C57C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427;p137">
            <a:extLst>
              <a:ext uri="{FF2B5EF4-FFF2-40B4-BE49-F238E27FC236}">
                <a16:creationId xmlns:a16="http://schemas.microsoft.com/office/drawing/2014/main" id="{162F697B-19E8-4482-854D-E72A6F3127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428;p137">
            <a:extLst>
              <a:ext uri="{FF2B5EF4-FFF2-40B4-BE49-F238E27FC236}">
                <a16:creationId xmlns:a16="http://schemas.microsoft.com/office/drawing/2014/main" id="{74FC076F-201A-4C23-A3F0-52AB1ECB588B}"/>
              </a:ext>
            </a:extLst>
          </p:cNvPr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29;p137">
            <a:extLst>
              <a:ext uri="{FF2B5EF4-FFF2-40B4-BE49-F238E27FC236}">
                <a16:creationId xmlns:a16="http://schemas.microsoft.com/office/drawing/2014/main" id="{79151E9E-1CBA-43EC-8B30-1095FAFC542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430;p137">
            <a:extLst>
              <a:ext uri="{FF2B5EF4-FFF2-40B4-BE49-F238E27FC236}">
                <a16:creationId xmlns:a16="http://schemas.microsoft.com/office/drawing/2014/main" id="{D039989D-189E-404B-9D2B-7813021441E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4642" y="13177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431;p137">
            <a:extLst>
              <a:ext uri="{FF2B5EF4-FFF2-40B4-BE49-F238E27FC236}">
                <a16:creationId xmlns:a16="http://schemas.microsoft.com/office/drawing/2014/main" id="{222D4A48-BBC8-4FB0-AE4B-25F1651C5F3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432;p137">
            <a:extLst>
              <a:ext uri="{FF2B5EF4-FFF2-40B4-BE49-F238E27FC236}">
                <a16:creationId xmlns:a16="http://schemas.microsoft.com/office/drawing/2014/main" id="{B096CA66-0C40-4A8C-8404-527FEC82B11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263;p59">
            <a:extLst>
              <a:ext uri="{FF2B5EF4-FFF2-40B4-BE49-F238E27FC236}">
                <a16:creationId xmlns:a16="http://schemas.microsoft.com/office/drawing/2014/main" id="{E3A6D195-F65B-D166-3E28-3342BEC5F6A1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000" r="-24999"/>
          <a:stretch/>
        </p:blipFill>
        <p:spPr>
          <a:xfrm>
            <a:off x="7802650" y="708145"/>
            <a:ext cx="1127342" cy="78018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3" name="Google Shape;428;p137">
            <a:extLst>
              <a:ext uri="{FF2B5EF4-FFF2-40B4-BE49-F238E27FC236}">
                <a16:creationId xmlns:a16="http://schemas.microsoft.com/office/drawing/2014/main" id="{59F72E41-612A-2635-00A1-0B6D738D16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46884" y="418280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429;p137">
            <a:extLst>
              <a:ext uri="{FF2B5EF4-FFF2-40B4-BE49-F238E27FC236}">
                <a16:creationId xmlns:a16="http://schemas.microsoft.com/office/drawing/2014/main" id="{ECE72E1C-E1BC-60FE-31AF-A1DB056ED3D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89923" y="418280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430;p137">
            <a:extLst>
              <a:ext uri="{FF2B5EF4-FFF2-40B4-BE49-F238E27FC236}">
                <a16:creationId xmlns:a16="http://schemas.microsoft.com/office/drawing/2014/main" id="{2448D578-582E-7EE2-6CAB-816022817AF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32964" y="418280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431;p137">
            <a:extLst>
              <a:ext uri="{FF2B5EF4-FFF2-40B4-BE49-F238E27FC236}">
                <a16:creationId xmlns:a16="http://schemas.microsoft.com/office/drawing/2014/main" id="{570CD022-991C-125C-C529-9EF1F4DC6D6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76005" y="4182803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432;p137">
            <a:extLst>
              <a:ext uri="{FF2B5EF4-FFF2-40B4-BE49-F238E27FC236}">
                <a16:creationId xmlns:a16="http://schemas.microsoft.com/office/drawing/2014/main" id="{5361FFA1-3BB3-065A-1469-844D48458E1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49092" y="4182803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83066-0839-7FEB-419C-E2CB3FBDB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36A0C1-DA8D-7229-E507-E2205D792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830" y="1034063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</a:rPr>
              <a:t>قراءة</a:t>
            </a:r>
            <a:endParaRPr lang="fr-MA" sz="4400" dirty="0">
              <a:cs typeface="+mn-cs"/>
            </a:endParaRPr>
          </a:p>
        </p:txBody>
      </p:sp>
      <p:pic>
        <p:nvPicPr>
          <p:cNvPr id="4" name="Google Shape;571;p140">
            <a:extLst>
              <a:ext uri="{FF2B5EF4-FFF2-40B4-BE49-F238E27FC236}">
                <a16:creationId xmlns:a16="http://schemas.microsoft.com/office/drawing/2014/main" id="{7D31F601-4D71-7EB6-CE3A-8B09838D4D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76352" y="1184879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7">
            <a:extLst>
              <a:ext uri="{FF2B5EF4-FFF2-40B4-BE49-F238E27FC236}">
                <a16:creationId xmlns:a16="http://schemas.microsoft.com/office/drawing/2014/main" id="{51CF8FD7-12A4-600B-A8F4-6598BC2D62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BEF3DE9E-66AA-AAFE-0CD1-EEB1273500C7}"/>
              </a:ext>
            </a:extLst>
          </p:cNvPr>
          <p:cNvSpPr txBox="1">
            <a:spLocks/>
          </p:cNvSpPr>
          <p:nvPr/>
        </p:nvSpPr>
        <p:spPr>
          <a:xfrm>
            <a:off x="1355216" y="2853178"/>
            <a:ext cx="5709524" cy="1131886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</a:pPr>
            <a:r>
              <a:rPr lang="ar-MA" sz="2400" b="1" dirty="0"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تنمية الطلاقة: قراءة كلمات بدقة + القراءة المشتركة</a:t>
            </a:r>
            <a:endParaRPr lang="ar-MA" sz="2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F60B770-F88A-08EB-8F67-F365B7A735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03652" y="2133446"/>
            <a:ext cx="744182" cy="737416"/>
          </a:xfrm>
          <a:prstGeom prst="rect">
            <a:avLst/>
          </a:prstGeom>
        </p:spPr>
      </p:pic>
      <p:pic>
        <p:nvPicPr>
          <p:cNvPr id="5" name="Espace réservé pour une image  25">
            <a:extLst>
              <a:ext uri="{FF2B5EF4-FFF2-40B4-BE49-F238E27FC236}">
                <a16:creationId xmlns:a16="http://schemas.microsoft.com/office/drawing/2014/main" id="{2F8577F0-7740-309E-99A4-78096B3BEFC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9497" y="1849302"/>
            <a:ext cx="62543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3475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3" name="Google Shape;2393;p6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ستتدربون على قراءة كلمات بدقة وسرعة.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52" name="Espace réservé pour une image  5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2D60F90-DE67-7BF2-0C4B-4B0A134947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97447"/>
            <a:ext cx="792000" cy="792000"/>
          </a:xfrm>
          <a:prstGeom prst="rect">
            <a:avLst/>
          </a:prstGeom>
        </p:spPr>
      </p:pic>
      <p:sp>
        <p:nvSpPr>
          <p:cNvPr id="24" name="Google Shape;563;p140">
            <a:extLst>
              <a:ext uri="{FF2B5EF4-FFF2-40B4-BE49-F238E27FC236}">
                <a16:creationId xmlns:a16="http://schemas.microsoft.com/office/drawing/2014/main" id="{8467683B-D75B-430D-A58A-06836CCA67E3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5" name="Google Shape;564;p140">
            <a:extLst>
              <a:ext uri="{FF2B5EF4-FFF2-40B4-BE49-F238E27FC236}">
                <a16:creationId xmlns:a16="http://schemas.microsoft.com/office/drawing/2014/main" id="{1D22F567-8967-41D6-A66E-24F259CBB16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565;p140">
            <a:extLst>
              <a:ext uri="{FF2B5EF4-FFF2-40B4-BE49-F238E27FC236}">
                <a16:creationId xmlns:a16="http://schemas.microsoft.com/office/drawing/2014/main" id="{095865CC-BC53-4AC7-8D21-F814D932006E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7" name="Google Shape;566;p140">
            <a:extLst>
              <a:ext uri="{FF2B5EF4-FFF2-40B4-BE49-F238E27FC236}">
                <a16:creationId xmlns:a16="http://schemas.microsoft.com/office/drawing/2014/main" id="{DBCC07A3-2AC5-4D94-86B1-95FC377178C7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8" name="Google Shape;567;p140">
            <a:extLst>
              <a:ext uri="{FF2B5EF4-FFF2-40B4-BE49-F238E27FC236}">
                <a16:creationId xmlns:a16="http://schemas.microsoft.com/office/drawing/2014/main" id="{91582BFA-AFCF-415A-BE7F-94DC382A98C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9" name="Google Shape;568;p140">
            <a:extLst>
              <a:ext uri="{FF2B5EF4-FFF2-40B4-BE49-F238E27FC236}">
                <a16:creationId xmlns:a16="http://schemas.microsoft.com/office/drawing/2014/main" id="{60BAFFB3-A62D-44DB-931D-A73D373B066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569;p140">
            <a:extLst>
              <a:ext uri="{FF2B5EF4-FFF2-40B4-BE49-F238E27FC236}">
                <a16:creationId xmlns:a16="http://schemas.microsoft.com/office/drawing/2014/main" id="{5DB3147E-7074-48A0-A6F8-CBFF36EB66BE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570;p140">
            <a:extLst>
              <a:ext uri="{FF2B5EF4-FFF2-40B4-BE49-F238E27FC236}">
                <a16:creationId xmlns:a16="http://schemas.microsoft.com/office/drawing/2014/main" id="{C086D6EC-9867-4A64-B5BF-1124AE7BDC2E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571;p140">
            <a:extLst>
              <a:ext uri="{FF2B5EF4-FFF2-40B4-BE49-F238E27FC236}">
                <a16:creationId xmlns:a16="http://schemas.microsoft.com/office/drawing/2014/main" id="{D3851C84-1F90-4620-91BC-6977D813740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572;p140">
            <a:extLst>
              <a:ext uri="{FF2B5EF4-FFF2-40B4-BE49-F238E27FC236}">
                <a16:creationId xmlns:a16="http://schemas.microsoft.com/office/drawing/2014/main" id="{AA61D294-E1A5-42D0-B48C-336397524BE9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EFF0E944-9597-0499-E180-FE9567069BEE}"/>
              </a:ext>
            </a:extLst>
          </p:cNvPr>
          <p:cNvGrpSpPr/>
          <p:nvPr/>
        </p:nvGrpSpPr>
        <p:grpSpPr>
          <a:xfrm>
            <a:off x="934379" y="2340661"/>
            <a:ext cx="7193873" cy="4102299"/>
            <a:chOff x="1152977" y="1487317"/>
            <a:chExt cx="6585431" cy="325285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2A1B456D-356C-FABA-BA5B-D3CCAF0AC761}"/>
                </a:ext>
              </a:extLst>
            </p:cNvPr>
            <p:cNvSpPr/>
            <p:nvPr/>
          </p:nvSpPr>
          <p:spPr>
            <a:xfrm>
              <a:off x="5707692" y="1493543"/>
              <a:ext cx="1981134" cy="908592"/>
            </a:xfrm>
            <a:prstGeom prst="roundRect">
              <a:avLst/>
            </a:prstGeom>
            <a:solidFill>
              <a:srgbClr val="DDF1EC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تَضامَنَ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A8A49B94-24D4-38FE-2F1F-34FBDCDF2E60}"/>
                </a:ext>
              </a:extLst>
            </p:cNvPr>
            <p:cNvSpPr/>
            <p:nvPr/>
          </p:nvSpPr>
          <p:spPr>
            <a:xfrm>
              <a:off x="3463624" y="1518027"/>
              <a:ext cx="1981134" cy="908592"/>
            </a:xfrm>
            <a:prstGeom prst="roundRect">
              <a:avLst/>
            </a:prstGeom>
            <a:solidFill>
              <a:srgbClr val="DDF1EC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صَديقٌ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0AFC3BB-1D0D-2C91-CB70-5A8AC320978F}"/>
                </a:ext>
              </a:extLst>
            </p:cNvPr>
            <p:cNvSpPr/>
            <p:nvPr/>
          </p:nvSpPr>
          <p:spPr>
            <a:xfrm>
              <a:off x="1169974" y="1487317"/>
              <a:ext cx="1981134" cy="908592"/>
            </a:xfrm>
            <a:prstGeom prst="roundRect">
              <a:avLst/>
            </a:prstGeom>
            <a:solidFill>
              <a:srgbClr val="DDF1EC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مَوْعِدٌ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D14AEFB-77FF-2F4F-C535-4C8F16519C32}"/>
                </a:ext>
              </a:extLst>
            </p:cNvPr>
            <p:cNvSpPr/>
            <p:nvPr/>
          </p:nvSpPr>
          <p:spPr>
            <a:xfrm>
              <a:off x="5757274" y="2674801"/>
              <a:ext cx="1981134" cy="908592"/>
            </a:xfrm>
            <a:prstGeom prst="roundRect">
              <a:avLst/>
            </a:prstGeom>
            <a:solidFill>
              <a:srgbClr val="DDF1EC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لَذيذٌ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232A328-D466-2A93-4DFF-6236FF9E2285}"/>
                </a:ext>
              </a:extLst>
            </p:cNvPr>
            <p:cNvSpPr/>
            <p:nvPr/>
          </p:nvSpPr>
          <p:spPr>
            <a:xfrm>
              <a:off x="3463624" y="2674801"/>
              <a:ext cx="1981134" cy="908592"/>
            </a:xfrm>
            <a:prstGeom prst="roundRect">
              <a:avLst/>
            </a:prstGeom>
            <a:solidFill>
              <a:srgbClr val="DDF1EC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مَدْرَسَةٌ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5AAAC7A1-0968-DA7A-3C73-F90AB7477B45}"/>
                </a:ext>
              </a:extLst>
            </p:cNvPr>
            <p:cNvSpPr/>
            <p:nvPr/>
          </p:nvSpPr>
          <p:spPr>
            <a:xfrm>
              <a:off x="1169974" y="2689086"/>
              <a:ext cx="1981134" cy="908592"/>
            </a:xfrm>
            <a:prstGeom prst="roundRect">
              <a:avLst/>
            </a:prstGeom>
            <a:solidFill>
              <a:srgbClr val="DDF1EC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مِضْرَبٌ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2680CB9-D88C-902A-D28B-86E6176F7813}"/>
                </a:ext>
              </a:extLst>
            </p:cNvPr>
            <p:cNvSpPr/>
            <p:nvPr/>
          </p:nvSpPr>
          <p:spPr>
            <a:xfrm>
              <a:off x="5757274" y="3822538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رَئيسٌ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4BFF738-281F-0765-A16E-2ED9048AA4B6}"/>
                </a:ext>
              </a:extLst>
            </p:cNvPr>
            <p:cNvSpPr/>
            <p:nvPr/>
          </p:nvSpPr>
          <p:spPr>
            <a:xfrm>
              <a:off x="3463624" y="3831575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رِحْلَةٌ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5861E11-662C-B170-34D7-568EE068A646}"/>
                </a:ext>
              </a:extLst>
            </p:cNvPr>
            <p:cNvSpPr/>
            <p:nvPr/>
          </p:nvSpPr>
          <p:spPr>
            <a:xfrm>
              <a:off x="1152977" y="3778390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رِجْلٌ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096BB35-DF29-FDB9-2DE9-1B5DE14EE6FF}"/>
                </a:ext>
              </a:extLst>
            </p:cNvPr>
            <p:cNvSpPr/>
            <p:nvPr/>
          </p:nvSpPr>
          <p:spPr>
            <a:xfrm>
              <a:off x="5690696" y="1498731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تَضامَنَ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7ABCDE59-A4FA-637F-5E1A-05875D4141FB}"/>
                </a:ext>
              </a:extLst>
            </p:cNvPr>
            <p:cNvSpPr/>
            <p:nvPr/>
          </p:nvSpPr>
          <p:spPr>
            <a:xfrm>
              <a:off x="3446628" y="1523215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صَديقٌ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4A558A3A-713A-34B4-DA86-8696661E9C2D}"/>
                </a:ext>
              </a:extLst>
            </p:cNvPr>
            <p:cNvSpPr/>
            <p:nvPr/>
          </p:nvSpPr>
          <p:spPr>
            <a:xfrm>
              <a:off x="1152977" y="1492505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مَوْعِدٌ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3E312C7-8437-022B-D8ED-EF046D6D22DD}"/>
                </a:ext>
              </a:extLst>
            </p:cNvPr>
            <p:cNvSpPr/>
            <p:nvPr/>
          </p:nvSpPr>
          <p:spPr>
            <a:xfrm>
              <a:off x="5740278" y="2679989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لَذيذٌ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B080983-E353-77DE-AF82-72F683CD2574}"/>
                </a:ext>
              </a:extLst>
            </p:cNvPr>
            <p:cNvSpPr/>
            <p:nvPr/>
          </p:nvSpPr>
          <p:spPr>
            <a:xfrm>
              <a:off x="3446628" y="2679989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مَدْرَسَةٌ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13276DF-1F72-07B8-DE6A-46641A2F7899}"/>
                </a:ext>
              </a:extLst>
            </p:cNvPr>
            <p:cNvSpPr/>
            <p:nvPr/>
          </p:nvSpPr>
          <p:spPr>
            <a:xfrm>
              <a:off x="1152977" y="2694274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مِضْرَبٌ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3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9" name="Google Shape;2419;p6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أنصتوا جيدا سأقرأ الكلمات. وستقرؤون كما فعلت.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6" name="Google Shape;563;p140">
            <a:extLst>
              <a:ext uri="{FF2B5EF4-FFF2-40B4-BE49-F238E27FC236}">
                <a16:creationId xmlns:a16="http://schemas.microsoft.com/office/drawing/2014/main" id="{2E666760-9F12-47BB-B63B-8D198C42C3E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564;p140">
            <a:extLst>
              <a:ext uri="{FF2B5EF4-FFF2-40B4-BE49-F238E27FC236}">
                <a16:creationId xmlns:a16="http://schemas.microsoft.com/office/drawing/2014/main" id="{3564DD97-D637-4114-97A8-137AC12F031F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565;p140">
            <a:extLst>
              <a:ext uri="{FF2B5EF4-FFF2-40B4-BE49-F238E27FC236}">
                <a16:creationId xmlns:a16="http://schemas.microsoft.com/office/drawing/2014/main" id="{1023D21C-1293-4C36-BC43-7587E257D32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566;p140">
            <a:extLst>
              <a:ext uri="{FF2B5EF4-FFF2-40B4-BE49-F238E27FC236}">
                <a16:creationId xmlns:a16="http://schemas.microsoft.com/office/drawing/2014/main" id="{CD4A5CD5-85A7-403D-B07E-1F20B26F83D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567;p140">
            <a:extLst>
              <a:ext uri="{FF2B5EF4-FFF2-40B4-BE49-F238E27FC236}">
                <a16:creationId xmlns:a16="http://schemas.microsoft.com/office/drawing/2014/main" id="{9CAB4157-25F6-4AAB-8F75-535555B5DEF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Google Shape;568;p140">
            <a:extLst>
              <a:ext uri="{FF2B5EF4-FFF2-40B4-BE49-F238E27FC236}">
                <a16:creationId xmlns:a16="http://schemas.microsoft.com/office/drawing/2014/main" id="{5F7A4B8C-E34B-41C7-B8D8-26B9F9541A4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569;p140">
            <a:extLst>
              <a:ext uri="{FF2B5EF4-FFF2-40B4-BE49-F238E27FC236}">
                <a16:creationId xmlns:a16="http://schemas.microsoft.com/office/drawing/2014/main" id="{EF7537AB-675B-4F07-A52E-C548A3A17DF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570;p140">
            <a:extLst>
              <a:ext uri="{FF2B5EF4-FFF2-40B4-BE49-F238E27FC236}">
                <a16:creationId xmlns:a16="http://schemas.microsoft.com/office/drawing/2014/main" id="{4956B0D6-6195-481F-A785-06CD6C0A96B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571;p140">
            <a:extLst>
              <a:ext uri="{FF2B5EF4-FFF2-40B4-BE49-F238E27FC236}">
                <a16:creationId xmlns:a16="http://schemas.microsoft.com/office/drawing/2014/main" id="{748E15F4-79B6-4D96-8F6F-981820DEA7CA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572;p140">
            <a:extLst>
              <a:ext uri="{FF2B5EF4-FFF2-40B4-BE49-F238E27FC236}">
                <a16:creationId xmlns:a16="http://schemas.microsoft.com/office/drawing/2014/main" id="{6AFFF38F-7732-490F-AA4D-9222CDC63588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5E377080-839C-0AE9-BABD-61ACA48632FD}"/>
              </a:ext>
            </a:extLst>
          </p:cNvPr>
          <p:cNvGrpSpPr/>
          <p:nvPr/>
        </p:nvGrpSpPr>
        <p:grpSpPr>
          <a:xfrm>
            <a:off x="934379" y="2340661"/>
            <a:ext cx="7193873" cy="4102299"/>
            <a:chOff x="1152977" y="1487317"/>
            <a:chExt cx="6585431" cy="325285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0F54A23F-F7AE-EF4B-B6C3-1A3F8BC843DC}"/>
                </a:ext>
              </a:extLst>
            </p:cNvPr>
            <p:cNvSpPr/>
            <p:nvPr/>
          </p:nvSpPr>
          <p:spPr>
            <a:xfrm>
              <a:off x="5707692" y="1493543"/>
              <a:ext cx="1981134" cy="908592"/>
            </a:xfrm>
            <a:prstGeom prst="roundRect">
              <a:avLst/>
            </a:prstGeom>
            <a:solidFill>
              <a:srgbClr val="DDF1EC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تَضامَنَ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7238517-6C0A-4F39-7399-3034EB899DBB}"/>
                </a:ext>
              </a:extLst>
            </p:cNvPr>
            <p:cNvSpPr/>
            <p:nvPr/>
          </p:nvSpPr>
          <p:spPr>
            <a:xfrm>
              <a:off x="3463624" y="1518027"/>
              <a:ext cx="1981134" cy="908592"/>
            </a:xfrm>
            <a:prstGeom prst="roundRect">
              <a:avLst/>
            </a:prstGeom>
            <a:solidFill>
              <a:srgbClr val="DDF1EC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صَديقٌ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DB1008C1-1AE8-6BB7-CFA8-67F11E0FE126}"/>
                </a:ext>
              </a:extLst>
            </p:cNvPr>
            <p:cNvSpPr/>
            <p:nvPr/>
          </p:nvSpPr>
          <p:spPr>
            <a:xfrm>
              <a:off x="1169974" y="1487317"/>
              <a:ext cx="1981134" cy="908592"/>
            </a:xfrm>
            <a:prstGeom prst="roundRect">
              <a:avLst/>
            </a:prstGeom>
            <a:solidFill>
              <a:srgbClr val="DDF1EC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مَوْعِدٌ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7FEF452-00AE-E0CF-26D1-6F0AF7FD7471}"/>
                </a:ext>
              </a:extLst>
            </p:cNvPr>
            <p:cNvSpPr/>
            <p:nvPr/>
          </p:nvSpPr>
          <p:spPr>
            <a:xfrm>
              <a:off x="5757274" y="2674801"/>
              <a:ext cx="1981134" cy="908592"/>
            </a:xfrm>
            <a:prstGeom prst="roundRect">
              <a:avLst/>
            </a:prstGeom>
            <a:solidFill>
              <a:srgbClr val="DDF1EC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لَذيذٌ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D5BA94B-808B-A7C0-68D1-730F35764F2B}"/>
                </a:ext>
              </a:extLst>
            </p:cNvPr>
            <p:cNvSpPr/>
            <p:nvPr/>
          </p:nvSpPr>
          <p:spPr>
            <a:xfrm>
              <a:off x="3463624" y="2674801"/>
              <a:ext cx="1981134" cy="908592"/>
            </a:xfrm>
            <a:prstGeom prst="roundRect">
              <a:avLst/>
            </a:prstGeom>
            <a:solidFill>
              <a:srgbClr val="DDF1EC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مَدْرَسَةٌ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E4C15EE-9273-4589-E335-C6FDDD03977B}"/>
                </a:ext>
              </a:extLst>
            </p:cNvPr>
            <p:cNvSpPr/>
            <p:nvPr/>
          </p:nvSpPr>
          <p:spPr>
            <a:xfrm>
              <a:off x="1169974" y="2689086"/>
              <a:ext cx="1981134" cy="908592"/>
            </a:xfrm>
            <a:prstGeom prst="roundRect">
              <a:avLst/>
            </a:prstGeom>
            <a:solidFill>
              <a:srgbClr val="DDF1EC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مِضْرَبٌ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4CAE0EF2-0AD1-FA62-DA5F-BDE95F17A3DB}"/>
                </a:ext>
              </a:extLst>
            </p:cNvPr>
            <p:cNvSpPr/>
            <p:nvPr/>
          </p:nvSpPr>
          <p:spPr>
            <a:xfrm>
              <a:off x="5757274" y="3822538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رَئيسٌ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BD7D1CC-E265-4139-6DDE-0F7A771D0270}"/>
                </a:ext>
              </a:extLst>
            </p:cNvPr>
            <p:cNvSpPr/>
            <p:nvPr/>
          </p:nvSpPr>
          <p:spPr>
            <a:xfrm>
              <a:off x="3463624" y="3831575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رِحْلَةٌ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26C6378-B266-2482-A753-16E10C898207}"/>
                </a:ext>
              </a:extLst>
            </p:cNvPr>
            <p:cNvSpPr/>
            <p:nvPr/>
          </p:nvSpPr>
          <p:spPr>
            <a:xfrm>
              <a:off x="1152977" y="3778390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رِجْلٌ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5A0981C7-573A-461B-A1C1-17C2ACD736B3}"/>
                </a:ext>
              </a:extLst>
            </p:cNvPr>
            <p:cNvSpPr/>
            <p:nvPr/>
          </p:nvSpPr>
          <p:spPr>
            <a:xfrm>
              <a:off x="5690696" y="1498731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تَضامَنَ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EBA8F0CA-7C7F-421C-BBE0-579FAEBE3496}"/>
                </a:ext>
              </a:extLst>
            </p:cNvPr>
            <p:cNvSpPr/>
            <p:nvPr/>
          </p:nvSpPr>
          <p:spPr>
            <a:xfrm>
              <a:off x="3446628" y="1523215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صَديقٌ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F5BD22F8-CC91-4496-ABDD-6497D4B39D59}"/>
                </a:ext>
              </a:extLst>
            </p:cNvPr>
            <p:cNvSpPr/>
            <p:nvPr/>
          </p:nvSpPr>
          <p:spPr>
            <a:xfrm>
              <a:off x="1152977" y="1492505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مَوْعِدٌ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5FF348B4-9672-42CF-84C8-0CCF064A322D}"/>
                </a:ext>
              </a:extLst>
            </p:cNvPr>
            <p:cNvSpPr/>
            <p:nvPr/>
          </p:nvSpPr>
          <p:spPr>
            <a:xfrm>
              <a:off x="5740278" y="2679989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لَذيذٌ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8398364B-74AB-47B5-83B6-C45BC21D2464}"/>
                </a:ext>
              </a:extLst>
            </p:cNvPr>
            <p:cNvSpPr/>
            <p:nvPr/>
          </p:nvSpPr>
          <p:spPr>
            <a:xfrm>
              <a:off x="3446628" y="2679989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مَدْرَسَةٌ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1EA9C1AA-7DE9-4547-968C-FCEDC9982439}"/>
                </a:ext>
              </a:extLst>
            </p:cNvPr>
            <p:cNvSpPr/>
            <p:nvPr/>
          </p:nvSpPr>
          <p:spPr>
            <a:xfrm>
              <a:off x="1152977" y="2694274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مِضْرَبٌ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</p:grpSp>
      <p:pic>
        <p:nvPicPr>
          <p:cNvPr id="2" name="timer_30sec (1)">
            <a:hlinkClick r:id="" action="ppaction://media"/>
            <a:extLst>
              <a:ext uri="{FF2B5EF4-FFF2-40B4-BE49-F238E27FC236}">
                <a16:creationId xmlns:a16="http://schemas.microsoft.com/office/drawing/2014/main" id="{D1DD9143-B90E-465A-B39D-C66086AF41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65634" y="1408515"/>
            <a:ext cx="897110" cy="897110"/>
          </a:xfrm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8ADB4064-A636-F2E6-BFEE-DAAE21B3D8D2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9826" y="690665"/>
            <a:ext cx="799623" cy="7996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3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5" name="Google Shape;2445;p66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 دوركم من يقرأ؟ ستختفي الكلمات لذا أسرع في القراءة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DF8FF4F-FE11-0CF6-58B0-E90F0BC0F97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6" name="Google Shape;563;p140">
            <a:extLst>
              <a:ext uri="{FF2B5EF4-FFF2-40B4-BE49-F238E27FC236}">
                <a16:creationId xmlns:a16="http://schemas.microsoft.com/office/drawing/2014/main" id="{E4CA990A-9CCE-4F39-AC6A-8BD295D8386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564;p140">
            <a:extLst>
              <a:ext uri="{FF2B5EF4-FFF2-40B4-BE49-F238E27FC236}">
                <a16:creationId xmlns:a16="http://schemas.microsoft.com/office/drawing/2014/main" id="{B0BC80D8-0E52-4A55-A9D3-3C1E4844B571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565;p140">
            <a:extLst>
              <a:ext uri="{FF2B5EF4-FFF2-40B4-BE49-F238E27FC236}">
                <a16:creationId xmlns:a16="http://schemas.microsoft.com/office/drawing/2014/main" id="{252288ED-5B30-49BF-BD93-D2E54E5C8011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566;p140">
            <a:extLst>
              <a:ext uri="{FF2B5EF4-FFF2-40B4-BE49-F238E27FC236}">
                <a16:creationId xmlns:a16="http://schemas.microsoft.com/office/drawing/2014/main" id="{20FBFC1D-B283-48B2-B9D3-E25D02DA8BE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0" name="Google Shape;567;p140">
            <a:extLst>
              <a:ext uri="{FF2B5EF4-FFF2-40B4-BE49-F238E27FC236}">
                <a16:creationId xmlns:a16="http://schemas.microsoft.com/office/drawing/2014/main" id="{346A6270-4C7F-4D32-A28D-E8EA10844959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1" name="Google Shape;568;p140">
            <a:extLst>
              <a:ext uri="{FF2B5EF4-FFF2-40B4-BE49-F238E27FC236}">
                <a16:creationId xmlns:a16="http://schemas.microsoft.com/office/drawing/2014/main" id="{23F6BDDA-4A26-4C11-A4A3-F89FA93C21F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569;p140">
            <a:extLst>
              <a:ext uri="{FF2B5EF4-FFF2-40B4-BE49-F238E27FC236}">
                <a16:creationId xmlns:a16="http://schemas.microsoft.com/office/drawing/2014/main" id="{FA903BBA-6653-4EF3-B8F5-796E30AFD0B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570;p140">
            <a:extLst>
              <a:ext uri="{FF2B5EF4-FFF2-40B4-BE49-F238E27FC236}">
                <a16:creationId xmlns:a16="http://schemas.microsoft.com/office/drawing/2014/main" id="{B37DC0D6-E9AB-4DAF-97C7-1956FB94E8E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571;p140">
            <a:extLst>
              <a:ext uri="{FF2B5EF4-FFF2-40B4-BE49-F238E27FC236}">
                <a16:creationId xmlns:a16="http://schemas.microsoft.com/office/drawing/2014/main" id="{DFBCB461-4901-4235-9D98-2518FC822913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572;p140">
            <a:extLst>
              <a:ext uri="{FF2B5EF4-FFF2-40B4-BE49-F238E27FC236}">
                <a16:creationId xmlns:a16="http://schemas.microsoft.com/office/drawing/2014/main" id="{05DA3C66-AC58-4B31-91FE-544E81890519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" name="Groupe 35">
            <a:extLst>
              <a:ext uri="{FF2B5EF4-FFF2-40B4-BE49-F238E27FC236}">
                <a16:creationId xmlns:a16="http://schemas.microsoft.com/office/drawing/2014/main" id="{A91318BC-E6BC-48A0-BDB8-C1F53ABE5FE5}"/>
              </a:ext>
            </a:extLst>
          </p:cNvPr>
          <p:cNvGrpSpPr/>
          <p:nvPr/>
        </p:nvGrpSpPr>
        <p:grpSpPr>
          <a:xfrm>
            <a:off x="934379" y="2340661"/>
            <a:ext cx="7193873" cy="4102299"/>
            <a:chOff x="1152977" y="1487317"/>
            <a:chExt cx="6585431" cy="3252850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AA4697FD-EACC-4D6B-AAFE-AC7D369587DC}"/>
                </a:ext>
              </a:extLst>
            </p:cNvPr>
            <p:cNvSpPr/>
            <p:nvPr/>
          </p:nvSpPr>
          <p:spPr>
            <a:xfrm>
              <a:off x="5707692" y="1493543"/>
              <a:ext cx="1981134" cy="908592"/>
            </a:xfrm>
            <a:prstGeom prst="roundRect">
              <a:avLst/>
            </a:prstGeom>
            <a:solidFill>
              <a:srgbClr val="DDF1EC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تَضامَنَ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3E2D5995-83C1-40CD-AF4A-BFCDE01B7A32}"/>
                </a:ext>
              </a:extLst>
            </p:cNvPr>
            <p:cNvSpPr/>
            <p:nvPr/>
          </p:nvSpPr>
          <p:spPr>
            <a:xfrm>
              <a:off x="3463624" y="1518027"/>
              <a:ext cx="1981134" cy="908592"/>
            </a:xfrm>
            <a:prstGeom prst="roundRect">
              <a:avLst/>
            </a:prstGeom>
            <a:solidFill>
              <a:srgbClr val="DDF1EC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صَديقٌ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0A0D4CA8-D49E-4AAD-91D1-EF10B13C20C6}"/>
                </a:ext>
              </a:extLst>
            </p:cNvPr>
            <p:cNvSpPr/>
            <p:nvPr/>
          </p:nvSpPr>
          <p:spPr>
            <a:xfrm>
              <a:off x="1169974" y="1487317"/>
              <a:ext cx="1981134" cy="908592"/>
            </a:xfrm>
            <a:prstGeom prst="roundRect">
              <a:avLst/>
            </a:prstGeom>
            <a:solidFill>
              <a:srgbClr val="DDF1EC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مَوْعِدٌ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2EA7B357-8F0B-4D7D-8087-1631248D3224}"/>
                </a:ext>
              </a:extLst>
            </p:cNvPr>
            <p:cNvSpPr/>
            <p:nvPr/>
          </p:nvSpPr>
          <p:spPr>
            <a:xfrm>
              <a:off x="5757274" y="2674801"/>
              <a:ext cx="1981134" cy="908592"/>
            </a:xfrm>
            <a:prstGeom prst="roundRect">
              <a:avLst/>
            </a:prstGeom>
            <a:solidFill>
              <a:srgbClr val="DDF1EC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لَذيذٌ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0ABA9213-B3AD-4545-B243-9D5884D9FE63}"/>
                </a:ext>
              </a:extLst>
            </p:cNvPr>
            <p:cNvSpPr/>
            <p:nvPr/>
          </p:nvSpPr>
          <p:spPr>
            <a:xfrm>
              <a:off x="3463624" y="2674801"/>
              <a:ext cx="1981134" cy="908592"/>
            </a:xfrm>
            <a:prstGeom prst="roundRect">
              <a:avLst/>
            </a:prstGeom>
            <a:solidFill>
              <a:srgbClr val="DDF1EC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مَدْرَسَةٌ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DDE11B7C-6BAD-4048-9849-F7BA41DF3930}"/>
                </a:ext>
              </a:extLst>
            </p:cNvPr>
            <p:cNvSpPr/>
            <p:nvPr/>
          </p:nvSpPr>
          <p:spPr>
            <a:xfrm>
              <a:off x="1169974" y="2689086"/>
              <a:ext cx="1981134" cy="908592"/>
            </a:xfrm>
            <a:prstGeom prst="roundRect">
              <a:avLst/>
            </a:prstGeom>
            <a:solidFill>
              <a:srgbClr val="DDF1EC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مِضْرَبٌ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ABA9E64B-EA9D-4D4F-8631-B34623101BCD}"/>
                </a:ext>
              </a:extLst>
            </p:cNvPr>
            <p:cNvSpPr/>
            <p:nvPr/>
          </p:nvSpPr>
          <p:spPr>
            <a:xfrm>
              <a:off x="5757274" y="3822538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رَئيسٌ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3DB819A7-904D-43A5-B7B5-7352E2E165BC}"/>
                </a:ext>
              </a:extLst>
            </p:cNvPr>
            <p:cNvSpPr/>
            <p:nvPr/>
          </p:nvSpPr>
          <p:spPr>
            <a:xfrm>
              <a:off x="3463624" y="3831575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رِحْلَةٌ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F742CEB2-77A6-48D5-BE0C-5301BDEA7427}"/>
                </a:ext>
              </a:extLst>
            </p:cNvPr>
            <p:cNvSpPr/>
            <p:nvPr/>
          </p:nvSpPr>
          <p:spPr>
            <a:xfrm>
              <a:off x="1152977" y="3778390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رِجْلٌ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030AD152-63EA-4EBA-9DD4-76ED00C85CE6}"/>
                </a:ext>
              </a:extLst>
            </p:cNvPr>
            <p:cNvSpPr/>
            <p:nvPr/>
          </p:nvSpPr>
          <p:spPr>
            <a:xfrm>
              <a:off x="5690696" y="1498731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تَضامَنَ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D5193F10-29DD-4732-BF5F-FE21E5255A4E}"/>
                </a:ext>
              </a:extLst>
            </p:cNvPr>
            <p:cNvSpPr/>
            <p:nvPr/>
          </p:nvSpPr>
          <p:spPr>
            <a:xfrm>
              <a:off x="3446628" y="1523215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صَديقٌ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DB94B7CE-B1AA-48EB-8939-5C504917F6DD}"/>
                </a:ext>
              </a:extLst>
            </p:cNvPr>
            <p:cNvSpPr/>
            <p:nvPr/>
          </p:nvSpPr>
          <p:spPr>
            <a:xfrm>
              <a:off x="1152977" y="1492505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مَوْعِدٌ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921DF4F7-D6C7-4B50-9977-BC2F09F93403}"/>
                </a:ext>
              </a:extLst>
            </p:cNvPr>
            <p:cNvSpPr/>
            <p:nvPr/>
          </p:nvSpPr>
          <p:spPr>
            <a:xfrm>
              <a:off x="5740278" y="2679989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لَذيذٌ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92BDF7EB-770B-40CB-9A8D-5F4804FD24BA}"/>
                </a:ext>
              </a:extLst>
            </p:cNvPr>
            <p:cNvSpPr/>
            <p:nvPr/>
          </p:nvSpPr>
          <p:spPr>
            <a:xfrm>
              <a:off x="3446628" y="2679989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مَدْرَسَةٌ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ABDA6C19-945D-4345-8E51-B99DB1202F1A}"/>
                </a:ext>
              </a:extLst>
            </p:cNvPr>
            <p:cNvSpPr/>
            <p:nvPr/>
          </p:nvSpPr>
          <p:spPr>
            <a:xfrm>
              <a:off x="1152977" y="2694274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مِضْرَبٌ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</p:grpSp>
      <p:pic>
        <p:nvPicPr>
          <p:cNvPr id="52" name="timer_30sec (1)">
            <a:hlinkClick r:id="" action="ppaction://media"/>
            <a:extLst>
              <a:ext uri="{FF2B5EF4-FFF2-40B4-BE49-F238E27FC236}">
                <a16:creationId xmlns:a16="http://schemas.microsoft.com/office/drawing/2014/main" id="{C442EF8E-9731-4D19-847B-EFB688BAF8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65634" y="1408515"/>
            <a:ext cx="897110" cy="89711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3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2"/>
                </p:tgtEl>
              </p:cMediaNode>
            </p:vide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1" name="Google Shape;2471;p6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يقوم للسبورة لقراءة الكلمات؟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2" name="Espace réservé pour une image  22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11CF4A7-14BF-1BA3-1EB3-A66FDB711BF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25" name="Google Shape;563;p140">
            <a:extLst>
              <a:ext uri="{FF2B5EF4-FFF2-40B4-BE49-F238E27FC236}">
                <a16:creationId xmlns:a16="http://schemas.microsoft.com/office/drawing/2014/main" id="{B52B9BD0-7415-4F1E-87FF-37BA2D216E42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6" name="Google Shape;564;p140">
            <a:extLst>
              <a:ext uri="{FF2B5EF4-FFF2-40B4-BE49-F238E27FC236}">
                <a16:creationId xmlns:a16="http://schemas.microsoft.com/office/drawing/2014/main" id="{48A9C3B0-861E-4BC9-8BE0-2FE4938718D6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7" name="Google Shape;565;p140">
            <a:extLst>
              <a:ext uri="{FF2B5EF4-FFF2-40B4-BE49-F238E27FC236}">
                <a16:creationId xmlns:a16="http://schemas.microsoft.com/office/drawing/2014/main" id="{59988E7C-84C2-4115-B3C5-19C9DFFAB8BB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8" name="Google Shape;566;p140">
            <a:extLst>
              <a:ext uri="{FF2B5EF4-FFF2-40B4-BE49-F238E27FC236}">
                <a16:creationId xmlns:a16="http://schemas.microsoft.com/office/drawing/2014/main" id="{D19DF767-4D10-45E7-9159-E81B59D498B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9" name="Google Shape;567;p140">
            <a:extLst>
              <a:ext uri="{FF2B5EF4-FFF2-40B4-BE49-F238E27FC236}">
                <a16:creationId xmlns:a16="http://schemas.microsoft.com/office/drawing/2014/main" id="{A658AEED-09BE-4F4D-9A84-036344027545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30" name="Google Shape;568;p140">
            <a:extLst>
              <a:ext uri="{FF2B5EF4-FFF2-40B4-BE49-F238E27FC236}">
                <a16:creationId xmlns:a16="http://schemas.microsoft.com/office/drawing/2014/main" id="{6C330240-6D4A-42FC-94E0-618BC986A9EF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569;p140">
            <a:extLst>
              <a:ext uri="{FF2B5EF4-FFF2-40B4-BE49-F238E27FC236}">
                <a16:creationId xmlns:a16="http://schemas.microsoft.com/office/drawing/2014/main" id="{FBF0D8BD-3815-4111-BB84-E7D03D2B9043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570;p140">
            <a:extLst>
              <a:ext uri="{FF2B5EF4-FFF2-40B4-BE49-F238E27FC236}">
                <a16:creationId xmlns:a16="http://schemas.microsoft.com/office/drawing/2014/main" id="{65409108-7BDB-4F83-9171-E3BEE7A996D8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571;p140">
            <a:extLst>
              <a:ext uri="{FF2B5EF4-FFF2-40B4-BE49-F238E27FC236}">
                <a16:creationId xmlns:a16="http://schemas.microsoft.com/office/drawing/2014/main" id="{4BF91DDC-45C4-4BAC-8676-074A0F73E9B6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572;p140">
            <a:extLst>
              <a:ext uri="{FF2B5EF4-FFF2-40B4-BE49-F238E27FC236}">
                <a16:creationId xmlns:a16="http://schemas.microsoft.com/office/drawing/2014/main" id="{4944FFA7-8E24-4D12-801C-97E866B66C68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" name="Groupe 34">
            <a:extLst>
              <a:ext uri="{FF2B5EF4-FFF2-40B4-BE49-F238E27FC236}">
                <a16:creationId xmlns:a16="http://schemas.microsoft.com/office/drawing/2014/main" id="{B067500A-2AF4-4D52-8FEE-FA87F2AF1AF0}"/>
              </a:ext>
            </a:extLst>
          </p:cNvPr>
          <p:cNvGrpSpPr/>
          <p:nvPr/>
        </p:nvGrpSpPr>
        <p:grpSpPr>
          <a:xfrm>
            <a:off x="934379" y="2340661"/>
            <a:ext cx="7193873" cy="4102299"/>
            <a:chOff x="1152977" y="1487317"/>
            <a:chExt cx="6585431" cy="3252850"/>
          </a:xfrm>
        </p:grpSpPr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8A16AF5E-5B88-4308-8574-EAFCCA77A04C}"/>
                </a:ext>
              </a:extLst>
            </p:cNvPr>
            <p:cNvSpPr/>
            <p:nvPr/>
          </p:nvSpPr>
          <p:spPr>
            <a:xfrm>
              <a:off x="5707692" y="1493543"/>
              <a:ext cx="1981134" cy="908592"/>
            </a:xfrm>
            <a:prstGeom prst="roundRect">
              <a:avLst/>
            </a:prstGeom>
            <a:solidFill>
              <a:srgbClr val="DDF1EC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تَضامَنَ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69027D66-6C97-4C7D-A41E-66D9357B4C21}"/>
                </a:ext>
              </a:extLst>
            </p:cNvPr>
            <p:cNvSpPr/>
            <p:nvPr/>
          </p:nvSpPr>
          <p:spPr>
            <a:xfrm>
              <a:off x="3463624" y="1518027"/>
              <a:ext cx="1981134" cy="908592"/>
            </a:xfrm>
            <a:prstGeom prst="roundRect">
              <a:avLst/>
            </a:prstGeom>
            <a:solidFill>
              <a:srgbClr val="DDF1EC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صَديقٌ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917057D2-88E6-44B1-9A65-B150A7694EED}"/>
                </a:ext>
              </a:extLst>
            </p:cNvPr>
            <p:cNvSpPr/>
            <p:nvPr/>
          </p:nvSpPr>
          <p:spPr>
            <a:xfrm>
              <a:off x="1169974" y="1487317"/>
              <a:ext cx="1981134" cy="908592"/>
            </a:xfrm>
            <a:prstGeom prst="roundRect">
              <a:avLst/>
            </a:prstGeom>
            <a:solidFill>
              <a:srgbClr val="DDF1EC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مَوْعِدٌ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4243B454-CA9B-4301-AF33-14342AC7BF1A}"/>
                </a:ext>
              </a:extLst>
            </p:cNvPr>
            <p:cNvSpPr/>
            <p:nvPr/>
          </p:nvSpPr>
          <p:spPr>
            <a:xfrm>
              <a:off x="5757274" y="2674801"/>
              <a:ext cx="1981134" cy="908592"/>
            </a:xfrm>
            <a:prstGeom prst="roundRect">
              <a:avLst/>
            </a:prstGeom>
            <a:solidFill>
              <a:srgbClr val="DDF1EC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لَذيذٌ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62B5B4F7-6081-41CA-8AC0-E282AFC8B971}"/>
                </a:ext>
              </a:extLst>
            </p:cNvPr>
            <p:cNvSpPr/>
            <p:nvPr/>
          </p:nvSpPr>
          <p:spPr>
            <a:xfrm>
              <a:off x="3463624" y="2674801"/>
              <a:ext cx="1981134" cy="908592"/>
            </a:xfrm>
            <a:prstGeom prst="roundRect">
              <a:avLst/>
            </a:prstGeom>
            <a:solidFill>
              <a:srgbClr val="DDF1EC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مَدْرَسَةٌ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3215C1A3-60EF-4B1A-AE84-1A5527B02E3D}"/>
                </a:ext>
              </a:extLst>
            </p:cNvPr>
            <p:cNvSpPr/>
            <p:nvPr/>
          </p:nvSpPr>
          <p:spPr>
            <a:xfrm>
              <a:off x="1169974" y="2689086"/>
              <a:ext cx="1981134" cy="908592"/>
            </a:xfrm>
            <a:prstGeom prst="roundRect">
              <a:avLst/>
            </a:prstGeom>
            <a:solidFill>
              <a:srgbClr val="DDF1EC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مِضْرَبٌ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22E9EE2E-497C-4A3E-8658-AFC2F23C35D1}"/>
                </a:ext>
              </a:extLst>
            </p:cNvPr>
            <p:cNvSpPr/>
            <p:nvPr/>
          </p:nvSpPr>
          <p:spPr>
            <a:xfrm>
              <a:off x="5757274" y="3822538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رَئيسٌ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45E08CB8-B0FD-4EE4-A43F-419766EF02A0}"/>
                </a:ext>
              </a:extLst>
            </p:cNvPr>
            <p:cNvSpPr/>
            <p:nvPr/>
          </p:nvSpPr>
          <p:spPr>
            <a:xfrm>
              <a:off x="3463624" y="3831575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رِحْلَةٌ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795331DA-94D5-4398-B81F-FC3892516FEC}"/>
                </a:ext>
              </a:extLst>
            </p:cNvPr>
            <p:cNvSpPr/>
            <p:nvPr/>
          </p:nvSpPr>
          <p:spPr>
            <a:xfrm>
              <a:off x="1152977" y="3778390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رِجْلٌ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248C874E-9BFF-486D-8EF9-367A779FB745}"/>
                </a:ext>
              </a:extLst>
            </p:cNvPr>
            <p:cNvSpPr/>
            <p:nvPr/>
          </p:nvSpPr>
          <p:spPr>
            <a:xfrm>
              <a:off x="5690696" y="1498731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تَضامَنَ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B1ED99AC-7951-472B-9360-37561187DDBB}"/>
                </a:ext>
              </a:extLst>
            </p:cNvPr>
            <p:cNvSpPr/>
            <p:nvPr/>
          </p:nvSpPr>
          <p:spPr>
            <a:xfrm>
              <a:off x="3446628" y="1523215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صَديقٌ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9E1B507-BF4F-4DB6-83C3-7C36D6ACA2BF}"/>
                </a:ext>
              </a:extLst>
            </p:cNvPr>
            <p:cNvSpPr/>
            <p:nvPr/>
          </p:nvSpPr>
          <p:spPr>
            <a:xfrm>
              <a:off x="1152977" y="1492505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مَوْعِدٌ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8EDD1CD2-EE27-41F4-BA5B-EC9F10AD2633}"/>
                </a:ext>
              </a:extLst>
            </p:cNvPr>
            <p:cNvSpPr/>
            <p:nvPr/>
          </p:nvSpPr>
          <p:spPr>
            <a:xfrm>
              <a:off x="5740278" y="2679989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لَذيذٌ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E4506935-B54B-4962-B853-9702112D9C28}"/>
                </a:ext>
              </a:extLst>
            </p:cNvPr>
            <p:cNvSpPr/>
            <p:nvPr/>
          </p:nvSpPr>
          <p:spPr>
            <a:xfrm>
              <a:off x="3446628" y="2679989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مَدْرَسَةٌ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61B48041-7720-4D13-85C8-8FB0DF009DB2}"/>
                </a:ext>
              </a:extLst>
            </p:cNvPr>
            <p:cNvSpPr/>
            <p:nvPr/>
          </p:nvSpPr>
          <p:spPr>
            <a:xfrm>
              <a:off x="1152977" y="2694274"/>
              <a:ext cx="1981134" cy="90859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ar-MA" sz="40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مِضْرَبٌ</a:t>
              </a:r>
              <a:endParaRPr lang="fr-MA" sz="4000" b="1" dirty="0">
                <a:solidFill>
                  <a:srgbClr val="424D7B"/>
                </a:solidFill>
                <a:latin typeface="Microsoft Uighur" panose="02000000000000000000" pitchFamily="2" charset="-78"/>
              </a:endParaRPr>
            </a:p>
          </p:txBody>
        </p:sp>
      </p:grpSp>
      <p:pic>
        <p:nvPicPr>
          <p:cNvPr id="51" name="timer_30sec (1)">
            <a:hlinkClick r:id="" action="ppaction://media"/>
            <a:extLst>
              <a:ext uri="{FF2B5EF4-FFF2-40B4-BE49-F238E27FC236}">
                <a16:creationId xmlns:a16="http://schemas.microsoft.com/office/drawing/2014/main" id="{9CCD0425-9FF3-48AD-AB71-F6F2529B63C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65634" y="1408515"/>
            <a:ext cx="897110" cy="89711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3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1"/>
                </p:tgtEl>
              </p:cMediaNode>
            </p:vide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7" name="Google Shape;2497;p6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كل تلميذ يقرأ لزميله سطرا. معكم دقيقتان.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BF32A64-3AE9-0F9E-640E-624642D0B7B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698" y="2475117"/>
            <a:ext cx="8148252" cy="3221146"/>
          </a:xfrm>
          <a:prstGeom prst="rect">
            <a:avLst/>
          </a:prstGeom>
        </p:spPr>
      </p:pic>
      <p:sp>
        <p:nvSpPr>
          <p:cNvPr id="15" name="Google Shape;563;p140">
            <a:extLst>
              <a:ext uri="{FF2B5EF4-FFF2-40B4-BE49-F238E27FC236}">
                <a16:creationId xmlns:a16="http://schemas.microsoft.com/office/drawing/2014/main" id="{8162A22A-5414-46B4-975F-D006D413879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4;p140">
            <a:extLst>
              <a:ext uri="{FF2B5EF4-FFF2-40B4-BE49-F238E27FC236}">
                <a16:creationId xmlns:a16="http://schemas.microsoft.com/office/drawing/2014/main" id="{05EAA138-2AF5-4B1B-B71C-8104A8534BC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5;p140">
            <a:extLst>
              <a:ext uri="{FF2B5EF4-FFF2-40B4-BE49-F238E27FC236}">
                <a16:creationId xmlns:a16="http://schemas.microsoft.com/office/drawing/2014/main" id="{9EC3C088-1521-4EBA-B866-5F2F7E742D5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C054C6E7-C1FB-4F4F-9C2C-1F84FACBD774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5DEDB8F4-0D9E-4696-BC42-2F79AD3AB50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3BFE4109-1288-4DE4-802D-9329ED56BFF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41204F64-3673-4A68-897B-31D87374CE0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7107D458-8CD1-4186-AC79-2E5A5A4B760E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43A1D157-9CE7-4D8E-A56E-8E3251035215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9AA439B8-B793-4B47-8112-AF1A18F8D5B0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timer_30sec (1)">
            <a:hlinkClick r:id="" action="ppaction://media"/>
            <a:extLst>
              <a:ext uri="{FF2B5EF4-FFF2-40B4-BE49-F238E27FC236}">
                <a16:creationId xmlns:a16="http://schemas.microsoft.com/office/drawing/2014/main" id="{A5EA365A-13D1-F65C-4C68-1F9556EEDE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65634" y="1408515"/>
            <a:ext cx="897110" cy="897110"/>
          </a:xfrm>
          <a:prstGeom prst="rect">
            <a:avLst/>
          </a:prstGeom>
        </p:spPr>
      </p:pic>
      <p:pic>
        <p:nvPicPr>
          <p:cNvPr id="5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F244D3A7-6B90-1F2F-3116-BFD7AD814E84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6" name="Google Shape;2516;p69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والآن ستتدربون على قراءة  فقرات باسترسال.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1DA777B-D735-5BAA-0FF3-7DA03662FAC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66000"/>
            <a:ext cx="792000" cy="79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F234B13-4DE6-9567-B82C-B568C069386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7926" y="2227738"/>
            <a:ext cx="4784408" cy="3461660"/>
          </a:xfrm>
          <a:prstGeom prst="roundRect">
            <a:avLst>
              <a:gd name="adj" fmla="val 4838"/>
            </a:avLst>
          </a:prstGeom>
        </p:spPr>
      </p:pic>
      <p:sp>
        <p:nvSpPr>
          <p:cNvPr id="15" name="Google Shape;563;p140">
            <a:extLst>
              <a:ext uri="{FF2B5EF4-FFF2-40B4-BE49-F238E27FC236}">
                <a16:creationId xmlns:a16="http://schemas.microsoft.com/office/drawing/2014/main" id="{69961512-AC15-4CE9-A289-D298FC67784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4;p140">
            <a:extLst>
              <a:ext uri="{FF2B5EF4-FFF2-40B4-BE49-F238E27FC236}">
                <a16:creationId xmlns:a16="http://schemas.microsoft.com/office/drawing/2014/main" id="{CEC88D9D-EFC6-4961-BE3C-C3898EF4D2B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5;p140">
            <a:extLst>
              <a:ext uri="{FF2B5EF4-FFF2-40B4-BE49-F238E27FC236}">
                <a16:creationId xmlns:a16="http://schemas.microsoft.com/office/drawing/2014/main" id="{71A626D6-F3C4-4BD4-A49B-A5F71EBD89B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ED651281-45E5-46B7-A6E6-16124AF38D5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98BDE36A-39E8-46E7-B952-61091A66F6D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43733D22-65E2-49E2-B1D4-A0D70AB6C69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3104AF09-ED1C-40FB-AB52-59899054BE2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4D5D428D-61F2-4EBD-B46F-8966787C2428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7C5A3A3A-9A35-46D8-B449-6CF7B0CE9B32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3FE83FAB-214B-423A-AF47-0DC982EDADC9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3" name="Google Shape;2533;p70"/>
          <p:cNvSpPr/>
          <p:nvPr/>
        </p:nvSpPr>
        <p:spPr>
          <a:xfrm>
            <a:off x="1236232" y="3191390"/>
            <a:ext cx="6249240" cy="1418436"/>
          </a:xfrm>
          <a:prstGeom prst="roundRect">
            <a:avLst>
              <a:gd name="adj" fmla="val 2225"/>
            </a:avLst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/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هذا </a:t>
            </a:r>
            <a:r>
              <a:rPr lang="ar-MA" sz="8800" b="1" dirty="0">
                <a:solidFill>
                  <a:srgbClr val="C00000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أَنَسٌ</a:t>
            </a:r>
            <a:r>
              <a:rPr lang="ar-MA" sz="8800" b="1" dirty="0">
                <a:solidFill>
                  <a:srgbClr val="424D7B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  <a:endParaRPr sz="8800" b="1" dirty="0">
              <a:solidFill>
                <a:srgbClr val="424D7B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</a:endParaRPr>
          </a:p>
        </p:txBody>
      </p:sp>
      <p:cxnSp>
        <p:nvCxnSpPr>
          <p:cNvPr id="2534" name="Google Shape;2534;p70"/>
          <p:cNvCxnSpPr>
            <a:cxnSpLocks/>
          </p:cNvCxnSpPr>
          <p:nvPr/>
        </p:nvCxnSpPr>
        <p:spPr>
          <a:xfrm flipH="1">
            <a:off x="4080435" y="4367550"/>
            <a:ext cx="1096339" cy="0"/>
          </a:xfrm>
          <a:prstGeom prst="straightConnector1">
            <a:avLst/>
          </a:prstGeom>
          <a:noFill/>
          <a:ln w="57150" cap="flat" cmpd="sng">
            <a:solidFill>
              <a:srgbClr val="00ABA3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2535" name="Google Shape;2535;p70"/>
          <p:cNvPicPr preferRelativeResize="0"/>
          <p:nvPr/>
        </p:nvPicPr>
        <p:blipFill rotWithShape="1">
          <a:blip r:embed="rId3" cstate="screen">
            <a:clrChange>
              <a:clrFrom>
                <a:srgbClr val="202020"/>
              </a:clrFrom>
              <a:clrTo>
                <a:srgbClr val="202020">
                  <a:alpha val="0"/>
                </a:srgbClr>
              </a:clrTo>
            </a:clrChange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3566" y="4367550"/>
            <a:ext cx="895291" cy="956626"/>
          </a:xfrm>
          <a:prstGeom prst="rect">
            <a:avLst/>
          </a:prstGeom>
          <a:noFill/>
          <a:ln>
            <a:noFill/>
          </a:ln>
        </p:spPr>
      </p:pic>
      <p:sp>
        <p:nvSpPr>
          <p:cNvPr id="2537" name="Google Shape;2537;p70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انتبهوا  كيف أقرأ باسترسال. السهم يذكرني بأن أواصل القراءة.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20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F2AE8F3-DBA6-B23C-B054-205021ACE56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17" name="Google Shape;563;p140">
            <a:extLst>
              <a:ext uri="{FF2B5EF4-FFF2-40B4-BE49-F238E27FC236}">
                <a16:creationId xmlns:a16="http://schemas.microsoft.com/office/drawing/2014/main" id="{5607BD54-FE4D-4FBF-87CA-E5F56A89A2F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4;p140">
            <a:extLst>
              <a:ext uri="{FF2B5EF4-FFF2-40B4-BE49-F238E27FC236}">
                <a16:creationId xmlns:a16="http://schemas.microsoft.com/office/drawing/2014/main" id="{4E2343ED-26FA-44DE-92B6-D5A9E310636C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5;p140">
            <a:extLst>
              <a:ext uri="{FF2B5EF4-FFF2-40B4-BE49-F238E27FC236}">
                <a16:creationId xmlns:a16="http://schemas.microsoft.com/office/drawing/2014/main" id="{4C90ABB6-7546-43BA-9474-6A4BA26A9567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6;p140">
            <a:extLst>
              <a:ext uri="{FF2B5EF4-FFF2-40B4-BE49-F238E27FC236}">
                <a16:creationId xmlns:a16="http://schemas.microsoft.com/office/drawing/2014/main" id="{F35AF95A-FFDC-4383-89D7-6F298995D53F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7;p140">
            <a:extLst>
              <a:ext uri="{FF2B5EF4-FFF2-40B4-BE49-F238E27FC236}">
                <a16:creationId xmlns:a16="http://schemas.microsoft.com/office/drawing/2014/main" id="{19E31ED9-D144-46FC-83F0-4D16B4C73F67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Google Shape;568;p140">
            <a:extLst>
              <a:ext uri="{FF2B5EF4-FFF2-40B4-BE49-F238E27FC236}">
                <a16:creationId xmlns:a16="http://schemas.microsoft.com/office/drawing/2014/main" id="{D8D01376-B7E6-45D6-B1A0-985D1DC8D7FD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69;p140">
            <a:extLst>
              <a:ext uri="{FF2B5EF4-FFF2-40B4-BE49-F238E27FC236}">
                <a16:creationId xmlns:a16="http://schemas.microsoft.com/office/drawing/2014/main" id="{03FA9902-8F52-4CF7-B540-7B7A8B27ECC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0;p140">
            <a:extLst>
              <a:ext uri="{FF2B5EF4-FFF2-40B4-BE49-F238E27FC236}">
                <a16:creationId xmlns:a16="http://schemas.microsoft.com/office/drawing/2014/main" id="{3D4AB5B8-685B-4DC0-A70C-EFECA616974F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1;p140">
            <a:extLst>
              <a:ext uri="{FF2B5EF4-FFF2-40B4-BE49-F238E27FC236}">
                <a16:creationId xmlns:a16="http://schemas.microsoft.com/office/drawing/2014/main" id="{E4791B53-D818-4F28-B575-6C81260FFF33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2;p140">
            <a:extLst>
              <a:ext uri="{FF2B5EF4-FFF2-40B4-BE49-F238E27FC236}">
                <a16:creationId xmlns:a16="http://schemas.microsoft.com/office/drawing/2014/main" id="{59140E2E-6A76-4941-B162-BC1566F78396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05556E-6 -1.11111E-6 L -0.03663 0.03033 C -0.04427 0.03727 -0.05573 0.04144 -0.06788 0.04144 C -0.0816 0.04144 -0.09254 0.03727 -0.1 0.03033 L -0.13716 -1.11111E-6 " pathEditMode="relative" rAng="5400000" ptsTypes="AAAAA">
                                      <p:cBhvr>
                                        <p:cTn id="6" dur="2000" fill="hold"/>
                                        <p:tgtEl>
                                          <p:spTgt spid="2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58" y="206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2000"/>
                                        <p:tgtEl>
                                          <p:spTgt spid="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3" name="Google Shape;2553;p71"/>
          <p:cNvSpPr txBox="1"/>
          <p:nvPr/>
        </p:nvSpPr>
        <p:spPr>
          <a:xfrm>
            <a:off x="632373" y="2895923"/>
            <a:ext cx="5208998" cy="1066153"/>
          </a:xfrm>
          <a:prstGeom prst="rect">
            <a:avLst/>
          </a:prstGeom>
          <a:noFill/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rtl="1">
              <a:defRPr sz="8800" b="1">
                <a:solidFill>
                  <a:srgbClr val="424D7B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defRPr>
            </a:lvl1pPr>
          </a:lstStyle>
          <a:p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  <a:sym typeface="Calibri"/>
              </a:rPr>
              <a:t>هَذا      أَنَسٌ.</a:t>
            </a:r>
            <a:endParaRPr dirty="0">
              <a:latin typeface="Microsoft Uighur" panose="02000000000000000000" pitchFamily="2" charset="-78"/>
              <a:cs typeface="Microsoft Uighur" panose="02000000000000000000" pitchFamily="2" charset="-78"/>
              <a:sym typeface="Calibri"/>
            </a:endParaRPr>
          </a:p>
        </p:txBody>
      </p:sp>
      <p:grpSp>
        <p:nvGrpSpPr>
          <p:cNvPr id="2554" name="Google Shape;2554;p71"/>
          <p:cNvGrpSpPr/>
          <p:nvPr/>
        </p:nvGrpSpPr>
        <p:grpSpPr>
          <a:xfrm>
            <a:off x="6606764" y="2729953"/>
            <a:ext cx="1435424" cy="1398094"/>
            <a:chOff x="6599825" y="3545249"/>
            <a:chExt cx="1844485" cy="1888130"/>
          </a:xfrm>
        </p:grpSpPr>
        <p:sp>
          <p:nvSpPr>
            <p:cNvPr id="2555" name="Google Shape;2555;p71"/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6" name="Google Shape;2556;p71"/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57" name="Google Shape;2557;p71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 سأقرأ بدون استرسال.  لا تقرؤوا بهذه الطريقة.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9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5369DD7-FE02-DDCE-0E9B-BE313DA2074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18" name="Google Shape;563;p140">
            <a:extLst>
              <a:ext uri="{FF2B5EF4-FFF2-40B4-BE49-F238E27FC236}">
                <a16:creationId xmlns:a16="http://schemas.microsoft.com/office/drawing/2014/main" id="{9FBC10F3-CA14-43B9-9241-A541FAA02C4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4;p140">
            <a:extLst>
              <a:ext uri="{FF2B5EF4-FFF2-40B4-BE49-F238E27FC236}">
                <a16:creationId xmlns:a16="http://schemas.microsoft.com/office/drawing/2014/main" id="{C7D5558E-E5BA-4834-A449-8DD94535AB87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5;p140">
            <a:extLst>
              <a:ext uri="{FF2B5EF4-FFF2-40B4-BE49-F238E27FC236}">
                <a16:creationId xmlns:a16="http://schemas.microsoft.com/office/drawing/2014/main" id="{9011C4ED-BDB2-4C7F-B751-77C087AB2F2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1" name="Google Shape;566;p140">
            <a:extLst>
              <a:ext uri="{FF2B5EF4-FFF2-40B4-BE49-F238E27FC236}">
                <a16:creationId xmlns:a16="http://schemas.microsoft.com/office/drawing/2014/main" id="{10A2099A-217D-485D-9D3F-FD1F5CAEB6F8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Google Shape;567;p140">
            <a:extLst>
              <a:ext uri="{FF2B5EF4-FFF2-40B4-BE49-F238E27FC236}">
                <a16:creationId xmlns:a16="http://schemas.microsoft.com/office/drawing/2014/main" id="{848E0453-7C54-4ED2-9B7D-8ADB486F590D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3" name="Google Shape;568;p140">
            <a:extLst>
              <a:ext uri="{FF2B5EF4-FFF2-40B4-BE49-F238E27FC236}">
                <a16:creationId xmlns:a16="http://schemas.microsoft.com/office/drawing/2014/main" id="{304CAA93-72CC-4BB2-AF6F-E569D46C0BD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69;p140">
            <a:extLst>
              <a:ext uri="{FF2B5EF4-FFF2-40B4-BE49-F238E27FC236}">
                <a16:creationId xmlns:a16="http://schemas.microsoft.com/office/drawing/2014/main" id="{48F5F111-2B5D-418F-AED0-5327F5C36297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0;p140">
            <a:extLst>
              <a:ext uri="{FF2B5EF4-FFF2-40B4-BE49-F238E27FC236}">
                <a16:creationId xmlns:a16="http://schemas.microsoft.com/office/drawing/2014/main" id="{200C8514-9A66-4DAD-97A3-35F77E6FDC04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571;p140">
            <a:extLst>
              <a:ext uri="{FF2B5EF4-FFF2-40B4-BE49-F238E27FC236}">
                <a16:creationId xmlns:a16="http://schemas.microsoft.com/office/drawing/2014/main" id="{084C5877-DA95-45F9-BDAB-A1CE223C93B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572;p140">
            <a:extLst>
              <a:ext uri="{FF2B5EF4-FFF2-40B4-BE49-F238E27FC236}">
                <a16:creationId xmlns:a16="http://schemas.microsoft.com/office/drawing/2014/main" id="{5802FAF6-0D3F-4A2A-BC8E-C109F50B18BD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7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 سأقرأ الفقرة باسترسال سأعين من يقرأ مثلي.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6435D4D-968A-4810-A426-13A8E3B9A60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5C31612-777A-34A6-8E55-9C1DFC87842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7926" y="2227738"/>
            <a:ext cx="4784408" cy="3461660"/>
          </a:xfrm>
          <a:prstGeom prst="roundRect">
            <a:avLst>
              <a:gd name="adj" fmla="val 4838"/>
            </a:avLst>
          </a:prstGeom>
        </p:spPr>
      </p:pic>
      <p:sp>
        <p:nvSpPr>
          <p:cNvPr id="15" name="Google Shape;563;p140">
            <a:extLst>
              <a:ext uri="{FF2B5EF4-FFF2-40B4-BE49-F238E27FC236}">
                <a16:creationId xmlns:a16="http://schemas.microsoft.com/office/drawing/2014/main" id="{C3A5500B-AEF5-49FB-8399-19E99FDC8A45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4;p140">
            <a:extLst>
              <a:ext uri="{FF2B5EF4-FFF2-40B4-BE49-F238E27FC236}">
                <a16:creationId xmlns:a16="http://schemas.microsoft.com/office/drawing/2014/main" id="{6C14B434-B42C-4A4E-B74D-B4422B781A6A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5;p140">
            <a:extLst>
              <a:ext uri="{FF2B5EF4-FFF2-40B4-BE49-F238E27FC236}">
                <a16:creationId xmlns:a16="http://schemas.microsoft.com/office/drawing/2014/main" id="{B038D447-2345-43C6-9645-B7ACFECC1EB4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6A70074E-A9AF-4CF2-86BD-3178780E580B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575990E5-F61F-4204-917B-14388AABBCAA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B4700FF8-ACC3-465D-B2F0-C9042CEA20D2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96F2B505-7134-4F41-8A71-9B6819B1E867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C933ED9F-7225-43BB-9E22-BBE00B4EA957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01248378-DC99-4EFF-BEF6-9FC5CE8CE995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12186D61-A56D-4E56-9C55-B9BB2C5449DC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1" name="Google Shape;2591;p73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الآن نقرأ معا باسترسال.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089EE09-A051-9B21-E4B4-F801E599C2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D87E132-AD8E-1628-F9B2-DEEFDA35924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7926" y="2227738"/>
            <a:ext cx="4784408" cy="3461660"/>
          </a:xfrm>
          <a:prstGeom prst="roundRect">
            <a:avLst>
              <a:gd name="adj" fmla="val 4838"/>
            </a:avLst>
          </a:prstGeom>
        </p:spPr>
      </p:pic>
      <p:sp>
        <p:nvSpPr>
          <p:cNvPr id="15" name="Google Shape;563;p140">
            <a:extLst>
              <a:ext uri="{FF2B5EF4-FFF2-40B4-BE49-F238E27FC236}">
                <a16:creationId xmlns:a16="http://schemas.microsoft.com/office/drawing/2014/main" id="{816984BB-20E5-418A-BCC6-777305486640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4;p140">
            <a:extLst>
              <a:ext uri="{FF2B5EF4-FFF2-40B4-BE49-F238E27FC236}">
                <a16:creationId xmlns:a16="http://schemas.microsoft.com/office/drawing/2014/main" id="{FC97620F-3422-4C35-B8E4-A090A09AA190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5;p140">
            <a:extLst>
              <a:ext uri="{FF2B5EF4-FFF2-40B4-BE49-F238E27FC236}">
                <a16:creationId xmlns:a16="http://schemas.microsoft.com/office/drawing/2014/main" id="{202C3F7E-DAF6-4357-AFCA-C06503515B7A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6;p140">
            <a:extLst>
              <a:ext uri="{FF2B5EF4-FFF2-40B4-BE49-F238E27FC236}">
                <a16:creationId xmlns:a16="http://schemas.microsoft.com/office/drawing/2014/main" id="{2F95429E-1C6C-4A4A-822B-8F879F19153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7;p140">
            <a:extLst>
              <a:ext uri="{FF2B5EF4-FFF2-40B4-BE49-F238E27FC236}">
                <a16:creationId xmlns:a16="http://schemas.microsoft.com/office/drawing/2014/main" id="{F3D5924F-5527-4243-B0C2-6A6FC21C657E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Google Shape;568;p140">
            <a:extLst>
              <a:ext uri="{FF2B5EF4-FFF2-40B4-BE49-F238E27FC236}">
                <a16:creationId xmlns:a16="http://schemas.microsoft.com/office/drawing/2014/main" id="{DFFF16E5-E188-4870-B9AB-8B607AC0228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69;p140">
            <a:extLst>
              <a:ext uri="{FF2B5EF4-FFF2-40B4-BE49-F238E27FC236}">
                <a16:creationId xmlns:a16="http://schemas.microsoft.com/office/drawing/2014/main" id="{B874AEFD-A08B-4560-9170-3FAAE2A26633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0;p140">
            <a:extLst>
              <a:ext uri="{FF2B5EF4-FFF2-40B4-BE49-F238E27FC236}">
                <a16:creationId xmlns:a16="http://schemas.microsoft.com/office/drawing/2014/main" id="{2113D947-14DE-4261-85CD-B7600C0620D0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1;p140">
            <a:extLst>
              <a:ext uri="{FF2B5EF4-FFF2-40B4-BE49-F238E27FC236}">
                <a16:creationId xmlns:a16="http://schemas.microsoft.com/office/drawing/2014/main" id="{156AB09E-F6CA-41D6-84E7-196B266002B9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2;p140">
            <a:extLst>
              <a:ext uri="{FF2B5EF4-FFF2-40B4-BE49-F238E27FC236}">
                <a16:creationId xmlns:a16="http://schemas.microsoft.com/office/drawing/2014/main" id="{73A3568F-FBFC-4AC8-A2EB-DA34D5A7ED12}"/>
              </a:ext>
            </a:extLst>
          </p:cNvPr>
          <p:cNvPicPr preferRelativeResize="0"/>
          <p:nvPr/>
        </p:nvPicPr>
        <p:blipFill rotWithShape="1">
          <a:blip r:embed="rId9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8" name="Google Shape;2608;p74"/>
          <p:cNvSpPr txBox="1">
            <a:spLocks noGrp="1"/>
          </p:cNvSpPr>
          <p:nvPr>
            <p:ph type="title"/>
          </p:nvPr>
        </p:nvSpPr>
        <p:spPr>
          <a:xfrm>
            <a:off x="661557" y="74627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يقرأ؟</a:t>
            </a:r>
            <a:b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</a:br>
            <a:r>
              <a:rPr lang="ar-MA" sz="22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سيقرأ زميلكم وترددون بعده.</a:t>
            </a:r>
            <a:endParaRPr sz="22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67CFD84-5453-F93D-9D3D-C9F303B11AB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7926" y="2227738"/>
            <a:ext cx="4784408" cy="3461660"/>
          </a:xfrm>
          <a:prstGeom prst="roundRect">
            <a:avLst>
              <a:gd name="adj" fmla="val 4838"/>
            </a:avLst>
          </a:prstGeom>
        </p:spPr>
      </p:pic>
      <p:sp>
        <p:nvSpPr>
          <p:cNvPr id="14" name="Google Shape;563;p140">
            <a:extLst>
              <a:ext uri="{FF2B5EF4-FFF2-40B4-BE49-F238E27FC236}">
                <a16:creationId xmlns:a16="http://schemas.microsoft.com/office/drawing/2014/main" id="{B63D3EED-7C82-42B4-8CE0-9444F85A1B4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CAE205D8-4A02-4A44-9BA2-1E5C1F814438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EC0C34CF-E66B-47F8-BFBA-0F91BC331A9F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8CE12568-5981-40B1-8D14-A06E8C60B1CD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7;p140">
            <a:extLst>
              <a:ext uri="{FF2B5EF4-FFF2-40B4-BE49-F238E27FC236}">
                <a16:creationId xmlns:a16="http://schemas.microsoft.com/office/drawing/2014/main" id="{32593B2B-A17C-4357-8174-BC7DCDEAA64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568;p140">
            <a:extLst>
              <a:ext uri="{FF2B5EF4-FFF2-40B4-BE49-F238E27FC236}">
                <a16:creationId xmlns:a16="http://schemas.microsoft.com/office/drawing/2014/main" id="{1AD92A8D-9E59-41EC-A952-D42DA3CC489D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69;p140">
            <a:extLst>
              <a:ext uri="{FF2B5EF4-FFF2-40B4-BE49-F238E27FC236}">
                <a16:creationId xmlns:a16="http://schemas.microsoft.com/office/drawing/2014/main" id="{69FD929A-50AA-4B7A-9655-0B826725082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9AB13FCB-6B73-4887-90A1-DEACB2F29BB8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8D16D416-DA23-44BE-90BC-9A7616766BD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CFDC2980-9F6B-4AC9-9F3D-915C75835060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5C83E490-2DFB-67D7-FA58-FCA9FFB2A65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5" name="Google Shape;2625;p75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اقرؤوا جماعة.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9C9B74C-9B81-6257-34E1-6F005D7565E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7926" y="2227738"/>
            <a:ext cx="4784408" cy="3461660"/>
          </a:xfrm>
          <a:prstGeom prst="roundRect">
            <a:avLst>
              <a:gd name="adj" fmla="val 4838"/>
            </a:avLst>
          </a:prstGeom>
        </p:spPr>
      </p:pic>
      <p:sp>
        <p:nvSpPr>
          <p:cNvPr id="14" name="Google Shape;563;p140">
            <a:extLst>
              <a:ext uri="{FF2B5EF4-FFF2-40B4-BE49-F238E27FC236}">
                <a16:creationId xmlns:a16="http://schemas.microsoft.com/office/drawing/2014/main" id="{96279647-1FFD-49D7-B327-2C86844580ED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Google Shape;564;p140">
            <a:extLst>
              <a:ext uri="{FF2B5EF4-FFF2-40B4-BE49-F238E27FC236}">
                <a16:creationId xmlns:a16="http://schemas.microsoft.com/office/drawing/2014/main" id="{16311720-8CE0-461F-BC76-1A126179D9D9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Google Shape;565;p140">
            <a:extLst>
              <a:ext uri="{FF2B5EF4-FFF2-40B4-BE49-F238E27FC236}">
                <a16:creationId xmlns:a16="http://schemas.microsoft.com/office/drawing/2014/main" id="{52CE9A62-972A-4D09-8C56-6CFB15A0F835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6;p140">
            <a:extLst>
              <a:ext uri="{FF2B5EF4-FFF2-40B4-BE49-F238E27FC236}">
                <a16:creationId xmlns:a16="http://schemas.microsoft.com/office/drawing/2014/main" id="{4DBD9776-68E7-4E36-B283-DE74A88B799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7;p140">
            <a:extLst>
              <a:ext uri="{FF2B5EF4-FFF2-40B4-BE49-F238E27FC236}">
                <a16:creationId xmlns:a16="http://schemas.microsoft.com/office/drawing/2014/main" id="{C695ADF6-FD4B-42AA-8D28-3EAED9FFB416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Google Shape;568;p140">
            <a:extLst>
              <a:ext uri="{FF2B5EF4-FFF2-40B4-BE49-F238E27FC236}">
                <a16:creationId xmlns:a16="http://schemas.microsoft.com/office/drawing/2014/main" id="{5A2A07A3-1425-49D1-BFDA-FA4D32BEAFE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69;p140">
            <a:extLst>
              <a:ext uri="{FF2B5EF4-FFF2-40B4-BE49-F238E27FC236}">
                <a16:creationId xmlns:a16="http://schemas.microsoft.com/office/drawing/2014/main" id="{4CB608D3-F8EA-4B90-9C47-8ED698805DB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570;p140">
            <a:extLst>
              <a:ext uri="{FF2B5EF4-FFF2-40B4-BE49-F238E27FC236}">
                <a16:creationId xmlns:a16="http://schemas.microsoft.com/office/drawing/2014/main" id="{1138019A-38AB-4103-B0EE-C27CE47B854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71;p140">
            <a:extLst>
              <a:ext uri="{FF2B5EF4-FFF2-40B4-BE49-F238E27FC236}">
                <a16:creationId xmlns:a16="http://schemas.microsoft.com/office/drawing/2014/main" id="{9DAB9F7A-F311-4D63-837D-18517AAE7AB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2;p140">
            <a:extLst>
              <a:ext uri="{FF2B5EF4-FFF2-40B4-BE49-F238E27FC236}">
                <a16:creationId xmlns:a16="http://schemas.microsoft.com/office/drawing/2014/main" id="{27E5773E-230C-4004-972D-CB588145E59F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space réservé pour une image 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DAA27A61-E2EF-4272-25CD-885E76EE81E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" name="Google Shape;2642;p76"/>
          <p:cNvSpPr txBox="1">
            <a:spLocks noGrp="1"/>
          </p:cNvSpPr>
          <p:nvPr>
            <p:ph type="title"/>
          </p:nvPr>
        </p:nvSpPr>
        <p:spPr>
          <a:xfrm>
            <a:off x="671285" y="746272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خذوا كراساتكم ص 9  - اقرؤوا الفقرة الثانية قراءة هامسة – سأمر لأستمع لقراءاتكم.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7058C3A-41E7-7C4B-B7E0-FD6ED374A0F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4475" y="1980000"/>
            <a:ext cx="2695051" cy="4132800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516A9A0-15D3-813E-69B0-FBEB6575B4AC}"/>
              </a:ext>
            </a:extLst>
          </p:cNvPr>
          <p:cNvSpPr/>
          <p:nvPr/>
        </p:nvSpPr>
        <p:spPr>
          <a:xfrm>
            <a:off x="3195100" y="3435152"/>
            <a:ext cx="1507566" cy="108226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0ED632E4-7794-4BE0-8E42-7C72CA729EA1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5BCDE4C9-9DF6-4A04-94C2-C6ED72BBC0B3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9359DC05-DEBC-443C-9B45-A3748EB52C10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D6FCBE6E-66AF-4A57-BF17-F0BCDBEF1BA6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EE1F3AD5-5DE2-4F1B-9E3F-EDE3B9EAF638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B50F31E9-E8FC-4442-AB0E-34403E58E964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3F44532E-F6C6-44E9-BD6A-B9B20565F236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4C479BE3-A608-4921-BF00-7B54D173A91D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441AF3F7-9020-47B8-957F-614A9A10116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047FE5E8-E8A8-4587-B9CF-8469705E2E0B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FC986A8-8E43-FAD6-DBA7-3190CFC5748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04445" y="616613"/>
            <a:ext cx="920357" cy="920357"/>
          </a:xfrm>
          <a:prstGeom prst="ellipse">
            <a:avLst/>
          </a:prstGeom>
        </p:spPr>
      </p:pic>
    </p:spTree>
  </p:cSld>
  <p:clrMapOvr>
    <a:masterClrMapping/>
  </p:clrMapOvr>
  <p:transition spd="slow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9" name="Google Shape;2659;p77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في ثنائيات ــــ كل واحد منكم يقرأ سطرا لزميله.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5" descr="Une image contenant dessin humoristique, Dessin animé, sourire, Animation&#10;&#10;Le contenu généré par l’IA peut être incorrect.">
            <a:extLst>
              <a:ext uri="{FF2B5EF4-FFF2-40B4-BE49-F238E27FC236}">
                <a16:creationId xmlns:a16="http://schemas.microsoft.com/office/drawing/2014/main" id="{6E7924A4-45E4-DEE4-7E36-004B76ED56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79056" y="703456"/>
            <a:ext cx="792000" cy="792000"/>
          </a:xfrm>
          <a:prstGeom prst="rect">
            <a:avLst/>
          </a:prstGeom>
        </p:spPr>
      </p:pic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85E88548-D814-486E-9463-E8B00598ECC4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F5C616EA-6176-439A-B726-829F6FA4CC8B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BD3B7AA2-39FC-4928-9DD6-1C7FC56CEDB9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0A67D96C-629E-4392-98F6-503010B3B2FA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F763DB11-9442-44C7-91D5-BDA1713C452B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6F69000B-8932-4967-B2F2-E370254ED706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27B1BAA6-7D1F-442A-93B8-CAEDC15A6665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1D25DD3C-0185-4670-A275-72E95E34FC32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004F9F27-2EAA-4D53-87B2-4FF7A6ABE76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7C6D1AC5-9C86-4510-8536-11CD0EADA78C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C360E28-A09B-C7D5-9B5B-1E00372795D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4475" y="1980000"/>
            <a:ext cx="2695051" cy="41328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2BE9CB8-32CB-B4B5-E0A5-0FC1A040E8A8}"/>
              </a:ext>
            </a:extLst>
          </p:cNvPr>
          <p:cNvSpPr/>
          <p:nvPr/>
        </p:nvSpPr>
        <p:spPr>
          <a:xfrm>
            <a:off x="3195100" y="3435152"/>
            <a:ext cx="1507566" cy="108226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6" name="Google Shape;2676;p78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من يقرأ؟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6A32CAC-2A64-EFA0-3127-1A0BA05A0EB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sp>
        <p:nvSpPr>
          <p:cNvPr id="16" name="Google Shape;563;p140">
            <a:extLst>
              <a:ext uri="{FF2B5EF4-FFF2-40B4-BE49-F238E27FC236}">
                <a16:creationId xmlns:a16="http://schemas.microsoft.com/office/drawing/2014/main" id="{B2F430EF-92F8-46F2-9934-014073833CFC}"/>
              </a:ext>
            </a:extLst>
          </p:cNvPr>
          <p:cNvSpPr/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Google Shape;564;p140">
            <a:extLst>
              <a:ext uri="{FF2B5EF4-FFF2-40B4-BE49-F238E27FC236}">
                <a16:creationId xmlns:a16="http://schemas.microsoft.com/office/drawing/2014/main" id="{6DDF86A4-2ECC-4C90-895F-CC95F1CD9042}"/>
              </a:ext>
            </a:extLst>
          </p:cNvPr>
          <p:cNvSpPr/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Google Shape;565;p140">
            <a:extLst>
              <a:ext uri="{FF2B5EF4-FFF2-40B4-BE49-F238E27FC236}">
                <a16:creationId xmlns:a16="http://schemas.microsoft.com/office/drawing/2014/main" id="{35B9F41D-04C5-4A85-9290-5772E9E73782}"/>
              </a:ext>
            </a:extLst>
          </p:cNvPr>
          <p:cNvSpPr/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Google Shape;566;p140">
            <a:extLst>
              <a:ext uri="{FF2B5EF4-FFF2-40B4-BE49-F238E27FC236}">
                <a16:creationId xmlns:a16="http://schemas.microsoft.com/office/drawing/2014/main" id="{155C187F-4705-46FC-8A82-BE04C46E4A1E}"/>
              </a:ext>
            </a:extLst>
          </p:cNvPr>
          <p:cNvSpPr/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sz="1800" dirty="0">
              <a:solidFill>
                <a:srgbClr val="000000">
                  <a:alpha val="2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Google Shape;567;p140">
            <a:extLst>
              <a:ext uri="{FF2B5EF4-FFF2-40B4-BE49-F238E27FC236}">
                <a16:creationId xmlns:a16="http://schemas.microsoft.com/office/drawing/2014/main" id="{1DB28050-363B-4943-9A5B-4F3D8ED45D41}"/>
              </a:ext>
            </a:extLst>
          </p:cNvPr>
          <p:cNvSpPr/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sz="1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1" name="Google Shape;568;p140">
            <a:extLst>
              <a:ext uri="{FF2B5EF4-FFF2-40B4-BE49-F238E27FC236}">
                <a16:creationId xmlns:a16="http://schemas.microsoft.com/office/drawing/2014/main" id="{19A93D2A-0005-4707-8574-8A746B135B68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569;p140">
            <a:extLst>
              <a:ext uri="{FF2B5EF4-FFF2-40B4-BE49-F238E27FC236}">
                <a16:creationId xmlns:a16="http://schemas.microsoft.com/office/drawing/2014/main" id="{B9B79A86-78A2-4953-BD7C-6640B6A3F5F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570;p140">
            <a:extLst>
              <a:ext uri="{FF2B5EF4-FFF2-40B4-BE49-F238E27FC236}">
                <a16:creationId xmlns:a16="http://schemas.microsoft.com/office/drawing/2014/main" id="{9EE600C2-4824-4E52-8E8A-C2FD924ED64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571;p140">
            <a:extLst>
              <a:ext uri="{FF2B5EF4-FFF2-40B4-BE49-F238E27FC236}">
                <a16:creationId xmlns:a16="http://schemas.microsoft.com/office/drawing/2014/main" id="{5DDB716C-EB50-49D5-BF32-8E7BF9A5AB2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572;p140">
            <a:extLst>
              <a:ext uri="{FF2B5EF4-FFF2-40B4-BE49-F238E27FC236}">
                <a16:creationId xmlns:a16="http://schemas.microsoft.com/office/drawing/2014/main" id="{1F25130A-A11B-433B-B7A9-C1FE8123D0E7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FB13726-D6D6-E419-54EE-E006DE2E522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4475" y="1980000"/>
            <a:ext cx="2695051" cy="41328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298D510-C19D-2E51-9CEB-C7396CF63173}"/>
              </a:ext>
            </a:extLst>
          </p:cNvPr>
          <p:cNvSpPr/>
          <p:nvPr/>
        </p:nvSpPr>
        <p:spPr>
          <a:xfrm>
            <a:off x="3195100" y="3435152"/>
            <a:ext cx="1507566" cy="108226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AEC28-4F07-75AC-8AA7-B3FC431F1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832E0D-875F-B20D-A9DB-77EC73F07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38" y="1044827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pic>
        <p:nvPicPr>
          <p:cNvPr id="4" name="Google Shape;1680;p27">
            <a:extLst>
              <a:ext uri="{FF2B5EF4-FFF2-40B4-BE49-F238E27FC236}">
                <a16:creationId xmlns:a16="http://schemas.microsoft.com/office/drawing/2014/main" id="{EABC7152-FCF8-A6D9-07D8-205E55A5E4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79626" y="1215098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7">
            <a:extLst>
              <a:ext uri="{FF2B5EF4-FFF2-40B4-BE49-F238E27FC236}">
                <a16:creationId xmlns:a16="http://schemas.microsoft.com/office/drawing/2014/main" id="{C44DF95B-79D9-8135-8865-3B7652460D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42DBFE99-210A-D185-CA4C-BE4A23111FB0}"/>
              </a:ext>
            </a:extLst>
          </p:cNvPr>
          <p:cNvSpPr txBox="1">
            <a:spLocks/>
          </p:cNvSpPr>
          <p:nvPr/>
        </p:nvSpPr>
        <p:spPr>
          <a:xfrm>
            <a:off x="1842228" y="2767496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  <a:buSzPts val="1200"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2400" b="1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  <a:buSzPts val="1200"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</p:spTree>
    <p:extLst>
      <p:ext uri="{BB962C8B-B14F-4D97-AF65-F5344CB8AC3E}">
        <p14:creationId xmlns:p14="http://schemas.microsoft.com/office/powerpoint/2010/main" val="582514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2">
          <a:extLst>
            <a:ext uri="{FF2B5EF4-FFF2-40B4-BE49-F238E27FC236}">
              <a16:creationId xmlns:a16="http://schemas.microsoft.com/office/drawing/2014/main" id="{B552DC37-CEB2-D675-1850-F13567B9A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5420AB7-170E-468F-19F1-E4991D199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Dosis Medium"/>
              </a:rPr>
              <a:t>من يذكرنا بكلمات المعجم التي درسناها اليوم؟</a:t>
            </a:r>
            <a:endParaRPr lang="fr-MA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Dosis Medium"/>
            </a:endParaRPr>
          </a:p>
        </p:txBody>
      </p:sp>
      <p:pic>
        <p:nvPicPr>
          <p:cNvPr id="1665" name="Google Shape;1665;p27">
            <a:extLst>
              <a:ext uri="{FF2B5EF4-FFF2-40B4-BE49-F238E27FC236}">
                <a16:creationId xmlns:a16="http://schemas.microsoft.com/office/drawing/2014/main" id="{E1760D1C-BBE9-C158-622F-9664E84E1452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069" r="-5069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667" name="Google Shape;1667;p27">
            <a:extLst>
              <a:ext uri="{FF2B5EF4-FFF2-40B4-BE49-F238E27FC236}">
                <a16:creationId xmlns:a16="http://schemas.microsoft.com/office/drawing/2014/main" id="{F1ABC52A-6E86-6511-A0E5-E5C3B12E76CD}"/>
              </a:ext>
            </a:extLst>
          </p:cNvPr>
          <p:cNvPicPr>
            <a:picLocks noGrp="1" noChangeAspect="1"/>
          </p:cNvPicPr>
          <p:nvPr>
            <p:ph type="pic" idx="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134" r="-5134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668" name="Google Shape;1668;p27">
            <a:extLst>
              <a:ext uri="{FF2B5EF4-FFF2-40B4-BE49-F238E27FC236}">
                <a16:creationId xmlns:a16="http://schemas.microsoft.com/office/drawing/2014/main" id="{59BADD1C-98CA-DED4-DE28-B780CD7C157A}"/>
              </a:ext>
            </a:extLst>
          </p:cNvPr>
          <p:cNvPicPr>
            <a:picLocks noGrp="1" noChangeAspect="1"/>
          </p:cNvPicPr>
          <p:nvPr>
            <p:ph type="pic" idx="6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069" r="-5069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669" name="Google Shape;1669;p27">
            <a:extLst>
              <a:ext uri="{FF2B5EF4-FFF2-40B4-BE49-F238E27FC236}">
                <a16:creationId xmlns:a16="http://schemas.microsoft.com/office/drawing/2014/main" id="{C98C4D3B-4ED9-837A-1E43-125C77753B4C}"/>
              </a:ext>
            </a:extLst>
          </p:cNvPr>
          <p:cNvPicPr>
            <a:picLocks noGrp="1" noChangeAspect="1"/>
          </p:cNvPicPr>
          <p:nvPr>
            <p:ph type="pic" idx="7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134" r="-5134"/>
          <a:stretch>
            <a:fillRect/>
          </a:stretch>
        </p:blipFill>
        <p:spPr>
          <a:xfrm>
            <a:off x="816992" y="4176984"/>
            <a:ext cx="1814448" cy="1800000"/>
          </a:xfrm>
          <a:prstGeom prst="rect">
            <a:avLst/>
          </a:prstGeom>
        </p:spPr>
      </p:pic>
      <p:pic>
        <p:nvPicPr>
          <p:cNvPr id="9" name="Google Shape;1670;p27">
            <a:extLst>
              <a:ext uri="{FF2B5EF4-FFF2-40B4-BE49-F238E27FC236}">
                <a16:creationId xmlns:a16="http://schemas.microsoft.com/office/drawing/2014/main" id="{C6CC8022-9EB9-8EDD-4D0A-24E6A44BB97E}"/>
              </a:ext>
            </a:extLst>
          </p:cNvPr>
          <p:cNvPicPr>
            <a:picLocks noGrp="1" noChangeAspect="1"/>
          </p:cNvPicPr>
          <p:nvPr>
            <p:ph type="pic" idx="8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069" r="-5069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F015975-C9AD-1EA9-7B13-9F548A449B8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5" name="Google Shape;1812;p35">
            <a:extLst>
              <a:ext uri="{FF2B5EF4-FFF2-40B4-BE49-F238E27FC236}">
                <a16:creationId xmlns:a16="http://schemas.microsoft.com/office/drawing/2014/main" id="{6CAEC454-120E-9364-98D9-B702B9084EAC}"/>
              </a:ext>
            </a:extLst>
          </p:cNvPr>
          <p:cNvPicPr preferRelativeResize="0"/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0429" y="2085579"/>
            <a:ext cx="1701011" cy="1800000"/>
          </a:xfrm>
          <a:prstGeom prst="rect">
            <a:avLst/>
          </a:prstGeom>
        </p:spPr>
      </p:pic>
      <p:sp>
        <p:nvSpPr>
          <p:cNvPr id="3" name="Google Shape;1671;p27">
            <a:extLst>
              <a:ext uri="{FF2B5EF4-FFF2-40B4-BE49-F238E27FC236}">
                <a16:creationId xmlns:a16="http://schemas.microsoft.com/office/drawing/2014/main" id="{9D3F78E4-8DB3-0D8B-F32B-B0E4A1196538}"/>
              </a:ext>
            </a:extLst>
          </p:cNvPr>
          <p:cNvSpPr/>
          <p:nvPr/>
        </p:nvSpPr>
        <p:spPr>
          <a:xfrm>
            <a:off x="66199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1672;p27">
            <a:extLst>
              <a:ext uri="{FF2B5EF4-FFF2-40B4-BE49-F238E27FC236}">
                <a16:creationId xmlns:a16="http://schemas.microsoft.com/office/drawing/2014/main" id="{EA0323BA-3286-8690-00BB-0FF2134BF2C4}"/>
              </a:ext>
            </a:extLst>
          </p:cNvPr>
          <p:cNvSpPr/>
          <p:nvPr/>
        </p:nvSpPr>
        <p:spPr>
          <a:xfrm>
            <a:off x="3524967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1" name="Google Shape;1673;p27">
            <a:extLst>
              <a:ext uri="{FF2B5EF4-FFF2-40B4-BE49-F238E27FC236}">
                <a16:creationId xmlns:a16="http://schemas.microsoft.com/office/drawing/2014/main" id="{2C74B740-1409-DD69-9E26-803E56FC7A17}"/>
              </a:ext>
            </a:extLst>
          </p:cNvPr>
          <p:cNvSpPr/>
          <p:nvPr/>
        </p:nvSpPr>
        <p:spPr>
          <a:xfrm>
            <a:off x="407797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2" name="Google Shape;1674;p27">
            <a:extLst>
              <a:ext uri="{FF2B5EF4-FFF2-40B4-BE49-F238E27FC236}">
                <a16:creationId xmlns:a16="http://schemas.microsoft.com/office/drawing/2014/main" id="{62402517-D6C1-EA0F-CFAE-5588506FD70E}"/>
              </a:ext>
            </a:extLst>
          </p:cNvPr>
          <p:cNvSpPr/>
          <p:nvPr/>
        </p:nvSpPr>
        <p:spPr>
          <a:xfrm>
            <a:off x="5081842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1675;p27">
            <a:extLst>
              <a:ext uri="{FF2B5EF4-FFF2-40B4-BE49-F238E27FC236}">
                <a16:creationId xmlns:a16="http://schemas.microsoft.com/office/drawing/2014/main" id="{3E8FF4C0-94D3-FFD5-B8C7-A0874731861F}"/>
              </a:ext>
            </a:extLst>
          </p:cNvPr>
          <p:cNvSpPr/>
          <p:nvPr/>
        </p:nvSpPr>
        <p:spPr>
          <a:xfrm>
            <a:off x="1966382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15" name="Google Shape;1676;p27">
            <a:extLst>
              <a:ext uri="{FF2B5EF4-FFF2-40B4-BE49-F238E27FC236}">
                <a16:creationId xmlns:a16="http://schemas.microsoft.com/office/drawing/2014/main" id="{4D3DF09C-1210-32ED-77AD-57B43C6B6C16}"/>
              </a:ext>
            </a:extLst>
          </p:cNvPr>
          <p:cNvPicPr preferRelativeResize="0"/>
          <p:nvPr/>
        </p:nvPicPr>
        <p:blipFill rotWithShape="1">
          <a:blip r:embed="rId10">
            <a:alphaModFix amt="20000"/>
          </a:blip>
          <a:srcRect/>
          <a:stretch/>
        </p:blipFill>
        <p:spPr>
          <a:xfrm>
            <a:off x="787991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77;p27">
            <a:extLst>
              <a:ext uri="{FF2B5EF4-FFF2-40B4-BE49-F238E27FC236}">
                <a16:creationId xmlns:a16="http://schemas.microsoft.com/office/drawing/2014/main" id="{5AA13EA1-0659-215C-BB15-6D1362B7EEF7}"/>
              </a:ext>
            </a:extLst>
          </p:cNvPr>
          <p:cNvPicPr preferRelativeResize="0"/>
          <p:nvPr/>
        </p:nvPicPr>
        <p:blipFill rotWithShape="1">
          <a:blip r:embed="rId11">
            <a:alphaModFix amt="20000"/>
          </a:blip>
          <a:srcRect/>
          <a:stretch/>
        </p:blipFill>
        <p:spPr>
          <a:xfrm>
            <a:off x="633842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678;p27">
            <a:extLst>
              <a:ext uri="{FF2B5EF4-FFF2-40B4-BE49-F238E27FC236}">
                <a16:creationId xmlns:a16="http://schemas.microsoft.com/office/drawing/2014/main" id="{494A669E-11EB-3EA5-E381-0C7D0DC93791}"/>
              </a:ext>
            </a:extLst>
          </p:cNvPr>
          <p:cNvPicPr preferRelativeResize="0"/>
          <p:nvPr/>
        </p:nvPicPr>
        <p:blipFill rotWithShape="1">
          <a:blip r:embed="rId12">
            <a:alphaModFix amt="20000"/>
          </a:blip>
          <a:srcRect/>
          <a:stretch/>
        </p:blipFill>
        <p:spPr>
          <a:xfrm>
            <a:off x="479522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679;p27">
            <a:extLst>
              <a:ext uri="{FF2B5EF4-FFF2-40B4-BE49-F238E27FC236}">
                <a16:creationId xmlns:a16="http://schemas.microsoft.com/office/drawing/2014/main" id="{FF3547AE-4E2B-497D-1522-FD30DEB79EFD}"/>
              </a:ext>
            </a:extLst>
          </p:cNvPr>
          <p:cNvPicPr preferRelativeResize="0"/>
          <p:nvPr/>
        </p:nvPicPr>
        <p:blipFill rotWithShape="1">
          <a:blip r:embed="rId13">
            <a:alphaModFix amt="20000"/>
          </a:blip>
          <a:srcRect/>
          <a:stretch/>
        </p:blipFill>
        <p:spPr>
          <a:xfrm>
            <a:off x="323664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680;p27">
            <a:extLst>
              <a:ext uri="{FF2B5EF4-FFF2-40B4-BE49-F238E27FC236}">
                <a16:creationId xmlns:a16="http://schemas.microsoft.com/office/drawing/2014/main" id="{58458D0A-FEF5-2AD1-49E2-60F083AF3201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67805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7756867"/>
      </p:ext>
    </p:extLst>
  </p:cSld>
  <p:clrMapOvr>
    <a:masterClrMapping/>
  </p:clrMapOvr>
  <p:transition spd="slow"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p8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تعلمنا كيف نقرأ بدقة واسترسال.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  <a:sym typeface="Calibri"/>
            </a:endParaRPr>
          </a:p>
        </p:txBody>
      </p:sp>
      <p:pic>
        <p:nvPicPr>
          <p:cNvPr id="12" name="Espace réservé pour une image  1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3CFFBA-BDF1-C5FE-C971-A4E3BA3FA38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36BB995-02FB-0EED-4FB2-DEA3F91B475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8900" y="1755817"/>
            <a:ext cx="2929406" cy="449217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A725873-72B9-22F2-1B34-812F3AD0CF3B}"/>
              </a:ext>
            </a:extLst>
          </p:cNvPr>
          <p:cNvSpPr/>
          <p:nvPr/>
        </p:nvSpPr>
        <p:spPr>
          <a:xfrm>
            <a:off x="3711277" y="2216426"/>
            <a:ext cx="2617418" cy="235557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Microsoft Uighur" panose="02000000000000000000" pitchFamily="2" charset="-78"/>
            </a:endParaRPr>
          </a:p>
        </p:txBody>
      </p:sp>
      <p:sp>
        <p:nvSpPr>
          <p:cNvPr id="4" name="Google Shape;1671;p27">
            <a:extLst>
              <a:ext uri="{FF2B5EF4-FFF2-40B4-BE49-F238E27FC236}">
                <a16:creationId xmlns:a16="http://schemas.microsoft.com/office/drawing/2014/main" id="{78211F23-2EA7-235F-0EC1-706CE773950D}"/>
              </a:ext>
            </a:extLst>
          </p:cNvPr>
          <p:cNvSpPr/>
          <p:nvPr/>
        </p:nvSpPr>
        <p:spPr>
          <a:xfrm>
            <a:off x="66199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1672;p27">
            <a:extLst>
              <a:ext uri="{FF2B5EF4-FFF2-40B4-BE49-F238E27FC236}">
                <a16:creationId xmlns:a16="http://schemas.microsoft.com/office/drawing/2014/main" id="{0810FBF2-975B-BAC7-A72E-0B00D8E529C0}"/>
              </a:ext>
            </a:extLst>
          </p:cNvPr>
          <p:cNvSpPr/>
          <p:nvPr/>
        </p:nvSpPr>
        <p:spPr>
          <a:xfrm>
            <a:off x="3524967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673;p27">
            <a:extLst>
              <a:ext uri="{FF2B5EF4-FFF2-40B4-BE49-F238E27FC236}">
                <a16:creationId xmlns:a16="http://schemas.microsoft.com/office/drawing/2014/main" id="{2413AF1B-D6DE-B179-E261-40A505FFE5D6}"/>
              </a:ext>
            </a:extLst>
          </p:cNvPr>
          <p:cNvSpPr/>
          <p:nvPr/>
        </p:nvSpPr>
        <p:spPr>
          <a:xfrm>
            <a:off x="407797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8" name="Google Shape;1674;p27">
            <a:extLst>
              <a:ext uri="{FF2B5EF4-FFF2-40B4-BE49-F238E27FC236}">
                <a16:creationId xmlns:a16="http://schemas.microsoft.com/office/drawing/2014/main" id="{0E0AEA2E-94F8-8AF2-D866-1C8E12745F0A}"/>
              </a:ext>
            </a:extLst>
          </p:cNvPr>
          <p:cNvSpPr/>
          <p:nvPr/>
        </p:nvSpPr>
        <p:spPr>
          <a:xfrm>
            <a:off x="5081842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9" name="Google Shape;1675;p27">
            <a:extLst>
              <a:ext uri="{FF2B5EF4-FFF2-40B4-BE49-F238E27FC236}">
                <a16:creationId xmlns:a16="http://schemas.microsoft.com/office/drawing/2014/main" id="{56DA21FD-EBE7-5BCD-0BD4-106202894504}"/>
              </a:ext>
            </a:extLst>
          </p:cNvPr>
          <p:cNvSpPr/>
          <p:nvPr/>
        </p:nvSpPr>
        <p:spPr>
          <a:xfrm>
            <a:off x="1966382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0" name="Google Shape;1676;p27">
            <a:extLst>
              <a:ext uri="{FF2B5EF4-FFF2-40B4-BE49-F238E27FC236}">
                <a16:creationId xmlns:a16="http://schemas.microsoft.com/office/drawing/2014/main" id="{81146C19-FEA8-A8D4-9346-7E4F017B6AD0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787991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677;p27">
            <a:extLst>
              <a:ext uri="{FF2B5EF4-FFF2-40B4-BE49-F238E27FC236}">
                <a16:creationId xmlns:a16="http://schemas.microsoft.com/office/drawing/2014/main" id="{C0A201BF-CEB6-8B02-0C3E-0B47F7DA7811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633842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678;p27">
            <a:extLst>
              <a:ext uri="{FF2B5EF4-FFF2-40B4-BE49-F238E27FC236}">
                <a16:creationId xmlns:a16="http://schemas.microsoft.com/office/drawing/2014/main" id="{95D2D454-CAFB-A369-5436-265DDC4CC996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479522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679;p27">
            <a:extLst>
              <a:ext uri="{FF2B5EF4-FFF2-40B4-BE49-F238E27FC236}">
                <a16:creationId xmlns:a16="http://schemas.microsoft.com/office/drawing/2014/main" id="{038673CE-01CD-3324-90CF-DFBFC94F1D98}"/>
              </a:ext>
            </a:extLst>
          </p:cNvPr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323664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80;p27">
            <a:extLst>
              <a:ext uri="{FF2B5EF4-FFF2-40B4-BE49-F238E27FC236}">
                <a16:creationId xmlns:a16="http://schemas.microsoft.com/office/drawing/2014/main" id="{B7DAA6FD-EE0C-95A4-826B-3158F9182541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7805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AF92E-7DC0-AF22-CC00-81C3CF0B6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E57172-E26E-073C-7251-CC193CD56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38" y="1044827"/>
            <a:ext cx="7886700" cy="720000"/>
          </a:xfrm>
        </p:spPr>
        <p:txBody>
          <a:bodyPr>
            <a:normAutofit/>
          </a:bodyPr>
          <a:lstStyle/>
          <a:p>
            <a:r>
              <a:rPr lang="ar-MA" sz="4400" dirty="0">
                <a:cs typeface="Microsoft Uighur" panose="02000000000000000000" pitchFamily="2" charset="-78"/>
              </a:rPr>
              <a:t> </a:t>
            </a:r>
            <a:r>
              <a:rPr lang="ar-MA" sz="4400" dirty="0">
                <a:solidFill>
                  <a:srgbClr val="424D7B"/>
                </a:solidFill>
                <a:cs typeface="Microsoft Uighur" panose="02000000000000000000" pitchFamily="2" charset="-78"/>
              </a:rPr>
              <a:t>اختتام الحصة </a:t>
            </a:r>
            <a:endParaRPr lang="fr-MA" sz="4400" dirty="0">
              <a:cs typeface="+mn-cs"/>
            </a:endParaRPr>
          </a:p>
        </p:txBody>
      </p:sp>
      <p:pic>
        <p:nvPicPr>
          <p:cNvPr id="4" name="Google Shape;1680;p27">
            <a:extLst>
              <a:ext uri="{FF2B5EF4-FFF2-40B4-BE49-F238E27FC236}">
                <a16:creationId xmlns:a16="http://schemas.microsoft.com/office/drawing/2014/main" id="{0ABD2D06-B4C6-E0B6-81CA-10D877A58C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79626" y="1215098"/>
            <a:ext cx="360000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7">
            <a:extLst>
              <a:ext uri="{FF2B5EF4-FFF2-40B4-BE49-F238E27FC236}">
                <a16:creationId xmlns:a16="http://schemas.microsoft.com/office/drawing/2014/main" id="{0B5F03F0-8A8B-4E7E-38B3-CA1C208F7C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16" name="Espace réservé du texte 5">
            <a:extLst>
              <a:ext uri="{FF2B5EF4-FFF2-40B4-BE49-F238E27FC236}">
                <a16:creationId xmlns:a16="http://schemas.microsoft.com/office/drawing/2014/main" id="{E7C188CD-77F7-7B79-9279-598C68516754}"/>
              </a:ext>
            </a:extLst>
          </p:cNvPr>
          <p:cNvSpPr txBox="1">
            <a:spLocks/>
          </p:cNvSpPr>
          <p:nvPr/>
        </p:nvSpPr>
        <p:spPr>
          <a:xfrm>
            <a:off x="1842228" y="2767496"/>
            <a:ext cx="5459544" cy="859535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  <a:buSzPts val="1200"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ماذا تعلمتم؟</a:t>
            </a:r>
            <a:r>
              <a:rPr kumimoji="0" lang="ar-MA" sz="2400" b="1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 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  <a:buSzPts val="1200"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Uighur" panose="02000000000000000000" pitchFamily="2" charset="-78"/>
                <a:ea typeface="Dosis SemiBold"/>
                <a:cs typeface="Microsoft Uighur" panose="02000000000000000000" pitchFamily="2" charset="-78"/>
                <a:sym typeface="Dosis SemiBold"/>
              </a:rPr>
              <a:t>واجباتكم المنزلية. </a:t>
            </a:r>
          </a:p>
        </p:txBody>
      </p:sp>
    </p:spTree>
    <p:extLst>
      <p:ext uri="{BB962C8B-B14F-4D97-AF65-F5344CB8AC3E}">
        <p14:creationId xmlns:p14="http://schemas.microsoft.com/office/powerpoint/2010/main" val="485071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819CA-4A5B-8FB5-58EE-5AD70A7D4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BEBFD8-C8AA-5F2F-B1A3-878B3F34B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0"/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المنزل، أجيبوا عن السؤال 2 ص 8. 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ارسموا علامة أمام المطلوب. </a:t>
            </a:r>
            <a:endParaRPr lang="fr-US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0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A955AF6B-476F-EC07-3D1D-CB7D2B2D805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CF4584-B4F1-BAF4-6A92-FB214C616F9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4761" y="1980000"/>
            <a:ext cx="2674478" cy="4140000"/>
          </a:xfrm>
          <a:prstGeom prst="rect">
            <a:avLst/>
          </a:prstGeom>
        </p:spPr>
      </p:pic>
      <p:grpSp>
        <p:nvGrpSpPr>
          <p:cNvPr id="4" name="Google Shape;2778;p84">
            <a:extLst>
              <a:ext uri="{FF2B5EF4-FFF2-40B4-BE49-F238E27FC236}">
                <a16:creationId xmlns:a16="http://schemas.microsoft.com/office/drawing/2014/main" id="{DD62517A-40E5-26A6-332C-7E16FDDA6CBC}"/>
              </a:ext>
            </a:extLst>
          </p:cNvPr>
          <p:cNvGrpSpPr/>
          <p:nvPr/>
        </p:nvGrpSpPr>
        <p:grpSpPr>
          <a:xfrm>
            <a:off x="6135689" y="3804730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9" name="Google Shape;2779;p84">
              <a:extLst>
                <a:ext uri="{FF2B5EF4-FFF2-40B4-BE49-F238E27FC236}">
                  <a16:creationId xmlns:a16="http://schemas.microsoft.com/office/drawing/2014/main" id="{73D0FD7E-FAB4-7BB7-E990-4FC340B9F73F}"/>
                </a:ext>
              </a:extLst>
            </p:cNvPr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2780;p84">
              <a:extLst>
                <a:ext uri="{FF2B5EF4-FFF2-40B4-BE49-F238E27FC236}">
                  <a16:creationId xmlns:a16="http://schemas.microsoft.com/office/drawing/2014/main" id="{7D1F0473-CFCC-DB8A-4606-6115B10A6117}"/>
                </a:ext>
              </a:extLst>
            </p:cNvPr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" name="Google Shape;1671;p27">
            <a:extLst>
              <a:ext uri="{FF2B5EF4-FFF2-40B4-BE49-F238E27FC236}">
                <a16:creationId xmlns:a16="http://schemas.microsoft.com/office/drawing/2014/main" id="{760C47DE-381B-7E2D-DC3F-3065CDB0CFA5}"/>
              </a:ext>
            </a:extLst>
          </p:cNvPr>
          <p:cNvSpPr/>
          <p:nvPr/>
        </p:nvSpPr>
        <p:spPr>
          <a:xfrm>
            <a:off x="66199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4" name="Google Shape;1672;p27">
            <a:extLst>
              <a:ext uri="{FF2B5EF4-FFF2-40B4-BE49-F238E27FC236}">
                <a16:creationId xmlns:a16="http://schemas.microsoft.com/office/drawing/2014/main" id="{A96DBDC8-4C81-BE96-CE48-BD4E4A3FF0E6}"/>
              </a:ext>
            </a:extLst>
          </p:cNvPr>
          <p:cNvSpPr/>
          <p:nvPr/>
        </p:nvSpPr>
        <p:spPr>
          <a:xfrm>
            <a:off x="3524967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15" name="Google Shape;1673;p27">
            <a:extLst>
              <a:ext uri="{FF2B5EF4-FFF2-40B4-BE49-F238E27FC236}">
                <a16:creationId xmlns:a16="http://schemas.microsoft.com/office/drawing/2014/main" id="{E14A1054-D155-8132-2D22-D9DCD6040835}"/>
              </a:ext>
            </a:extLst>
          </p:cNvPr>
          <p:cNvSpPr/>
          <p:nvPr/>
        </p:nvSpPr>
        <p:spPr>
          <a:xfrm>
            <a:off x="407797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1" name="Google Shape;1674;p27">
            <a:extLst>
              <a:ext uri="{FF2B5EF4-FFF2-40B4-BE49-F238E27FC236}">
                <a16:creationId xmlns:a16="http://schemas.microsoft.com/office/drawing/2014/main" id="{01675443-592E-F8B4-0CF1-D1B662BA064A}"/>
              </a:ext>
            </a:extLst>
          </p:cNvPr>
          <p:cNvSpPr/>
          <p:nvPr/>
        </p:nvSpPr>
        <p:spPr>
          <a:xfrm>
            <a:off x="5081842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2" name="Google Shape;1675;p27">
            <a:extLst>
              <a:ext uri="{FF2B5EF4-FFF2-40B4-BE49-F238E27FC236}">
                <a16:creationId xmlns:a16="http://schemas.microsoft.com/office/drawing/2014/main" id="{EB7B8281-8A7F-7A75-F777-E179BF3057EF}"/>
              </a:ext>
            </a:extLst>
          </p:cNvPr>
          <p:cNvSpPr/>
          <p:nvPr/>
        </p:nvSpPr>
        <p:spPr>
          <a:xfrm>
            <a:off x="1966382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23" name="Google Shape;1676;p27">
            <a:extLst>
              <a:ext uri="{FF2B5EF4-FFF2-40B4-BE49-F238E27FC236}">
                <a16:creationId xmlns:a16="http://schemas.microsoft.com/office/drawing/2014/main" id="{8E9426A5-EB0D-F554-42C4-4B5524571C39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991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677;p27">
            <a:extLst>
              <a:ext uri="{FF2B5EF4-FFF2-40B4-BE49-F238E27FC236}">
                <a16:creationId xmlns:a16="http://schemas.microsoft.com/office/drawing/2014/main" id="{6229460E-58F1-4A43-7928-A1F82D6551AA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3842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78;p27">
            <a:extLst>
              <a:ext uri="{FF2B5EF4-FFF2-40B4-BE49-F238E27FC236}">
                <a16:creationId xmlns:a16="http://schemas.microsoft.com/office/drawing/2014/main" id="{EC195D5B-4B00-BD89-F5F6-6B3EE5AF8166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9522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679;p27">
            <a:extLst>
              <a:ext uri="{FF2B5EF4-FFF2-40B4-BE49-F238E27FC236}">
                <a16:creationId xmlns:a16="http://schemas.microsoft.com/office/drawing/2014/main" id="{0AC4C4C3-226B-930B-B60D-5C4903BA3231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3664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680;p27">
            <a:extLst>
              <a:ext uri="{FF2B5EF4-FFF2-40B4-BE49-F238E27FC236}">
                <a16:creationId xmlns:a16="http://schemas.microsoft.com/office/drawing/2014/main" id="{215DAE01-170C-15E9-922B-90024EC2CAC3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7805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3159632"/>
      </p:ext>
    </p:extLst>
  </p:cSld>
  <p:clrMapOvr>
    <a:masterClrMapping/>
  </p:clrMapOvr>
  <p:transition spd="slow"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7" name="Google Shape;2777;p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0150" y="2018357"/>
            <a:ext cx="5183699" cy="27756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78" name="Google Shape;2778;p84"/>
          <p:cNvGrpSpPr/>
          <p:nvPr/>
        </p:nvGrpSpPr>
        <p:grpSpPr>
          <a:xfrm>
            <a:off x="7086362" y="2281974"/>
            <a:ext cx="386011" cy="490540"/>
            <a:chOff x="6599825" y="3545249"/>
            <a:chExt cx="1844485" cy="1888130"/>
          </a:xfrm>
          <a:solidFill>
            <a:srgbClr val="00B050"/>
          </a:solidFill>
        </p:grpSpPr>
        <p:sp>
          <p:nvSpPr>
            <p:cNvPr id="2779" name="Google Shape;2779;p84"/>
            <p:cNvSpPr/>
            <p:nvPr/>
          </p:nvSpPr>
          <p:spPr>
            <a:xfrm>
              <a:off x="6599825" y="3545249"/>
              <a:ext cx="1844485" cy="1547877"/>
            </a:xfrm>
            <a:custGeom>
              <a:avLst/>
              <a:gdLst/>
              <a:ahLst/>
              <a:cxnLst/>
              <a:rect l="l" t="t" r="r" b="b"/>
              <a:pathLst>
                <a:path w="1473026" h="1236152" extrusionOk="0">
                  <a:moveTo>
                    <a:pt x="1432509" y="496942"/>
                  </a:moveTo>
                  <a:cubicBezTo>
                    <a:pt x="1568492" y="307755"/>
                    <a:pt x="1329231" y="-158874"/>
                    <a:pt x="1199821" y="54880"/>
                  </a:cubicBezTo>
                  <a:cubicBezTo>
                    <a:pt x="929889" y="500698"/>
                    <a:pt x="533833" y="955435"/>
                    <a:pt x="116338" y="1158079"/>
                  </a:cubicBezTo>
                  <a:cubicBezTo>
                    <a:pt x="22292" y="1203772"/>
                    <a:pt x="-129339" y="1262453"/>
                    <a:pt x="210384" y="1223332"/>
                  </a:cubicBezTo>
                  <a:cubicBezTo>
                    <a:pt x="659488" y="1171693"/>
                    <a:pt x="1335960" y="631517"/>
                    <a:pt x="1432509" y="4969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0" name="Google Shape;2780;p84"/>
            <p:cNvSpPr/>
            <p:nvPr/>
          </p:nvSpPr>
          <p:spPr>
            <a:xfrm>
              <a:off x="6609337" y="3664709"/>
              <a:ext cx="1647804" cy="1768670"/>
            </a:xfrm>
            <a:custGeom>
              <a:avLst/>
              <a:gdLst/>
              <a:ahLst/>
              <a:cxnLst/>
              <a:rect l="l" t="t" r="r" b="b"/>
              <a:pathLst>
                <a:path w="1315954" h="1412480" extrusionOk="0">
                  <a:moveTo>
                    <a:pt x="485707" y="31461"/>
                  </a:moveTo>
                  <a:cubicBezTo>
                    <a:pt x="287914" y="-91534"/>
                    <a:pt x="-161815" y="177928"/>
                    <a:pt x="60076" y="292943"/>
                  </a:cubicBezTo>
                  <a:cubicBezTo>
                    <a:pt x="522794" y="532673"/>
                    <a:pt x="1002725" y="897590"/>
                    <a:pt x="1232754" y="1300844"/>
                  </a:cubicBezTo>
                  <a:cubicBezTo>
                    <a:pt x="1284549" y="1391760"/>
                    <a:pt x="1353245" y="1539010"/>
                    <a:pt x="1291591" y="1202573"/>
                  </a:cubicBezTo>
                  <a:cubicBezTo>
                    <a:pt x="1210220" y="758008"/>
                    <a:pt x="626385" y="118778"/>
                    <a:pt x="485707" y="314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Microsoft Uighur" panose="02000000000000000000" pitchFamily="2" charset="-78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81" name="Google Shape;2781;p84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Clr>
                <a:srgbClr val="A5A5A5"/>
              </a:buClr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Arial"/>
              </a:rPr>
              <a:t> تدربوا على قراءة الفقرتين باسترسال ص 9.  - ارسموا علامة أمام المطلوب. </a:t>
            </a:r>
            <a:endParaRPr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2" name="Google Shape;1671;p27">
            <a:extLst>
              <a:ext uri="{FF2B5EF4-FFF2-40B4-BE49-F238E27FC236}">
                <a16:creationId xmlns:a16="http://schemas.microsoft.com/office/drawing/2014/main" id="{4472A5E1-62ED-2F53-D777-D04F13E007E0}"/>
              </a:ext>
            </a:extLst>
          </p:cNvPr>
          <p:cNvSpPr/>
          <p:nvPr/>
        </p:nvSpPr>
        <p:spPr>
          <a:xfrm>
            <a:off x="6619911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نشاط اعتيادي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3" name="Google Shape;1672;p27">
            <a:extLst>
              <a:ext uri="{FF2B5EF4-FFF2-40B4-BE49-F238E27FC236}">
                <a16:creationId xmlns:a16="http://schemas.microsoft.com/office/drawing/2014/main" id="{2B0132FB-3F22-92F1-9335-BE9EBB42D906}"/>
              </a:ext>
            </a:extLst>
          </p:cNvPr>
          <p:cNvSpPr/>
          <p:nvPr/>
        </p:nvSpPr>
        <p:spPr>
          <a:xfrm>
            <a:off x="3524967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استـماع وتحدث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4" name="Google Shape;1673;p27">
            <a:extLst>
              <a:ext uri="{FF2B5EF4-FFF2-40B4-BE49-F238E27FC236}">
                <a16:creationId xmlns:a16="http://schemas.microsoft.com/office/drawing/2014/main" id="{F856085F-E3B2-C2DA-5F3D-97659C7F3845}"/>
              </a:ext>
            </a:extLst>
          </p:cNvPr>
          <p:cNvSpPr/>
          <p:nvPr/>
        </p:nvSpPr>
        <p:spPr>
          <a:xfrm>
            <a:off x="407797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اختــتام الحــصة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1674;p27">
            <a:extLst>
              <a:ext uri="{FF2B5EF4-FFF2-40B4-BE49-F238E27FC236}">
                <a16:creationId xmlns:a16="http://schemas.microsoft.com/office/drawing/2014/main" id="{5DF1C6F8-05C6-22FE-DDB7-85F47E32129F}"/>
              </a:ext>
            </a:extLst>
          </p:cNvPr>
          <p:cNvSpPr/>
          <p:nvPr/>
        </p:nvSpPr>
        <p:spPr>
          <a:xfrm>
            <a:off x="5081842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معــــــــــجم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675;p27">
            <a:extLst>
              <a:ext uri="{FF2B5EF4-FFF2-40B4-BE49-F238E27FC236}">
                <a16:creationId xmlns:a16="http://schemas.microsoft.com/office/drawing/2014/main" id="{515C3505-33AC-3849-99A9-1F304A59839D}"/>
              </a:ext>
            </a:extLst>
          </p:cNvPr>
          <p:cNvSpPr/>
          <p:nvPr/>
        </p:nvSpPr>
        <p:spPr>
          <a:xfrm>
            <a:off x="1966382" y="131773"/>
            <a:ext cx="126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65F88"/>
              </a:buClr>
              <a:buSzPts val="1600"/>
              <a:buFont typeface="Arial"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قراءة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alpha val="20000"/>
                </a:srgbClr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pic>
        <p:nvPicPr>
          <p:cNvPr id="7" name="Google Shape;1676;p27">
            <a:extLst>
              <a:ext uri="{FF2B5EF4-FFF2-40B4-BE49-F238E27FC236}">
                <a16:creationId xmlns:a16="http://schemas.microsoft.com/office/drawing/2014/main" id="{91A0A507-B2F8-921D-81A8-8352C65BF26B}"/>
              </a:ext>
            </a:extLst>
          </p:cNvPr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879911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677;p27">
            <a:extLst>
              <a:ext uri="{FF2B5EF4-FFF2-40B4-BE49-F238E27FC236}">
                <a16:creationId xmlns:a16="http://schemas.microsoft.com/office/drawing/2014/main" id="{121C7799-FFDE-90CD-5540-678932AFDF3B}"/>
              </a:ext>
            </a:extLst>
          </p:cNvPr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633842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678;p27">
            <a:extLst>
              <a:ext uri="{FF2B5EF4-FFF2-40B4-BE49-F238E27FC236}">
                <a16:creationId xmlns:a16="http://schemas.microsoft.com/office/drawing/2014/main" id="{DD721A4C-9ADD-B716-9BF7-56A96B6EC75A}"/>
              </a:ext>
            </a:extLst>
          </p:cNvPr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479522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679;p27">
            <a:extLst>
              <a:ext uri="{FF2B5EF4-FFF2-40B4-BE49-F238E27FC236}">
                <a16:creationId xmlns:a16="http://schemas.microsoft.com/office/drawing/2014/main" id="{5439EFC9-7603-713C-3F07-D3968D0A4304}"/>
              </a:ext>
            </a:extLst>
          </p:cNvPr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3236640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80;p27">
            <a:extLst>
              <a:ext uri="{FF2B5EF4-FFF2-40B4-BE49-F238E27FC236}">
                <a16:creationId xmlns:a16="http://schemas.microsoft.com/office/drawing/2014/main" id="{16A8B943-F655-A85A-BCD0-8C0A73C836E9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7805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7D408515-152E-D132-D5BC-9AB9CF8123D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اختتام الحصة 2_1">
            <a:hlinkClick r:id="" action="ppaction://media"/>
            <a:extLst>
              <a:ext uri="{FF2B5EF4-FFF2-40B4-BE49-F238E27FC236}">
                <a16:creationId xmlns:a16="http://schemas.microsoft.com/office/drawing/2014/main" id="{A67C4056-8475-4939-B4BA-7839783508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400000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65FDE5B-4829-DCC5-7C30-9E3B124FB86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1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749353" y="1440499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3" y="4249198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3063486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ception personnalisé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02- معــــــــــجم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03- استماع وتحدث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04- قراءة/ كتابة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01- نشاط اعتيادي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4788</TotalTime>
  <Words>1953</Words>
  <Application>Microsoft Office PowerPoint</Application>
  <PresentationFormat>Affichage à l'écran (4:3)</PresentationFormat>
  <Paragraphs>683</Paragraphs>
  <Slides>95</Slides>
  <Notes>52</Notes>
  <HiddenSlides>0</HiddenSlides>
  <MMClips>20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10</vt:i4>
      </vt:variant>
      <vt:variant>
        <vt:lpstr>Titres des diapositives</vt:lpstr>
      </vt:variant>
      <vt:variant>
        <vt:i4>95</vt:i4>
      </vt:variant>
    </vt:vector>
  </HeadingPairs>
  <TitlesOfParts>
    <vt:vector size="117" baseType="lpstr">
      <vt:lpstr>Roboto</vt:lpstr>
      <vt:lpstr>Noto Sans Symbols</vt:lpstr>
      <vt:lpstr>Calibri</vt:lpstr>
      <vt:lpstr>Abadi</vt:lpstr>
      <vt:lpstr>Dosis SemiBold</vt:lpstr>
      <vt:lpstr>Microsoft Tai Le</vt:lpstr>
      <vt:lpstr>Wingdings</vt:lpstr>
      <vt:lpstr>Microsoft GothicNeo</vt:lpstr>
      <vt:lpstr>Microsoft Uighur</vt:lpstr>
      <vt:lpstr>Dosis Medium</vt:lpstr>
      <vt:lpstr>Dosis</vt:lpstr>
      <vt:lpstr>Arial</vt:lpstr>
      <vt:lpstr>Conception personnalisée</vt:lpstr>
      <vt:lpstr>Thème Office</vt:lpstr>
      <vt:lpstr>01- نشاط اعتيادي</vt:lpstr>
      <vt:lpstr>02- معــــــــــجم</vt:lpstr>
      <vt:lpstr>03- استماع وتحدث</vt:lpstr>
      <vt:lpstr>1_03- استماع وتحدث</vt:lpstr>
      <vt:lpstr>04- قراءة/ كتابة</vt:lpstr>
      <vt:lpstr>1_04- قراءة/ كتابة</vt:lpstr>
      <vt:lpstr>1_01- نشاط اعتيادي</vt:lpstr>
      <vt:lpstr>3_Env-Enseignant</vt:lpstr>
      <vt:lpstr>Présentation PowerPoint</vt:lpstr>
      <vt:lpstr>Présentation PowerPoint</vt:lpstr>
      <vt:lpstr>تنظيم حصص الأسبوع التربوي</vt:lpstr>
      <vt:lpstr>هيكلة حصة اليوم</vt:lpstr>
      <vt:lpstr> عند نهاية الحصة </vt:lpstr>
      <vt:lpstr>مرحبا بكم، سننطلق في حصة اللغة العربية.</vt:lpstr>
      <vt:lpstr>قبل أن نبدأ حصة اليوم هذه  شروط الحصول على نجمة التميز.  في كل حصة سيفوز ثلاثة منكم بالنجمة.</vt:lpstr>
      <vt:lpstr>ضعوا اللوحة والكراسة في القمطر.</vt:lpstr>
      <vt:lpstr> أنشطة اعتيادية</vt:lpstr>
      <vt:lpstr>استمعوا للنشيد.</vt:lpstr>
      <vt:lpstr>عرض فيديو النشيد.</vt:lpstr>
      <vt:lpstr>ننشد معا. رددوا معي.</vt:lpstr>
      <vt:lpstr>خذوا ألواحكم سأملي عليكم كلمات.</vt:lpstr>
      <vt:lpstr>سأقرأ الكلمات أولا.  من يقرأ ؟</vt:lpstr>
      <vt:lpstr>انظروا إلى الكلمة جيدا. </vt:lpstr>
      <vt:lpstr>اكتبوا.  ينطق الأستاذ الكلمة.</vt:lpstr>
      <vt:lpstr>ارفعوا الألواح ـــ صححوا.</vt:lpstr>
      <vt:lpstr>انظروا إلى الكلمة جيدا.  </vt:lpstr>
      <vt:lpstr>اكتبوا. ينطق الأستاذ الكلمة.</vt:lpstr>
      <vt:lpstr>ارفعوا الألواح ـــ صححوا.</vt:lpstr>
      <vt:lpstr>انظروا إلى الكلمة جيدا. </vt:lpstr>
      <vt:lpstr>اكتبوا. ينطق الأستاذ الكلمة.</vt:lpstr>
      <vt:lpstr>ارفعوا الألواح - صححوا</vt:lpstr>
      <vt:lpstr> المعجم</vt:lpstr>
      <vt:lpstr>ستتعرفون كلماتٍ جديدةً، لتكونوا قادرين على استخدامها  لإنتاج جمل  مفيدة.</vt:lpstr>
      <vt:lpstr>الكلمة الأولى هي تَعاوَنَ - رددوا : تعاون.</vt:lpstr>
      <vt:lpstr>تَعاوَنَ ﭐلْأَصْدِقاءُ عَلى حَمْلِ ﭐلْكُتُبِ.  من يردد؟ </vt:lpstr>
      <vt:lpstr>هل يستطيع الطفل  حمل هذه الكتب لوحده؟</vt:lpstr>
      <vt:lpstr>ماذا فعل  الأصدقاء؟ تَعاوَن الأصدقاء  عَلى حمل ﭐلْكُتُبِ. رددوا</vt:lpstr>
      <vt:lpstr> الكلمة الثانية هي  رافَقَتْ  - رددوا رافقت.  </vt:lpstr>
      <vt:lpstr>. رافَقَتْ نَدى صَديقَتَها إِلى ﭐلْبُسْتانِ. رددوا </vt:lpstr>
      <vt:lpstr>كانت فرح ذاهبة إلى البستان، هل يرافقها أحد؟</vt:lpstr>
      <vt:lpstr> والآن ماذا فعلت ندى؟ رافقت ندى صديقتها إلى البستان. رددوا رافقت. </vt:lpstr>
      <vt:lpstr>الكلمة الموالية هي أَجَّلَ. رددوا أَجَّلَ.</vt:lpstr>
      <vt:lpstr> متى كانت المباراة مبرمجة؟</vt:lpstr>
      <vt:lpstr>كانت المباراة مبرمجة يوم الأربعاء. هل يمكن لعب المباراة اليوم؟ لا</vt:lpstr>
      <vt:lpstr>لأن المطر يهطل بغزارة، تَأَجَّلَتْ المباراة إلى يوم الخميس.رددوا تَأَجَّلَتْ.</vt:lpstr>
      <vt:lpstr>الكلمة التالية هي متحمسة. مُتَحَمِّسَةٌ، رددوا.</vt:lpstr>
      <vt:lpstr> اَلطِّفْلَةُ مُتَحَمِّسَةٌ لِلَّعِبِ    -  رددوا  . </vt:lpstr>
      <vt:lpstr>الكلمة الموالية هي مُغامَرَةٌ. رددوا مُغامَرَةٌ.</vt:lpstr>
      <vt:lpstr>يَعيشُﭐلْأَطْفالُ مُغامَرَةً جَديدَةً  - رددوا .</vt:lpstr>
      <vt:lpstr>من يقول الكلمة الموافقة لكل صورة أشير إليها؟</vt:lpstr>
      <vt:lpstr>هذا السندباد البحري. من يعبر عن المشهد باستعمال" مغامرة "؟</vt:lpstr>
      <vt:lpstr>من يردد؟</vt:lpstr>
      <vt:lpstr>من يعبر عن المشهد باستعمال «رافق»؟</vt:lpstr>
      <vt:lpstr>رَددوا - رافَقَ أَنَسُ والِدَهُ إِلى ﭐلْمَسْجِدِ.</vt:lpstr>
      <vt:lpstr>من يعبر عن المشهد باستعمال «أَجَّلَ»؟</vt:lpstr>
      <vt:lpstr>هَطَلَ ﭐلْمَطَرُ فَــأَجَّلَ ﭐلْأَصْدِقاءُ  ﭐلْخُروجَ لِلَّعِبِ.</vt:lpstr>
      <vt:lpstr>مُتَشَوِّقَةٌ.  متشوقة، رددوا؟</vt:lpstr>
      <vt:lpstr>يحكي الجد حكاية جديدة لِفَرَحَ. كيف هي فَرَحُ؟</vt:lpstr>
      <vt:lpstr>فَرَحُ مُتَشَوِّقَةٌ لِسَماعِ ﭐلْحِكايَةِ. متشوقة، رددوا؟</vt:lpstr>
      <vt:lpstr>من يعبر عن المشهد مستعملا  تَعاوَنَ؟</vt:lpstr>
      <vt:lpstr>رَددوا -  تَعاوَنَ ﭐلْأَصْدِقاءُ عَلى تَزْيينِ ﭐلْقِسْمِ.</vt:lpstr>
      <vt:lpstr> من يعبر عن المشهد باستعمال «مُتَحَمِّسٌ»؟</vt:lpstr>
      <vt:lpstr>الولد  مُتَحَمِّسٌ لِمُشاهَدَةِ المُباراةِ . – رددوا </vt:lpstr>
      <vt:lpstr> ستتعلمون  كيف تعبرون عن المشهد مستعملين كلمات  المعجم. تابعوا مع مجد لتفعلوا  مثله.</vt:lpstr>
      <vt:lpstr> </vt:lpstr>
      <vt:lpstr>Présentation PowerPoint</vt:lpstr>
      <vt:lpstr> سنتعرف الآن الحكايةَ التي سندرسها هذا الأسبوع. عنوان حكايتنا هو : رحلة إلى عالم الحيوان. </vt:lpstr>
      <vt:lpstr>من يقرأ العنوان؟  ما هي الأماكن التي تعيش فيها الحيوانات؟</vt:lpstr>
      <vt:lpstr> قبل أن نستمع للحكاية، سنتوقع عَمَّ ستتحدث هذه الحكاية.  </vt:lpstr>
      <vt:lpstr> أرى في الصورة معلمة تشرح . وأرى أيضا حيوانات. </vt:lpstr>
      <vt:lpstr>أتوقع أن تتحدث الحكاية عن درس عن الحيوانات.</vt:lpstr>
      <vt:lpstr>وأنتم ماذا تتوقعون؟ من يقول توقعه؟ </vt:lpstr>
      <vt:lpstr>سنستمع الآن للحكاية للتحقق من توقعاتنا. أنصتوا جيدا.</vt:lpstr>
      <vt:lpstr>عرض فيديو حكاية رحلة إلى عالم الحيوان </vt:lpstr>
      <vt:lpstr>من كان توقعه قريبا لمضمون الحكاية؟  </vt:lpstr>
      <vt:lpstr>هل توقعت من خلال الصورة أن الرحلة ستؤجل؟ اكتبوا في اللوحة: نعم أو لا</vt:lpstr>
      <vt:lpstr>سنعيد الاستماع للحكاية. أنصتوا بانتباه،  عدوا بأصابعكم كم مرة  تسمعون « ياقوت».</vt:lpstr>
      <vt:lpstr>تكررت «ياقوت» مرتين.</vt:lpstr>
      <vt:lpstr>اكتبوا على اللوحة رقم الشخصية التي أصيبت بحادثة .    إياد هو الذي أصيب بحادثة. صححوا.</vt:lpstr>
      <vt:lpstr> قراءة</vt:lpstr>
      <vt:lpstr>ستتدربون على قراءة كلمات بدقة وسرعة. </vt:lpstr>
      <vt:lpstr>أنصتوا جيدا سأقرأ الكلمات. وستقرؤون كما فعلت.</vt:lpstr>
      <vt:lpstr>الآن دوركم من يقرأ؟ ستختفي الكلمات لذا أسرع في القراءة </vt:lpstr>
      <vt:lpstr>من يقوم للسبورة لقراءة الكلمات؟</vt:lpstr>
      <vt:lpstr>كل تلميذ يقرأ لزميله سطرا. معكم دقيقتان. </vt:lpstr>
      <vt:lpstr>والآن ستتدربون على قراءة  فقرات باسترسال.</vt:lpstr>
      <vt:lpstr>انتبهوا  كيف أقرأ باسترسال. السهم يذكرني بأن أواصل القراءة.</vt:lpstr>
      <vt:lpstr>الآن سأقرأ بدون استرسال.  لا تقرؤوا بهذه الطريقة.</vt:lpstr>
      <vt:lpstr>الآن سأقرأ الفقرة باسترسال سأعين من يقرأ مثلي. </vt:lpstr>
      <vt:lpstr>الآن نقرأ معا باسترسال.</vt:lpstr>
      <vt:lpstr>من يقرأ؟  سيقرأ زميلكم وترددون بعده.</vt:lpstr>
      <vt:lpstr>اقرؤوا جماعة. </vt:lpstr>
      <vt:lpstr>خذوا كراساتكم ص 9  - اقرؤوا الفقرة الثانية قراءة هامسة – سأمر لأستمع لقراءاتكم.</vt:lpstr>
      <vt:lpstr>في ثنائيات ــــ كل واحد منكم يقرأ سطرا لزميله.</vt:lpstr>
      <vt:lpstr>من يقرأ؟</vt:lpstr>
      <vt:lpstr> اختتام الحصة </vt:lpstr>
      <vt:lpstr>من يذكرنا بكلمات المعجم التي درسناها اليوم؟</vt:lpstr>
      <vt:lpstr>تعلمنا كيف نقرأ بدقة واسترسال. </vt:lpstr>
      <vt:lpstr> اختتام الحصة </vt:lpstr>
      <vt:lpstr>في المنزل، أجيبوا عن السؤال 2 ص 8. ارسموا علامة أمام المطلوب. </vt:lpstr>
      <vt:lpstr> تدربوا على قراءة الفقرتين باسترسال ص 9.  - ارسموا علامة أمام المطلوب. 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digital 002</dc:creator>
  <cp:lastModifiedBy>Fatima Ait Addi</cp:lastModifiedBy>
  <cp:revision>26</cp:revision>
  <dcterms:created xsi:type="dcterms:W3CDTF">2023-09-20T21:35:22Z</dcterms:created>
  <dcterms:modified xsi:type="dcterms:W3CDTF">2026-10-21T23:49:24Z</dcterms:modified>
</cp:coreProperties>
</file>