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92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84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9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82.xml"/>
  <Override ContentType="application/vnd.openxmlformats-officedocument.presentationml.notesSlide+xml" PartName="/ppt/notesSlides/notesSlide8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94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90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8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8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80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93.xml"/>
  <Override ContentType="application/vnd.openxmlformats-officedocument.presentationml.notesSlide+xml" PartName="/ppt/notesSlides/notesSlide87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8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89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83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6.xml"/>
  <Override ContentType="application/vnd.openxmlformats-officedocument.presentationml.slideMaster+xml" PartName="/ppt/slideMasters/slideMaster5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86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8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94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84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79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83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8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1.xml"/>
  <Override ContentType="application/vnd.openxmlformats-officedocument.presentationml.slide+xml" PartName="/ppt/slides/slide90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8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76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93.xml"/>
  <Override ContentType="application/vnd.openxmlformats-officedocument.presentationml.slide+xml" PartName="/ppt/slides/slide80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91.xml"/>
  <Override ContentType="application/vnd.openxmlformats-officedocument.presentationml.slide+xml" PartName="/ppt/slides/slide31.xml"/>
  <Override ContentType="application/vnd.openxmlformats-officedocument.presentationml.slide+xml" PartName="/ppt/slides/slide87.xml"/>
  <Override ContentType="application/vnd.openxmlformats-officedocument.presentationml.slide+xml" PartName="/ppt/slides/slide74.xml"/>
  <Override ContentType="application/vnd.openxmlformats-officedocument.presentationml.slide+xml" PartName="/ppt/slides/slide88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slide+xml" PartName="/ppt/slides/slide9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7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  <p:sldMasterId id="2147483662" r:id="rId6"/>
    <p:sldMasterId id="2147483684" r:id="rId7"/>
    <p:sldMasterId id="2147483698" r:id="rId8"/>
    <p:sldMasterId id="2147483712" r:id="rId9"/>
    <p:sldMasterId id="2147483732" r:id="rId10"/>
  </p:sldMasterIdLst>
  <p:notesMasterIdLst>
    <p:notesMasterId r:id="rId11"/>
  </p:notesMasterIdLst>
  <p:sldIdLst>
    <p:sldId id="256" r:id="rId12"/>
    <p:sldId id="257" r:id="rId13"/>
    <p:sldId id="258" r:id="rId14"/>
    <p:sldId id="259" r:id="rId15"/>
    <p:sldId id="260" r:id="rId16"/>
    <p:sldId id="261" r:id="rId17"/>
    <p:sldId id="262" r:id="rId18"/>
    <p:sldId id="263" r:id="rId19"/>
    <p:sldId id="264" r:id="rId20"/>
    <p:sldId id="265" r:id="rId21"/>
    <p:sldId id="266" r:id="rId22"/>
    <p:sldId id="267" r:id="rId23"/>
    <p:sldId id="268" r:id="rId24"/>
    <p:sldId id="269" r:id="rId25"/>
    <p:sldId id="270" r:id="rId26"/>
    <p:sldId id="271" r:id="rId27"/>
    <p:sldId id="272" r:id="rId28"/>
    <p:sldId id="273" r:id="rId29"/>
    <p:sldId id="274" r:id="rId30"/>
    <p:sldId id="275" r:id="rId31"/>
    <p:sldId id="276" r:id="rId32"/>
    <p:sldId id="277" r:id="rId33"/>
    <p:sldId id="278" r:id="rId34"/>
    <p:sldId id="279" r:id="rId35"/>
    <p:sldId id="280" r:id="rId36"/>
    <p:sldId id="281" r:id="rId37"/>
    <p:sldId id="282" r:id="rId38"/>
    <p:sldId id="283" r:id="rId39"/>
    <p:sldId id="284" r:id="rId40"/>
    <p:sldId id="285" r:id="rId41"/>
    <p:sldId id="286" r:id="rId42"/>
    <p:sldId id="287" r:id="rId43"/>
    <p:sldId id="288" r:id="rId44"/>
    <p:sldId id="289" r:id="rId45"/>
    <p:sldId id="290" r:id="rId46"/>
    <p:sldId id="291" r:id="rId47"/>
    <p:sldId id="292" r:id="rId48"/>
    <p:sldId id="293" r:id="rId49"/>
    <p:sldId id="294" r:id="rId50"/>
    <p:sldId id="295" r:id="rId51"/>
    <p:sldId id="296" r:id="rId52"/>
    <p:sldId id="297" r:id="rId53"/>
    <p:sldId id="298" r:id="rId54"/>
    <p:sldId id="299" r:id="rId55"/>
    <p:sldId id="300" r:id="rId56"/>
    <p:sldId id="301" r:id="rId57"/>
    <p:sldId id="302" r:id="rId58"/>
    <p:sldId id="303" r:id="rId59"/>
    <p:sldId id="304" r:id="rId60"/>
    <p:sldId id="305" r:id="rId61"/>
    <p:sldId id="306" r:id="rId62"/>
    <p:sldId id="307" r:id="rId63"/>
    <p:sldId id="308" r:id="rId64"/>
    <p:sldId id="309" r:id="rId65"/>
    <p:sldId id="310" r:id="rId66"/>
    <p:sldId id="311" r:id="rId67"/>
    <p:sldId id="312" r:id="rId68"/>
    <p:sldId id="313" r:id="rId69"/>
    <p:sldId id="314" r:id="rId70"/>
    <p:sldId id="315" r:id="rId71"/>
    <p:sldId id="316" r:id="rId72"/>
    <p:sldId id="317" r:id="rId73"/>
    <p:sldId id="318" r:id="rId74"/>
    <p:sldId id="319" r:id="rId75"/>
    <p:sldId id="320" r:id="rId76"/>
    <p:sldId id="321" r:id="rId77"/>
    <p:sldId id="322" r:id="rId78"/>
    <p:sldId id="323" r:id="rId79"/>
    <p:sldId id="324" r:id="rId80"/>
    <p:sldId id="325" r:id="rId81"/>
    <p:sldId id="326" r:id="rId82"/>
    <p:sldId id="327" r:id="rId83"/>
    <p:sldId id="328" r:id="rId84"/>
    <p:sldId id="329" r:id="rId85"/>
    <p:sldId id="330" r:id="rId86"/>
    <p:sldId id="331" r:id="rId87"/>
    <p:sldId id="332" r:id="rId88"/>
    <p:sldId id="333" r:id="rId89"/>
    <p:sldId id="334" r:id="rId90"/>
    <p:sldId id="335" r:id="rId91"/>
    <p:sldId id="336" r:id="rId92"/>
    <p:sldId id="337" r:id="rId93"/>
    <p:sldId id="338" r:id="rId94"/>
    <p:sldId id="339" r:id="rId95"/>
    <p:sldId id="340" r:id="rId96"/>
    <p:sldId id="341" r:id="rId97"/>
    <p:sldId id="342" r:id="rId98"/>
    <p:sldId id="343" r:id="rId99"/>
    <p:sldId id="344" r:id="rId100"/>
    <p:sldId id="345" r:id="rId101"/>
    <p:sldId id="346" r:id="rId102"/>
    <p:sldId id="347" r:id="rId103"/>
    <p:sldId id="348" r:id="rId104"/>
    <p:sldId id="349" r:id="rId105"/>
  </p:sldIdLst>
  <p:sldSz cy="5143500" cx="9144000"/>
  <p:notesSz cx="9947275" cy="6858000"/>
  <p:embeddedFontLst>
    <p:embeddedFont>
      <p:font typeface="Dosis"/>
      <p:regular r:id="rId106"/>
      <p:bold r:id="rId107"/>
    </p:embeddedFont>
    <p:embeddedFont>
      <p:font typeface="Play"/>
      <p:regular r:id="rId108"/>
      <p:bold r:id="rId109"/>
    </p:embeddedFont>
    <p:embeddedFont>
      <p:font typeface="Nunito"/>
      <p:regular r:id="rId110"/>
      <p:bold r:id="rId111"/>
      <p:italic r:id="rId112"/>
      <p:boldItalic r:id="rId113"/>
    </p:embeddedFont>
    <p:embeddedFont>
      <p:font typeface="Poppins ExtraBold"/>
      <p:bold r:id="rId114"/>
      <p:boldItalic r:id="rId11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116" roundtripDataSignature="AMtx7mis1XD5lgyHe1pE1ZnM/edEN3EX3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1C7F205-9BD0-452F-BE48-4580FC4BDC8E}">
  <a:tblStyle styleId="{B1C7F205-9BD0-452F-BE48-4580FC4BDC8E}" styleName="Table_0">
    <a:wholeTbl>
      <a:tcTxStyle b="off" i="off">
        <a:font>
          <a:latin typeface="Aptos"/>
          <a:ea typeface="Aptos"/>
          <a:cs typeface="Aptos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7E9EC"/>
          </a:solidFill>
        </a:fill>
      </a:tcStyle>
    </a:wholeTbl>
    <a:band1H>
      <a:tcTxStyle/>
      <a:tcStyle>
        <a:fill>
          <a:solidFill>
            <a:srgbClr val="CAD1D8"/>
          </a:solidFill>
        </a:fill>
      </a:tcStyle>
    </a:band1H>
    <a:band2H>
      <a:tcTxStyle/>
    </a:band2H>
    <a:band1V>
      <a:tcTxStyle/>
      <a:tcStyle>
        <a:fill>
          <a:solidFill>
            <a:srgbClr val="CAD1D8"/>
          </a:solidFill>
        </a:fill>
      </a:tcStyle>
    </a:band1V>
    <a:band2V>
      <a:tcTxStyle/>
    </a:band2V>
    <a:lastCol>
      <a:tcTxStyle b="on" i="off">
        <a:font>
          <a:latin typeface="Aptos"/>
          <a:ea typeface="Aptos"/>
          <a:cs typeface="Aptos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ptos"/>
          <a:ea typeface="Aptos"/>
          <a:cs typeface="Aptos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ptos"/>
          <a:ea typeface="Aptos"/>
          <a:cs typeface="Aptos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ptos"/>
          <a:ea typeface="Aptos"/>
          <a:cs typeface="Aptos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  <a:tblStyle styleId="{34BE8C9C-B04E-43FD-9D1E-48802763C713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fill>
          <a:solidFill>
            <a:schemeClr val="accent2">
              <a:alpha val="20000"/>
            </a:schemeClr>
          </a:solidFill>
        </a:fill>
      </a:tcStyle>
    </a:band1H>
    <a:band2H>
      <a:tcTxStyle/>
    </a:band2H>
    <a:band1V>
      <a:tcTxStyle/>
      <a:tcStyle>
        <a:fill>
          <a:solidFill>
            <a:schemeClr val="accent2">
              <a:alpha val="20000"/>
            </a:schemeClr>
          </a:solidFill>
        </a:fill>
      </a:tcStyle>
    </a:band1V>
    <a:band2V>
      <a:tcTxStyle/>
    </a:band2V>
    <a:lastCol>
      <a:tcTxStyle b="on" i="off"/>
    </a:lastCol>
    <a:firstCol>
      <a:tcTxStyle b="on" i="off"/>
    </a:firstCol>
    <a:lastRow>
      <a:tcTxStyle b="on" i="off"/>
      <a:tcStyle>
        <a:tcBdr>
          <a:top>
            <a:ln cap="flat" cmpd="sng" w="508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rgbClr val="FFFFFF">
              <a:alpha val="0"/>
            </a:srgbClr>
          </a:solidFill>
        </a:fill>
      </a:tcStyle>
    </a:lastRow>
    <a:seCell>
      <a:tcTxStyle/>
    </a:seCell>
    <a:swCell>
      <a:tcTxStyle/>
    </a:swCell>
    <a:firstRow>
      <a:tcTxStyle b="on" i="off"/>
      <a:tcStyle>
        <a:tcBdr>
          <a:bottom>
            <a:ln cap="flat" cmpd="sng" w="254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rgbClr val="FFFFFF">
              <a:alpha val="0"/>
            </a:srgbClr>
          </a:solidFill>
        </a:fill>
      </a:tcStyle>
    </a:firstRow>
    <a:neCell>
      <a:tcTxStyle/>
    </a:neCell>
    <a:nwCell>
      <a:tcTxStyle/>
    </a:nwCell>
  </a:tblStyle>
  <a:tblStyle styleId="{50B16CEF-9319-4AD2-BB4B-2332E2F6C305}" styleName="Table_2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fill>
          <a:solidFill>
            <a:schemeClr val="accent6">
              <a:alpha val="20000"/>
            </a:schemeClr>
          </a:solidFill>
        </a:fill>
      </a:tcStyle>
    </a:band1H>
    <a:band2H>
      <a:tcTxStyle/>
    </a:band2H>
    <a:band1V>
      <a:tcTxStyle/>
      <a:tcStyle>
        <a:fill>
          <a:solidFill>
            <a:schemeClr val="accent6">
              <a:alpha val="20000"/>
            </a:schemeClr>
          </a:solidFill>
        </a:fill>
      </a:tcStyle>
    </a:band1V>
    <a:band2V>
      <a:tcTxStyle/>
    </a:band2V>
    <a:lastCol>
      <a:tcTxStyle b="on" i="off"/>
    </a:lastCol>
    <a:firstCol>
      <a:tcTxStyle b="on" i="off"/>
    </a:firstCol>
    <a:lastRow>
      <a:tcTxStyle b="on" i="off"/>
      <a:tcStyle>
        <a:tcBdr>
          <a:top>
            <a:ln cap="flat" cmpd="sng" w="508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rgbClr val="FFFFFF">
              <a:alpha val="0"/>
            </a:srgbClr>
          </a:solidFill>
        </a:fill>
      </a:tcStyle>
    </a:lastRow>
    <a:seCell>
      <a:tcTxStyle/>
    </a:seCell>
    <a:swCell>
      <a:tcTxStyle/>
    </a:swCell>
    <a:firstRow>
      <a:tcTxStyle b="on" i="off"/>
      <a:tcStyle>
        <a:tcBdr>
          <a:bottom>
            <a:ln cap="flat" cmpd="sng" w="254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rgbClr val="FFFFFF">
              <a:alpha val="0"/>
            </a:srgbClr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29.xml"/><Relationship Id="rId42" Type="http://schemas.openxmlformats.org/officeDocument/2006/relationships/slide" Target="slides/slide31.xml"/><Relationship Id="rId41" Type="http://schemas.openxmlformats.org/officeDocument/2006/relationships/slide" Target="slides/slide30.xml"/><Relationship Id="rId44" Type="http://schemas.openxmlformats.org/officeDocument/2006/relationships/slide" Target="slides/slide33.xml"/><Relationship Id="rId43" Type="http://schemas.openxmlformats.org/officeDocument/2006/relationships/slide" Target="slides/slide32.xml"/><Relationship Id="rId46" Type="http://schemas.openxmlformats.org/officeDocument/2006/relationships/slide" Target="slides/slide35.xml"/><Relationship Id="rId45" Type="http://schemas.openxmlformats.org/officeDocument/2006/relationships/slide" Target="slides/slide34.xml"/><Relationship Id="rId107" Type="http://schemas.openxmlformats.org/officeDocument/2006/relationships/font" Target="fonts/Dosis-bold.fntdata"/><Relationship Id="rId106" Type="http://schemas.openxmlformats.org/officeDocument/2006/relationships/font" Target="fonts/Dosis-regular.fntdata"/><Relationship Id="rId105" Type="http://schemas.openxmlformats.org/officeDocument/2006/relationships/slide" Target="slides/slide94.xml"/><Relationship Id="rId104" Type="http://schemas.openxmlformats.org/officeDocument/2006/relationships/slide" Target="slides/slide93.xml"/><Relationship Id="rId109" Type="http://schemas.openxmlformats.org/officeDocument/2006/relationships/font" Target="fonts/Play-bold.fntdata"/><Relationship Id="rId108" Type="http://schemas.openxmlformats.org/officeDocument/2006/relationships/font" Target="fonts/Play-regular.fntdata"/><Relationship Id="rId48" Type="http://schemas.openxmlformats.org/officeDocument/2006/relationships/slide" Target="slides/slide37.xml"/><Relationship Id="rId47" Type="http://schemas.openxmlformats.org/officeDocument/2006/relationships/slide" Target="slides/slide36.xml"/><Relationship Id="rId49" Type="http://schemas.openxmlformats.org/officeDocument/2006/relationships/slide" Target="slides/slide38.xml"/><Relationship Id="rId103" Type="http://schemas.openxmlformats.org/officeDocument/2006/relationships/slide" Target="slides/slide92.xml"/><Relationship Id="rId102" Type="http://schemas.openxmlformats.org/officeDocument/2006/relationships/slide" Target="slides/slide91.xml"/><Relationship Id="rId101" Type="http://schemas.openxmlformats.org/officeDocument/2006/relationships/slide" Target="slides/slide90.xml"/><Relationship Id="rId100" Type="http://schemas.openxmlformats.org/officeDocument/2006/relationships/slide" Target="slides/slide89.xml"/><Relationship Id="rId31" Type="http://schemas.openxmlformats.org/officeDocument/2006/relationships/slide" Target="slides/slide20.xml"/><Relationship Id="rId30" Type="http://schemas.openxmlformats.org/officeDocument/2006/relationships/slide" Target="slides/slide19.xml"/><Relationship Id="rId33" Type="http://schemas.openxmlformats.org/officeDocument/2006/relationships/slide" Target="slides/slide22.xml"/><Relationship Id="rId32" Type="http://schemas.openxmlformats.org/officeDocument/2006/relationships/slide" Target="slides/slide21.xml"/><Relationship Id="rId35" Type="http://schemas.openxmlformats.org/officeDocument/2006/relationships/slide" Target="slides/slide24.xml"/><Relationship Id="rId34" Type="http://schemas.openxmlformats.org/officeDocument/2006/relationships/slide" Target="slides/slide23.xml"/><Relationship Id="rId37" Type="http://schemas.openxmlformats.org/officeDocument/2006/relationships/slide" Target="slides/slide26.xml"/><Relationship Id="rId36" Type="http://schemas.openxmlformats.org/officeDocument/2006/relationships/slide" Target="slides/slide25.xml"/><Relationship Id="rId39" Type="http://schemas.openxmlformats.org/officeDocument/2006/relationships/slide" Target="slides/slide28.xml"/><Relationship Id="rId38" Type="http://schemas.openxmlformats.org/officeDocument/2006/relationships/slide" Target="slides/slide27.xml"/><Relationship Id="rId20" Type="http://schemas.openxmlformats.org/officeDocument/2006/relationships/slide" Target="slides/slide9.xml"/><Relationship Id="rId22" Type="http://schemas.openxmlformats.org/officeDocument/2006/relationships/slide" Target="slides/slide11.xml"/><Relationship Id="rId21" Type="http://schemas.openxmlformats.org/officeDocument/2006/relationships/slide" Target="slides/slide10.xml"/><Relationship Id="rId24" Type="http://schemas.openxmlformats.org/officeDocument/2006/relationships/slide" Target="slides/slide13.xml"/><Relationship Id="rId23" Type="http://schemas.openxmlformats.org/officeDocument/2006/relationships/slide" Target="slides/slide12.xml"/><Relationship Id="rId26" Type="http://schemas.openxmlformats.org/officeDocument/2006/relationships/slide" Target="slides/slide15.xml"/><Relationship Id="rId25" Type="http://schemas.openxmlformats.org/officeDocument/2006/relationships/slide" Target="slides/slide14.xml"/><Relationship Id="rId28" Type="http://schemas.openxmlformats.org/officeDocument/2006/relationships/slide" Target="slides/slide17.xml"/><Relationship Id="rId27" Type="http://schemas.openxmlformats.org/officeDocument/2006/relationships/slide" Target="slides/slide16.xml"/><Relationship Id="rId29" Type="http://schemas.openxmlformats.org/officeDocument/2006/relationships/slide" Target="slides/slide18.xml"/><Relationship Id="rId95" Type="http://schemas.openxmlformats.org/officeDocument/2006/relationships/slide" Target="slides/slide84.xml"/><Relationship Id="rId94" Type="http://schemas.openxmlformats.org/officeDocument/2006/relationships/slide" Target="slides/slide83.xml"/><Relationship Id="rId97" Type="http://schemas.openxmlformats.org/officeDocument/2006/relationships/slide" Target="slides/slide86.xml"/><Relationship Id="rId96" Type="http://schemas.openxmlformats.org/officeDocument/2006/relationships/slide" Target="slides/slide85.xml"/><Relationship Id="rId11" Type="http://schemas.openxmlformats.org/officeDocument/2006/relationships/notesMaster" Target="notesMasters/notesMaster1.xml"/><Relationship Id="rId99" Type="http://schemas.openxmlformats.org/officeDocument/2006/relationships/slide" Target="slides/slide88.xml"/><Relationship Id="rId10" Type="http://schemas.openxmlformats.org/officeDocument/2006/relationships/slideMaster" Target="slideMasters/slideMaster6.xml"/><Relationship Id="rId98" Type="http://schemas.openxmlformats.org/officeDocument/2006/relationships/slide" Target="slides/slide87.xml"/><Relationship Id="rId13" Type="http://schemas.openxmlformats.org/officeDocument/2006/relationships/slide" Target="slides/slide2.xml"/><Relationship Id="rId12" Type="http://schemas.openxmlformats.org/officeDocument/2006/relationships/slide" Target="slides/slide1.xml"/><Relationship Id="rId91" Type="http://schemas.openxmlformats.org/officeDocument/2006/relationships/slide" Target="slides/slide80.xml"/><Relationship Id="rId90" Type="http://schemas.openxmlformats.org/officeDocument/2006/relationships/slide" Target="slides/slide79.xml"/><Relationship Id="rId93" Type="http://schemas.openxmlformats.org/officeDocument/2006/relationships/slide" Target="slides/slide82.xml"/><Relationship Id="rId92" Type="http://schemas.openxmlformats.org/officeDocument/2006/relationships/slide" Target="slides/slide81.xml"/><Relationship Id="rId116" Type="http://customschemas.google.com/relationships/presentationmetadata" Target="metadata"/><Relationship Id="rId115" Type="http://schemas.openxmlformats.org/officeDocument/2006/relationships/font" Target="fonts/PoppinsExtraBold-boldItalic.fntdata"/><Relationship Id="rId15" Type="http://schemas.openxmlformats.org/officeDocument/2006/relationships/slide" Target="slides/slide4.xml"/><Relationship Id="rId110" Type="http://schemas.openxmlformats.org/officeDocument/2006/relationships/font" Target="fonts/Nunito-regular.fntdata"/><Relationship Id="rId14" Type="http://schemas.openxmlformats.org/officeDocument/2006/relationships/slide" Target="slides/slide3.xml"/><Relationship Id="rId17" Type="http://schemas.openxmlformats.org/officeDocument/2006/relationships/slide" Target="slides/slide6.xml"/><Relationship Id="rId16" Type="http://schemas.openxmlformats.org/officeDocument/2006/relationships/slide" Target="slides/slide5.xml"/><Relationship Id="rId19" Type="http://schemas.openxmlformats.org/officeDocument/2006/relationships/slide" Target="slides/slide8.xml"/><Relationship Id="rId114" Type="http://schemas.openxmlformats.org/officeDocument/2006/relationships/font" Target="fonts/PoppinsExtraBold-bold.fntdata"/><Relationship Id="rId18" Type="http://schemas.openxmlformats.org/officeDocument/2006/relationships/slide" Target="slides/slide7.xml"/><Relationship Id="rId113" Type="http://schemas.openxmlformats.org/officeDocument/2006/relationships/font" Target="fonts/Nunito-boldItalic.fntdata"/><Relationship Id="rId112" Type="http://schemas.openxmlformats.org/officeDocument/2006/relationships/font" Target="fonts/Nunito-italic.fntdata"/><Relationship Id="rId111" Type="http://schemas.openxmlformats.org/officeDocument/2006/relationships/font" Target="fonts/Nunito-bold.fntdata"/><Relationship Id="rId84" Type="http://schemas.openxmlformats.org/officeDocument/2006/relationships/slide" Target="slides/slide73.xml"/><Relationship Id="rId83" Type="http://schemas.openxmlformats.org/officeDocument/2006/relationships/slide" Target="slides/slide72.xml"/><Relationship Id="rId86" Type="http://schemas.openxmlformats.org/officeDocument/2006/relationships/slide" Target="slides/slide75.xml"/><Relationship Id="rId85" Type="http://schemas.openxmlformats.org/officeDocument/2006/relationships/slide" Target="slides/slide74.xml"/><Relationship Id="rId88" Type="http://schemas.openxmlformats.org/officeDocument/2006/relationships/slide" Target="slides/slide77.xml"/><Relationship Id="rId87" Type="http://schemas.openxmlformats.org/officeDocument/2006/relationships/slide" Target="slides/slide76.xml"/><Relationship Id="rId89" Type="http://schemas.openxmlformats.org/officeDocument/2006/relationships/slide" Target="slides/slide78.xml"/><Relationship Id="rId80" Type="http://schemas.openxmlformats.org/officeDocument/2006/relationships/slide" Target="slides/slide69.xml"/><Relationship Id="rId82" Type="http://schemas.openxmlformats.org/officeDocument/2006/relationships/slide" Target="slides/slide71.xml"/><Relationship Id="rId81" Type="http://schemas.openxmlformats.org/officeDocument/2006/relationships/slide" Target="slides/slide70.xml"/><Relationship Id="rId1" Type="http://schemas.openxmlformats.org/officeDocument/2006/relationships/theme" Target="theme/theme4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Master" Target="slideMasters/slideMaster5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slideMaster" Target="slideMasters/slideMaster3.xml"/><Relationship Id="rId8" Type="http://schemas.openxmlformats.org/officeDocument/2006/relationships/slideMaster" Target="slideMasters/slideMaster4.xml"/><Relationship Id="rId73" Type="http://schemas.openxmlformats.org/officeDocument/2006/relationships/slide" Target="slides/slide62.xml"/><Relationship Id="rId72" Type="http://schemas.openxmlformats.org/officeDocument/2006/relationships/slide" Target="slides/slide61.xml"/><Relationship Id="rId75" Type="http://schemas.openxmlformats.org/officeDocument/2006/relationships/slide" Target="slides/slide64.xml"/><Relationship Id="rId74" Type="http://schemas.openxmlformats.org/officeDocument/2006/relationships/slide" Target="slides/slide63.xml"/><Relationship Id="rId77" Type="http://schemas.openxmlformats.org/officeDocument/2006/relationships/slide" Target="slides/slide66.xml"/><Relationship Id="rId76" Type="http://schemas.openxmlformats.org/officeDocument/2006/relationships/slide" Target="slides/slide65.xml"/><Relationship Id="rId79" Type="http://schemas.openxmlformats.org/officeDocument/2006/relationships/slide" Target="slides/slide68.xml"/><Relationship Id="rId78" Type="http://schemas.openxmlformats.org/officeDocument/2006/relationships/slide" Target="slides/slide67.xml"/><Relationship Id="rId71" Type="http://schemas.openxmlformats.org/officeDocument/2006/relationships/slide" Target="slides/slide60.xml"/><Relationship Id="rId70" Type="http://schemas.openxmlformats.org/officeDocument/2006/relationships/slide" Target="slides/slide59.xml"/><Relationship Id="rId62" Type="http://schemas.openxmlformats.org/officeDocument/2006/relationships/slide" Target="slides/slide51.xml"/><Relationship Id="rId61" Type="http://schemas.openxmlformats.org/officeDocument/2006/relationships/slide" Target="slides/slide50.xml"/><Relationship Id="rId64" Type="http://schemas.openxmlformats.org/officeDocument/2006/relationships/slide" Target="slides/slide53.xml"/><Relationship Id="rId63" Type="http://schemas.openxmlformats.org/officeDocument/2006/relationships/slide" Target="slides/slide52.xml"/><Relationship Id="rId66" Type="http://schemas.openxmlformats.org/officeDocument/2006/relationships/slide" Target="slides/slide55.xml"/><Relationship Id="rId65" Type="http://schemas.openxmlformats.org/officeDocument/2006/relationships/slide" Target="slides/slide54.xml"/><Relationship Id="rId68" Type="http://schemas.openxmlformats.org/officeDocument/2006/relationships/slide" Target="slides/slide57.xml"/><Relationship Id="rId67" Type="http://schemas.openxmlformats.org/officeDocument/2006/relationships/slide" Target="slides/slide56.xml"/><Relationship Id="rId60" Type="http://schemas.openxmlformats.org/officeDocument/2006/relationships/slide" Target="slides/slide49.xml"/><Relationship Id="rId69" Type="http://schemas.openxmlformats.org/officeDocument/2006/relationships/slide" Target="slides/slide58.xml"/><Relationship Id="rId51" Type="http://schemas.openxmlformats.org/officeDocument/2006/relationships/slide" Target="slides/slide40.xml"/><Relationship Id="rId50" Type="http://schemas.openxmlformats.org/officeDocument/2006/relationships/slide" Target="slides/slide39.xml"/><Relationship Id="rId53" Type="http://schemas.openxmlformats.org/officeDocument/2006/relationships/slide" Target="slides/slide42.xml"/><Relationship Id="rId52" Type="http://schemas.openxmlformats.org/officeDocument/2006/relationships/slide" Target="slides/slide41.xml"/><Relationship Id="rId55" Type="http://schemas.openxmlformats.org/officeDocument/2006/relationships/slide" Target="slides/slide44.xml"/><Relationship Id="rId54" Type="http://schemas.openxmlformats.org/officeDocument/2006/relationships/slide" Target="slides/slide43.xml"/><Relationship Id="rId57" Type="http://schemas.openxmlformats.org/officeDocument/2006/relationships/slide" Target="slides/slide46.xml"/><Relationship Id="rId56" Type="http://schemas.openxmlformats.org/officeDocument/2006/relationships/slide" Target="slides/slide45.xml"/><Relationship Id="rId59" Type="http://schemas.openxmlformats.org/officeDocument/2006/relationships/slide" Target="slides/slide48.xml"/><Relationship Id="rId58" Type="http://schemas.openxmlformats.org/officeDocument/2006/relationships/slide" Target="slides/slide47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3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1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5" name="Google Shape;575;p1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76" name="Google Shape;576;p1:notes"/>
          <p:cNvSpPr txBox="1"/>
          <p:nvPr>
            <p:ph idx="12" type="sldNum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fr-FR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4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10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6" name="Google Shape;766;p10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3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p11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85" name="Google Shape;785;p11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6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p12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08" name="Google Shape;808;p12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4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13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16" name="Google Shape;816;p13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6" name="Google Shape;826;p14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9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15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1" name="Google Shape;841;p15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7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p16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9" name="Google Shape;849;p16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7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1" name="Google Shape;861;p17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0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p18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2" name="Google Shape;872;p18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2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p19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84" name="Google Shape;884;p19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2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3" name="Google Shape;603;p2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4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20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96" name="Google Shape;896;p20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21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13" name="Google Shape;913;p21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22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31" name="Google Shape;931;p22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8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p23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50" name="Google Shape;950;p23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2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Google Shape;963;p24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64" name="Google Shape;964;p24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9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" name="Google Shape;980;p25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1" name="Google Shape;981;p25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2" name="Google Shape;992;p26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93" name="Google Shape;993;p26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2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p27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04" name="Google Shape;1004;p27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5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Google Shape;1016;p28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17" name="Google Shape;1017;p28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3" name="Shape 1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Google Shape;1034;p29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35" name="Google Shape;1035;p29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2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3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4" name="Google Shape;644;p3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5" name="Shape 1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Google Shape;1046;p30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47" name="Google Shape;1047;p30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4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1065;p31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66" name="Google Shape;1066;p31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6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p32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78" name="Google Shape;1078;p32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5" name="Shape 1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Google Shape;1096;p33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97" name="Google Shape;1097;p33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7" name="Shape 1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" name="Google Shape;1108;p34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09" name="Google Shape;1109;p34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3" name="Shape 1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4" name="Google Shape;1124;p35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5" name="Google Shape;1125;p35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3" name="Shape 1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4" name="Google Shape;1134;p36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5" name="Google Shape;1135;p36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3" name="Shape 1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4" name="Google Shape;1144;p37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5" name="Google Shape;1145;p37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9" name="Shape 1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0" name="Google Shape;1160;p38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1" name="Google Shape;1161;p38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39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1" name="Google Shape;1171;p39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4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0" name="Google Shape;650;p4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51" name="Google Shape;651;p4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6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" name="Google Shape;1187;p40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8" name="Google Shape;1188;p40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6" name="Shape 1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7" name="Google Shape;1197;p41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8" name="Google Shape;1198;p41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3" name="Shape 1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4" name="Google Shape;1214;p42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5" name="Google Shape;1215;p42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3" name="Shape 1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4" name="Google Shape;1224;p43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5" name="Google Shape;1225;p43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8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" name="Google Shape;1239;p44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0" name="Google Shape;1240;p44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0" name="Shape 1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1" name="Google Shape;1261;p45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2" name="Google Shape;1262;p45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2" name="Shape 1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3" name="Google Shape;1273;p46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4" name="Google Shape;1274;p46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3" name="Shape 1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4" name="Google Shape;1284;p47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5" name="Google Shape;1285;p47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Google Shape;1312;p48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3" name="Google Shape;1313;p48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3" name="Shape 1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4" name="Google Shape;1324;p49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5" name="Google Shape;1325;p49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8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5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0" name="Google Shape;680;p5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81" name="Google Shape;681;p5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50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6" name="Google Shape;1336;p50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8" name="Shape 1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9" name="Google Shape;1359;p51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0" name="Google Shape;1360;p51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0" name="Shape 1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1" name="Google Shape;1371;p52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2" name="Google Shape;1372;p52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0" name="Shape 1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1" name="Google Shape;1381;p53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82" name="Google Shape;1382;p53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5" name="Shape 1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6" name="Google Shape;1396;p54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7" name="Google Shape;1397;p54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9" name="Shape 1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0" name="Google Shape;1410;p55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11" name="Google Shape;1411;p55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7" name="Shape 1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8" name="Google Shape;1418;p56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19" name="Google Shape;1419;p56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1" name="Shape 1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2" name="Google Shape;1432;p57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33" name="Google Shape;1433;p57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8" name="Shape 1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9" name="Google Shape;1439;p58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40" name="Google Shape;1440;p58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3" name="Shape 1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" name="Google Shape;1454;p59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55" name="Google Shape;1455;p59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8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6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0" name="Google Shape;710;p6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60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72" name="Google Shape;1472;p60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61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8" name="Google Shape;1488;p61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7" name="Shape 1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8" name="Google Shape;1498;p62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9" name="Google Shape;1499;p62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9" name="Shape 1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0" name="Google Shape;1510;p63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11" name="Google Shape;1511;p63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1" name="Shape 1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2" name="Google Shape;1522;p64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23" name="Google Shape;1523;p64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7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8" name="Google Shape;1538;p65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39" name="Google Shape;1539;p65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5" name="Shape 1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" name="Google Shape;1556;p66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57" name="Google Shape;1557;p66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8" name="Shape 1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9" name="Google Shape;1569;p67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70" name="Google Shape;1570;p67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2" name="Shape 1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3" name="Google Shape;1583;p68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4" name="Google Shape;1584;p68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4" name="Shape 1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5" name="Google Shape;1595;p69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96" name="Google Shape;1596;p69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7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4" name="Google Shape;724;p7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5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p70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07" name="Google Shape;1607;p70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8" name="Shape 1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9" name="Google Shape;1619;p71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20" name="Google Shape;1620;p71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5" name="Shape 1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6" name="Google Shape;1636;p72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37" name="Google Shape;1637;p72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9" name="Shape 1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0" name="Google Shape;1650;p73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51" name="Google Shape;1651;p73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8" name="Shape 1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" name="Google Shape;1669;p74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70" name="Google Shape;1670;p74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2" name="Shape 1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3" name="Google Shape;1683;p75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84" name="Google Shape;1684;p75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7" name="Shape 1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8" name="Google Shape;1698;p76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99" name="Google Shape;1699;p76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9" name="Shape 1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" name="Google Shape;1710;p77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11" name="Google Shape;1711;p77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2" name="Shape 1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3" name="Google Shape;1723;p78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24" name="Google Shape;1724;p78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9" name="Shape 1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" name="Google Shape;1740;p79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41" name="Google Shape;1741;p79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9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8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41" name="Google Shape;741;p8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4" name="Shape 1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5" name="Google Shape;1755;p80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56" name="Google Shape;1756;p80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3" name="Shape 1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4" name="Google Shape;1774;p81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75" name="Google Shape;1775;p81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7" name="Shape 1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8" name="Google Shape;1788;p82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89" name="Google Shape;1789;p82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2" name="Shape 1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3" name="Google Shape;1803;p83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4" name="Google Shape;1804;p83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9" name="Shape 1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0" name="Google Shape;1830;p84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1" name="Google Shape;1831;p84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1" name="Shape 1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2" name="Google Shape;1842;p85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3" name="Google Shape;1843;p85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1" name="Shape 1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2" name="Google Shape;1852;p86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3" name="Google Shape;1853;p86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0" name="Shape 1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1" name="Google Shape;1881;p87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2" name="Google Shape;1882;p87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2" name="Shape 1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3" name="Google Shape;1893;p88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4" name="Google Shape;1894;p88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3" name="Shape 1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" name="Google Shape;1904;p89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5" name="Google Shape;1905;p89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8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p9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0" name="Google Shape;750;p9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4" name="Shape 1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" name="Google Shape;1935;p90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6" name="Google Shape;1936;p90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6" name="Shape 1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7" name="Google Shape;1947;p91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8" name="Google Shape;1948;p91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6" name="Shape 1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7" name="Google Shape;1957;p92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58" name="Google Shape;1958;p92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9" name="Shape 1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0" name="Google Shape;1970;p93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71" name="Google Shape;1971;p93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72" name="Google Shape;1972;p93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fr-FR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0" name="Shape 1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1" name="Google Shape;1981;p94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2" name="Google Shape;1982;p94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pn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6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2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1.png"/><Relationship Id="rId3" Type="http://schemas.openxmlformats.org/officeDocument/2006/relationships/image" Target="../media/image14.png"/><Relationship Id="rId4" Type="http://schemas.openxmlformats.org/officeDocument/2006/relationships/image" Target="../media/image9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1"/>
          <p:cNvSpPr txBox="1"/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51"/>
          <p:cNvSpPr txBox="1"/>
          <p:nvPr>
            <p:ph idx="1" type="body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72" name="Google Shape;72;p151"/>
          <p:cNvSpPr txBox="1"/>
          <p:nvPr>
            <p:ph idx="2" type="body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3" name="Google Shape;73;p151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51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51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2"/>
          <p:cNvSpPr txBox="1"/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52"/>
          <p:cNvSpPr/>
          <p:nvPr>
            <p:ph idx="2" type="pic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  <a:noFill/>
          <a:ln>
            <a:noFill/>
          </a:ln>
        </p:spPr>
      </p:sp>
      <p:sp>
        <p:nvSpPr>
          <p:cNvPr id="79" name="Google Shape;79;p152"/>
          <p:cNvSpPr txBox="1"/>
          <p:nvPr>
            <p:ph idx="1" type="body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80" name="Google Shape;80;p152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52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52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53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53"/>
          <p:cNvSpPr txBox="1"/>
          <p:nvPr>
            <p:ph idx="1" type="body"/>
          </p:nvPr>
        </p:nvSpPr>
        <p:spPr>
          <a:xfrm rot="5400000">
            <a:off x="2940844" y="-942181"/>
            <a:ext cx="3262312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" name="Google Shape;86;p153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53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53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54"/>
          <p:cNvSpPr txBox="1"/>
          <p:nvPr>
            <p:ph type="title"/>
          </p:nvPr>
        </p:nvSpPr>
        <p:spPr>
          <a:xfrm rot="5400000">
            <a:off x="5350669" y="1467644"/>
            <a:ext cx="4357687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54"/>
          <p:cNvSpPr txBox="1"/>
          <p:nvPr>
            <p:ph idx="1" type="body"/>
          </p:nvPr>
        </p:nvSpPr>
        <p:spPr>
          <a:xfrm rot="5400000">
            <a:off x="1331119" y="-427831"/>
            <a:ext cx="4357687" cy="5762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" name="Google Shape;92;p154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54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54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01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8" name="Google Shape;98;p101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9" name="Google Shape;99;p101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19"/>
          <p:cNvSpPr/>
          <p:nvPr/>
        </p:nvSpPr>
        <p:spPr>
          <a:xfrm>
            <a:off x="46346" y="31146"/>
            <a:ext cx="9081612" cy="619967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2" name="Google Shape;102;p11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A98FC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03" name="Google Shape;103;p119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46347" y="0"/>
            <a:ext cx="362001" cy="3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able of contents">
  <p:cSld name="1_Table of contents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105" name="Google Shape;105;p120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21"/>
          <p:cNvSpPr/>
          <p:nvPr/>
        </p:nvSpPr>
        <p:spPr>
          <a:xfrm>
            <a:off x="1" y="-1082"/>
            <a:ext cx="9143999" cy="817813"/>
          </a:xfrm>
          <a:prstGeom prst="roundRect">
            <a:avLst>
              <a:gd fmla="val 0" name="adj"/>
            </a:avLst>
          </a:prstGeom>
          <a:solidFill>
            <a:srgbClr val="EAEAEA">
              <a:alpha val="6470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67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21"/>
          <p:cNvSpPr/>
          <p:nvPr>
            <p:ph idx="1" type="body"/>
          </p:nvPr>
        </p:nvSpPr>
        <p:spPr>
          <a:xfrm>
            <a:off x="582639" y="486748"/>
            <a:ext cx="8359303" cy="24866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Arial"/>
              <a:buNone/>
              <a:defRPr b="0" i="1" sz="12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9" name="Google Shape;109;p121"/>
          <p:cNvSpPr/>
          <p:nvPr>
            <p:ph idx="2" type="body"/>
          </p:nvPr>
        </p:nvSpPr>
        <p:spPr>
          <a:xfrm>
            <a:off x="582639" y="50548"/>
            <a:ext cx="8341640" cy="354903"/>
          </a:xfrm>
          <a:prstGeom prst="roundRect">
            <a:avLst>
              <a:gd fmla="val 9546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5A5A5"/>
              </a:buClr>
              <a:buSzPts val="1500"/>
              <a:buFont typeface="Arial"/>
              <a:buNone/>
              <a:defRPr b="1" i="0" sz="15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Image générée" id="110" name="Google Shape;110;p121"/>
          <p:cNvPicPr preferRelativeResize="0"/>
          <p:nvPr/>
        </p:nvPicPr>
        <p:blipFill rotWithShape="1">
          <a:blip r:embed="rId2">
            <a:alphaModFix/>
          </a:blip>
          <a:srcRect b="63332" l="6888" r="75639" t="26126"/>
          <a:stretch/>
        </p:blipFill>
        <p:spPr>
          <a:xfrm>
            <a:off x="147849" y="97476"/>
            <a:ext cx="430139" cy="389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>
  <p:cSld name="Vide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22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3" name="Google Shape;113;p122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4" name="Google Shape;114;p122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cript">
  <p:cSld name="1_scrip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55"/>
          <p:cNvSpPr/>
          <p:nvPr/>
        </p:nvSpPr>
        <p:spPr>
          <a:xfrm>
            <a:off x="62388" y="43178"/>
            <a:ext cx="9029849" cy="646913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7" name="Google Shape;117;p155"/>
          <p:cNvSpPr/>
          <p:nvPr/>
        </p:nvSpPr>
        <p:spPr>
          <a:xfrm>
            <a:off x="0" y="0"/>
            <a:ext cx="9092237" cy="5143500"/>
          </a:xfrm>
          <a:prstGeom prst="rect">
            <a:avLst/>
          </a:prstGeom>
          <a:noFill/>
          <a:ln cap="flat" cmpd="sng" w="76200">
            <a:solidFill>
              <a:srgbClr val="8BC14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18" name="Google Shape;118;p155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0" y="43178"/>
            <a:ext cx="646826" cy="6469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97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97"/>
          <p:cNvSpPr txBox="1"/>
          <p:nvPr>
            <p:ph idx="1" type="body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" name="Google Shape;15;p97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97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97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56"/>
          <p:cNvSpPr txBox="1"/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Calibri"/>
              <a:buNone/>
              <a:defRPr b="0" i="0" sz="4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1" name="Google Shape;121;p156"/>
          <p:cNvSpPr txBox="1"/>
          <p:nvPr>
            <p:ph idx="1" type="subTitle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2" name="Google Shape;122;p156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3" name="Google Shape;123;p156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4" name="Google Shape;124;p156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57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7" name="Google Shape;127;p157"/>
          <p:cNvSpPr txBox="1"/>
          <p:nvPr>
            <p:ph idx="1" type="body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8" name="Google Shape;128;p157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9" name="Google Shape;129;p157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0" name="Google Shape;130;p157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58"/>
          <p:cNvSpPr txBox="1"/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Calibri"/>
              <a:buNone/>
              <a:defRPr b="0" i="0" sz="4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3" name="Google Shape;133;p158"/>
          <p:cNvSpPr txBox="1"/>
          <p:nvPr>
            <p:ph idx="1" type="body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4" name="Google Shape;134;p158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5" name="Google Shape;135;p158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6" name="Google Shape;136;p158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5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9" name="Google Shape;139;p159"/>
          <p:cNvSpPr txBox="1"/>
          <p:nvPr>
            <p:ph idx="1" type="body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0" name="Google Shape;140;p159"/>
          <p:cNvSpPr txBox="1"/>
          <p:nvPr>
            <p:ph idx="2" type="body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1" name="Google Shape;141;p159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2" name="Google Shape;142;p159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3" name="Google Shape;143;p159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60"/>
          <p:cNvSpPr txBox="1"/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46" name="Google Shape;146;p160"/>
          <p:cNvSpPr txBox="1"/>
          <p:nvPr>
            <p:ph idx="1" type="body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7" name="Google Shape;147;p160"/>
          <p:cNvSpPr txBox="1"/>
          <p:nvPr>
            <p:ph idx="2" type="body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8" name="Google Shape;148;p160"/>
          <p:cNvSpPr txBox="1"/>
          <p:nvPr>
            <p:ph idx="3" type="body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9" name="Google Shape;149;p160"/>
          <p:cNvSpPr txBox="1"/>
          <p:nvPr>
            <p:ph idx="4" type="body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0" name="Google Shape;150;p160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1" name="Google Shape;151;p160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" name="Google Shape;152;p160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6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55" name="Google Shape;155;p161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6" name="Google Shape;156;p161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7" name="Google Shape;157;p161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62"/>
          <p:cNvSpPr txBox="1"/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60" name="Google Shape;160;p162"/>
          <p:cNvSpPr txBox="1"/>
          <p:nvPr>
            <p:ph idx="1" type="body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6195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2385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2385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1" name="Google Shape;161;p162"/>
          <p:cNvSpPr txBox="1"/>
          <p:nvPr>
            <p:ph idx="2" type="body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2" name="Google Shape;162;p162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3" name="Google Shape;163;p162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4" name="Google Shape;164;p162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63"/>
          <p:cNvSpPr txBox="1"/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67" name="Google Shape;167;p163"/>
          <p:cNvSpPr/>
          <p:nvPr>
            <p:ph idx="2" type="pic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  <a:noFill/>
          <a:ln>
            <a:noFill/>
          </a:ln>
        </p:spPr>
      </p:sp>
      <p:sp>
        <p:nvSpPr>
          <p:cNvPr id="168" name="Google Shape;168;p163"/>
          <p:cNvSpPr txBox="1"/>
          <p:nvPr>
            <p:ph idx="1" type="body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9" name="Google Shape;169;p163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0" name="Google Shape;170;p163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1" name="Google Shape;171;p163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6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74" name="Google Shape;174;p164"/>
          <p:cNvSpPr txBox="1"/>
          <p:nvPr>
            <p:ph idx="1" type="body"/>
          </p:nvPr>
        </p:nvSpPr>
        <p:spPr>
          <a:xfrm rot="5400000">
            <a:off x="2940249" y="-942377"/>
            <a:ext cx="3263502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5" name="Google Shape;175;p164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6" name="Google Shape;176;p164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7" name="Google Shape;177;p164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65"/>
          <p:cNvSpPr txBox="1"/>
          <p:nvPr>
            <p:ph type="title"/>
          </p:nvPr>
        </p:nvSpPr>
        <p:spPr>
          <a:xfrm rot="5400000">
            <a:off x="5350072" y="1467447"/>
            <a:ext cx="4358880" cy="19716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80" name="Google Shape;180;p165"/>
          <p:cNvSpPr txBox="1"/>
          <p:nvPr>
            <p:ph idx="1" type="body"/>
          </p:nvPr>
        </p:nvSpPr>
        <p:spPr>
          <a:xfrm rot="5400000">
            <a:off x="1349572" y="-447078"/>
            <a:ext cx="4358880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1" name="Google Shape;181;p165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2" name="Google Shape;182;p165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3" name="Google Shape;183;p165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8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98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98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66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86" name="Google Shape;186;p166"/>
          <p:cNvSpPr/>
          <p:nvPr/>
        </p:nvSpPr>
        <p:spPr>
          <a:xfrm flipH="1" rot="-10799991">
            <a:off x="371475" y="223443"/>
            <a:ext cx="342900" cy="239197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 2"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67"/>
          <p:cNvSpPr/>
          <p:nvPr/>
        </p:nvSpPr>
        <p:spPr>
          <a:xfrm>
            <a:off x="0" y="-2852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89" name="Google Shape;189;p167"/>
          <p:cNvSpPr/>
          <p:nvPr/>
        </p:nvSpPr>
        <p:spPr>
          <a:xfrm flipH="1" rot="-10799991">
            <a:off x="439808" y="223432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90" name="Google Shape;190;p167"/>
          <p:cNvSpPr txBox="1"/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67171"/>
              </a:buClr>
              <a:buSzPts val="1500"/>
              <a:buFont typeface="Calibri"/>
              <a:buNone/>
              <a:defRPr b="1" i="0" sz="1500" u="none" cap="none" strike="noStrike">
                <a:solidFill>
                  <a:srgbClr val="76717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91" name="Google Shape;191;p167"/>
          <p:cNvSpPr txBox="1"/>
          <p:nvPr>
            <p:ph idx="1" type="body"/>
          </p:nvPr>
        </p:nvSpPr>
        <p:spPr>
          <a:xfrm>
            <a:off x="747714" y="514267"/>
            <a:ext cx="7634700" cy="21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FABAB"/>
              </a:buClr>
              <a:buSzPts val="1050"/>
              <a:buFont typeface="Arial"/>
              <a:buNone/>
              <a:defRPr b="0" i="1" sz="105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 3"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68"/>
          <p:cNvSpPr/>
          <p:nvPr/>
        </p:nvSpPr>
        <p:spPr>
          <a:xfrm>
            <a:off x="0" y="-2852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94" name="Google Shape;194;p168"/>
          <p:cNvSpPr/>
          <p:nvPr/>
        </p:nvSpPr>
        <p:spPr>
          <a:xfrm flipH="1" rot="-10799991">
            <a:off x="439808" y="223432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95" name="Google Shape;195;p168"/>
          <p:cNvSpPr txBox="1"/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67171"/>
              </a:buClr>
              <a:buSzPts val="1500"/>
              <a:buFont typeface="Calibri"/>
              <a:buNone/>
              <a:defRPr b="1" i="0" sz="1500" u="none" cap="none" strike="noStrike">
                <a:solidFill>
                  <a:srgbClr val="76717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96" name="Google Shape;196;p168"/>
          <p:cNvSpPr txBox="1"/>
          <p:nvPr>
            <p:ph idx="1" type="body"/>
          </p:nvPr>
        </p:nvSpPr>
        <p:spPr>
          <a:xfrm>
            <a:off x="747714" y="514267"/>
            <a:ext cx="7634700" cy="21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FABAB"/>
              </a:buClr>
              <a:buSzPts val="1050"/>
              <a:buFont typeface="Arial"/>
              <a:buNone/>
              <a:defRPr b="0" i="1" sz="105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69"/>
          <p:cNvSpPr/>
          <p:nvPr/>
        </p:nvSpPr>
        <p:spPr>
          <a:xfrm>
            <a:off x="0" y="-2852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99" name="Google Shape;199;p169"/>
          <p:cNvSpPr/>
          <p:nvPr/>
        </p:nvSpPr>
        <p:spPr>
          <a:xfrm flipH="1" rot="-10799991">
            <a:off x="439808" y="223432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00" name="Google Shape;200;p169"/>
          <p:cNvSpPr txBox="1"/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500"/>
              <a:buFont typeface="Calibri"/>
              <a:buNone/>
              <a:defRPr b="1" i="0" sz="15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01" name="Google Shape;201;p169"/>
          <p:cNvSpPr txBox="1"/>
          <p:nvPr>
            <p:ph idx="1" type="body"/>
          </p:nvPr>
        </p:nvSpPr>
        <p:spPr>
          <a:xfrm>
            <a:off x="747714" y="514267"/>
            <a:ext cx="7634700" cy="21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EABAB"/>
              </a:buClr>
              <a:buSzPts val="1050"/>
              <a:buFont typeface="Arial"/>
              <a:buNone/>
              <a:defRPr b="0" i="1" sz="105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apositive de titre">
  <p:cSld name="1_Diapositive de titre"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70"/>
          <p:cNvSpPr txBox="1"/>
          <p:nvPr>
            <p:ph idx="1" type="subTitle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00" spcFirstLastPara="1" rIns="91400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4" name="Google Shape;204;p170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5" name="Google Shape;205;p170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6" name="Google Shape;206;p170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07" name="Google Shape;207;p170"/>
          <p:cNvSpPr/>
          <p:nvPr/>
        </p:nvSpPr>
        <p:spPr>
          <a:xfrm>
            <a:off x="0" y="-1987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08" name="Google Shape;208;p170"/>
          <p:cNvSpPr/>
          <p:nvPr/>
        </p:nvSpPr>
        <p:spPr>
          <a:xfrm flipH="1">
            <a:off x="8515350" y="272418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09" name="Google Shape;209;p170"/>
          <p:cNvSpPr txBox="1"/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lv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350"/>
              <a:buFont typeface="Calibri"/>
              <a:buNone/>
              <a:defRPr b="0" i="1" sz="135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03"/>
          <p:cNvSpPr txBox="1"/>
          <p:nvPr>
            <p:ph type="title"/>
          </p:nvPr>
        </p:nvSpPr>
        <p:spPr>
          <a:xfrm>
            <a:off x="1966298" y="1631088"/>
            <a:ext cx="2305504" cy="451503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13" name="Google Shape;213;p103"/>
          <p:cNvSpPr txBox="1"/>
          <p:nvPr>
            <p:ph idx="1" type="subTitle"/>
          </p:nvPr>
        </p:nvSpPr>
        <p:spPr>
          <a:xfrm>
            <a:off x="1966307" y="2129189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4" name="Google Shape;214;p103"/>
          <p:cNvSpPr txBox="1"/>
          <p:nvPr>
            <p:ph idx="2" type="subTitle"/>
          </p:nvPr>
        </p:nvSpPr>
        <p:spPr>
          <a:xfrm>
            <a:off x="6015188" y="2129189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5" name="Google Shape;215;p103"/>
          <p:cNvSpPr txBox="1"/>
          <p:nvPr>
            <p:ph idx="3" type="title"/>
          </p:nvPr>
        </p:nvSpPr>
        <p:spPr>
          <a:xfrm>
            <a:off x="1966325" y="3138028"/>
            <a:ext cx="2305504" cy="527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16" name="Google Shape;216;p103"/>
          <p:cNvSpPr txBox="1"/>
          <p:nvPr>
            <p:ph idx="4" type="subTitle"/>
          </p:nvPr>
        </p:nvSpPr>
        <p:spPr>
          <a:xfrm>
            <a:off x="1966307" y="3626574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7" name="Google Shape;217;p103"/>
          <p:cNvSpPr txBox="1"/>
          <p:nvPr>
            <p:ph idx="5" type="subTitle"/>
          </p:nvPr>
        </p:nvSpPr>
        <p:spPr>
          <a:xfrm>
            <a:off x="6015188" y="3626574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8" name="Google Shape;218;p103"/>
          <p:cNvSpPr txBox="1"/>
          <p:nvPr>
            <p:ph idx="6" type="title"/>
          </p:nvPr>
        </p:nvSpPr>
        <p:spPr>
          <a:xfrm>
            <a:off x="823316" y="1815449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t" bIns="68550" lIns="91425" spcFirstLastPara="1" rIns="91425" wrap="square" tIns="6855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b="0" i="0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19" name="Google Shape;219;p103"/>
          <p:cNvSpPr txBox="1"/>
          <p:nvPr>
            <p:ph idx="7" type="title"/>
          </p:nvPr>
        </p:nvSpPr>
        <p:spPr>
          <a:xfrm>
            <a:off x="823316" y="3349118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t" bIns="68550" lIns="91425" spcFirstLastPara="1" rIns="91425" wrap="square" tIns="6855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b="0" i="0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20" name="Google Shape;220;p103"/>
          <p:cNvSpPr txBox="1"/>
          <p:nvPr>
            <p:ph idx="8" type="title"/>
          </p:nvPr>
        </p:nvSpPr>
        <p:spPr>
          <a:xfrm>
            <a:off x="4872197" y="1815449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t" bIns="68550" lIns="91425" spcFirstLastPara="1" rIns="91425" wrap="square" tIns="6855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b="0" i="0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21" name="Google Shape;221;p103"/>
          <p:cNvSpPr txBox="1"/>
          <p:nvPr>
            <p:ph idx="9" type="title"/>
          </p:nvPr>
        </p:nvSpPr>
        <p:spPr>
          <a:xfrm>
            <a:off x="4872197" y="3349118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t" bIns="68550" lIns="91425" spcFirstLastPara="1" rIns="91425" wrap="square" tIns="6855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b="0" i="0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22" name="Google Shape;222;p103"/>
          <p:cNvSpPr txBox="1"/>
          <p:nvPr>
            <p:ph idx="13" type="title"/>
          </p:nvPr>
        </p:nvSpPr>
        <p:spPr>
          <a:xfrm>
            <a:off x="6015197" y="1631088"/>
            <a:ext cx="2305504" cy="451503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23" name="Google Shape;223;p103"/>
          <p:cNvSpPr txBox="1"/>
          <p:nvPr>
            <p:ph idx="14" type="title"/>
          </p:nvPr>
        </p:nvSpPr>
        <p:spPr>
          <a:xfrm>
            <a:off x="6015224" y="3138028"/>
            <a:ext cx="2305504" cy="527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24" name="Google Shape;224;p103"/>
          <p:cNvSpPr txBox="1"/>
          <p:nvPr>
            <p:ph idx="15" type="title"/>
          </p:nvPr>
        </p:nvSpPr>
        <p:spPr>
          <a:xfrm>
            <a:off x="719998" y="445029"/>
            <a:ext cx="7704002" cy="572697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b="0" i="0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able of contents">
  <p:cSld name="1_Table of contents"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226" name="Google Shape;226;p134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36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0" name="Google Shape;230;p136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1" name="Google Shape;231;p136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descr="Image générée" id="232" name="Google Shape;232;p136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13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235" name="Google Shape;235;p137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99"/>
          <p:cNvSpPr txBox="1"/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4" name="Google Shape;24;p99"/>
          <p:cNvSpPr txBox="1"/>
          <p:nvPr>
            <p:ph idx="1" type="subTitle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/>
            </a:lvl9pPr>
          </a:lstStyle>
          <a:p/>
        </p:txBody>
      </p:sp>
      <p:sp>
        <p:nvSpPr>
          <p:cNvPr id="25" name="Google Shape;25;p99"/>
          <p:cNvSpPr txBox="1"/>
          <p:nvPr>
            <p:ph idx="2" type="subTitle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/>
            </a:lvl9pPr>
          </a:lstStyle>
          <a:p/>
        </p:txBody>
      </p:sp>
      <p:sp>
        <p:nvSpPr>
          <p:cNvPr id="26" name="Google Shape;26;p99"/>
          <p:cNvSpPr txBox="1"/>
          <p:nvPr>
            <p:ph idx="3" type="title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7" name="Google Shape;27;p99"/>
          <p:cNvSpPr txBox="1"/>
          <p:nvPr>
            <p:ph idx="4" type="subTitle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/>
            </a:lvl9pPr>
          </a:lstStyle>
          <a:p/>
        </p:txBody>
      </p:sp>
      <p:sp>
        <p:nvSpPr>
          <p:cNvPr id="28" name="Google Shape;28;p99"/>
          <p:cNvSpPr txBox="1"/>
          <p:nvPr>
            <p:ph idx="5" type="subTitle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/>
            </a:lvl9pPr>
          </a:lstStyle>
          <a:p/>
        </p:txBody>
      </p:sp>
      <p:sp>
        <p:nvSpPr>
          <p:cNvPr id="29" name="Google Shape;29;p99"/>
          <p:cNvSpPr txBox="1"/>
          <p:nvPr>
            <p:ph idx="6" type="title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30" name="Google Shape;30;p99"/>
          <p:cNvSpPr txBox="1"/>
          <p:nvPr>
            <p:ph idx="7" type="title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31" name="Google Shape;31;p99"/>
          <p:cNvSpPr txBox="1"/>
          <p:nvPr>
            <p:ph idx="8" type="title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32" name="Google Shape;32;p99"/>
          <p:cNvSpPr txBox="1"/>
          <p:nvPr>
            <p:ph idx="9" type="title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33" name="Google Shape;33;p99"/>
          <p:cNvSpPr txBox="1"/>
          <p:nvPr>
            <p:ph idx="13" type="title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99"/>
          <p:cNvSpPr txBox="1"/>
          <p:nvPr>
            <p:ph idx="14" type="title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5" name="Google Shape;35;p99"/>
          <p:cNvSpPr txBox="1"/>
          <p:nvPr>
            <p:ph idx="15"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position personnalisée">
  <p:cSld name="Disposition personnalisée"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38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8" name="Google Shape;238;p138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9" name="Google Shape;239;p138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40" name="Google Shape;240;p138"/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138"/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705"/>
              </a:srgbClr>
            </a:outerShdw>
          </a:effectLst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138"/>
          <p:cNvSpPr txBox="1"/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4100"/>
              <a:buFont typeface="Calibri"/>
              <a:buNone/>
              <a:defRPr b="1" i="0" sz="41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43" name="Google Shape;243;p138"/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4" name="Google Shape;244;p1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sposition personnalisée">
  <p:cSld name="1_Disposition personnalisée"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39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7" name="Google Shape;247;p139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8" name="Google Shape;248;p139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49" name="Google Shape;249;p139"/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139"/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3921"/>
              </a:srgbClr>
            </a:outerShdw>
          </a:effectLst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139"/>
          <p:cNvSpPr txBox="1"/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4100"/>
              <a:buFont typeface="Calibri"/>
              <a:buNone/>
              <a:defRPr b="1" i="0" sz="41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52" name="Google Shape;252;p139"/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3" name="Google Shape;253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255" name="Google Shape;255;p140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 2"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42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142"/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70AD47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270000" lIns="539975" spcFirstLastPara="1" rIns="539975" wrap="square" tIns="27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142"/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142"/>
          <p:cNvSpPr txBox="1"/>
          <p:nvPr>
            <p:ph idx="1" type="body"/>
          </p:nvPr>
        </p:nvSpPr>
        <p:spPr>
          <a:xfrm>
            <a:off x="2786405" y="60771"/>
            <a:ext cx="3568199" cy="6234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457200" lvl="0" marL="457200" marR="0" rtl="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Char char="•"/>
              <a:defRPr b="1" i="0" sz="3600" u="none" cap="none" strike="noStrike">
                <a:solidFill>
                  <a:srgbClr val="000000"/>
                </a:solidFill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2" name="Google Shape;262;p142"/>
          <p:cNvSpPr txBox="1"/>
          <p:nvPr>
            <p:ph idx="2" type="body"/>
          </p:nvPr>
        </p:nvSpPr>
        <p:spPr>
          <a:xfrm>
            <a:off x="503496" y="1259000"/>
            <a:ext cx="8134200" cy="5885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374650" lvl="0" marL="457200" marR="0" rtl="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•"/>
              <a:defRPr b="0" i="0" sz="2300" u="none" cap="none" strike="noStrike">
                <a:solidFill>
                  <a:srgbClr val="000000"/>
                </a:solidFill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43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143"/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70AD47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270000" lIns="539975" spcFirstLastPara="1" rIns="539975" wrap="square" tIns="27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143"/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143"/>
          <p:cNvSpPr txBox="1"/>
          <p:nvPr>
            <p:ph idx="1" type="body"/>
          </p:nvPr>
        </p:nvSpPr>
        <p:spPr>
          <a:xfrm>
            <a:off x="2786405" y="60771"/>
            <a:ext cx="3568199" cy="530699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sp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8" name="Google Shape;268;p143"/>
          <p:cNvSpPr txBox="1"/>
          <p:nvPr>
            <p:ph idx="2" type="body"/>
          </p:nvPr>
        </p:nvSpPr>
        <p:spPr>
          <a:xfrm>
            <a:off x="503496" y="1259000"/>
            <a:ext cx="8134200" cy="233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sposition personnalisée">
  <p:cSld name="1_Disposition personnalisée 2"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44"/>
          <p:cNvSpPr txBox="1"/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b="0" i="0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71" name="Google Shape;271;p144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2" name="Google Shape;272;p144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3" name="Google Shape;273;p144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45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6" name="Google Shape;276;p145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7" name="Google Shape;277;p145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78" name="Google Shape;278;p145"/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145"/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705"/>
              </a:srgbClr>
            </a:outerShdw>
          </a:effectLst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145"/>
          <p:cNvSpPr txBox="1"/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4100"/>
              <a:buFont typeface="Calibri"/>
              <a:buNone/>
              <a:defRPr b="1" i="0" sz="41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81" name="Google Shape;281;p145"/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2" name="Google Shape;282;p1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able of contents">
  <p:cSld name="1_Table of contents"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288" name="Google Shape;288;p106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46"/>
          <p:cNvSpPr txBox="1"/>
          <p:nvPr>
            <p:ph type="ctrTitle"/>
          </p:nvPr>
        </p:nvSpPr>
        <p:spPr>
          <a:xfrm>
            <a:off x="1143000" y="841375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46"/>
          <p:cNvSpPr txBox="1"/>
          <p:nvPr>
            <p:ph idx="1" type="subTitle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9" name="Google Shape;39;p146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46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46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solidFill>
          <a:srgbClr val="163EF5"/>
        </a:solidFill>
      </p:bgPr>
    </p:bg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23"/>
          <p:cNvSpPr/>
          <p:nvPr/>
        </p:nvSpPr>
        <p:spPr>
          <a:xfrm>
            <a:off x="27" y="2824499"/>
            <a:ext cx="7370402" cy="23190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163DF0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123"/>
          <p:cNvSpPr/>
          <p:nvPr/>
        </p:nvSpPr>
        <p:spPr>
          <a:xfrm flipH="1">
            <a:off x="3582600" y="1550703"/>
            <a:ext cx="5561399" cy="3592796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E4BF22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123"/>
          <p:cNvSpPr/>
          <p:nvPr/>
        </p:nvSpPr>
        <p:spPr>
          <a:xfrm rot="10799991">
            <a:off x="5058909" y="9"/>
            <a:ext cx="4085100" cy="2052599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DCB821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123"/>
          <p:cNvSpPr/>
          <p:nvPr/>
        </p:nvSpPr>
        <p:spPr>
          <a:xfrm>
            <a:off x="203271" y="206252"/>
            <a:ext cx="8737503" cy="4730995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0000"/>
              </a:srgbClr>
            </a:outerShdw>
          </a:effectLst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4" name="Google Shape;294;p123"/>
          <p:cNvGrpSpPr/>
          <p:nvPr/>
        </p:nvGrpSpPr>
        <p:grpSpPr>
          <a:xfrm>
            <a:off x="255199" y="594"/>
            <a:ext cx="2250366" cy="1044299"/>
            <a:chOff x="255199" y="594"/>
            <a:chExt cx="2250366" cy="1044299"/>
          </a:xfrm>
        </p:grpSpPr>
        <p:sp>
          <p:nvSpPr>
            <p:cNvPr id="295" name="Google Shape;295;p123"/>
            <p:cNvSpPr/>
            <p:nvPr/>
          </p:nvSpPr>
          <p:spPr>
            <a:xfrm>
              <a:off x="764063" y="594"/>
              <a:ext cx="1741502" cy="1044299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10235" y="0"/>
                  </a:lnTo>
                  <a:lnTo>
                    <a:pt x="120000" y="0"/>
                  </a:lnTo>
                  <a:lnTo>
                    <a:pt x="9765" y="120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123"/>
            <p:cNvSpPr/>
            <p:nvPr/>
          </p:nvSpPr>
          <p:spPr>
            <a:xfrm>
              <a:off x="509631" y="594"/>
              <a:ext cx="1741502" cy="1044299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10235" y="0"/>
                  </a:lnTo>
                  <a:lnTo>
                    <a:pt x="120000" y="0"/>
                  </a:lnTo>
                  <a:lnTo>
                    <a:pt x="9765" y="120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123"/>
            <p:cNvSpPr/>
            <p:nvPr/>
          </p:nvSpPr>
          <p:spPr>
            <a:xfrm>
              <a:off x="255199" y="594"/>
              <a:ext cx="1741502" cy="1044299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10235" y="0"/>
                  </a:lnTo>
                  <a:lnTo>
                    <a:pt x="120000" y="0"/>
                  </a:lnTo>
                  <a:lnTo>
                    <a:pt x="9765" y="120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8" name="Google Shape;298;p123"/>
          <p:cNvGrpSpPr/>
          <p:nvPr/>
        </p:nvGrpSpPr>
        <p:grpSpPr>
          <a:xfrm>
            <a:off x="7057467" y="5084"/>
            <a:ext cx="1851285" cy="752112"/>
            <a:chOff x="7057467" y="5084"/>
            <a:chExt cx="1851285" cy="752112"/>
          </a:xfrm>
        </p:grpSpPr>
        <p:sp>
          <p:nvSpPr>
            <p:cNvPr id="299" name="Google Shape;299;p123"/>
            <p:cNvSpPr/>
            <p:nvPr/>
          </p:nvSpPr>
          <p:spPr>
            <a:xfrm>
              <a:off x="7659508" y="5084"/>
              <a:ext cx="1249244" cy="752112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14167" y="0"/>
                  </a:lnTo>
                  <a:lnTo>
                    <a:pt x="120000" y="0"/>
                  </a:lnTo>
                  <a:lnTo>
                    <a:pt x="5833" y="120000"/>
                  </a:lnTo>
                  <a:close/>
                </a:path>
              </a:pathLst>
            </a:custGeom>
            <a:solidFill>
              <a:srgbClr val="DCB821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123"/>
            <p:cNvSpPr/>
            <p:nvPr/>
          </p:nvSpPr>
          <p:spPr>
            <a:xfrm>
              <a:off x="7358487" y="5084"/>
              <a:ext cx="1249244" cy="752112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14167" y="0"/>
                  </a:lnTo>
                  <a:lnTo>
                    <a:pt x="120000" y="0"/>
                  </a:lnTo>
                  <a:lnTo>
                    <a:pt x="5833" y="120000"/>
                  </a:lnTo>
                  <a:close/>
                </a:path>
              </a:pathLst>
            </a:custGeom>
            <a:solidFill>
              <a:srgbClr val="DCB821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123"/>
            <p:cNvSpPr/>
            <p:nvPr/>
          </p:nvSpPr>
          <p:spPr>
            <a:xfrm>
              <a:off x="7057467" y="5084"/>
              <a:ext cx="1249244" cy="752112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14167" y="0"/>
                  </a:lnTo>
                  <a:lnTo>
                    <a:pt x="120000" y="0"/>
                  </a:lnTo>
                  <a:lnTo>
                    <a:pt x="5833" y="120000"/>
                  </a:lnTo>
                  <a:close/>
                </a:path>
              </a:pathLst>
            </a:custGeom>
            <a:solidFill>
              <a:srgbClr val="DCB821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2" name="Google Shape;302;p123"/>
          <p:cNvGrpSpPr/>
          <p:nvPr/>
        </p:nvGrpSpPr>
        <p:grpSpPr>
          <a:xfrm>
            <a:off x="6553029" y="4217852"/>
            <a:ext cx="2389071" cy="925738"/>
            <a:chOff x="6553029" y="4217852"/>
            <a:chExt cx="2389071" cy="925738"/>
          </a:xfrm>
        </p:grpSpPr>
        <p:sp>
          <p:nvSpPr>
            <p:cNvPr id="303" name="Google Shape;303;p123"/>
            <p:cNvSpPr/>
            <p:nvPr/>
          </p:nvSpPr>
          <p:spPr>
            <a:xfrm>
              <a:off x="7329958" y="4217852"/>
              <a:ext cx="1612142" cy="925738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08890" y="0"/>
                  </a:lnTo>
                  <a:lnTo>
                    <a:pt x="120000" y="0"/>
                  </a:lnTo>
                  <a:lnTo>
                    <a:pt x="11110" y="120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123"/>
            <p:cNvSpPr/>
            <p:nvPr/>
          </p:nvSpPr>
          <p:spPr>
            <a:xfrm>
              <a:off x="6941493" y="4217852"/>
              <a:ext cx="1612142" cy="925738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08890" y="0"/>
                  </a:lnTo>
                  <a:lnTo>
                    <a:pt x="120000" y="0"/>
                  </a:lnTo>
                  <a:lnTo>
                    <a:pt x="11110" y="120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123"/>
            <p:cNvSpPr/>
            <p:nvPr/>
          </p:nvSpPr>
          <p:spPr>
            <a:xfrm>
              <a:off x="6553029" y="4217852"/>
              <a:ext cx="1612142" cy="925738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08890" y="0"/>
                  </a:lnTo>
                  <a:lnTo>
                    <a:pt x="120000" y="0"/>
                  </a:lnTo>
                  <a:lnTo>
                    <a:pt x="11110" y="120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6" name="Google Shape;306;p123"/>
          <p:cNvSpPr txBox="1"/>
          <p:nvPr>
            <p:ph type="ctrTitle"/>
          </p:nvPr>
        </p:nvSpPr>
        <p:spPr>
          <a:xfrm>
            <a:off x="1858700" y="1822828"/>
            <a:ext cx="5361300" cy="1448098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E2DE"/>
              </a:buClr>
              <a:buSzPts val="3800"/>
              <a:buFont typeface="Nunito"/>
              <a:buNone/>
              <a:defRPr b="0" i="0" sz="3800" u="none" cap="none" strike="noStrike">
                <a:solidFill>
                  <a:srgbClr val="D0E2DE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07" name="Google Shape;307;p123"/>
          <p:cNvSpPr txBox="1"/>
          <p:nvPr>
            <p:ph idx="1" type="subTitle"/>
          </p:nvPr>
        </p:nvSpPr>
        <p:spPr>
          <a:xfrm>
            <a:off x="1858700" y="3413153"/>
            <a:ext cx="5361300" cy="522597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None/>
              <a:defRPr b="0" i="0" sz="1600" u="none" cap="none" strike="noStrike">
                <a:solidFill>
                  <a:srgbClr val="D0E2DE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8" name="Google Shape;308;p123"/>
          <p:cNvSpPr txBox="1"/>
          <p:nvPr>
            <p:ph idx="12" type="sldNum"/>
          </p:nvPr>
        </p:nvSpPr>
        <p:spPr>
          <a:xfrm>
            <a:off x="8390735" y="4543671"/>
            <a:ext cx="548704" cy="3936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_HEADER" type="secHead">
  <p:cSld name="SECTION_HEADER">
    <p:bg>
      <p:bgPr>
        <a:solidFill>
          <a:srgbClr val="E4BF22"/>
        </a:solidFill>
      </p:bgPr>
    </p:bg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24"/>
          <p:cNvSpPr/>
          <p:nvPr/>
        </p:nvSpPr>
        <p:spPr>
          <a:xfrm flipH="1">
            <a:off x="4757101" y="2309399"/>
            <a:ext cx="4386898" cy="28341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1" name="Google Shape;311;p124"/>
          <p:cNvGrpSpPr/>
          <p:nvPr/>
        </p:nvGrpSpPr>
        <p:grpSpPr>
          <a:xfrm>
            <a:off x="5594189" y="3961116"/>
            <a:ext cx="2910151" cy="1182337"/>
            <a:chOff x="5594189" y="3961116"/>
            <a:chExt cx="2910151" cy="1182337"/>
          </a:xfrm>
        </p:grpSpPr>
        <p:sp>
          <p:nvSpPr>
            <p:cNvPr id="312" name="Google Shape;312;p124"/>
            <p:cNvSpPr/>
            <p:nvPr/>
          </p:nvSpPr>
          <p:spPr>
            <a:xfrm>
              <a:off x="6540575" y="3961116"/>
              <a:ext cx="1963765" cy="1182337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14171" y="0"/>
                  </a:lnTo>
                  <a:lnTo>
                    <a:pt x="120000" y="0"/>
                  </a:lnTo>
                  <a:lnTo>
                    <a:pt x="5829" y="120000"/>
                  </a:lnTo>
                  <a:close/>
                </a:path>
              </a:pathLst>
            </a:custGeom>
            <a:solidFill>
              <a:srgbClr val="E4BF22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124"/>
            <p:cNvSpPr/>
            <p:nvPr/>
          </p:nvSpPr>
          <p:spPr>
            <a:xfrm>
              <a:off x="6067382" y="3961116"/>
              <a:ext cx="1963765" cy="1182337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14171" y="0"/>
                  </a:lnTo>
                  <a:lnTo>
                    <a:pt x="120000" y="0"/>
                  </a:lnTo>
                  <a:lnTo>
                    <a:pt x="5829" y="120000"/>
                  </a:lnTo>
                  <a:close/>
                </a:path>
              </a:pathLst>
            </a:custGeom>
            <a:solidFill>
              <a:srgbClr val="E4BF22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124"/>
            <p:cNvSpPr/>
            <p:nvPr/>
          </p:nvSpPr>
          <p:spPr>
            <a:xfrm>
              <a:off x="5594189" y="3961116"/>
              <a:ext cx="1963765" cy="1182337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14171" y="0"/>
                  </a:lnTo>
                  <a:lnTo>
                    <a:pt x="120000" y="0"/>
                  </a:lnTo>
                  <a:lnTo>
                    <a:pt x="5829" y="120000"/>
                  </a:lnTo>
                  <a:close/>
                </a:path>
              </a:pathLst>
            </a:custGeom>
            <a:solidFill>
              <a:srgbClr val="E4BF22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5" name="Google Shape;315;p124"/>
          <p:cNvGrpSpPr/>
          <p:nvPr/>
        </p:nvGrpSpPr>
        <p:grpSpPr>
          <a:xfrm>
            <a:off x="199147" y="0"/>
            <a:ext cx="2795421" cy="1083307"/>
            <a:chOff x="199147" y="0"/>
            <a:chExt cx="2795421" cy="1083307"/>
          </a:xfrm>
        </p:grpSpPr>
        <p:sp>
          <p:nvSpPr>
            <p:cNvPr id="316" name="Google Shape;316;p124"/>
            <p:cNvSpPr/>
            <p:nvPr/>
          </p:nvSpPr>
          <p:spPr>
            <a:xfrm>
              <a:off x="1108225" y="0"/>
              <a:ext cx="1886343" cy="1083307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08902" y="0"/>
                  </a:lnTo>
                  <a:lnTo>
                    <a:pt x="120000" y="0"/>
                  </a:lnTo>
                  <a:lnTo>
                    <a:pt x="11098" y="120000"/>
                  </a:lnTo>
                  <a:close/>
                </a:path>
              </a:pathLst>
            </a:custGeom>
            <a:solidFill>
              <a:srgbClr val="DCB821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124"/>
            <p:cNvSpPr/>
            <p:nvPr/>
          </p:nvSpPr>
          <p:spPr>
            <a:xfrm>
              <a:off x="653686" y="0"/>
              <a:ext cx="1886343" cy="1083307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08902" y="0"/>
                  </a:lnTo>
                  <a:lnTo>
                    <a:pt x="120000" y="0"/>
                  </a:lnTo>
                  <a:lnTo>
                    <a:pt x="11098" y="120000"/>
                  </a:lnTo>
                  <a:close/>
                </a:path>
              </a:pathLst>
            </a:custGeom>
            <a:solidFill>
              <a:srgbClr val="DCB821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124"/>
            <p:cNvSpPr/>
            <p:nvPr/>
          </p:nvSpPr>
          <p:spPr>
            <a:xfrm>
              <a:off x="199147" y="0"/>
              <a:ext cx="1886343" cy="1083307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08902" y="0"/>
                  </a:lnTo>
                  <a:lnTo>
                    <a:pt x="120000" y="0"/>
                  </a:lnTo>
                  <a:lnTo>
                    <a:pt x="11098" y="120000"/>
                  </a:lnTo>
                  <a:close/>
                </a:path>
              </a:pathLst>
            </a:custGeom>
            <a:solidFill>
              <a:srgbClr val="DCB821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9" name="Google Shape;319;p124"/>
          <p:cNvSpPr txBox="1"/>
          <p:nvPr>
            <p:ph type="title"/>
          </p:nvPr>
        </p:nvSpPr>
        <p:spPr>
          <a:xfrm>
            <a:off x="1888684" y="1746101"/>
            <a:ext cx="5377504" cy="1646102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3200"/>
              <a:buFont typeface="Nunito"/>
              <a:buNone/>
              <a:defRPr b="0" i="0" sz="3200" u="none" cap="none" strike="noStrike">
                <a:solidFill>
                  <a:srgbClr val="DCB82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20" name="Google Shape;320;p124"/>
          <p:cNvSpPr txBox="1"/>
          <p:nvPr>
            <p:ph idx="12" type="sldNum"/>
          </p:nvPr>
        </p:nvSpPr>
        <p:spPr>
          <a:xfrm>
            <a:off x="8390735" y="4543671"/>
            <a:ext cx="548704" cy="3936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BODY" type="tx">
  <p:cSld name="TITLE_AND_BODY">
    <p:bg>
      <p:bgPr>
        <a:solidFill>
          <a:srgbClr val="DCB821"/>
        </a:solidFill>
      </p:bgPr>
    </p:bg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25"/>
          <p:cNvSpPr/>
          <p:nvPr/>
        </p:nvSpPr>
        <p:spPr>
          <a:xfrm flipH="1">
            <a:off x="3582600" y="1550703"/>
            <a:ext cx="5561399" cy="3592796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125"/>
          <p:cNvSpPr/>
          <p:nvPr/>
        </p:nvSpPr>
        <p:spPr>
          <a:xfrm>
            <a:off x="27" y="2824499"/>
            <a:ext cx="7370402" cy="23190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E4BF22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125"/>
          <p:cNvSpPr/>
          <p:nvPr/>
        </p:nvSpPr>
        <p:spPr>
          <a:xfrm>
            <a:off x="203225" y="206252"/>
            <a:ext cx="8737503" cy="4730995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0000"/>
              </a:srgbClr>
            </a:outerShdw>
          </a:effectLst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125"/>
          <p:cNvSpPr txBox="1"/>
          <p:nvPr>
            <p:ph type="title"/>
          </p:nvPr>
        </p:nvSpPr>
        <p:spPr>
          <a:xfrm>
            <a:off x="819146" y="845600"/>
            <a:ext cx="7505696" cy="9545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E2DE"/>
              </a:buClr>
              <a:buSzPts val="3000"/>
              <a:buFont typeface="Nunito"/>
              <a:buNone/>
              <a:defRPr b="0" i="0" sz="3000" u="none" cap="none" strike="noStrike">
                <a:solidFill>
                  <a:srgbClr val="D0E2DE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26" name="Google Shape;326;p125"/>
          <p:cNvSpPr txBox="1"/>
          <p:nvPr>
            <p:ph idx="1" type="body"/>
          </p:nvPr>
        </p:nvSpPr>
        <p:spPr>
          <a:xfrm>
            <a:off x="819146" y="1990721"/>
            <a:ext cx="7505696" cy="24480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Char char="●"/>
              <a:defRPr b="0" i="0" sz="1300" u="none" cap="none" strike="noStrike">
                <a:solidFill>
                  <a:srgbClr val="DCB82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7" name="Google Shape;327;p125"/>
          <p:cNvSpPr txBox="1"/>
          <p:nvPr>
            <p:ph idx="12" type="sldNum"/>
          </p:nvPr>
        </p:nvSpPr>
        <p:spPr>
          <a:xfrm>
            <a:off x="8390735" y="4543671"/>
            <a:ext cx="548704" cy="3936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TWO_COLUMNS" type="twoColTx">
  <p:cSld name="TITLE_AND_TWO_COLUMNS">
    <p:bg>
      <p:bgPr>
        <a:solidFill>
          <a:srgbClr val="DCB821"/>
        </a:solidFill>
      </p:bgPr>
    </p:bg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26"/>
          <p:cNvSpPr/>
          <p:nvPr/>
        </p:nvSpPr>
        <p:spPr>
          <a:xfrm flipH="1">
            <a:off x="3582600" y="1550703"/>
            <a:ext cx="5561399" cy="3592796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126"/>
          <p:cNvSpPr/>
          <p:nvPr/>
        </p:nvSpPr>
        <p:spPr>
          <a:xfrm>
            <a:off x="27" y="2824499"/>
            <a:ext cx="7370402" cy="23190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E4BF22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126"/>
          <p:cNvSpPr/>
          <p:nvPr/>
        </p:nvSpPr>
        <p:spPr>
          <a:xfrm>
            <a:off x="203225" y="206252"/>
            <a:ext cx="8737503" cy="4730995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0000"/>
              </a:srgbClr>
            </a:outerShdw>
          </a:effectLst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126"/>
          <p:cNvSpPr txBox="1"/>
          <p:nvPr>
            <p:ph type="title"/>
          </p:nvPr>
        </p:nvSpPr>
        <p:spPr>
          <a:xfrm>
            <a:off x="819146" y="845600"/>
            <a:ext cx="7505696" cy="9545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E2DE"/>
              </a:buClr>
              <a:buSzPts val="3000"/>
              <a:buFont typeface="Nunito"/>
              <a:buNone/>
              <a:defRPr b="0" i="0" sz="3000" u="none" cap="none" strike="noStrike">
                <a:solidFill>
                  <a:srgbClr val="D0E2DE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33" name="Google Shape;333;p126"/>
          <p:cNvSpPr txBox="1"/>
          <p:nvPr>
            <p:ph idx="1" type="body"/>
          </p:nvPr>
        </p:nvSpPr>
        <p:spPr>
          <a:xfrm>
            <a:off x="819146" y="1990721"/>
            <a:ext cx="3686101" cy="24480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Char char="●"/>
              <a:defRPr b="0" i="0" sz="1300" u="none" cap="none" strike="noStrike">
                <a:solidFill>
                  <a:srgbClr val="DCB82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4" name="Google Shape;334;p126"/>
          <p:cNvSpPr txBox="1"/>
          <p:nvPr>
            <p:ph idx="2" type="body"/>
          </p:nvPr>
        </p:nvSpPr>
        <p:spPr>
          <a:xfrm>
            <a:off x="4638678" y="1990721"/>
            <a:ext cx="3686101" cy="24480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Char char="●"/>
              <a:defRPr b="0" i="0" sz="1300" u="none" cap="none" strike="noStrike">
                <a:solidFill>
                  <a:srgbClr val="DCB82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5" name="Google Shape;335;p126"/>
          <p:cNvSpPr txBox="1"/>
          <p:nvPr>
            <p:ph idx="12" type="sldNum"/>
          </p:nvPr>
        </p:nvSpPr>
        <p:spPr>
          <a:xfrm>
            <a:off x="8390735" y="4543671"/>
            <a:ext cx="548704" cy="3936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ONLY" type="titleOnly">
  <p:cSld name="TITLE_ONLY">
    <p:bg>
      <p:bgPr>
        <a:solidFill>
          <a:srgbClr val="DCB821"/>
        </a:solidFill>
      </p:bgPr>
    </p:bg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27"/>
          <p:cNvSpPr/>
          <p:nvPr/>
        </p:nvSpPr>
        <p:spPr>
          <a:xfrm flipH="1">
            <a:off x="3582600" y="1550703"/>
            <a:ext cx="5561399" cy="3592796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127"/>
          <p:cNvSpPr/>
          <p:nvPr/>
        </p:nvSpPr>
        <p:spPr>
          <a:xfrm>
            <a:off x="27" y="2824499"/>
            <a:ext cx="7370402" cy="23190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E4BF22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127"/>
          <p:cNvSpPr/>
          <p:nvPr/>
        </p:nvSpPr>
        <p:spPr>
          <a:xfrm>
            <a:off x="203225" y="206252"/>
            <a:ext cx="8737503" cy="4730995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0000"/>
              </a:srgbClr>
            </a:outerShdw>
          </a:effectLst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127"/>
          <p:cNvSpPr txBox="1"/>
          <p:nvPr>
            <p:ph type="title"/>
          </p:nvPr>
        </p:nvSpPr>
        <p:spPr>
          <a:xfrm>
            <a:off x="819146" y="845600"/>
            <a:ext cx="7505696" cy="9545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E2DE"/>
              </a:buClr>
              <a:buSzPts val="3000"/>
              <a:buFont typeface="Nunito"/>
              <a:buNone/>
              <a:defRPr b="0" i="0" sz="3000" u="none" cap="none" strike="noStrike">
                <a:solidFill>
                  <a:srgbClr val="D0E2DE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41" name="Google Shape;341;p127"/>
          <p:cNvSpPr txBox="1"/>
          <p:nvPr>
            <p:ph idx="12" type="sldNum"/>
          </p:nvPr>
        </p:nvSpPr>
        <p:spPr>
          <a:xfrm>
            <a:off x="8390735" y="4543671"/>
            <a:ext cx="548704" cy="3936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_COLUMN_TEXT">
  <p:cSld name="ONE_COLUMN_TEXT">
    <p:bg>
      <p:bgPr>
        <a:solidFill>
          <a:srgbClr val="E4BF22"/>
        </a:solidFill>
      </p:bgPr>
    </p:bg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128"/>
          <p:cNvSpPr/>
          <p:nvPr/>
        </p:nvSpPr>
        <p:spPr>
          <a:xfrm flipH="1">
            <a:off x="3582600" y="1550703"/>
            <a:ext cx="5561399" cy="3592796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128"/>
          <p:cNvSpPr/>
          <p:nvPr/>
        </p:nvSpPr>
        <p:spPr>
          <a:xfrm>
            <a:off x="27" y="2824499"/>
            <a:ext cx="7370402" cy="23190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DCB821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128"/>
          <p:cNvSpPr/>
          <p:nvPr/>
        </p:nvSpPr>
        <p:spPr>
          <a:xfrm>
            <a:off x="203225" y="206252"/>
            <a:ext cx="8737503" cy="4730995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0000"/>
              </a:srgbClr>
            </a:outerShdw>
          </a:effectLst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128"/>
          <p:cNvSpPr txBox="1"/>
          <p:nvPr>
            <p:ph type="title"/>
          </p:nvPr>
        </p:nvSpPr>
        <p:spPr>
          <a:xfrm>
            <a:off x="819146" y="845600"/>
            <a:ext cx="3709199" cy="1383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E2DE"/>
              </a:buClr>
              <a:buSzPts val="3000"/>
              <a:buFont typeface="Nunito"/>
              <a:buNone/>
              <a:defRPr b="0" i="0" sz="3000" u="none" cap="none" strike="noStrike">
                <a:solidFill>
                  <a:srgbClr val="D0E2DE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47" name="Google Shape;347;p128"/>
          <p:cNvSpPr txBox="1"/>
          <p:nvPr>
            <p:ph idx="1" type="body"/>
          </p:nvPr>
        </p:nvSpPr>
        <p:spPr>
          <a:xfrm>
            <a:off x="830695" y="2319046"/>
            <a:ext cx="3709199" cy="21197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Char char="●"/>
              <a:defRPr b="0" i="0" sz="1300" u="none" cap="none" strike="noStrike">
                <a:solidFill>
                  <a:srgbClr val="DCB82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8" name="Google Shape;348;p128"/>
          <p:cNvSpPr txBox="1"/>
          <p:nvPr>
            <p:ph idx="12" type="sldNum"/>
          </p:nvPr>
        </p:nvSpPr>
        <p:spPr>
          <a:xfrm>
            <a:off x="8390735" y="4543671"/>
            <a:ext cx="548704" cy="3936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_POINT">
  <p:cSld name="MAIN_POINT">
    <p:bg>
      <p:bgPr>
        <a:solidFill>
          <a:srgbClr val="163DF0"/>
        </a:solidFill>
      </p:bgPr>
    </p:bg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129"/>
          <p:cNvSpPr/>
          <p:nvPr/>
        </p:nvSpPr>
        <p:spPr>
          <a:xfrm>
            <a:off x="0" y="2823145"/>
            <a:ext cx="7369204" cy="2316897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163EF5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129"/>
          <p:cNvSpPr/>
          <p:nvPr/>
        </p:nvSpPr>
        <p:spPr>
          <a:xfrm flipH="1">
            <a:off x="3583213" y="1554114"/>
            <a:ext cx="5560502" cy="3589495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2" name="Google Shape;352;p129"/>
          <p:cNvGrpSpPr/>
          <p:nvPr/>
        </p:nvGrpSpPr>
        <p:grpSpPr>
          <a:xfrm>
            <a:off x="255995" y="-118"/>
            <a:ext cx="2251344" cy="1043403"/>
            <a:chOff x="255995" y="-118"/>
            <a:chExt cx="2251344" cy="1043403"/>
          </a:xfrm>
        </p:grpSpPr>
        <p:sp>
          <p:nvSpPr>
            <p:cNvPr id="353" name="Google Shape;353;p129"/>
            <p:cNvSpPr/>
            <p:nvPr/>
          </p:nvSpPr>
          <p:spPr>
            <a:xfrm>
              <a:off x="766084" y="-118"/>
              <a:ext cx="1741255" cy="1043403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10156" y="0"/>
                  </a:lnTo>
                  <a:lnTo>
                    <a:pt x="120000" y="0"/>
                  </a:lnTo>
                  <a:lnTo>
                    <a:pt x="9844" y="120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129"/>
            <p:cNvSpPr/>
            <p:nvPr/>
          </p:nvSpPr>
          <p:spPr>
            <a:xfrm>
              <a:off x="511039" y="-118"/>
              <a:ext cx="1741255" cy="1043403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10156" y="0"/>
                  </a:lnTo>
                  <a:lnTo>
                    <a:pt x="120000" y="0"/>
                  </a:lnTo>
                  <a:lnTo>
                    <a:pt x="9844" y="120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129"/>
            <p:cNvSpPr/>
            <p:nvPr/>
          </p:nvSpPr>
          <p:spPr>
            <a:xfrm>
              <a:off x="255995" y="-118"/>
              <a:ext cx="1741255" cy="1043403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10156" y="0"/>
                  </a:lnTo>
                  <a:lnTo>
                    <a:pt x="120000" y="0"/>
                  </a:lnTo>
                  <a:lnTo>
                    <a:pt x="9844" y="120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6" name="Google Shape;356;p129"/>
          <p:cNvSpPr/>
          <p:nvPr/>
        </p:nvSpPr>
        <p:spPr>
          <a:xfrm>
            <a:off x="203225" y="206252"/>
            <a:ext cx="8737503" cy="4730995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0000"/>
              </a:srgbClr>
            </a:outerShdw>
          </a:effectLst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7" name="Google Shape;357;p129"/>
          <p:cNvGrpSpPr/>
          <p:nvPr/>
        </p:nvGrpSpPr>
        <p:grpSpPr>
          <a:xfrm>
            <a:off x="34930" y="4522128"/>
            <a:ext cx="1593304" cy="617073"/>
            <a:chOff x="34930" y="4522128"/>
            <a:chExt cx="1593304" cy="617073"/>
          </a:xfrm>
        </p:grpSpPr>
        <p:sp>
          <p:nvSpPr>
            <p:cNvPr id="358" name="Google Shape;358;p129"/>
            <p:cNvSpPr/>
            <p:nvPr/>
          </p:nvSpPr>
          <p:spPr>
            <a:xfrm>
              <a:off x="553074" y="4522128"/>
              <a:ext cx="1075160" cy="617073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08835" y="0"/>
                  </a:lnTo>
                  <a:lnTo>
                    <a:pt x="120000" y="0"/>
                  </a:lnTo>
                  <a:lnTo>
                    <a:pt x="11165" y="120000"/>
                  </a:lnTo>
                  <a:close/>
                </a:path>
              </a:pathLst>
            </a:custGeom>
            <a:solidFill>
              <a:srgbClr val="163EF5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129"/>
            <p:cNvSpPr/>
            <p:nvPr/>
          </p:nvSpPr>
          <p:spPr>
            <a:xfrm>
              <a:off x="294007" y="4522128"/>
              <a:ext cx="1075160" cy="617073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08835" y="0"/>
                  </a:lnTo>
                  <a:lnTo>
                    <a:pt x="120000" y="0"/>
                  </a:lnTo>
                  <a:lnTo>
                    <a:pt x="11165" y="120000"/>
                  </a:lnTo>
                  <a:close/>
                </a:path>
              </a:pathLst>
            </a:custGeom>
            <a:solidFill>
              <a:srgbClr val="163EF5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129"/>
            <p:cNvSpPr/>
            <p:nvPr/>
          </p:nvSpPr>
          <p:spPr>
            <a:xfrm>
              <a:off x="34930" y="4522128"/>
              <a:ext cx="1075160" cy="617073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08835" y="0"/>
                  </a:lnTo>
                  <a:lnTo>
                    <a:pt x="120000" y="0"/>
                  </a:lnTo>
                  <a:lnTo>
                    <a:pt x="11165" y="120000"/>
                  </a:lnTo>
                  <a:close/>
                </a:path>
              </a:pathLst>
            </a:custGeom>
            <a:solidFill>
              <a:srgbClr val="163EF5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1" name="Google Shape;361;p129"/>
          <p:cNvGrpSpPr/>
          <p:nvPr/>
        </p:nvGrpSpPr>
        <p:grpSpPr>
          <a:xfrm>
            <a:off x="5886349" y="1243"/>
            <a:ext cx="3257458" cy="1261515"/>
            <a:chOff x="5886349" y="1243"/>
            <a:chExt cx="3257458" cy="1261515"/>
          </a:xfrm>
        </p:grpSpPr>
        <p:sp>
          <p:nvSpPr>
            <p:cNvPr id="362" name="Google Shape;362;p129"/>
            <p:cNvSpPr/>
            <p:nvPr/>
          </p:nvSpPr>
          <p:spPr>
            <a:xfrm>
              <a:off x="6945681" y="1243"/>
              <a:ext cx="2198126" cy="1261515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08829" y="0"/>
                  </a:lnTo>
                  <a:lnTo>
                    <a:pt x="120000" y="0"/>
                  </a:lnTo>
                  <a:lnTo>
                    <a:pt x="11171" y="120000"/>
                  </a:lnTo>
                  <a:close/>
                </a:path>
              </a:pathLst>
            </a:custGeom>
            <a:solidFill>
              <a:srgbClr val="163DF0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129"/>
            <p:cNvSpPr/>
            <p:nvPr/>
          </p:nvSpPr>
          <p:spPr>
            <a:xfrm>
              <a:off x="6416015" y="1243"/>
              <a:ext cx="2198126" cy="1261515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08829" y="0"/>
                  </a:lnTo>
                  <a:lnTo>
                    <a:pt x="120000" y="0"/>
                  </a:lnTo>
                  <a:lnTo>
                    <a:pt x="11171" y="120000"/>
                  </a:lnTo>
                  <a:close/>
                </a:path>
              </a:pathLst>
            </a:custGeom>
            <a:solidFill>
              <a:srgbClr val="163DF0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129"/>
            <p:cNvSpPr/>
            <p:nvPr/>
          </p:nvSpPr>
          <p:spPr>
            <a:xfrm>
              <a:off x="5886349" y="1243"/>
              <a:ext cx="2198126" cy="1261515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08829" y="0"/>
                  </a:lnTo>
                  <a:lnTo>
                    <a:pt x="120000" y="0"/>
                  </a:lnTo>
                  <a:lnTo>
                    <a:pt x="11171" y="120000"/>
                  </a:lnTo>
                  <a:close/>
                </a:path>
              </a:pathLst>
            </a:custGeom>
            <a:solidFill>
              <a:srgbClr val="163DF0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5" name="Google Shape;365;p129"/>
          <p:cNvSpPr txBox="1"/>
          <p:nvPr>
            <p:ph type="title"/>
          </p:nvPr>
        </p:nvSpPr>
        <p:spPr>
          <a:xfrm>
            <a:off x="1393929" y="1301145"/>
            <a:ext cx="6366903" cy="2539197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E2DE"/>
              </a:buClr>
              <a:buSzPts val="3200"/>
              <a:buFont typeface="Nunito"/>
              <a:buNone/>
              <a:defRPr b="0" i="0" sz="3200" u="none" cap="none" strike="noStrike">
                <a:solidFill>
                  <a:srgbClr val="D0E2DE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66" name="Google Shape;366;p129"/>
          <p:cNvSpPr txBox="1"/>
          <p:nvPr>
            <p:ph idx="12" type="sldNum"/>
          </p:nvPr>
        </p:nvSpPr>
        <p:spPr>
          <a:xfrm>
            <a:off x="8390735" y="4543671"/>
            <a:ext cx="548704" cy="3936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_TITLE_AND_DESCRIPTION">
  <p:cSld name="SECTION_TITLE_AND_DESCRIPTION">
    <p:bg>
      <p:bgPr>
        <a:solidFill>
          <a:srgbClr val="DCB821"/>
        </a:solidFill>
      </p:bgPr>
    </p:bg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130"/>
          <p:cNvSpPr/>
          <p:nvPr/>
        </p:nvSpPr>
        <p:spPr>
          <a:xfrm flipH="1">
            <a:off x="3582600" y="1550703"/>
            <a:ext cx="5561399" cy="3592796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130"/>
          <p:cNvSpPr/>
          <p:nvPr/>
        </p:nvSpPr>
        <p:spPr>
          <a:xfrm>
            <a:off x="27" y="2824499"/>
            <a:ext cx="7370402" cy="23190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E4BF22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p130"/>
          <p:cNvSpPr/>
          <p:nvPr/>
        </p:nvSpPr>
        <p:spPr>
          <a:xfrm>
            <a:off x="203225" y="206252"/>
            <a:ext cx="8737503" cy="4730995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0000"/>
              </a:srgbClr>
            </a:outerShdw>
          </a:effectLst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p130"/>
          <p:cNvSpPr txBox="1"/>
          <p:nvPr>
            <p:ph type="title"/>
          </p:nvPr>
        </p:nvSpPr>
        <p:spPr>
          <a:xfrm>
            <a:off x="819146" y="845600"/>
            <a:ext cx="6424199" cy="705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E2DE"/>
              </a:buClr>
              <a:buSzPts val="3000"/>
              <a:buFont typeface="Nunito"/>
              <a:buNone/>
              <a:defRPr b="0" i="0" sz="3000" u="none" cap="none" strike="noStrike">
                <a:solidFill>
                  <a:srgbClr val="D0E2DE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72" name="Google Shape;372;p130"/>
          <p:cNvSpPr txBox="1"/>
          <p:nvPr>
            <p:ph idx="1" type="subTitle"/>
          </p:nvPr>
        </p:nvSpPr>
        <p:spPr>
          <a:xfrm>
            <a:off x="819146" y="1550703"/>
            <a:ext cx="5859895" cy="3936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None/>
              <a:defRPr b="0" i="0" sz="1600" u="none" cap="none" strike="noStrike">
                <a:solidFill>
                  <a:srgbClr val="D0E2DE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3" name="Google Shape;373;p130"/>
          <p:cNvSpPr txBox="1"/>
          <p:nvPr>
            <p:ph idx="2" type="body"/>
          </p:nvPr>
        </p:nvSpPr>
        <p:spPr>
          <a:xfrm>
            <a:off x="819146" y="2467051"/>
            <a:ext cx="5859895" cy="2095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Char char="●"/>
              <a:defRPr b="0" i="0" sz="1300" u="none" cap="none" strike="noStrike">
                <a:solidFill>
                  <a:srgbClr val="DCB82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4" name="Google Shape;374;p130"/>
          <p:cNvSpPr txBox="1"/>
          <p:nvPr>
            <p:ph idx="12" type="sldNum"/>
          </p:nvPr>
        </p:nvSpPr>
        <p:spPr>
          <a:xfrm>
            <a:off x="8390735" y="4543671"/>
            <a:ext cx="548704" cy="3936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_ONLY">
  <p:cSld name="CAPTION_ONLY">
    <p:bg>
      <p:bgPr>
        <a:solidFill>
          <a:srgbClr val="163DF0"/>
        </a:solidFill>
      </p:bgPr>
    </p:bg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31"/>
          <p:cNvSpPr/>
          <p:nvPr/>
        </p:nvSpPr>
        <p:spPr>
          <a:xfrm>
            <a:off x="27" y="2824499"/>
            <a:ext cx="7370402" cy="23190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131"/>
          <p:cNvSpPr/>
          <p:nvPr/>
        </p:nvSpPr>
        <p:spPr>
          <a:xfrm flipH="1">
            <a:off x="3582600" y="1550703"/>
            <a:ext cx="5561399" cy="3592796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DCB821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131"/>
          <p:cNvSpPr/>
          <p:nvPr/>
        </p:nvSpPr>
        <p:spPr>
          <a:xfrm>
            <a:off x="203225" y="206252"/>
            <a:ext cx="8737503" cy="4730995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0000"/>
              </a:srgbClr>
            </a:outerShdw>
          </a:effectLst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131"/>
          <p:cNvSpPr txBox="1"/>
          <p:nvPr>
            <p:ph idx="1" type="body"/>
          </p:nvPr>
        </p:nvSpPr>
        <p:spPr>
          <a:xfrm>
            <a:off x="328022" y="4163500"/>
            <a:ext cx="7415098" cy="6051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DCB82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/>
        </p:txBody>
      </p:sp>
      <p:sp>
        <p:nvSpPr>
          <p:cNvPr id="380" name="Google Shape;380;p131"/>
          <p:cNvSpPr txBox="1"/>
          <p:nvPr>
            <p:ph idx="12" type="sldNum"/>
          </p:nvPr>
        </p:nvSpPr>
        <p:spPr>
          <a:xfrm>
            <a:off x="8390735" y="4543671"/>
            <a:ext cx="548704" cy="3936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_NUMBER">
  <p:cSld name="BIG_NUMBER">
    <p:bg>
      <p:bgPr>
        <a:solidFill>
          <a:srgbClr val="E4BF22"/>
        </a:solidFill>
      </p:bgPr>
    </p:bg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132"/>
          <p:cNvSpPr/>
          <p:nvPr/>
        </p:nvSpPr>
        <p:spPr>
          <a:xfrm flipH="1">
            <a:off x="5569198" y="2834073"/>
            <a:ext cx="3574801" cy="2309399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3" name="Google Shape;383;p132"/>
          <p:cNvGrpSpPr/>
          <p:nvPr/>
        </p:nvGrpSpPr>
        <p:grpSpPr>
          <a:xfrm>
            <a:off x="5959217" y="4119573"/>
            <a:ext cx="2520955" cy="1024164"/>
            <a:chOff x="5959217" y="4119573"/>
            <a:chExt cx="2520955" cy="1024164"/>
          </a:xfrm>
        </p:grpSpPr>
        <p:sp>
          <p:nvSpPr>
            <p:cNvPr id="384" name="Google Shape;384;p132"/>
            <p:cNvSpPr/>
            <p:nvPr/>
          </p:nvSpPr>
          <p:spPr>
            <a:xfrm>
              <a:off x="6779041" y="4119573"/>
              <a:ext cx="1701131" cy="1024164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14166" y="0"/>
                  </a:lnTo>
                  <a:lnTo>
                    <a:pt x="120000" y="0"/>
                  </a:lnTo>
                  <a:lnTo>
                    <a:pt x="5834" y="120000"/>
                  </a:lnTo>
                  <a:close/>
                </a:path>
              </a:pathLst>
            </a:custGeom>
            <a:solidFill>
              <a:srgbClr val="E4BF22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132"/>
            <p:cNvSpPr/>
            <p:nvPr/>
          </p:nvSpPr>
          <p:spPr>
            <a:xfrm>
              <a:off x="6369134" y="4119573"/>
              <a:ext cx="1701131" cy="1024164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14166" y="0"/>
                  </a:lnTo>
                  <a:lnTo>
                    <a:pt x="120000" y="0"/>
                  </a:lnTo>
                  <a:lnTo>
                    <a:pt x="5834" y="120000"/>
                  </a:lnTo>
                  <a:close/>
                </a:path>
              </a:pathLst>
            </a:custGeom>
            <a:solidFill>
              <a:srgbClr val="E4BF22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132"/>
            <p:cNvSpPr/>
            <p:nvPr/>
          </p:nvSpPr>
          <p:spPr>
            <a:xfrm>
              <a:off x="5959217" y="4119573"/>
              <a:ext cx="1701131" cy="1024164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14166" y="0"/>
                  </a:lnTo>
                  <a:lnTo>
                    <a:pt x="120000" y="0"/>
                  </a:lnTo>
                  <a:lnTo>
                    <a:pt x="5834" y="120000"/>
                  </a:lnTo>
                  <a:close/>
                </a:path>
              </a:pathLst>
            </a:custGeom>
            <a:solidFill>
              <a:srgbClr val="E4BF22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7" name="Google Shape;387;p132"/>
          <p:cNvGrpSpPr/>
          <p:nvPr/>
        </p:nvGrpSpPr>
        <p:grpSpPr>
          <a:xfrm>
            <a:off x="199147" y="0"/>
            <a:ext cx="2795421" cy="1083307"/>
            <a:chOff x="199147" y="0"/>
            <a:chExt cx="2795421" cy="1083307"/>
          </a:xfrm>
        </p:grpSpPr>
        <p:sp>
          <p:nvSpPr>
            <p:cNvPr id="388" name="Google Shape;388;p132"/>
            <p:cNvSpPr/>
            <p:nvPr/>
          </p:nvSpPr>
          <p:spPr>
            <a:xfrm>
              <a:off x="1108225" y="0"/>
              <a:ext cx="1886343" cy="1083307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08902" y="0"/>
                  </a:lnTo>
                  <a:lnTo>
                    <a:pt x="120000" y="0"/>
                  </a:lnTo>
                  <a:lnTo>
                    <a:pt x="11098" y="120000"/>
                  </a:lnTo>
                  <a:close/>
                </a:path>
              </a:pathLst>
            </a:custGeom>
            <a:solidFill>
              <a:srgbClr val="DCB821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132"/>
            <p:cNvSpPr/>
            <p:nvPr/>
          </p:nvSpPr>
          <p:spPr>
            <a:xfrm>
              <a:off x="653686" y="0"/>
              <a:ext cx="1886343" cy="1083307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08902" y="0"/>
                  </a:lnTo>
                  <a:lnTo>
                    <a:pt x="120000" y="0"/>
                  </a:lnTo>
                  <a:lnTo>
                    <a:pt x="11098" y="120000"/>
                  </a:lnTo>
                  <a:close/>
                </a:path>
              </a:pathLst>
            </a:custGeom>
            <a:solidFill>
              <a:srgbClr val="DCB821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132"/>
            <p:cNvSpPr/>
            <p:nvPr/>
          </p:nvSpPr>
          <p:spPr>
            <a:xfrm>
              <a:off x="199147" y="0"/>
              <a:ext cx="1886343" cy="1083307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08902" y="0"/>
                  </a:lnTo>
                  <a:lnTo>
                    <a:pt x="120000" y="0"/>
                  </a:lnTo>
                  <a:lnTo>
                    <a:pt x="11098" y="120000"/>
                  </a:lnTo>
                  <a:close/>
                </a:path>
              </a:pathLst>
            </a:custGeom>
            <a:solidFill>
              <a:srgbClr val="DCB821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1" name="Google Shape;391;p132"/>
          <p:cNvSpPr txBox="1"/>
          <p:nvPr>
            <p:ph hasCustomPrompt="1" type="title"/>
          </p:nvPr>
        </p:nvSpPr>
        <p:spPr>
          <a:xfrm>
            <a:off x="1385846" y="1383852"/>
            <a:ext cx="6372298" cy="1379701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8600"/>
              <a:buFont typeface="Nunito"/>
              <a:buNone/>
              <a:defRPr b="0" i="0" sz="8600" u="none" cap="none" strike="noStrike">
                <a:solidFill>
                  <a:srgbClr val="DCB82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392" name="Google Shape;392;p132"/>
          <p:cNvSpPr txBox="1"/>
          <p:nvPr>
            <p:ph idx="1" type="body"/>
          </p:nvPr>
        </p:nvSpPr>
        <p:spPr>
          <a:xfrm>
            <a:off x="1385846" y="2863845"/>
            <a:ext cx="6372298" cy="641104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>
            <a:lvl1pPr indent="-311150" lvl="0" marL="45720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Char char="●"/>
              <a:defRPr b="0" i="0" sz="1300" u="none" cap="none" strike="noStrike">
                <a:solidFill>
                  <a:srgbClr val="DCB82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3" name="Google Shape;393;p132"/>
          <p:cNvSpPr txBox="1"/>
          <p:nvPr>
            <p:ph idx="12" type="sldNum"/>
          </p:nvPr>
        </p:nvSpPr>
        <p:spPr>
          <a:xfrm>
            <a:off x="8390735" y="4543671"/>
            <a:ext cx="548704" cy="3936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47"/>
          <p:cNvSpPr txBox="1"/>
          <p:nvPr>
            <p:ph type="title"/>
          </p:nvPr>
        </p:nvSpPr>
        <p:spPr>
          <a:xfrm>
            <a:off x="623888" y="1282700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47"/>
          <p:cNvSpPr txBox="1"/>
          <p:nvPr>
            <p:ph idx="1" type="body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5" name="Google Shape;45;p147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47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47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133"/>
          <p:cNvSpPr txBox="1"/>
          <p:nvPr>
            <p:ph idx="12" type="sldNum"/>
          </p:nvPr>
        </p:nvSpPr>
        <p:spPr>
          <a:xfrm>
            <a:off x="8390735" y="4543671"/>
            <a:ext cx="548704" cy="3936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09"/>
          <p:cNvSpPr/>
          <p:nvPr/>
        </p:nvSpPr>
        <p:spPr>
          <a:xfrm>
            <a:off x="1" y="-1082"/>
            <a:ext cx="9143999" cy="817813"/>
          </a:xfrm>
          <a:prstGeom prst="roundRect">
            <a:avLst>
              <a:gd fmla="val 0" name="adj"/>
            </a:avLst>
          </a:prstGeom>
          <a:solidFill>
            <a:srgbClr val="EAEAEA">
              <a:alpha val="6470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67">
              <a:solidFill>
                <a:srgbClr val="AE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p109"/>
          <p:cNvSpPr/>
          <p:nvPr>
            <p:ph idx="1" type="body"/>
          </p:nvPr>
        </p:nvSpPr>
        <p:spPr>
          <a:xfrm>
            <a:off x="582639" y="486748"/>
            <a:ext cx="8359303" cy="24866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BFBFBF"/>
              </a:buClr>
              <a:buSzPts val="1400"/>
              <a:buNone/>
              <a:defRPr i="1" sz="14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6" name="Google Shape;406;p109"/>
          <p:cNvSpPr/>
          <p:nvPr>
            <p:ph idx="2" type="body"/>
          </p:nvPr>
        </p:nvSpPr>
        <p:spPr>
          <a:xfrm>
            <a:off x="582639" y="50548"/>
            <a:ext cx="8341640" cy="354903"/>
          </a:xfrm>
          <a:prstGeom prst="roundRect">
            <a:avLst>
              <a:gd fmla="val 9546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1400"/>
              <a:buNone/>
              <a:defRPr b="1" i="0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Image générée" id="407" name="Google Shape;407;p109"/>
          <p:cNvPicPr preferRelativeResize="0"/>
          <p:nvPr/>
        </p:nvPicPr>
        <p:blipFill rotWithShape="1">
          <a:blip r:embed="rId2">
            <a:alphaModFix/>
          </a:blip>
          <a:srcRect b="63332" l="6888" r="75639" t="26126"/>
          <a:stretch/>
        </p:blipFill>
        <p:spPr>
          <a:xfrm>
            <a:off x="97799" y="87770"/>
            <a:ext cx="358015" cy="32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110"/>
          <p:cNvSpPr/>
          <p:nvPr/>
        </p:nvSpPr>
        <p:spPr>
          <a:xfrm>
            <a:off x="1" y="-1082"/>
            <a:ext cx="9143999" cy="817813"/>
          </a:xfrm>
          <a:prstGeom prst="roundRect">
            <a:avLst>
              <a:gd fmla="val 0" name="adj"/>
            </a:avLst>
          </a:prstGeom>
          <a:solidFill>
            <a:srgbClr val="EAEAEA">
              <a:alpha val="6470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67">
              <a:solidFill>
                <a:srgbClr val="AE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110"/>
          <p:cNvSpPr/>
          <p:nvPr>
            <p:ph idx="1" type="body"/>
          </p:nvPr>
        </p:nvSpPr>
        <p:spPr>
          <a:xfrm>
            <a:off x="582639" y="486748"/>
            <a:ext cx="8359303" cy="24866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BFBFBF"/>
              </a:buClr>
              <a:buSzPts val="1400"/>
              <a:buNone/>
              <a:defRPr i="1" sz="14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1" name="Google Shape;411;p110"/>
          <p:cNvSpPr/>
          <p:nvPr>
            <p:ph idx="2" type="body"/>
          </p:nvPr>
        </p:nvSpPr>
        <p:spPr>
          <a:xfrm>
            <a:off x="582639" y="50548"/>
            <a:ext cx="8341640" cy="354903"/>
          </a:xfrm>
          <a:prstGeom prst="roundRect">
            <a:avLst>
              <a:gd fmla="val 9546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1400"/>
              <a:buNone/>
              <a:defRPr b="1" i="0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Image générée" id="412" name="Google Shape;412;p110"/>
          <p:cNvPicPr preferRelativeResize="0"/>
          <p:nvPr/>
        </p:nvPicPr>
        <p:blipFill rotWithShape="1">
          <a:blip r:embed="rId2">
            <a:alphaModFix/>
          </a:blip>
          <a:srcRect b="63332" l="6888" r="75639" t="26126"/>
          <a:stretch/>
        </p:blipFill>
        <p:spPr>
          <a:xfrm>
            <a:off x="147850" y="97476"/>
            <a:ext cx="358015" cy="32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111"/>
          <p:cNvSpPr/>
          <p:nvPr/>
        </p:nvSpPr>
        <p:spPr>
          <a:xfrm>
            <a:off x="1" y="-1082"/>
            <a:ext cx="9143999" cy="817813"/>
          </a:xfrm>
          <a:prstGeom prst="roundRect">
            <a:avLst>
              <a:gd fmla="val 0" name="adj"/>
            </a:avLst>
          </a:prstGeom>
          <a:solidFill>
            <a:srgbClr val="EAEAEA">
              <a:alpha val="6470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67">
              <a:solidFill>
                <a:srgbClr val="AE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111"/>
          <p:cNvSpPr/>
          <p:nvPr>
            <p:ph idx="1" type="body"/>
          </p:nvPr>
        </p:nvSpPr>
        <p:spPr>
          <a:xfrm>
            <a:off x="582639" y="486748"/>
            <a:ext cx="8359303" cy="24866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BFBFBF"/>
              </a:buClr>
              <a:buSzPts val="1200"/>
              <a:buNone/>
              <a:defRPr i="1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6" name="Google Shape;416;p111"/>
          <p:cNvSpPr/>
          <p:nvPr>
            <p:ph idx="2" type="body"/>
          </p:nvPr>
        </p:nvSpPr>
        <p:spPr>
          <a:xfrm>
            <a:off x="582639" y="50548"/>
            <a:ext cx="8341640" cy="354903"/>
          </a:xfrm>
          <a:prstGeom prst="roundRect">
            <a:avLst>
              <a:gd fmla="val 9546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5A5A5"/>
              </a:buClr>
              <a:buSzPts val="1500"/>
              <a:buNone/>
              <a:defRPr b="1" i="0" sz="15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Image générée" id="417" name="Google Shape;417;p111"/>
          <p:cNvPicPr preferRelativeResize="0"/>
          <p:nvPr/>
        </p:nvPicPr>
        <p:blipFill rotWithShape="1">
          <a:blip r:embed="rId2">
            <a:alphaModFix/>
          </a:blip>
          <a:srcRect b="63332" l="6888" r="75639" t="26126"/>
          <a:stretch/>
        </p:blipFill>
        <p:spPr>
          <a:xfrm>
            <a:off x="147851" y="97476"/>
            <a:ext cx="358017" cy="32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112"/>
          <p:cNvSpPr/>
          <p:nvPr/>
        </p:nvSpPr>
        <p:spPr>
          <a:xfrm>
            <a:off x="1" y="-1082"/>
            <a:ext cx="9143999" cy="817813"/>
          </a:xfrm>
          <a:prstGeom prst="roundRect">
            <a:avLst>
              <a:gd fmla="val 0" name="adj"/>
            </a:avLst>
          </a:prstGeom>
          <a:solidFill>
            <a:srgbClr val="EAEAEA">
              <a:alpha val="6470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67">
              <a:solidFill>
                <a:srgbClr val="AE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112"/>
          <p:cNvSpPr/>
          <p:nvPr>
            <p:ph idx="1" type="body"/>
          </p:nvPr>
        </p:nvSpPr>
        <p:spPr>
          <a:xfrm>
            <a:off x="582639" y="486748"/>
            <a:ext cx="8359303" cy="24866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BFBFBF"/>
              </a:buClr>
              <a:buSzPts val="1200"/>
              <a:buNone/>
              <a:defRPr i="1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1" name="Google Shape;421;p112"/>
          <p:cNvSpPr/>
          <p:nvPr>
            <p:ph idx="2" type="body"/>
          </p:nvPr>
        </p:nvSpPr>
        <p:spPr>
          <a:xfrm>
            <a:off x="582639" y="50548"/>
            <a:ext cx="8341640" cy="354903"/>
          </a:xfrm>
          <a:prstGeom prst="roundRect">
            <a:avLst>
              <a:gd fmla="val 9546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5A5A5"/>
              </a:buClr>
              <a:buSzPts val="1500"/>
              <a:buNone/>
              <a:defRPr b="1" i="0" sz="15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Image générée" id="422" name="Google Shape;422;p112"/>
          <p:cNvPicPr preferRelativeResize="0"/>
          <p:nvPr/>
        </p:nvPicPr>
        <p:blipFill rotWithShape="1">
          <a:blip r:embed="rId2">
            <a:alphaModFix/>
          </a:blip>
          <a:srcRect b="63332" l="6888" r="75639" t="26126"/>
          <a:stretch/>
        </p:blipFill>
        <p:spPr>
          <a:xfrm>
            <a:off x="147850" y="97476"/>
            <a:ext cx="358015" cy="32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3"/>
          <p:cNvSpPr/>
          <p:nvPr/>
        </p:nvSpPr>
        <p:spPr>
          <a:xfrm>
            <a:off x="1" y="-1082"/>
            <a:ext cx="9143999" cy="817813"/>
          </a:xfrm>
          <a:prstGeom prst="roundRect">
            <a:avLst>
              <a:gd fmla="val 0" name="adj"/>
            </a:avLst>
          </a:prstGeom>
          <a:solidFill>
            <a:srgbClr val="EAEAEA">
              <a:alpha val="6470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67">
              <a:solidFill>
                <a:srgbClr val="AE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113"/>
          <p:cNvSpPr/>
          <p:nvPr>
            <p:ph idx="1" type="body"/>
          </p:nvPr>
        </p:nvSpPr>
        <p:spPr>
          <a:xfrm>
            <a:off x="582639" y="486748"/>
            <a:ext cx="8359303" cy="24866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BFBFBF"/>
              </a:buClr>
              <a:buSzPts val="1200"/>
              <a:buNone/>
              <a:defRPr i="1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6" name="Google Shape;426;p113"/>
          <p:cNvSpPr/>
          <p:nvPr>
            <p:ph idx="2" type="body"/>
          </p:nvPr>
        </p:nvSpPr>
        <p:spPr>
          <a:xfrm>
            <a:off x="582639" y="50548"/>
            <a:ext cx="8341640" cy="354903"/>
          </a:xfrm>
          <a:prstGeom prst="roundRect">
            <a:avLst>
              <a:gd fmla="val 9546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5A5A5"/>
              </a:buClr>
              <a:buSzPts val="1500"/>
              <a:buNone/>
              <a:defRPr b="1" i="0" sz="15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Image générée" id="427" name="Google Shape;427;p113"/>
          <p:cNvPicPr preferRelativeResize="0"/>
          <p:nvPr/>
        </p:nvPicPr>
        <p:blipFill rotWithShape="1">
          <a:blip r:embed="rId2">
            <a:alphaModFix/>
          </a:blip>
          <a:srcRect b="63332" l="6888" r="75639" t="26126"/>
          <a:stretch/>
        </p:blipFill>
        <p:spPr>
          <a:xfrm>
            <a:off x="147850" y="97476"/>
            <a:ext cx="358015" cy="32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114"/>
          <p:cNvSpPr/>
          <p:nvPr/>
        </p:nvSpPr>
        <p:spPr>
          <a:xfrm>
            <a:off x="1" y="-1082"/>
            <a:ext cx="9143999" cy="817813"/>
          </a:xfrm>
          <a:prstGeom prst="roundRect">
            <a:avLst>
              <a:gd fmla="val 0" name="adj"/>
            </a:avLst>
          </a:prstGeom>
          <a:solidFill>
            <a:srgbClr val="EAEAEA">
              <a:alpha val="6470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67">
              <a:solidFill>
                <a:srgbClr val="AE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114"/>
          <p:cNvSpPr/>
          <p:nvPr>
            <p:ph idx="1" type="body"/>
          </p:nvPr>
        </p:nvSpPr>
        <p:spPr>
          <a:xfrm>
            <a:off x="582639" y="486748"/>
            <a:ext cx="8359303" cy="24866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BFBFBF"/>
              </a:buClr>
              <a:buSzPts val="1200"/>
              <a:buNone/>
              <a:defRPr i="1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1" name="Google Shape;431;p114"/>
          <p:cNvSpPr/>
          <p:nvPr>
            <p:ph idx="2" type="body"/>
          </p:nvPr>
        </p:nvSpPr>
        <p:spPr>
          <a:xfrm>
            <a:off x="582639" y="50548"/>
            <a:ext cx="8341640" cy="354903"/>
          </a:xfrm>
          <a:prstGeom prst="roundRect">
            <a:avLst>
              <a:gd fmla="val 9546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5A5A5"/>
              </a:buClr>
              <a:buSzPts val="1500"/>
              <a:buNone/>
              <a:defRPr b="1" i="0" sz="15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Image générée" id="432" name="Google Shape;432;p114"/>
          <p:cNvPicPr preferRelativeResize="0"/>
          <p:nvPr/>
        </p:nvPicPr>
        <p:blipFill rotWithShape="1">
          <a:blip r:embed="rId2">
            <a:alphaModFix/>
          </a:blip>
          <a:srcRect b="63332" l="6888" r="75639" t="26126"/>
          <a:stretch/>
        </p:blipFill>
        <p:spPr>
          <a:xfrm>
            <a:off x="147850" y="97476"/>
            <a:ext cx="358015" cy="32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115"/>
          <p:cNvSpPr/>
          <p:nvPr/>
        </p:nvSpPr>
        <p:spPr>
          <a:xfrm>
            <a:off x="1" y="-1082"/>
            <a:ext cx="9143999" cy="817813"/>
          </a:xfrm>
          <a:prstGeom prst="roundRect">
            <a:avLst>
              <a:gd fmla="val 0" name="adj"/>
            </a:avLst>
          </a:prstGeom>
          <a:solidFill>
            <a:srgbClr val="EAEAEA">
              <a:alpha val="6470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67">
              <a:solidFill>
                <a:srgbClr val="AE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115"/>
          <p:cNvSpPr/>
          <p:nvPr>
            <p:ph idx="1" type="body"/>
          </p:nvPr>
        </p:nvSpPr>
        <p:spPr>
          <a:xfrm>
            <a:off x="582639" y="486748"/>
            <a:ext cx="8359303" cy="24866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BFBFBF"/>
              </a:buClr>
              <a:buSzPts val="1200"/>
              <a:buNone/>
              <a:defRPr i="1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6" name="Google Shape;436;p115"/>
          <p:cNvSpPr/>
          <p:nvPr>
            <p:ph idx="2" type="body"/>
          </p:nvPr>
        </p:nvSpPr>
        <p:spPr>
          <a:xfrm>
            <a:off x="582639" y="50548"/>
            <a:ext cx="8341640" cy="354903"/>
          </a:xfrm>
          <a:prstGeom prst="roundRect">
            <a:avLst>
              <a:gd fmla="val 9546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5A5A5"/>
              </a:buClr>
              <a:buSzPts val="1500"/>
              <a:buNone/>
              <a:defRPr b="1" i="0" sz="15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Image générée" id="437" name="Google Shape;437;p115"/>
          <p:cNvPicPr preferRelativeResize="0"/>
          <p:nvPr/>
        </p:nvPicPr>
        <p:blipFill rotWithShape="1">
          <a:blip r:embed="rId2">
            <a:alphaModFix/>
          </a:blip>
          <a:srcRect b="63332" l="6888" r="75639" t="26126"/>
          <a:stretch/>
        </p:blipFill>
        <p:spPr>
          <a:xfrm>
            <a:off x="147850" y="97476"/>
            <a:ext cx="358015" cy="32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1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0" name="Google Shape;440;p1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1" name="Google Shape;441;p1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48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48"/>
          <p:cNvSpPr txBox="1"/>
          <p:nvPr>
            <p:ph idx="1" type="body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148"/>
          <p:cNvSpPr txBox="1"/>
          <p:nvPr>
            <p:ph idx="2" type="body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" name="Google Shape;52;p148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48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48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18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4" name="Google Shape;444;p180"/>
          <p:cNvSpPr txBox="1"/>
          <p:nvPr>
            <p:ph idx="1" type="subTitle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445" name="Google Shape;445;p18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6" name="Google Shape;446;p18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7" name="Google Shape;447;p18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18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0" name="Google Shape;450;p181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1" name="Google Shape;451;p18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2" name="Google Shape;452;p18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3" name="Google Shape;453;p18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182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6" name="Google Shape;456;p182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57" name="Google Shape;457;p18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8" name="Google Shape;458;p18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9" name="Google Shape;459;p18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183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2" name="Google Shape;462;p183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3" name="Google Shape;463;p183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4" name="Google Shape;464;p18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5" name="Google Shape;465;p18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6" name="Google Shape;466;p18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84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9" name="Google Shape;469;p184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70" name="Google Shape;470;p184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71" name="Google Shape;471;p184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72" name="Google Shape;472;p184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73" name="Google Shape;473;p18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4" name="Google Shape;474;p18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5" name="Google Shape;475;p18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185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8" name="Google Shape;478;p18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9" name="Google Shape;479;p18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0" name="Google Shape;480;p18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186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3" name="Google Shape;483;p186"/>
          <p:cNvSpPr txBox="1"/>
          <p:nvPr>
            <p:ph idx="1" type="body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484" name="Google Shape;484;p186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485" name="Google Shape;485;p18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6" name="Google Shape;486;p18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7" name="Google Shape;487;p18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187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0" name="Google Shape;490;p187"/>
          <p:cNvSpPr/>
          <p:nvPr>
            <p:ph idx="2" type="pic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491" name="Google Shape;491;p187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492" name="Google Shape;492;p18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3" name="Google Shape;493;p18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4" name="Google Shape;494;p18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188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7" name="Google Shape;497;p188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8" name="Google Shape;498;p18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9" name="Google Shape;499;p18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0" name="Google Shape;500;p18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189"/>
          <p:cNvSpPr txBox="1"/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3" name="Google Shape;503;p189"/>
          <p:cNvSpPr txBox="1"/>
          <p:nvPr>
            <p:ph idx="1" type="body"/>
          </p:nvPr>
        </p:nvSpPr>
        <p:spPr>
          <a:xfrm rot="5400000">
            <a:off x="1349573" y="-447079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4" name="Google Shape;504;p18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5" name="Google Shape;505;p18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8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9"/>
          <p:cNvSpPr txBox="1"/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49"/>
          <p:cNvSpPr txBox="1"/>
          <p:nvPr>
            <p:ph idx="1" type="body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8" name="Google Shape;58;p149"/>
          <p:cNvSpPr txBox="1"/>
          <p:nvPr>
            <p:ph idx="2" type="body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" name="Google Shape;59;p149"/>
          <p:cNvSpPr txBox="1"/>
          <p:nvPr>
            <p:ph idx="3" type="body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0" name="Google Shape;60;p149"/>
          <p:cNvSpPr txBox="1"/>
          <p:nvPr>
            <p:ph idx="4" type="body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" name="Google Shape;61;p149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49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49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bg>
      <p:bgPr>
        <a:solidFill>
          <a:schemeClr val="lt1"/>
        </a:solidFill>
      </p:bgPr>
    </p:bg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17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6" name="Google Shape;516;p17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7" name="Google Shape;517;p17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position personnalisée">
  <p:cSld name="Disposition personnalisée"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172"/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6666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17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1" name="Google Shape;521;p17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2" name="Google Shape;522;p17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523" name="Google Shape;523;p172"/>
          <p:cNvSpPr/>
          <p:nvPr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172"/>
          <p:cNvSpPr/>
          <p:nvPr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5" name="Google Shape;525;p172"/>
          <p:cNvSpPr txBox="1"/>
          <p:nvPr>
            <p:ph type="title"/>
          </p:nvPr>
        </p:nvSpPr>
        <p:spPr>
          <a:xfrm>
            <a:off x="1441174" y="1733759"/>
            <a:ext cx="5829300" cy="16759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50"/>
              <a:buFont typeface="Calibri"/>
              <a:buNone/>
              <a:defRPr b="1" sz="405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6" name="Google Shape;526;p172"/>
          <p:cNvSpPr/>
          <p:nvPr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27" name="Google Shape;527;p1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11596" y="1043503"/>
            <a:ext cx="690324" cy="690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9" name="Google Shape;529;p173"/>
          <p:cNvGrpSpPr/>
          <p:nvPr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530" name="Google Shape;530;p17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31" name="Google Shape;531;p173"/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32" name="Google Shape;532;p173"/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33" name="Google Shape;533;p173"/>
          <p:cNvSpPr/>
          <p:nvPr/>
        </p:nvSpPr>
        <p:spPr>
          <a:xfrm rot="10800000">
            <a:off x="8585614" y="204355"/>
            <a:ext cx="217532" cy="164478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13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34" name="Google Shape;534;p173"/>
          <p:cNvSpPr txBox="1"/>
          <p:nvPr>
            <p:ph type="title"/>
          </p:nvPr>
        </p:nvSpPr>
        <p:spPr>
          <a:xfrm>
            <a:off x="761586" y="146960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500"/>
              <a:buFont typeface="Calibri"/>
              <a:buNone/>
              <a:defRPr b="1" sz="150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5" name="Google Shape;535;p173"/>
          <p:cNvSpPr txBox="1"/>
          <p:nvPr>
            <p:ph idx="1" type="body"/>
          </p:nvPr>
        </p:nvSpPr>
        <p:spPr>
          <a:xfrm>
            <a:off x="747712" y="51426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EABAB"/>
              </a:buClr>
              <a:buSzPts val="1050"/>
              <a:buNone/>
              <a:defRPr i="1" sz="1050">
                <a:solidFill>
                  <a:srgbClr val="AEABAB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74"/>
          <p:cNvSpPr txBox="1"/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38" name="Google Shape;538;p174"/>
          <p:cNvSpPr txBox="1"/>
          <p:nvPr>
            <p:ph idx="1" type="subTitle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/>
            </a:lvl9pPr>
          </a:lstStyle>
          <a:p/>
        </p:txBody>
      </p:sp>
      <p:sp>
        <p:nvSpPr>
          <p:cNvPr id="539" name="Google Shape;539;p174"/>
          <p:cNvSpPr txBox="1"/>
          <p:nvPr>
            <p:ph idx="2" type="subTitle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/>
            </a:lvl9pPr>
          </a:lstStyle>
          <a:p/>
        </p:txBody>
      </p:sp>
      <p:sp>
        <p:nvSpPr>
          <p:cNvPr id="540" name="Google Shape;540;p174"/>
          <p:cNvSpPr txBox="1"/>
          <p:nvPr>
            <p:ph idx="3" type="title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41" name="Google Shape;541;p174"/>
          <p:cNvSpPr txBox="1"/>
          <p:nvPr>
            <p:ph idx="4" type="subTitle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/>
            </a:lvl9pPr>
          </a:lstStyle>
          <a:p/>
        </p:txBody>
      </p:sp>
      <p:sp>
        <p:nvSpPr>
          <p:cNvPr id="542" name="Google Shape;542;p174"/>
          <p:cNvSpPr txBox="1"/>
          <p:nvPr>
            <p:ph idx="5" type="subTitle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/>
            </a:lvl9pPr>
          </a:lstStyle>
          <a:p/>
        </p:txBody>
      </p:sp>
      <p:sp>
        <p:nvSpPr>
          <p:cNvPr id="543" name="Google Shape;543;p174"/>
          <p:cNvSpPr txBox="1"/>
          <p:nvPr>
            <p:ph idx="6" type="title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544" name="Google Shape;544;p174"/>
          <p:cNvSpPr txBox="1"/>
          <p:nvPr>
            <p:ph idx="7" type="title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545" name="Google Shape;545;p174"/>
          <p:cNvSpPr txBox="1"/>
          <p:nvPr>
            <p:ph idx="8" type="title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546" name="Google Shape;546;p174"/>
          <p:cNvSpPr txBox="1"/>
          <p:nvPr>
            <p:ph idx="9" type="title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547" name="Google Shape;547;p174"/>
          <p:cNvSpPr txBox="1"/>
          <p:nvPr>
            <p:ph idx="13" type="title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48" name="Google Shape;548;p174"/>
          <p:cNvSpPr txBox="1"/>
          <p:nvPr>
            <p:ph idx="14" type="title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49" name="Google Shape;549;p174"/>
          <p:cNvSpPr txBox="1"/>
          <p:nvPr>
            <p:ph idx="15"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17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7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4" name="Google Shape;554;p176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cap="flat" cmpd="sng" w="12700">
            <a:solidFill>
              <a:srgbClr val="70AD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270000" lIns="540000" spcFirstLastPara="1" rIns="540000" wrap="square" tIns="27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0" i="0" sz="135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p176"/>
          <p:cNvSpPr txBox="1"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0" i="0" sz="135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6" name="Google Shape;556;p176"/>
          <p:cNvSpPr txBox="1"/>
          <p:nvPr>
            <p:ph idx="1" type="body"/>
          </p:nvPr>
        </p:nvSpPr>
        <p:spPr>
          <a:xfrm>
            <a:off x="2786401" y="60769"/>
            <a:ext cx="3568304" cy="6462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457200" lvl="0" marL="457200" algn="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  <a:defRPr b="1" i="0" sz="3600" u="none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7" name="Google Shape;557;p176"/>
          <p:cNvSpPr txBox="1"/>
          <p:nvPr>
            <p:ph idx="2" type="body"/>
          </p:nvPr>
        </p:nvSpPr>
        <p:spPr>
          <a:xfrm>
            <a:off x="503499" y="1259003"/>
            <a:ext cx="8134109" cy="6116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371475" lvl="0" marL="457200" algn="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250"/>
              <a:buChar char="•"/>
              <a:defRPr b="0" i="0" sz="2250" u="none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indent="-314325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2pPr>
            <a:lvl3pPr indent="-314325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3pPr>
            <a:lvl4pPr indent="-314325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/>
            </a:lvl4pPr>
            <a:lvl5pPr indent="-314325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17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0" name="Google Shape;560;p177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cap="flat" cmpd="sng" w="12700">
            <a:solidFill>
              <a:srgbClr val="70AD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270000" lIns="540000" spcFirstLastPara="1" rIns="540000" wrap="square" tIns="27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0" i="0" sz="135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1" name="Google Shape;561;p177"/>
          <p:cNvSpPr txBox="1"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0" i="0" sz="135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2" name="Google Shape;562;p177"/>
          <p:cNvSpPr txBox="1"/>
          <p:nvPr>
            <p:ph idx="1" type="body"/>
          </p:nvPr>
        </p:nvSpPr>
        <p:spPr>
          <a:xfrm>
            <a:off x="2786401" y="60769"/>
            <a:ext cx="3568304" cy="5539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sz="3000"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3" name="Google Shape;563;p177"/>
          <p:cNvSpPr txBox="1"/>
          <p:nvPr>
            <p:ph idx="2" type="body"/>
          </p:nvPr>
        </p:nvSpPr>
        <p:spPr>
          <a:xfrm>
            <a:off x="503499" y="1259004"/>
            <a:ext cx="8134109" cy="23544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36195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b="0" i="0" u="none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sposition personnalisée">
  <p:cSld name="1_Disposition personnalisée"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178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6" name="Google Shape;566;p17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7" name="Google Shape;567;p17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8" name="Google Shape;568;p17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s slide layout">
  <p:cSld name="Contents slide layout"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0" name="Google Shape;570;p1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4603" y="1774613"/>
            <a:ext cx="1717079" cy="17170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71" name="Google Shape;571;p1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53512" y="655777"/>
            <a:ext cx="511768" cy="511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72" name="Google Shape;572;p17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94136" y="680817"/>
            <a:ext cx="486728" cy="4867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0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0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50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0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24.xml"/><Relationship Id="rId22" Type="http://schemas.openxmlformats.org/officeDocument/2006/relationships/theme" Target="../theme/theme7.xml"/><Relationship Id="rId10" Type="http://schemas.openxmlformats.org/officeDocument/2006/relationships/slideLayout" Target="../slideLayouts/slideLayout23.xml"/><Relationship Id="rId21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32.xml"/><Relationship Id="rId6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31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/Relationships>
</file>

<file path=ppt/slideMasters/_rels/slideMaster4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58.xml"/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9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5" Type="http://schemas.openxmlformats.org/officeDocument/2006/relationships/theme" Target="../theme/theme6.xml"/><Relationship Id="rId14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4.xml"/></Relationships>
</file>

<file path=ppt/slideMasters/_rels/slideMaster5.xml.rels><?xml version="1.0" encoding="UTF-8" standalone="yes"?><Relationships xmlns="http://schemas.openxmlformats.org/package/2006/relationships"><Relationship Id="rId20" Type="http://schemas.openxmlformats.org/officeDocument/2006/relationships/theme" Target="../theme/theme1.xml"/><Relationship Id="rId11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61.xml"/><Relationship Id="rId2" Type="http://schemas.openxmlformats.org/officeDocument/2006/relationships/slideLayout" Target="../slideLayouts/slideLayout62.xml"/><Relationship Id="rId3" Type="http://schemas.openxmlformats.org/officeDocument/2006/relationships/slideLayout" Target="../slideLayouts/slideLayout63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5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7.xml"/><Relationship Id="rId16" Type="http://schemas.openxmlformats.org/officeDocument/2006/relationships/slideLayout" Target="../slideLayouts/slideLayout76.xml"/><Relationship Id="rId5" Type="http://schemas.openxmlformats.org/officeDocument/2006/relationships/slideLayout" Target="../slideLayouts/slideLayout65.xml"/><Relationship Id="rId19" Type="http://schemas.openxmlformats.org/officeDocument/2006/relationships/slideLayout" Target="../slideLayouts/slideLayout79.xml"/><Relationship Id="rId6" Type="http://schemas.openxmlformats.org/officeDocument/2006/relationships/slideLayout" Target="../slideLayouts/slideLayout66.xml"/><Relationship Id="rId18" Type="http://schemas.openxmlformats.org/officeDocument/2006/relationships/slideLayout" Target="../slideLayouts/slideLayout78.xml"/><Relationship Id="rId7" Type="http://schemas.openxmlformats.org/officeDocument/2006/relationships/slideLayout" Target="../slideLayouts/slideLayout67.xml"/><Relationship Id="rId8" Type="http://schemas.openxmlformats.org/officeDocument/2006/relationships/slideLayout" Target="../slideLayouts/slideLayout68.xml"/></Relationships>
</file>

<file path=ppt/slideMasters/_rels/slideMaster6.xml.rels><?xml version="1.0" encoding="UTF-8" standalone="yes"?><Relationships xmlns="http://schemas.openxmlformats.org/package/2006/relationships"><Relationship Id="rId11" Type="http://schemas.openxmlformats.org/officeDocument/2006/relationships/theme" Target="../theme/theme5.xml"/><Relationship Id="rId10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0.xml"/><Relationship Id="rId2" Type="http://schemas.openxmlformats.org/officeDocument/2006/relationships/slideLayout" Target="../slideLayouts/slideLayout81.xml"/><Relationship Id="rId3" Type="http://schemas.openxmlformats.org/officeDocument/2006/relationships/slideLayout" Target="../slideLayouts/slideLayout82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6.xml"/><Relationship Id="rId8" Type="http://schemas.openxmlformats.org/officeDocument/2006/relationships/slideLayout" Target="../slideLayouts/slideLayout8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95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95"/>
          <p:cNvSpPr txBox="1"/>
          <p:nvPr>
            <p:ph idx="1" type="body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95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95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95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  <p:sldLayoutId id="2147483682" r:id="rId20"/>
    <p:sldLayoutId id="2147483683" r:id="rId2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284" name="Google Shape;284;p104"/>
          <p:cNvPicPr preferRelativeResize="0"/>
          <p:nvPr/>
        </p:nvPicPr>
        <p:blipFill rotWithShape="1">
          <a:blip r:embed="rId1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104"/>
          <p:cNvSpPr/>
          <p:nvPr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cap="flat" cmpd="sng" w="76200">
            <a:solidFill>
              <a:srgbClr val="0F9ED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107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98" name="Google Shape;398;p107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9" name="Google Shape;399;p10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0" name="Google Shape;400;p10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1" name="Google Shape;401;p10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  <p:sldLayoutId id="2147483730" r:id="rId18"/>
    <p:sldLayoutId id="2147483731" r:id="rId1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117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09" name="Google Shape;509;p117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0" name="Google Shape;510;p1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1" name="Google Shape;511;p1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2" name="Google Shape;512;p1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Relationship Id="rId4" Type="http://schemas.openxmlformats.org/officeDocument/2006/relationships/image" Target="../media/image10.png"/><Relationship Id="rId5" Type="http://schemas.openxmlformats.org/officeDocument/2006/relationships/image" Target="../media/image1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8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8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8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8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9.png"/><Relationship Id="rId4" Type="http://schemas.openxmlformats.org/officeDocument/2006/relationships/image" Target="../media/image3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8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8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8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7.png"/><Relationship Id="rId4" Type="http://schemas.openxmlformats.org/officeDocument/2006/relationships/image" Target="../media/image1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.png"/><Relationship Id="rId4" Type="http://schemas.openxmlformats.org/officeDocument/2006/relationships/image" Target="../media/image1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9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.png"/><Relationship Id="rId4" Type="http://schemas.openxmlformats.org/officeDocument/2006/relationships/image" Target="../media/image19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.png"/><Relationship Id="rId4" Type="http://schemas.openxmlformats.org/officeDocument/2006/relationships/image" Target="../media/image19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5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0.png"/><Relationship Id="rId4" Type="http://schemas.openxmlformats.org/officeDocument/2006/relationships/image" Target="../media/image5.png"/><Relationship Id="rId5" Type="http://schemas.openxmlformats.org/officeDocument/2006/relationships/image" Target="../media/image33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0.png"/><Relationship Id="rId4" Type="http://schemas.openxmlformats.org/officeDocument/2006/relationships/image" Target="../media/image5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0.png"/><Relationship Id="rId4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9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0.png"/><Relationship Id="rId4" Type="http://schemas.openxmlformats.org/officeDocument/2006/relationships/image" Target="../media/image5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0.png"/><Relationship Id="rId4" Type="http://schemas.openxmlformats.org/officeDocument/2006/relationships/image" Target="../media/image5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0.png"/><Relationship Id="rId4" Type="http://schemas.openxmlformats.org/officeDocument/2006/relationships/image" Target="../media/image5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0.png"/><Relationship Id="rId4" Type="http://schemas.openxmlformats.org/officeDocument/2006/relationships/image" Target="../media/image33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20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19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4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20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5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1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gif"/><Relationship Id="rId4" Type="http://schemas.openxmlformats.org/officeDocument/2006/relationships/image" Target="../media/image15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6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20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7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19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6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20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7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19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8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19.png"/><Relationship Id="rId4" Type="http://schemas.openxmlformats.org/officeDocument/2006/relationships/image" Target="../media/image33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9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50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19.png"/><Relationship Id="rId4" Type="http://schemas.openxmlformats.org/officeDocument/2006/relationships/image" Target="../media/image38.png"/><Relationship Id="rId5" Type="http://schemas.openxmlformats.org/officeDocument/2006/relationships/image" Target="../media/image5.png"/><Relationship Id="rId6" Type="http://schemas.openxmlformats.org/officeDocument/2006/relationships/image" Target="../media/image39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40.png"/><Relationship Id="rId4" Type="http://schemas.openxmlformats.org/officeDocument/2006/relationships/image" Target="../media/image19.png"/><Relationship Id="rId5" Type="http://schemas.openxmlformats.org/officeDocument/2006/relationships/image" Target="../media/image37.png"/><Relationship Id="rId6" Type="http://schemas.openxmlformats.org/officeDocument/2006/relationships/image" Target="../media/image5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51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0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5.png"/><Relationship Id="rId4" Type="http://schemas.openxmlformats.org/officeDocument/2006/relationships/image" Target="../media/image37.png"/><Relationship Id="rId5" Type="http://schemas.openxmlformats.org/officeDocument/2006/relationships/image" Target="../media/image4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gif"/><Relationship Id="rId4" Type="http://schemas.openxmlformats.org/officeDocument/2006/relationships/image" Target="../media/image15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0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5.png"/><Relationship Id="rId4" Type="http://schemas.openxmlformats.org/officeDocument/2006/relationships/image" Target="../media/image37.png"/><Relationship Id="rId5" Type="http://schemas.openxmlformats.org/officeDocument/2006/relationships/image" Target="../media/image45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54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42.png"/><Relationship Id="rId4" Type="http://schemas.openxmlformats.org/officeDocument/2006/relationships/image" Target="../media/image27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42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22.png"/><Relationship Id="rId4" Type="http://schemas.openxmlformats.org/officeDocument/2006/relationships/image" Target="../media/image31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20.png"/><Relationship Id="rId4" Type="http://schemas.openxmlformats.org/officeDocument/2006/relationships/image" Target="../media/image28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19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20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19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49.jpg"/><Relationship Id="rId4" Type="http://schemas.openxmlformats.org/officeDocument/2006/relationships/image" Target="../media/image20.png"/><Relationship Id="rId5" Type="http://schemas.openxmlformats.org/officeDocument/2006/relationships/image" Target="../media/image2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2.png"/><Relationship Id="rId4" Type="http://schemas.openxmlformats.org/officeDocument/2006/relationships/image" Target="../media/image31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19.png"/><Relationship Id="rId4" Type="http://schemas.openxmlformats.org/officeDocument/2006/relationships/image" Target="../media/image49.jp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27.png"/><Relationship Id="rId4" Type="http://schemas.openxmlformats.org/officeDocument/2006/relationships/image" Target="../media/image19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34.pn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5.png"/><Relationship Id="rId4" Type="http://schemas.openxmlformats.org/officeDocument/2006/relationships/image" Target="../media/image19.pn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49.jpg"/><Relationship Id="rId4" Type="http://schemas.openxmlformats.org/officeDocument/2006/relationships/image" Target="../media/image19.png"/><Relationship Id="rId5" Type="http://schemas.openxmlformats.org/officeDocument/2006/relationships/image" Target="../media/image5.pn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35.png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20.png"/><Relationship Id="rId4" Type="http://schemas.openxmlformats.org/officeDocument/2006/relationships/image" Target="../media/image5.png"/><Relationship Id="rId5" Type="http://schemas.openxmlformats.org/officeDocument/2006/relationships/image" Target="../media/image5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0.png"/><Relationship Id="rId4" Type="http://schemas.openxmlformats.org/officeDocument/2006/relationships/image" Target="../media/image19.png"/><Relationship Id="rId5" Type="http://schemas.openxmlformats.org/officeDocument/2006/relationships/image" Target="../media/image24.png"/><Relationship Id="rId6" Type="http://schemas.openxmlformats.org/officeDocument/2006/relationships/image" Target="../media/image23.png"/><Relationship Id="rId7" Type="http://schemas.openxmlformats.org/officeDocument/2006/relationships/image" Target="../media/image25.png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20.png"/><Relationship Id="rId4" Type="http://schemas.openxmlformats.org/officeDocument/2006/relationships/image" Target="../media/image5.png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20.png"/><Relationship Id="rId4" Type="http://schemas.openxmlformats.org/officeDocument/2006/relationships/image" Target="../media/image5.png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73.xml"/><Relationship Id="rId3" Type="http://schemas.openxmlformats.org/officeDocument/2006/relationships/image" Target="../media/image19.png"/><Relationship Id="rId4" Type="http://schemas.openxmlformats.org/officeDocument/2006/relationships/image" Target="../media/image5.png"/><Relationship Id="rId5" Type="http://schemas.openxmlformats.org/officeDocument/2006/relationships/image" Target="../media/image49.jpg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74.xml"/><Relationship Id="rId3" Type="http://schemas.openxmlformats.org/officeDocument/2006/relationships/image" Target="../media/image20.png"/><Relationship Id="rId4" Type="http://schemas.openxmlformats.org/officeDocument/2006/relationships/image" Target="../media/image5.png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75.xml"/><Relationship Id="rId3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76.xml"/><Relationship Id="rId3" Type="http://schemas.openxmlformats.org/officeDocument/2006/relationships/image" Target="../media/image5.png"/><Relationship Id="rId4" Type="http://schemas.openxmlformats.org/officeDocument/2006/relationships/image" Target="../media/image55.png"/><Relationship Id="rId5" Type="http://schemas.openxmlformats.org/officeDocument/2006/relationships/image" Target="../media/image19.png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77.xml"/><Relationship Id="rId3" Type="http://schemas.openxmlformats.org/officeDocument/2006/relationships/image" Target="../media/image20.png"/><Relationship Id="rId4" Type="http://schemas.openxmlformats.org/officeDocument/2006/relationships/image" Target="../media/image5.png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78.xml"/><Relationship Id="rId3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79.xml"/><Relationship Id="rId3" Type="http://schemas.openxmlformats.org/officeDocument/2006/relationships/image" Target="../media/image20.png"/><Relationship Id="rId4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8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0.png"/><Relationship Id="rId4" Type="http://schemas.openxmlformats.org/officeDocument/2006/relationships/image" Target="../media/image28.png"/></Relationships>
</file>

<file path=ppt/slides/_rels/slide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80.xml"/><Relationship Id="rId3" Type="http://schemas.openxmlformats.org/officeDocument/2006/relationships/image" Target="../media/image19.png"/><Relationship Id="rId4" Type="http://schemas.openxmlformats.org/officeDocument/2006/relationships/image" Target="../media/image5.png"/><Relationship Id="rId5" Type="http://schemas.openxmlformats.org/officeDocument/2006/relationships/image" Target="../media/image49.jpg"/></Relationships>
</file>

<file path=ppt/slides/_rels/slide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81.xml"/><Relationship Id="rId3" Type="http://schemas.openxmlformats.org/officeDocument/2006/relationships/image" Target="../media/image20.png"/><Relationship Id="rId4" Type="http://schemas.openxmlformats.org/officeDocument/2006/relationships/image" Target="../media/image5.png"/></Relationships>
</file>

<file path=ppt/slides/_rels/slide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82.xml"/><Relationship Id="rId3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s/_rels/slide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83.xml"/><Relationship Id="rId3" Type="http://schemas.openxmlformats.org/officeDocument/2006/relationships/image" Target="../media/image19.png"/><Relationship Id="rId4" Type="http://schemas.openxmlformats.org/officeDocument/2006/relationships/image" Target="../media/image59.png"/><Relationship Id="rId5" Type="http://schemas.openxmlformats.org/officeDocument/2006/relationships/image" Target="../media/image60.png"/></Relationships>
</file>

<file path=ppt/slides/_rels/slide8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84.xml"/><Relationship Id="rId3" Type="http://schemas.openxmlformats.org/officeDocument/2006/relationships/image" Target="../media/image50.png"/></Relationships>
</file>

<file path=ppt/slides/_rels/slide8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85.xml"/><Relationship Id="rId3" Type="http://schemas.openxmlformats.org/officeDocument/2006/relationships/image" Target="../media/image19.png"/><Relationship Id="rId4" Type="http://schemas.openxmlformats.org/officeDocument/2006/relationships/image" Target="../media/image38.png"/><Relationship Id="rId5" Type="http://schemas.openxmlformats.org/officeDocument/2006/relationships/image" Target="../media/image65.png"/></Relationships>
</file>

<file path=ppt/slides/_rels/slide8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86.xml"/><Relationship Id="rId3" Type="http://schemas.openxmlformats.org/officeDocument/2006/relationships/image" Target="../media/image19.png"/><Relationship Id="rId4" Type="http://schemas.openxmlformats.org/officeDocument/2006/relationships/image" Target="../media/image37.png"/><Relationship Id="rId5" Type="http://schemas.openxmlformats.org/officeDocument/2006/relationships/image" Target="../media/image5.png"/><Relationship Id="rId6" Type="http://schemas.openxmlformats.org/officeDocument/2006/relationships/image" Target="../media/image61.png"/><Relationship Id="rId7" Type="http://schemas.openxmlformats.org/officeDocument/2006/relationships/image" Target="../media/image62.png"/></Relationships>
</file>

<file path=ppt/slides/_rels/slide8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7.xml"/><Relationship Id="rId3" Type="http://schemas.openxmlformats.org/officeDocument/2006/relationships/image" Target="../media/image51.png"/></Relationships>
</file>

<file path=ppt/slides/_rels/slide8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88.xml"/><Relationship Id="rId3" Type="http://schemas.openxmlformats.org/officeDocument/2006/relationships/image" Target="../media/image5.png"/><Relationship Id="rId4" Type="http://schemas.openxmlformats.org/officeDocument/2006/relationships/image" Target="../media/image37.png"/><Relationship Id="rId5" Type="http://schemas.openxmlformats.org/officeDocument/2006/relationships/image" Target="../media/image66.png"/></Relationships>
</file>

<file path=ppt/slides/_rels/slide8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89.xml"/><Relationship Id="rId3" Type="http://schemas.openxmlformats.org/officeDocument/2006/relationships/image" Target="../media/image5.png"/><Relationship Id="rId4" Type="http://schemas.openxmlformats.org/officeDocument/2006/relationships/image" Target="../media/image37.png"/><Relationship Id="rId5" Type="http://schemas.openxmlformats.org/officeDocument/2006/relationships/image" Target="../media/image67.png"/><Relationship Id="rId6" Type="http://schemas.openxmlformats.org/officeDocument/2006/relationships/image" Target="../media/image6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9.png"/></Relationships>
</file>

<file path=ppt/slides/_rels/slide9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0.xml"/><Relationship Id="rId3" Type="http://schemas.openxmlformats.org/officeDocument/2006/relationships/image" Target="../media/image54.png"/></Relationships>
</file>

<file path=ppt/slides/_rels/slide9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91.xml"/><Relationship Id="rId3" Type="http://schemas.openxmlformats.org/officeDocument/2006/relationships/image" Target="../media/image42.png"/><Relationship Id="rId4" Type="http://schemas.openxmlformats.org/officeDocument/2006/relationships/image" Target="../media/image27.png"/></Relationships>
</file>

<file path=ppt/slides/_rels/slide9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92.xml"/><Relationship Id="rId3" Type="http://schemas.openxmlformats.org/officeDocument/2006/relationships/image" Target="../media/image42.png"/></Relationships>
</file>

<file path=ppt/slides/_rels/slide9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93.xml"/><Relationship Id="rId3" Type="http://schemas.openxmlformats.org/officeDocument/2006/relationships/image" Target="../media/image19.png"/></Relationships>
</file>

<file path=ppt/slides/_rels/slide9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94.xml"/><Relationship Id="rId3" Type="http://schemas.openxmlformats.org/officeDocument/2006/relationships/image" Target="../media/image6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الصفحة الرئيسية" id="578" name="Google Shape;578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89052" y="179896"/>
            <a:ext cx="4165897" cy="709778"/>
          </a:xfrm>
          <a:prstGeom prst="rect">
            <a:avLst/>
          </a:prstGeom>
          <a:noFill/>
          <a:ln>
            <a:noFill/>
          </a:ln>
        </p:spPr>
      </p:pic>
      <p:sp>
        <p:nvSpPr>
          <p:cNvPr id="579" name="Google Shape;579;p1"/>
          <p:cNvSpPr txBox="1"/>
          <p:nvPr/>
        </p:nvSpPr>
        <p:spPr>
          <a:xfrm>
            <a:off x="2425055" y="1086273"/>
            <a:ext cx="4493609" cy="6232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50"/>
              <a:buFont typeface="Calibri"/>
              <a:buNone/>
            </a:pPr>
            <a:r>
              <a:rPr b="1" i="0" lang="fr-FR" sz="405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Mathématiques</a:t>
            </a:r>
            <a:endParaRPr b="1" i="0" sz="45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1"/>
          <p:cNvSpPr txBox="1"/>
          <p:nvPr/>
        </p:nvSpPr>
        <p:spPr>
          <a:xfrm>
            <a:off x="744727" y="4419976"/>
            <a:ext cx="1166152" cy="2963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Tâches</a:t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p1"/>
          <p:cNvSpPr/>
          <p:nvPr/>
        </p:nvSpPr>
        <p:spPr>
          <a:xfrm>
            <a:off x="1505206" y="4164776"/>
            <a:ext cx="51059" cy="7020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1"/>
          <p:cNvSpPr/>
          <p:nvPr/>
        </p:nvSpPr>
        <p:spPr>
          <a:xfrm>
            <a:off x="634208" y="3267472"/>
            <a:ext cx="5334692" cy="746883"/>
          </a:xfrm>
          <a:prstGeom prst="roundRect">
            <a:avLst>
              <a:gd fmla="val 8616" name="adj"/>
            </a:avLst>
          </a:prstGeom>
          <a:solidFill>
            <a:srgbClr val="106585"/>
          </a:solidFill>
          <a:ln cap="flat" cmpd="sng" w="12700">
            <a:solidFill>
              <a:srgbClr val="D5DBE5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" name="Google Shape;583;p1"/>
          <p:cNvSpPr/>
          <p:nvPr/>
        </p:nvSpPr>
        <p:spPr>
          <a:xfrm>
            <a:off x="1980364" y="2622015"/>
            <a:ext cx="45659" cy="338255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84" name="Google Shape;584;p1"/>
          <p:cNvGrpSpPr/>
          <p:nvPr/>
        </p:nvGrpSpPr>
        <p:grpSpPr>
          <a:xfrm>
            <a:off x="6997439" y="1453437"/>
            <a:ext cx="1566356" cy="1216921"/>
            <a:chOff x="9929471" y="1559650"/>
            <a:chExt cx="2088474" cy="1428584"/>
          </a:xfrm>
        </p:grpSpPr>
        <p:pic>
          <p:nvPicPr>
            <p:cNvPr id="585" name="Google Shape;585;p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9929471" y="1559650"/>
              <a:ext cx="2088474" cy="142858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86" name="Google Shape;586;p1"/>
            <p:cNvSpPr txBox="1"/>
            <p:nvPr/>
          </p:nvSpPr>
          <p:spPr>
            <a:xfrm>
              <a:off x="10146451" y="1850294"/>
              <a:ext cx="1704326" cy="4650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275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r>
                <a:rPr b="1" i="0" lang="fr-FR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Niveau</a:t>
              </a:r>
              <a:r>
                <a:rPr b="1" i="0" lang="fr-FR" sz="1350" u="none" cap="none" strike="noStrike">
                  <a:solidFill>
                    <a:srgbClr val="FFFFFF"/>
                  </a:solidFill>
                  <a:latin typeface="Dosis"/>
                  <a:ea typeface="Dosis"/>
                  <a:cs typeface="Dosis"/>
                  <a:sym typeface="Dosis"/>
                </a:rPr>
                <a:t>    </a:t>
              </a:r>
              <a:r>
                <a:rPr b="1" i="0" lang="fr-FR" sz="1050" u="none" cap="none" strike="noStrike">
                  <a:solidFill>
                    <a:srgbClr val="FFFFFF"/>
                  </a:solidFill>
                  <a:latin typeface="Dosis"/>
                  <a:ea typeface="Dosis"/>
                  <a:cs typeface="Dosis"/>
                  <a:sym typeface="Dosis"/>
                </a:rPr>
                <a:t>            </a:t>
              </a:r>
              <a:r>
                <a:rPr b="1" i="0" lang="fr-FR" sz="1350" u="none" cap="none" strike="noStrike">
                  <a:solidFill>
                    <a:srgbClr val="FFFFFF"/>
                  </a:solidFill>
                  <a:latin typeface="Dosis"/>
                  <a:ea typeface="Dosis"/>
                  <a:cs typeface="Dosis"/>
                  <a:sym typeface="Dosis"/>
                </a:rPr>
                <a:t>             </a:t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1"/>
            <p:cNvSpPr txBox="1"/>
            <p:nvPr/>
          </p:nvSpPr>
          <p:spPr>
            <a:xfrm>
              <a:off x="10136206" y="2280911"/>
              <a:ext cx="1576201" cy="4606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4275" lIns="68550" spcFirstLastPara="1" rIns="68550" wrap="square" tIns="3427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FCBF18"/>
                </a:buClr>
                <a:buSzPts val="2100"/>
                <a:buFont typeface="Dosis"/>
                <a:buNone/>
              </a:pPr>
              <a:r>
                <a:rPr b="1" i="0" lang="fr-FR" sz="2100" u="none" cap="none" strike="noStrike">
                  <a:solidFill>
                    <a:srgbClr val="FCBF18"/>
                  </a:solidFill>
                  <a:latin typeface="Dosis"/>
                  <a:ea typeface="Dosis"/>
                  <a:cs typeface="Dosis"/>
                  <a:sym typeface="Dosis"/>
                </a:rPr>
                <a:t>1AC</a:t>
              </a:r>
              <a:endParaRPr/>
            </a:p>
          </p:txBody>
        </p:sp>
      </p:grpSp>
      <p:sp>
        <p:nvSpPr>
          <p:cNvPr id="588" name="Google Shape;588;p1"/>
          <p:cNvSpPr/>
          <p:nvPr/>
        </p:nvSpPr>
        <p:spPr>
          <a:xfrm>
            <a:off x="2130367" y="3421033"/>
            <a:ext cx="45659" cy="4860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9" name="Google Shape;589;p1"/>
          <p:cNvSpPr/>
          <p:nvPr/>
        </p:nvSpPr>
        <p:spPr>
          <a:xfrm>
            <a:off x="634208" y="2571076"/>
            <a:ext cx="5334692" cy="487889"/>
          </a:xfrm>
          <a:prstGeom prst="roundRect">
            <a:avLst>
              <a:gd fmla="val 8616" name="adj"/>
            </a:avLst>
          </a:prstGeom>
          <a:solidFill>
            <a:srgbClr val="55A8BE"/>
          </a:solidFill>
          <a:ln cap="flat" cmpd="sng" w="12700">
            <a:solidFill>
              <a:srgbClr val="D5DBE5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ctr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</a:t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0" name="Google Shape;590;p1"/>
          <p:cNvSpPr txBox="1"/>
          <p:nvPr/>
        </p:nvSpPr>
        <p:spPr>
          <a:xfrm>
            <a:off x="832756" y="2661282"/>
            <a:ext cx="1198640" cy="2963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Domaine </a:t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1" name="Google Shape;591;p1"/>
          <p:cNvSpPr/>
          <p:nvPr/>
        </p:nvSpPr>
        <p:spPr>
          <a:xfrm>
            <a:off x="2124668" y="2654809"/>
            <a:ext cx="45659" cy="338255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2" name="Google Shape;592;p1"/>
          <p:cNvSpPr txBox="1"/>
          <p:nvPr/>
        </p:nvSpPr>
        <p:spPr>
          <a:xfrm>
            <a:off x="2525742" y="2652580"/>
            <a:ext cx="362180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1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Grandeurs et mesures</a:t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3" name="Google Shape;593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591017" y="2847561"/>
            <a:ext cx="2379201" cy="1524771"/>
          </a:xfrm>
          <a:prstGeom prst="rect">
            <a:avLst/>
          </a:prstGeom>
          <a:noFill/>
          <a:ln>
            <a:noFill/>
          </a:ln>
        </p:spPr>
      </p:pic>
      <p:sp>
        <p:nvSpPr>
          <p:cNvPr id="594" name="Google Shape;594;p1"/>
          <p:cNvSpPr/>
          <p:nvPr/>
        </p:nvSpPr>
        <p:spPr>
          <a:xfrm>
            <a:off x="659668" y="4220026"/>
            <a:ext cx="5334692" cy="480289"/>
          </a:xfrm>
          <a:prstGeom prst="roundRect">
            <a:avLst>
              <a:gd fmla="val 8616" name="adj"/>
            </a:avLst>
          </a:prstGeom>
          <a:solidFill>
            <a:srgbClr val="93DCF8"/>
          </a:solidFill>
          <a:ln cap="flat" cmpd="sng" w="12700">
            <a:solidFill>
              <a:srgbClr val="D5DBE5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p1"/>
          <p:cNvSpPr txBox="1"/>
          <p:nvPr/>
        </p:nvSpPr>
        <p:spPr>
          <a:xfrm>
            <a:off x="2423533" y="4315162"/>
            <a:ext cx="376848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1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" name="Google Shape;596;p1"/>
          <p:cNvSpPr txBox="1"/>
          <p:nvPr/>
        </p:nvSpPr>
        <p:spPr>
          <a:xfrm>
            <a:off x="858904" y="4311980"/>
            <a:ext cx="1085723" cy="2963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Séance</a:t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7" name="Google Shape;597;p1"/>
          <p:cNvSpPr/>
          <p:nvPr/>
        </p:nvSpPr>
        <p:spPr>
          <a:xfrm>
            <a:off x="2148812" y="4315162"/>
            <a:ext cx="45659" cy="338255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8" name="Google Shape;598;p1"/>
          <p:cNvSpPr/>
          <p:nvPr/>
        </p:nvSpPr>
        <p:spPr>
          <a:xfrm>
            <a:off x="2654026" y="1791025"/>
            <a:ext cx="3307500" cy="358754"/>
          </a:xfrm>
          <a:prstGeom prst="rect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5675" lIns="51400" spcFirstLastPara="1" rIns="51400" wrap="square" tIns="256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84E9F"/>
              </a:buClr>
              <a:buSzPts val="1800"/>
              <a:buFont typeface="Calibri"/>
              <a:buNone/>
            </a:pPr>
            <a:r>
              <a:rPr b="1" i="0" lang="fr-FR" sz="1800" u="none" cap="none" strike="noStrike">
                <a:solidFill>
                  <a:srgbClr val="784E9F"/>
                </a:solidFill>
                <a:latin typeface="Calibri"/>
                <a:ea typeface="Calibri"/>
                <a:cs typeface="Calibri"/>
                <a:sym typeface="Calibri"/>
              </a:rPr>
              <a:t>Période de remédiation</a:t>
            </a:r>
            <a:endParaRPr/>
          </a:p>
        </p:txBody>
      </p:sp>
      <p:sp>
        <p:nvSpPr>
          <p:cNvPr id="599" name="Google Shape;599;p1"/>
          <p:cNvSpPr txBox="1"/>
          <p:nvPr/>
        </p:nvSpPr>
        <p:spPr>
          <a:xfrm>
            <a:off x="2376484" y="3480452"/>
            <a:ext cx="376848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1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Volume et ses conversions. </a:t>
            </a:r>
            <a:endParaRPr/>
          </a:p>
        </p:txBody>
      </p:sp>
      <p:sp>
        <p:nvSpPr>
          <p:cNvPr id="600" name="Google Shape;600;p1"/>
          <p:cNvSpPr txBox="1"/>
          <p:nvPr/>
        </p:nvSpPr>
        <p:spPr>
          <a:xfrm>
            <a:off x="770338" y="3480011"/>
            <a:ext cx="1394173" cy="2963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1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Unités 4</a:t>
            </a:r>
            <a:endParaRPr b="0" i="1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10"/>
          <p:cNvSpPr txBox="1"/>
          <p:nvPr/>
        </p:nvSpPr>
        <p:spPr>
          <a:xfrm>
            <a:off x="361306" y="380909"/>
            <a:ext cx="6421954" cy="2862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trois élèves au hasard pour répondre.</a:t>
            </a:r>
            <a:endParaRPr/>
          </a:p>
        </p:txBody>
      </p:sp>
      <p:sp>
        <p:nvSpPr>
          <p:cNvPr id="769" name="Google Shape;769;p10"/>
          <p:cNvSpPr txBox="1"/>
          <p:nvPr/>
        </p:nvSpPr>
        <p:spPr>
          <a:xfrm>
            <a:off x="387133" y="-38745"/>
            <a:ext cx="8462402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Essayons maintenant de rappeler le tableau de conversion de volume. Pour commencer, calculer le volume du cube en m</a:t>
            </a:r>
            <a:r>
              <a:rPr b="1" baseline="30000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 e</a:t>
            </a:r>
            <a:r>
              <a:rPr b="1" lang="fr-FR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 en dm</a:t>
            </a:r>
            <a:r>
              <a:rPr b="1" baseline="30000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pic>
        <p:nvPicPr>
          <p:cNvPr descr="Lever la main - Icônes mains et gestes gratuites" id="770" name="Google Shape;770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93036" y="307777"/>
            <a:ext cx="526977" cy="526977"/>
          </a:xfrm>
          <a:prstGeom prst="rect">
            <a:avLst/>
          </a:prstGeom>
          <a:noFill/>
          <a:ln>
            <a:noFill/>
          </a:ln>
        </p:spPr>
      </p:pic>
      <p:sp>
        <p:nvSpPr>
          <p:cNvPr id="771" name="Google Shape;771;p10"/>
          <p:cNvSpPr/>
          <p:nvPr/>
        </p:nvSpPr>
        <p:spPr>
          <a:xfrm>
            <a:off x="1589414" y="1070617"/>
            <a:ext cx="5865271" cy="537567"/>
          </a:xfrm>
          <a:prstGeom prst="roundRect">
            <a:avLst>
              <a:gd fmla="val 24524" name="adj"/>
            </a:avLst>
          </a:prstGeom>
          <a:solidFill>
            <a:schemeClr val="lt1"/>
          </a:solidFill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Calculer le volume du cube en m</a:t>
            </a:r>
            <a:r>
              <a:rPr b="1"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en dm</a:t>
            </a:r>
            <a:r>
              <a:rPr b="1"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cxnSp>
        <p:nvCxnSpPr>
          <p:cNvPr id="772" name="Google Shape;772;p10"/>
          <p:cNvCxnSpPr/>
          <p:nvPr/>
        </p:nvCxnSpPr>
        <p:spPr>
          <a:xfrm>
            <a:off x="3371794" y="2456480"/>
            <a:ext cx="0" cy="1916142"/>
          </a:xfrm>
          <a:prstGeom prst="straightConnector1">
            <a:avLst/>
          </a:prstGeom>
          <a:noFill/>
          <a:ln cap="flat" cmpd="sng" w="28575">
            <a:solidFill>
              <a:srgbClr val="CC0099"/>
            </a:solidFill>
            <a:prstDash val="solid"/>
            <a:miter lim="800000"/>
            <a:headEnd len="med" w="med" type="triangle"/>
            <a:tailEnd len="med" w="med" type="triangle"/>
          </a:ln>
        </p:spPr>
      </p:cxnSp>
      <p:sp>
        <p:nvSpPr>
          <p:cNvPr id="773" name="Google Shape;773;p10"/>
          <p:cNvSpPr txBox="1"/>
          <p:nvPr/>
        </p:nvSpPr>
        <p:spPr>
          <a:xfrm rot="-5400000">
            <a:off x="2727928" y="3183064"/>
            <a:ext cx="74532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m</a:t>
            </a:r>
            <a:endParaRPr/>
          </a:p>
        </p:txBody>
      </p:sp>
      <p:sp>
        <p:nvSpPr>
          <p:cNvPr id="774" name="Google Shape;774;p10"/>
          <p:cNvSpPr/>
          <p:nvPr/>
        </p:nvSpPr>
        <p:spPr>
          <a:xfrm>
            <a:off x="3434858" y="1833211"/>
            <a:ext cx="2520000" cy="2520000"/>
          </a:xfrm>
          <a:prstGeom prst="cube">
            <a:avLst>
              <a:gd fmla="val 25000" name="adj"/>
            </a:avLst>
          </a:prstGeom>
          <a:solidFill>
            <a:srgbClr val="FDEFDB"/>
          </a:solidFill>
          <a:ln cap="flat" cmpd="sng" w="9525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75" name="Google Shape;775;p10"/>
          <p:cNvGrpSpPr/>
          <p:nvPr/>
        </p:nvGrpSpPr>
        <p:grpSpPr>
          <a:xfrm>
            <a:off x="3426549" y="1828636"/>
            <a:ext cx="2528309" cy="2543986"/>
            <a:chOff x="3831618" y="2679178"/>
            <a:chExt cx="2528309" cy="2543986"/>
          </a:xfrm>
        </p:grpSpPr>
        <p:cxnSp>
          <p:nvCxnSpPr>
            <p:cNvPr id="776" name="Google Shape;776;p10"/>
            <p:cNvCxnSpPr/>
            <p:nvPr/>
          </p:nvCxnSpPr>
          <p:spPr>
            <a:xfrm flipH="1">
              <a:off x="4500369" y="4565048"/>
              <a:ext cx="1859558" cy="5882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dash"/>
              <a:miter lim="800000"/>
              <a:headEnd len="sm" w="sm" type="none"/>
              <a:tailEnd len="sm" w="sm" type="none"/>
            </a:ln>
          </p:spPr>
        </p:cxnSp>
        <p:cxnSp>
          <p:nvCxnSpPr>
            <p:cNvPr id="777" name="Google Shape;777;p10"/>
            <p:cNvCxnSpPr/>
            <p:nvPr/>
          </p:nvCxnSpPr>
          <p:spPr>
            <a:xfrm>
              <a:off x="4478745" y="2679178"/>
              <a:ext cx="0" cy="1813977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dash"/>
              <a:miter lim="800000"/>
              <a:headEnd len="sm" w="sm" type="none"/>
              <a:tailEnd len="sm" w="sm" type="none"/>
            </a:ln>
          </p:spPr>
        </p:cxnSp>
        <p:cxnSp>
          <p:nvCxnSpPr>
            <p:cNvPr id="778" name="Google Shape;778;p10"/>
            <p:cNvCxnSpPr/>
            <p:nvPr/>
          </p:nvCxnSpPr>
          <p:spPr>
            <a:xfrm flipH="1">
              <a:off x="3831618" y="4542461"/>
              <a:ext cx="628659" cy="680703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dash"/>
              <a:miter lim="800000"/>
              <a:headEnd len="sm" w="sm" type="none"/>
              <a:tailEnd len="sm" w="sm" type="none"/>
            </a:ln>
          </p:spPr>
        </p:cxnSp>
      </p:grpSp>
      <p:cxnSp>
        <p:nvCxnSpPr>
          <p:cNvPr id="779" name="Google Shape;779;p10"/>
          <p:cNvCxnSpPr/>
          <p:nvPr/>
        </p:nvCxnSpPr>
        <p:spPr>
          <a:xfrm flipH="1">
            <a:off x="3374061" y="4441417"/>
            <a:ext cx="1957356" cy="5252"/>
          </a:xfrm>
          <a:prstGeom prst="straightConnector1">
            <a:avLst/>
          </a:prstGeom>
          <a:noFill/>
          <a:ln cap="flat" cmpd="sng" w="28575">
            <a:solidFill>
              <a:srgbClr val="CC0099"/>
            </a:solidFill>
            <a:prstDash val="solid"/>
            <a:miter lim="800000"/>
            <a:headEnd len="med" w="med" type="triangle"/>
            <a:tailEnd len="med" w="med" type="triangle"/>
          </a:ln>
        </p:spPr>
      </p:cxnSp>
      <p:sp>
        <p:nvSpPr>
          <p:cNvPr id="780" name="Google Shape;780;p10"/>
          <p:cNvSpPr txBox="1"/>
          <p:nvPr/>
        </p:nvSpPr>
        <p:spPr>
          <a:xfrm>
            <a:off x="4143702" y="4339639"/>
            <a:ext cx="74532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m</a:t>
            </a:r>
            <a:endParaRPr/>
          </a:p>
        </p:txBody>
      </p:sp>
      <p:cxnSp>
        <p:nvCxnSpPr>
          <p:cNvPr id="781" name="Google Shape;781;p10"/>
          <p:cNvCxnSpPr/>
          <p:nvPr/>
        </p:nvCxnSpPr>
        <p:spPr>
          <a:xfrm rot="-5400000">
            <a:off x="5379958" y="3728618"/>
            <a:ext cx="648000" cy="648000"/>
          </a:xfrm>
          <a:prstGeom prst="straightConnector1">
            <a:avLst/>
          </a:prstGeom>
          <a:noFill/>
          <a:ln cap="flat" cmpd="sng" w="28575">
            <a:solidFill>
              <a:srgbClr val="CC0099"/>
            </a:solidFill>
            <a:prstDash val="solid"/>
            <a:miter lim="800000"/>
            <a:headEnd len="med" w="med" type="triangle"/>
            <a:tailEnd len="med" w="med" type="triangle"/>
          </a:ln>
        </p:spPr>
      </p:cxnSp>
      <p:sp>
        <p:nvSpPr>
          <p:cNvPr id="782" name="Google Shape;782;p10"/>
          <p:cNvSpPr txBox="1"/>
          <p:nvPr/>
        </p:nvSpPr>
        <p:spPr>
          <a:xfrm rot="-2710624">
            <a:off x="5449681" y="3883793"/>
            <a:ext cx="74532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m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6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p11"/>
          <p:cNvSpPr txBox="1"/>
          <p:nvPr/>
        </p:nvSpPr>
        <p:spPr>
          <a:xfrm>
            <a:off x="369055" y="318917"/>
            <a:ext cx="6421954" cy="2862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 ne pas oublier d’utiliser le tableau de la classe.</a:t>
            </a:r>
            <a:endParaRPr/>
          </a:p>
        </p:txBody>
      </p:sp>
      <p:sp>
        <p:nvSpPr>
          <p:cNvPr id="788" name="Google Shape;788;p11"/>
          <p:cNvSpPr txBox="1"/>
          <p:nvPr/>
        </p:nvSpPr>
        <p:spPr>
          <a:xfrm>
            <a:off x="363885" y="15498"/>
            <a:ext cx="846240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Très bien ! On utilise la formule : V = côté × côté × côté. Dans ce cas, le volume de cube est de 1 m³. </a:t>
            </a:r>
            <a:endParaRPr/>
          </a:p>
        </p:txBody>
      </p:sp>
      <p:pic>
        <p:nvPicPr>
          <p:cNvPr id="789" name="Google Shape;789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6533" y="192033"/>
            <a:ext cx="540000" cy="540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90" name="Google Shape;790;p11"/>
          <p:cNvCxnSpPr/>
          <p:nvPr/>
        </p:nvCxnSpPr>
        <p:spPr>
          <a:xfrm>
            <a:off x="6189558" y="1774555"/>
            <a:ext cx="0" cy="1916142"/>
          </a:xfrm>
          <a:prstGeom prst="straightConnector1">
            <a:avLst/>
          </a:prstGeom>
          <a:noFill/>
          <a:ln cap="flat" cmpd="sng" w="28575">
            <a:solidFill>
              <a:srgbClr val="CC0099"/>
            </a:solidFill>
            <a:prstDash val="solid"/>
            <a:miter lim="800000"/>
            <a:headEnd len="med" w="med" type="triangle"/>
            <a:tailEnd len="med" w="med" type="triangle"/>
          </a:ln>
        </p:spPr>
      </p:cxnSp>
      <p:sp>
        <p:nvSpPr>
          <p:cNvPr id="791" name="Google Shape;791;p11"/>
          <p:cNvSpPr txBox="1"/>
          <p:nvPr/>
        </p:nvSpPr>
        <p:spPr>
          <a:xfrm rot="-5400000">
            <a:off x="5545692" y="2501139"/>
            <a:ext cx="74532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m</a:t>
            </a:r>
            <a:endParaRPr/>
          </a:p>
        </p:txBody>
      </p:sp>
      <p:sp>
        <p:nvSpPr>
          <p:cNvPr id="792" name="Google Shape;792;p11"/>
          <p:cNvSpPr/>
          <p:nvPr/>
        </p:nvSpPr>
        <p:spPr>
          <a:xfrm>
            <a:off x="6252622" y="1151286"/>
            <a:ext cx="2520000" cy="2520000"/>
          </a:xfrm>
          <a:prstGeom prst="cube">
            <a:avLst>
              <a:gd fmla="val 25000" name="adj"/>
            </a:avLst>
          </a:prstGeom>
          <a:solidFill>
            <a:srgbClr val="FDEFDB"/>
          </a:solidFill>
          <a:ln cap="flat" cmpd="sng" w="9525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93" name="Google Shape;793;p11"/>
          <p:cNvGrpSpPr/>
          <p:nvPr/>
        </p:nvGrpSpPr>
        <p:grpSpPr>
          <a:xfrm>
            <a:off x="6244313" y="1146711"/>
            <a:ext cx="2528309" cy="2543986"/>
            <a:chOff x="3831618" y="2679178"/>
            <a:chExt cx="2528309" cy="2543986"/>
          </a:xfrm>
        </p:grpSpPr>
        <p:cxnSp>
          <p:nvCxnSpPr>
            <p:cNvPr id="794" name="Google Shape;794;p11"/>
            <p:cNvCxnSpPr/>
            <p:nvPr/>
          </p:nvCxnSpPr>
          <p:spPr>
            <a:xfrm flipH="1">
              <a:off x="4500369" y="4565048"/>
              <a:ext cx="1859558" cy="5882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dash"/>
              <a:miter lim="800000"/>
              <a:headEnd len="sm" w="sm" type="none"/>
              <a:tailEnd len="sm" w="sm" type="none"/>
            </a:ln>
          </p:spPr>
        </p:cxnSp>
        <p:cxnSp>
          <p:nvCxnSpPr>
            <p:cNvPr id="795" name="Google Shape;795;p11"/>
            <p:cNvCxnSpPr/>
            <p:nvPr/>
          </p:nvCxnSpPr>
          <p:spPr>
            <a:xfrm>
              <a:off x="4478745" y="2679178"/>
              <a:ext cx="0" cy="1813977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dash"/>
              <a:miter lim="800000"/>
              <a:headEnd len="sm" w="sm" type="none"/>
              <a:tailEnd len="sm" w="sm" type="none"/>
            </a:ln>
          </p:spPr>
        </p:cxnSp>
        <p:cxnSp>
          <p:nvCxnSpPr>
            <p:cNvPr id="796" name="Google Shape;796;p11"/>
            <p:cNvCxnSpPr/>
            <p:nvPr/>
          </p:nvCxnSpPr>
          <p:spPr>
            <a:xfrm flipH="1">
              <a:off x="3831618" y="4542461"/>
              <a:ext cx="628659" cy="680703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dash"/>
              <a:miter lim="800000"/>
              <a:headEnd len="sm" w="sm" type="none"/>
              <a:tailEnd len="sm" w="sm" type="none"/>
            </a:ln>
          </p:spPr>
        </p:cxnSp>
      </p:grpSp>
      <p:cxnSp>
        <p:nvCxnSpPr>
          <p:cNvPr id="797" name="Google Shape;797;p11"/>
          <p:cNvCxnSpPr/>
          <p:nvPr/>
        </p:nvCxnSpPr>
        <p:spPr>
          <a:xfrm flipH="1">
            <a:off x="6191825" y="3759492"/>
            <a:ext cx="1957356" cy="5252"/>
          </a:xfrm>
          <a:prstGeom prst="straightConnector1">
            <a:avLst/>
          </a:prstGeom>
          <a:noFill/>
          <a:ln cap="flat" cmpd="sng" w="28575">
            <a:solidFill>
              <a:srgbClr val="CC0099"/>
            </a:solidFill>
            <a:prstDash val="solid"/>
            <a:miter lim="800000"/>
            <a:headEnd len="med" w="med" type="triangle"/>
            <a:tailEnd len="med" w="med" type="triangle"/>
          </a:ln>
        </p:spPr>
      </p:cxnSp>
      <p:sp>
        <p:nvSpPr>
          <p:cNvPr id="798" name="Google Shape;798;p11"/>
          <p:cNvSpPr txBox="1"/>
          <p:nvPr/>
        </p:nvSpPr>
        <p:spPr>
          <a:xfrm>
            <a:off x="6961466" y="3657714"/>
            <a:ext cx="74532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m</a:t>
            </a:r>
            <a:endParaRPr/>
          </a:p>
        </p:txBody>
      </p:sp>
      <p:cxnSp>
        <p:nvCxnSpPr>
          <p:cNvPr id="799" name="Google Shape;799;p11"/>
          <p:cNvCxnSpPr/>
          <p:nvPr/>
        </p:nvCxnSpPr>
        <p:spPr>
          <a:xfrm rot="-5400000">
            <a:off x="8197722" y="3046693"/>
            <a:ext cx="648000" cy="648000"/>
          </a:xfrm>
          <a:prstGeom prst="straightConnector1">
            <a:avLst/>
          </a:prstGeom>
          <a:noFill/>
          <a:ln cap="flat" cmpd="sng" w="28575">
            <a:solidFill>
              <a:srgbClr val="CC0099"/>
            </a:solidFill>
            <a:prstDash val="solid"/>
            <a:miter lim="800000"/>
            <a:headEnd len="med" w="med" type="triangle"/>
            <a:tailEnd len="med" w="med" type="triangle"/>
          </a:ln>
        </p:spPr>
      </p:cxnSp>
      <p:sp>
        <p:nvSpPr>
          <p:cNvPr id="800" name="Google Shape;800;p11"/>
          <p:cNvSpPr txBox="1"/>
          <p:nvPr/>
        </p:nvSpPr>
        <p:spPr>
          <a:xfrm rot="-2710624">
            <a:off x="8267445" y="3201868"/>
            <a:ext cx="74532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m</a:t>
            </a:r>
            <a:endParaRPr/>
          </a:p>
        </p:txBody>
      </p:sp>
      <p:sp>
        <p:nvSpPr>
          <p:cNvPr id="801" name="Google Shape;801;p11"/>
          <p:cNvSpPr/>
          <p:nvPr/>
        </p:nvSpPr>
        <p:spPr>
          <a:xfrm>
            <a:off x="313177" y="831023"/>
            <a:ext cx="3688280" cy="510778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volume  de cube en m</a:t>
            </a:r>
            <a:r>
              <a:rPr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</p:txBody>
      </p:sp>
      <p:sp>
        <p:nvSpPr>
          <p:cNvPr id="802" name="Google Shape;802;p11"/>
          <p:cNvSpPr/>
          <p:nvPr/>
        </p:nvSpPr>
        <p:spPr>
          <a:xfrm>
            <a:off x="1492742" y="1434814"/>
            <a:ext cx="3425535" cy="510778"/>
          </a:xfrm>
          <a:prstGeom prst="roundRect">
            <a:avLst>
              <a:gd fmla="val 16667" name="adj"/>
            </a:avLst>
          </a:prstGeom>
          <a:solidFill>
            <a:srgbClr val="FDF3ED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 = 1m x 1m x 1m = 1 m</a:t>
            </a:r>
            <a:r>
              <a:rPr b="1"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3" name="Google Shape;803;p11"/>
          <p:cNvSpPr/>
          <p:nvPr/>
        </p:nvSpPr>
        <p:spPr>
          <a:xfrm>
            <a:off x="422893" y="3175470"/>
            <a:ext cx="5128468" cy="510778"/>
          </a:xfrm>
          <a:prstGeom prst="roundRect">
            <a:avLst>
              <a:gd fmla="val 16667" name="adj"/>
            </a:avLst>
          </a:prstGeom>
          <a:solidFill>
            <a:srgbClr val="FDF3ED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 = 10 dm x 10 dm x 10 dm = 1000 dm</a:t>
            </a:r>
            <a:r>
              <a:rPr b="1"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4" name="Google Shape;804;p11"/>
          <p:cNvSpPr/>
          <p:nvPr/>
        </p:nvSpPr>
        <p:spPr>
          <a:xfrm>
            <a:off x="1836198" y="4048158"/>
            <a:ext cx="2619564" cy="528638"/>
          </a:xfrm>
          <a:prstGeom prst="roundRect">
            <a:avLst>
              <a:gd fmla="val 22246" name="adj"/>
            </a:avLst>
          </a:prstGeom>
          <a:solidFill>
            <a:srgbClr val="FAE2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1 m</a:t>
            </a:r>
            <a:r>
              <a:rPr b="1" baseline="30000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 = 1000 dm</a:t>
            </a:r>
            <a:r>
              <a:rPr b="1" baseline="30000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4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5" name="Google Shape;805;p11"/>
          <p:cNvSpPr/>
          <p:nvPr/>
        </p:nvSpPr>
        <p:spPr>
          <a:xfrm>
            <a:off x="2168942" y="2198248"/>
            <a:ext cx="1791964" cy="510778"/>
          </a:xfrm>
          <a:prstGeom prst="roundRect">
            <a:avLst>
              <a:gd fmla="val 16667" name="adj"/>
            </a:avLst>
          </a:prstGeom>
          <a:solidFill>
            <a:srgbClr val="BEF2C7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1 m = 10 dm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2"/>
          <p:cNvSpPr txBox="1"/>
          <p:nvPr/>
        </p:nvSpPr>
        <p:spPr>
          <a:xfrm>
            <a:off x="353556" y="357662"/>
            <a:ext cx="6421954" cy="2862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trois élèves au hasard pour répondre.</a:t>
            </a:r>
            <a:endParaRPr/>
          </a:p>
        </p:txBody>
      </p:sp>
      <p:sp>
        <p:nvSpPr>
          <p:cNvPr id="811" name="Google Shape;811;p12"/>
          <p:cNvSpPr txBox="1"/>
          <p:nvPr/>
        </p:nvSpPr>
        <p:spPr>
          <a:xfrm>
            <a:off x="363885" y="-7749"/>
            <a:ext cx="8462402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Plaçons ce volume dans le tableau de conversion, comme indiqué ci-dessous. Quelle règle n’est pas respectée dans le tableau ? </a:t>
            </a:r>
            <a:endParaRPr/>
          </a:p>
        </p:txBody>
      </p:sp>
      <p:pic>
        <p:nvPicPr>
          <p:cNvPr descr="Lever la main - Icônes mains et gestes gratuites" id="812" name="Google Shape;812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93036" y="307777"/>
            <a:ext cx="526977" cy="52697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13" name="Google Shape;813;p12"/>
          <p:cNvGraphicFramePr/>
          <p:nvPr/>
        </p:nvGraphicFramePr>
        <p:xfrm>
          <a:off x="1060015" y="241779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{B1C7F205-9BD0-452F-BE48-4580FC4BDC8E}</a:tableStyleId>
              </a:tblPr>
              <a:tblGrid>
                <a:gridCol w="1034375"/>
                <a:gridCol w="1034375"/>
                <a:gridCol w="1034375"/>
                <a:gridCol w="1034375"/>
                <a:gridCol w="1034375"/>
                <a:gridCol w="1034375"/>
                <a:gridCol w="1034375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u="none" cap="none" strike="noStrike">
                          <a:solidFill>
                            <a:schemeClr val="dk1"/>
                          </a:solidFill>
                        </a:rPr>
                        <a:t>km</a:t>
                      </a:r>
                      <a:r>
                        <a:rPr baseline="30000" lang="fr-FR" sz="24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BEF2C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u="none" cap="none" strike="noStrike">
                          <a:solidFill>
                            <a:schemeClr val="dk1"/>
                          </a:solidFill>
                        </a:rPr>
                        <a:t>hm</a:t>
                      </a:r>
                      <a:r>
                        <a:rPr baseline="30000" lang="fr-FR" sz="24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BEF2C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u="none" cap="none" strike="noStrike">
                          <a:solidFill>
                            <a:schemeClr val="dk1"/>
                          </a:solidFill>
                        </a:rPr>
                        <a:t>dam</a:t>
                      </a:r>
                      <a:r>
                        <a:rPr baseline="30000" lang="fr-FR" sz="24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BEF2C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u="none" cap="none" strike="noStrike">
                          <a:solidFill>
                            <a:srgbClr val="FF0000"/>
                          </a:solidFill>
                        </a:rPr>
                        <a:t>m</a:t>
                      </a:r>
                      <a:r>
                        <a:rPr baseline="30000" lang="fr-FR" sz="2400" u="none" cap="none" strike="noStrike">
                          <a:solidFill>
                            <a:srgbClr val="FF000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BEF2C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u="none" cap="none" strike="noStrike">
                          <a:solidFill>
                            <a:schemeClr val="dk1"/>
                          </a:solidFill>
                        </a:rPr>
                        <a:t>dm</a:t>
                      </a:r>
                      <a:r>
                        <a:rPr baseline="30000" lang="fr-FR" sz="24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BEF2C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u="none" cap="none" strike="noStrike">
                          <a:solidFill>
                            <a:schemeClr val="dk1"/>
                          </a:solidFill>
                        </a:rPr>
                        <a:t>cm</a:t>
                      </a:r>
                      <a:r>
                        <a:rPr baseline="30000" lang="fr-FR" sz="24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BEF2C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u="none" cap="none" strike="noStrike">
                          <a:solidFill>
                            <a:schemeClr val="dk1"/>
                          </a:solidFill>
                        </a:rPr>
                        <a:t>mm</a:t>
                      </a:r>
                      <a:r>
                        <a:rPr baseline="30000" lang="fr-FR" sz="24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BEF2C7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/>
                        <a:t>1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/>
                        <a:t>000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7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p13"/>
          <p:cNvSpPr/>
          <p:nvPr/>
        </p:nvSpPr>
        <p:spPr>
          <a:xfrm>
            <a:off x="5130663" y="1745443"/>
            <a:ext cx="971127" cy="587058"/>
          </a:xfrm>
          <a:prstGeom prst="mathMultiply">
            <a:avLst>
              <a:gd fmla="val 23520" name="adj1"/>
            </a:avLst>
          </a:prstGeom>
          <a:solidFill>
            <a:srgbClr val="E02C28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9" name="Google Shape;819;p13"/>
          <p:cNvSpPr txBox="1"/>
          <p:nvPr/>
        </p:nvSpPr>
        <p:spPr>
          <a:xfrm>
            <a:off x="394882" y="61992"/>
            <a:ext cx="846240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Bravo! Lorsqu’on remplit un tableau de conversion, on met un seul chiffre par colonne . </a:t>
            </a:r>
            <a:endParaRPr/>
          </a:p>
        </p:txBody>
      </p:sp>
      <p:pic>
        <p:nvPicPr>
          <p:cNvPr id="820" name="Google Shape;820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6533" y="192033"/>
            <a:ext cx="540000" cy="540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21" name="Google Shape;821;p13"/>
          <p:cNvGraphicFramePr/>
          <p:nvPr/>
        </p:nvGraphicFramePr>
        <p:xfrm>
          <a:off x="951691" y="135616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{B1C7F205-9BD0-452F-BE48-4580FC4BDC8E}</a:tableStyleId>
              </a:tblPr>
              <a:tblGrid>
                <a:gridCol w="1034375"/>
                <a:gridCol w="1034375"/>
                <a:gridCol w="1034375"/>
                <a:gridCol w="1034375"/>
                <a:gridCol w="1034375"/>
                <a:gridCol w="1034375"/>
                <a:gridCol w="1034375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km</a:t>
                      </a:r>
                      <a:r>
                        <a:rPr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BEF2C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hm</a:t>
                      </a:r>
                      <a:r>
                        <a:rPr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BEF2C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dam</a:t>
                      </a:r>
                      <a:r>
                        <a:rPr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BEF2C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rgbClr val="FF0000"/>
                          </a:solidFill>
                        </a:rPr>
                        <a:t>m</a:t>
                      </a:r>
                      <a:r>
                        <a:rPr baseline="30000" lang="fr-FR" sz="2400">
                          <a:solidFill>
                            <a:srgbClr val="FF000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BEF2C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dm</a:t>
                      </a:r>
                      <a:r>
                        <a:rPr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BEF2C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cm</a:t>
                      </a:r>
                      <a:r>
                        <a:rPr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BEF2C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mm</a:t>
                      </a:r>
                      <a:r>
                        <a:rPr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BEF2C7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/>
                        <a:t>1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/>
                        <a:t>000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22" name="Google Shape;822;p13"/>
          <p:cNvSpPr txBox="1"/>
          <p:nvPr/>
        </p:nvSpPr>
        <p:spPr>
          <a:xfrm>
            <a:off x="3568120" y="3961685"/>
            <a:ext cx="391773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Un chiffre par colonne SVP </a:t>
            </a:r>
            <a:endParaRPr sz="24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ersonnes Simples - Attention Illustration de Vecteur - Illustration du  fixation, caricature: 42966357" id="823" name="Google Shape;823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20417" y="2403270"/>
            <a:ext cx="1413139" cy="15584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7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p14"/>
          <p:cNvSpPr txBox="1"/>
          <p:nvPr/>
        </p:nvSpPr>
        <p:spPr>
          <a:xfrm>
            <a:off x="363885" y="38745"/>
            <a:ext cx="846240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Bien! On divise alors chaque colonne en trois cases, donc on n’a plus qu’un seul chiffre par case.</a:t>
            </a:r>
            <a:endParaRPr/>
          </a:p>
        </p:txBody>
      </p:sp>
      <p:sp>
        <p:nvSpPr>
          <p:cNvPr id="829" name="Google Shape;829;p14"/>
          <p:cNvSpPr txBox="1"/>
          <p:nvPr/>
        </p:nvSpPr>
        <p:spPr>
          <a:xfrm>
            <a:off x="6525860" y="4037798"/>
            <a:ext cx="75753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1" baseline="30000" lang="fr-FR" sz="18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ère</a:t>
            </a:r>
            <a:r>
              <a:rPr b="1" lang="fr-FR" sz="18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18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case</a:t>
            </a:r>
            <a:endParaRPr sz="18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0" name="Google Shape;830;p14"/>
          <p:cNvSpPr txBox="1"/>
          <p:nvPr/>
        </p:nvSpPr>
        <p:spPr>
          <a:xfrm>
            <a:off x="5426290" y="4014939"/>
            <a:ext cx="75753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2</a:t>
            </a:r>
            <a:r>
              <a:rPr b="1" baseline="30000" i="0" lang="fr-FR" sz="18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ème</a:t>
            </a:r>
            <a:r>
              <a:rPr b="1" i="0" lang="fr-FR" sz="18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 case</a:t>
            </a:r>
            <a:endParaRPr sz="18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1" name="Google Shape;831;p14"/>
          <p:cNvSpPr txBox="1"/>
          <p:nvPr/>
        </p:nvSpPr>
        <p:spPr>
          <a:xfrm>
            <a:off x="4161031" y="4033769"/>
            <a:ext cx="86817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3</a:t>
            </a:r>
            <a:r>
              <a:rPr b="1" baseline="30000" i="0" lang="fr-FR" sz="18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ème </a:t>
            </a:r>
            <a:r>
              <a:rPr b="1" i="0" lang="fr-FR" sz="18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case</a:t>
            </a:r>
            <a:endParaRPr sz="18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2" name="Google Shape;832;p14"/>
          <p:cNvSpPr txBox="1"/>
          <p:nvPr/>
        </p:nvSpPr>
        <p:spPr>
          <a:xfrm>
            <a:off x="4927959" y="1070759"/>
            <a:ext cx="140659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Colonne du d</a:t>
            </a:r>
            <a:r>
              <a:rPr b="1" lang="fr-FR" sz="24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="1" baseline="30000" lang="fr-FR" sz="24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24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833" name="Google Shape;833;p14"/>
          <p:cNvGraphicFramePr/>
          <p:nvPr/>
        </p:nvGraphicFramePr>
        <p:xfrm>
          <a:off x="714783" y="257175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{B1C7F205-9BD0-452F-BE48-4580FC4BDC8E}</a:tableStyleId>
              </a:tblPr>
              <a:tblGrid>
                <a:gridCol w="373725"/>
                <a:gridCol w="373725"/>
                <a:gridCol w="373725"/>
                <a:gridCol w="373725"/>
                <a:gridCol w="373725"/>
                <a:gridCol w="373725"/>
                <a:gridCol w="373725"/>
                <a:gridCol w="373725"/>
                <a:gridCol w="373725"/>
                <a:gridCol w="373725"/>
                <a:gridCol w="373725"/>
                <a:gridCol w="373725"/>
                <a:gridCol w="373725"/>
                <a:gridCol w="373725"/>
                <a:gridCol w="373725"/>
                <a:gridCol w="373725"/>
                <a:gridCol w="373725"/>
                <a:gridCol w="373725"/>
                <a:gridCol w="373725"/>
                <a:gridCol w="373725"/>
                <a:gridCol w="373725"/>
              </a:tblGrid>
              <a:tr h="37085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km</a:t>
                      </a:r>
                      <a:r>
                        <a:rPr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BEF2C7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hm</a:t>
                      </a:r>
                      <a:r>
                        <a:rPr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BEF2C7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dam</a:t>
                      </a:r>
                      <a:r>
                        <a:rPr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BEF2C7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m</a:t>
                      </a:r>
                      <a:r>
                        <a:rPr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BEF2C7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2400"/>
                        <a:buFont typeface="Arial"/>
                        <a:buNone/>
                      </a:pPr>
                      <a:r>
                        <a:rPr lang="fr-FR" sz="2400">
                          <a:solidFill>
                            <a:srgbClr val="0000FF"/>
                          </a:solidFill>
                        </a:rPr>
                        <a:t>dm</a:t>
                      </a:r>
                      <a:r>
                        <a:rPr baseline="30000" lang="fr-FR" sz="2400">
                          <a:solidFill>
                            <a:srgbClr val="0000FF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BEF2C7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cm</a:t>
                      </a:r>
                      <a:r>
                        <a:rPr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BEF2C7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mm</a:t>
                      </a:r>
                      <a:r>
                        <a:rPr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BEF2C7"/>
                    </a:solidFill>
                  </a:tcPr>
                </a:tc>
                <a:tc hMerge="1"/>
                <a:tc h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834" name="Google Shape;834;p14"/>
          <p:cNvCxnSpPr/>
          <p:nvPr/>
        </p:nvCxnSpPr>
        <p:spPr>
          <a:xfrm>
            <a:off x="6162376" y="3430510"/>
            <a:ext cx="614855" cy="551793"/>
          </a:xfrm>
          <a:prstGeom prst="straightConnector1">
            <a:avLst/>
          </a:prstGeom>
          <a:noFill/>
          <a:ln cap="flat" cmpd="sng" w="19050">
            <a:solidFill>
              <a:srgbClr val="0000FF"/>
            </a:solidFill>
            <a:prstDash val="solid"/>
            <a:miter lim="800000"/>
            <a:headEnd len="med" w="med" type="triangle"/>
            <a:tailEnd len="sm" w="sm" type="none"/>
          </a:ln>
        </p:spPr>
      </p:cxnSp>
      <p:cxnSp>
        <p:nvCxnSpPr>
          <p:cNvPr id="835" name="Google Shape;835;p14"/>
          <p:cNvCxnSpPr/>
          <p:nvPr/>
        </p:nvCxnSpPr>
        <p:spPr>
          <a:xfrm rot="5400000">
            <a:off x="5519630" y="3701152"/>
            <a:ext cx="541283" cy="0"/>
          </a:xfrm>
          <a:prstGeom prst="straightConnector1">
            <a:avLst/>
          </a:prstGeom>
          <a:noFill/>
          <a:ln cap="flat" cmpd="sng" w="19050">
            <a:solidFill>
              <a:srgbClr val="0000FF"/>
            </a:solidFill>
            <a:prstDash val="solid"/>
            <a:miter lim="800000"/>
            <a:headEnd len="med" w="med" type="triangle"/>
            <a:tailEnd len="sm" w="sm" type="none"/>
          </a:ln>
        </p:spPr>
      </p:cxnSp>
      <p:cxnSp>
        <p:nvCxnSpPr>
          <p:cNvPr id="836" name="Google Shape;836;p14"/>
          <p:cNvCxnSpPr/>
          <p:nvPr/>
        </p:nvCxnSpPr>
        <p:spPr>
          <a:xfrm rot="5400000">
            <a:off x="4863076" y="3454155"/>
            <a:ext cx="512377" cy="475598"/>
          </a:xfrm>
          <a:prstGeom prst="straightConnector1">
            <a:avLst/>
          </a:prstGeom>
          <a:noFill/>
          <a:ln cap="flat" cmpd="sng" w="19050">
            <a:solidFill>
              <a:srgbClr val="0000FF"/>
            </a:solidFill>
            <a:prstDash val="solid"/>
            <a:miter lim="800000"/>
            <a:headEnd len="med" w="med" type="triangle"/>
            <a:tailEnd len="sm" w="sm" type="none"/>
          </a:ln>
        </p:spPr>
      </p:cxnSp>
      <p:sp>
        <p:nvSpPr>
          <p:cNvPr id="837" name="Google Shape;837;p14"/>
          <p:cNvSpPr/>
          <p:nvPr/>
        </p:nvSpPr>
        <p:spPr>
          <a:xfrm>
            <a:off x="5443441" y="1995199"/>
            <a:ext cx="441435" cy="48873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2CD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38" name="Google Shape;838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03286" y="192033"/>
            <a:ext cx="540000" cy="54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2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15"/>
          <p:cNvSpPr txBox="1"/>
          <p:nvPr/>
        </p:nvSpPr>
        <p:spPr>
          <a:xfrm>
            <a:off x="400051" y="357662"/>
            <a:ext cx="6421954" cy="2862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2 à 3 élèves au hasard pour répondre.</a:t>
            </a:r>
            <a:endParaRPr/>
          </a:p>
        </p:txBody>
      </p:sp>
      <p:sp>
        <p:nvSpPr>
          <p:cNvPr id="844" name="Google Shape;844;p15"/>
          <p:cNvSpPr txBox="1"/>
          <p:nvPr/>
        </p:nvSpPr>
        <p:spPr>
          <a:xfrm>
            <a:off x="433627" y="61992"/>
            <a:ext cx="846240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Maintenant, placer 1000 dm</a:t>
            </a:r>
            <a:r>
              <a:rPr b="1" baseline="30000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 dans le tableau de conversion des volumes </a:t>
            </a:r>
            <a:endParaRPr/>
          </a:p>
        </p:txBody>
      </p:sp>
      <p:graphicFrame>
        <p:nvGraphicFramePr>
          <p:cNvPr id="845" name="Google Shape;845;p15"/>
          <p:cNvGraphicFramePr/>
          <p:nvPr/>
        </p:nvGraphicFramePr>
        <p:xfrm>
          <a:off x="714783" y="236252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{B1C7F205-9BD0-452F-BE48-4580FC4BDC8E}</a:tableStyleId>
              </a:tblPr>
              <a:tblGrid>
                <a:gridCol w="373725"/>
                <a:gridCol w="373725"/>
                <a:gridCol w="373725"/>
                <a:gridCol w="373725"/>
                <a:gridCol w="373725"/>
                <a:gridCol w="373725"/>
                <a:gridCol w="373725"/>
                <a:gridCol w="373725"/>
                <a:gridCol w="373725"/>
                <a:gridCol w="373725"/>
                <a:gridCol w="373725"/>
                <a:gridCol w="373725"/>
                <a:gridCol w="373725"/>
                <a:gridCol w="373725"/>
                <a:gridCol w="373725"/>
                <a:gridCol w="373725"/>
                <a:gridCol w="373725"/>
                <a:gridCol w="373725"/>
                <a:gridCol w="373725"/>
                <a:gridCol w="373725"/>
                <a:gridCol w="373725"/>
              </a:tblGrid>
              <a:tr h="37085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km</a:t>
                      </a:r>
                      <a:r>
                        <a:rPr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BEF2C7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hm</a:t>
                      </a:r>
                      <a:r>
                        <a:rPr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BEF2C7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dam</a:t>
                      </a:r>
                      <a:r>
                        <a:rPr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BEF2C7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m</a:t>
                      </a:r>
                      <a:r>
                        <a:rPr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BEF2C7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2400"/>
                        <a:buFont typeface="Arial"/>
                        <a:buNone/>
                      </a:pPr>
                      <a:r>
                        <a:rPr lang="fr-FR" sz="2400">
                          <a:solidFill>
                            <a:srgbClr val="0000FF"/>
                          </a:solidFill>
                        </a:rPr>
                        <a:t>dm</a:t>
                      </a:r>
                      <a:r>
                        <a:rPr baseline="30000" lang="fr-FR" sz="2400">
                          <a:solidFill>
                            <a:srgbClr val="0000FF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BEF2C7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cm</a:t>
                      </a:r>
                      <a:r>
                        <a:rPr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BEF2C7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mm</a:t>
                      </a:r>
                      <a:r>
                        <a:rPr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BEF2C7"/>
                    </a:solidFill>
                  </a:tcPr>
                </a:tc>
                <a:tc hMerge="1"/>
                <a:tc h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descr="Lever la main - Icônes mains et gestes gratuites" id="846" name="Google Shape;846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93036" y="307777"/>
            <a:ext cx="526977" cy="5269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0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16"/>
          <p:cNvSpPr txBox="1"/>
          <p:nvPr/>
        </p:nvSpPr>
        <p:spPr>
          <a:xfrm>
            <a:off x="299312" y="326666"/>
            <a:ext cx="6421954" cy="2862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Expliquer comment placer un nombre dans le tableau de conversion des volumes.</a:t>
            </a:r>
            <a:endParaRPr/>
          </a:p>
        </p:txBody>
      </p:sp>
      <p:sp>
        <p:nvSpPr>
          <p:cNvPr id="852" name="Google Shape;852;p16"/>
          <p:cNvSpPr txBox="1"/>
          <p:nvPr/>
        </p:nvSpPr>
        <p:spPr>
          <a:xfrm>
            <a:off x="332889" y="38745"/>
            <a:ext cx="846240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Exact! On le place de la manière suivante: </a:t>
            </a:r>
            <a:endParaRPr/>
          </a:p>
        </p:txBody>
      </p:sp>
      <p:sp>
        <p:nvSpPr>
          <p:cNvPr id="853" name="Google Shape;853;p16"/>
          <p:cNvSpPr txBox="1"/>
          <p:nvPr/>
        </p:nvSpPr>
        <p:spPr>
          <a:xfrm>
            <a:off x="5533967" y="3772740"/>
            <a:ext cx="124928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1" baseline="30000" lang="fr-FR" sz="18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ère</a:t>
            </a:r>
            <a:r>
              <a:rPr b="1" lang="fr-FR" sz="18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18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case</a:t>
            </a:r>
            <a:endParaRPr sz="18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854" name="Google Shape;854;p16"/>
          <p:cNvGraphicFramePr/>
          <p:nvPr/>
        </p:nvGraphicFramePr>
        <p:xfrm>
          <a:off x="714783" y="257175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{B1C7F205-9BD0-452F-BE48-4580FC4BDC8E}</a:tableStyleId>
              </a:tblPr>
              <a:tblGrid>
                <a:gridCol w="373725"/>
                <a:gridCol w="373725"/>
                <a:gridCol w="373725"/>
                <a:gridCol w="373725"/>
                <a:gridCol w="373725"/>
                <a:gridCol w="373725"/>
                <a:gridCol w="373725"/>
                <a:gridCol w="373725"/>
                <a:gridCol w="373725"/>
                <a:gridCol w="373725"/>
                <a:gridCol w="373725"/>
                <a:gridCol w="373725"/>
                <a:gridCol w="373725"/>
                <a:gridCol w="373725"/>
                <a:gridCol w="373725"/>
                <a:gridCol w="373725"/>
                <a:gridCol w="373725"/>
                <a:gridCol w="373725"/>
                <a:gridCol w="373725"/>
                <a:gridCol w="373725"/>
                <a:gridCol w="373725"/>
              </a:tblGrid>
              <a:tr h="37085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km</a:t>
                      </a:r>
                      <a:r>
                        <a:rPr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BEF2C7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hm</a:t>
                      </a:r>
                      <a:r>
                        <a:rPr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BEF2C7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dam</a:t>
                      </a:r>
                      <a:r>
                        <a:rPr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BEF2C7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m</a:t>
                      </a:r>
                      <a:r>
                        <a:rPr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BEF2C7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2400"/>
                        <a:buFont typeface="Arial"/>
                        <a:buNone/>
                      </a:pPr>
                      <a:r>
                        <a:rPr lang="fr-FR" sz="2400">
                          <a:solidFill>
                            <a:srgbClr val="0000FF"/>
                          </a:solidFill>
                        </a:rPr>
                        <a:t>dm</a:t>
                      </a:r>
                      <a:r>
                        <a:rPr baseline="30000" lang="fr-FR" sz="2400">
                          <a:solidFill>
                            <a:srgbClr val="0000FF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BEF2C7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cm</a:t>
                      </a:r>
                      <a:r>
                        <a:rPr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BEF2C7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mm</a:t>
                      </a:r>
                      <a:r>
                        <a:rPr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BEF2C7"/>
                    </a:solidFill>
                  </a:tcPr>
                </a:tc>
                <a:tc hMerge="1"/>
                <a:tc h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800"/>
                        <a:t>1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800"/>
                        <a:t>0</a:t>
                      </a:r>
                      <a:endParaRPr/>
                    </a:p>
                  </a:txBody>
                  <a:tcPr marT="45725" marB="45725" marR="91450" marL="91450"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800"/>
                        <a:t>0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800">
                          <a:solidFill>
                            <a:srgbClr val="EE0000"/>
                          </a:solidFill>
                        </a:rPr>
                        <a:t>0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855" name="Google Shape;855;p16"/>
          <p:cNvCxnSpPr/>
          <p:nvPr/>
        </p:nvCxnSpPr>
        <p:spPr>
          <a:xfrm>
            <a:off x="6162376" y="3430510"/>
            <a:ext cx="0" cy="396000"/>
          </a:xfrm>
          <a:prstGeom prst="straightConnector1">
            <a:avLst/>
          </a:prstGeom>
          <a:noFill/>
          <a:ln cap="flat" cmpd="sng" w="28575">
            <a:solidFill>
              <a:srgbClr val="0000FF"/>
            </a:solidFill>
            <a:prstDash val="solid"/>
            <a:miter lim="800000"/>
            <a:headEnd len="med" w="med" type="triangle"/>
            <a:tailEnd len="sm" w="sm" type="none"/>
          </a:ln>
        </p:spPr>
      </p:cxnSp>
      <p:pic>
        <p:nvPicPr>
          <p:cNvPr id="856" name="Google Shape;856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03286" y="192033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7" name="Google Shape;857;p16"/>
          <p:cNvSpPr txBox="1"/>
          <p:nvPr/>
        </p:nvSpPr>
        <p:spPr>
          <a:xfrm>
            <a:off x="4741757" y="1587777"/>
            <a:ext cx="193026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Colonne du d</a:t>
            </a:r>
            <a:r>
              <a:rPr b="1" lang="fr-FR" sz="20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="1" baseline="30000" lang="fr-FR" sz="20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2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8" name="Google Shape;858;p16"/>
          <p:cNvSpPr/>
          <p:nvPr/>
        </p:nvSpPr>
        <p:spPr>
          <a:xfrm>
            <a:off x="5443441" y="2084521"/>
            <a:ext cx="445915" cy="399407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2CD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2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Google Shape;863;p17"/>
          <p:cNvSpPr/>
          <p:nvPr/>
        </p:nvSpPr>
        <p:spPr>
          <a:xfrm>
            <a:off x="4495803" y="2286192"/>
            <a:ext cx="152403" cy="152403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4" name="Google Shape;864;p17"/>
          <p:cNvSpPr txBox="1"/>
          <p:nvPr/>
        </p:nvSpPr>
        <p:spPr>
          <a:xfrm>
            <a:off x="1829513" y="2295982"/>
            <a:ext cx="6074626" cy="68476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Réaliser des conversions d’unités de volume en utilisant le tableau de conversion.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7"/>
          <p:cNvSpPr txBox="1"/>
          <p:nvPr/>
        </p:nvSpPr>
        <p:spPr>
          <a:xfrm>
            <a:off x="401494" y="328428"/>
            <a:ext cx="8076081" cy="284655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Demander 2 à 3 élèves de répéter la tâche à haute voix. A ne pas oublier d’écrire la tâche au tableau.</a:t>
            </a:r>
            <a:endParaRPr/>
          </a:p>
        </p:txBody>
      </p:sp>
      <p:pic>
        <p:nvPicPr>
          <p:cNvPr id="866" name="Google Shape;866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4190" y="2234923"/>
            <a:ext cx="781019" cy="781019"/>
          </a:xfrm>
          <a:prstGeom prst="rect">
            <a:avLst/>
          </a:prstGeom>
          <a:noFill/>
          <a:ln>
            <a:noFill/>
          </a:ln>
        </p:spPr>
      </p:pic>
      <p:sp>
        <p:nvSpPr>
          <p:cNvPr id="867" name="Google Shape;867;p17"/>
          <p:cNvSpPr txBox="1"/>
          <p:nvPr/>
        </p:nvSpPr>
        <p:spPr>
          <a:xfrm>
            <a:off x="433468" y="68620"/>
            <a:ext cx="7967103" cy="284655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Calibri"/>
              <a:buNone/>
            </a:pP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A la fin de la première partie de la séance, vous serez capables de : </a:t>
            </a:r>
            <a:endParaRPr/>
          </a:p>
        </p:txBody>
      </p:sp>
      <p:pic>
        <p:nvPicPr>
          <p:cNvPr id="868" name="Google Shape;868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sp>
        <p:nvSpPr>
          <p:cNvPr id="869" name="Google Shape;869;p1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4" name="Google Shape;874;p18"/>
          <p:cNvGrpSpPr/>
          <p:nvPr/>
        </p:nvGrpSpPr>
        <p:grpSpPr>
          <a:xfrm>
            <a:off x="3699627" y="1094477"/>
            <a:ext cx="4540783" cy="2783794"/>
            <a:chOff x="1715066" y="1103461"/>
            <a:chExt cx="5717724" cy="3124203"/>
          </a:xfrm>
        </p:grpSpPr>
        <p:sp>
          <p:nvSpPr>
            <p:cNvPr id="875" name="Google Shape;875;p18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6C6AD"/>
            </a:solidFill>
            <a:ln cap="flat" cmpd="sng" w="9525">
              <a:solidFill>
                <a:srgbClr val="F6C6A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18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6C6AD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77" name="Google Shape;877;p18"/>
          <p:cNvSpPr/>
          <p:nvPr/>
        </p:nvSpPr>
        <p:spPr>
          <a:xfrm>
            <a:off x="3856212" y="3622116"/>
            <a:ext cx="4145509" cy="57815"/>
          </a:xfrm>
          <a:prstGeom prst="rect">
            <a:avLst/>
          </a:prstGeom>
          <a:solidFill>
            <a:srgbClr val="F6C6AD"/>
          </a:solidFill>
          <a:ln cap="flat" cmpd="sng" w="9525">
            <a:solidFill>
              <a:srgbClr val="F6C6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8"/>
          <p:cNvSpPr/>
          <p:nvPr/>
        </p:nvSpPr>
        <p:spPr>
          <a:xfrm>
            <a:off x="3292012" y="1302714"/>
            <a:ext cx="867138" cy="384316"/>
          </a:xfrm>
          <a:prstGeom prst="rect">
            <a:avLst/>
          </a:prstGeom>
          <a:solidFill>
            <a:srgbClr val="F6C6AD"/>
          </a:solidFill>
          <a:ln cap="flat" cmpd="sng" w="25400">
            <a:solidFill>
              <a:srgbClr val="F6C6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8"/>
          <p:cNvSpPr/>
          <p:nvPr/>
        </p:nvSpPr>
        <p:spPr>
          <a:xfrm>
            <a:off x="3369401" y="1308021"/>
            <a:ext cx="789749" cy="369332"/>
          </a:xfrm>
          <a:prstGeom prst="rect">
            <a:avLst/>
          </a:prstGeom>
          <a:noFill/>
          <a:ln cap="flat" cmpd="sng" w="9525">
            <a:solidFill>
              <a:srgbClr val="F6C6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/>
          </a:p>
        </p:txBody>
      </p:sp>
      <p:sp>
        <p:nvSpPr>
          <p:cNvPr id="880" name="Google Shape;880;p18"/>
          <p:cNvSpPr txBox="1"/>
          <p:nvPr/>
        </p:nvSpPr>
        <p:spPr>
          <a:xfrm>
            <a:off x="3799320" y="1707649"/>
            <a:ext cx="4401901" cy="1189556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F6C6AD"/>
                </a:solidFill>
                <a:latin typeface="Arial"/>
                <a:ea typeface="Arial"/>
                <a:cs typeface="Arial"/>
                <a:sym typeface="Arial"/>
              </a:rPr>
              <a:t>Modelage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F6C6AD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F6C6AD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/>
          </a:p>
        </p:txBody>
      </p:sp>
      <p:pic>
        <p:nvPicPr>
          <p:cNvPr id="881" name="Google Shape;881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4487" y="815474"/>
            <a:ext cx="2687484" cy="26874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886" name="Google Shape;886;p19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87" name="Google Shape;887;p19"/>
          <p:cNvSpPr txBox="1"/>
          <p:nvPr>
            <p:ph idx="4294967295" type="title"/>
          </p:nvPr>
        </p:nvSpPr>
        <p:spPr>
          <a:xfrm>
            <a:off x="443875" y="19715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Je vous montre comment je fais pour réaliser la tâche suivante:   </a:t>
            </a:r>
            <a:endParaRPr/>
          </a:p>
        </p:txBody>
      </p:sp>
      <p:pic>
        <p:nvPicPr>
          <p:cNvPr id="888" name="Google Shape;888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25623" y="59995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89" name="Google Shape;889;p1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0" name="Google Shape;890;p19"/>
          <p:cNvSpPr txBox="1"/>
          <p:nvPr/>
        </p:nvSpPr>
        <p:spPr>
          <a:xfrm>
            <a:off x="403470" y="349555"/>
            <a:ext cx="5905496" cy="284655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Lire la consigne et l’expliquer si nécessaire.</a:t>
            </a:r>
            <a:endParaRPr/>
          </a:p>
        </p:txBody>
      </p:sp>
      <p:sp>
        <p:nvSpPr>
          <p:cNvPr id="891" name="Google Shape;891;p19"/>
          <p:cNvSpPr txBox="1"/>
          <p:nvPr/>
        </p:nvSpPr>
        <p:spPr>
          <a:xfrm flipH="1">
            <a:off x="1201118" y="1768366"/>
            <a:ext cx="347161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Convertir le volume suivant:</a:t>
            </a:r>
            <a:endParaRPr b="0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2" name="Google Shape;892;p19"/>
          <p:cNvSpPr/>
          <p:nvPr/>
        </p:nvSpPr>
        <p:spPr>
          <a:xfrm>
            <a:off x="4845162" y="1701780"/>
            <a:ext cx="3471618" cy="510778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BBD6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75,4 dm</a:t>
            </a:r>
            <a:r>
              <a:rPr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 ……………… cm</a:t>
            </a:r>
            <a:r>
              <a:rPr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graphicFrame>
        <p:nvGraphicFramePr>
          <p:cNvPr id="893" name="Google Shape;893;p19"/>
          <p:cNvGraphicFramePr/>
          <p:nvPr/>
        </p:nvGraphicFramePr>
        <p:xfrm>
          <a:off x="756391" y="276173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{B1C7F205-9BD0-452F-BE48-4580FC4BDC8E}</a:tableStyleId>
              </a:tblPr>
              <a:tblGrid>
                <a:gridCol w="382900"/>
                <a:gridCol w="382900"/>
                <a:gridCol w="382900"/>
                <a:gridCol w="382900"/>
                <a:gridCol w="382900"/>
                <a:gridCol w="382900"/>
                <a:gridCol w="382900"/>
                <a:gridCol w="382900"/>
                <a:gridCol w="382900"/>
                <a:gridCol w="382900"/>
                <a:gridCol w="382900"/>
                <a:gridCol w="382900"/>
                <a:gridCol w="382900"/>
                <a:gridCol w="382900"/>
                <a:gridCol w="382900"/>
                <a:gridCol w="382900"/>
                <a:gridCol w="382900"/>
                <a:gridCol w="382900"/>
                <a:gridCol w="382900"/>
                <a:gridCol w="382900"/>
                <a:gridCol w="382900"/>
              </a:tblGrid>
              <a:tr h="37085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lang="fr-FR" sz="2400" u="none" cap="none" strike="noStrike">
                          <a:solidFill>
                            <a:schemeClr val="dk1"/>
                          </a:solidFill>
                        </a:rPr>
                        <a:t>km</a:t>
                      </a:r>
                      <a:r>
                        <a:rPr baseline="30000" lang="fr-FR" sz="24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9F9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lang="fr-FR" sz="2400" u="none" cap="none" strike="noStrike">
                          <a:solidFill>
                            <a:schemeClr val="dk1"/>
                          </a:solidFill>
                        </a:rPr>
                        <a:t>hm</a:t>
                      </a:r>
                      <a:r>
                        <a:rPr baseline="30000" lang="fr-FR" sz="24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9F9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lang="fr-FR" sz="2400" u="none" cap="none" strike="noStrike">
                          <a:solidFill>
                            <a:schemeClr val="dk1"/>
                          </a:solidFill>
                        </a:rPr>
                        <a:t>dam</a:t>
                      </a:r>
                      <a:r>
                        <a:rPr baseline="30000" lang="fr-FR" sz="24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9F9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lang="fr-FR" sz="2400" u="none" cap="none" strike="noStrike">
                          <a:solidFill>
                            <a:schemeClr val="dk1"/>
                          </a:solidFill>
                        </a:rPr>
                        <a:t>m</a:t>
                      </a:r>
                      <a:r>
                        <a:rPr baseline="30000" lang="fr-FR" sz="24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9F9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lang="fr-FR" sz="2400" u="none" cap="none" strike="noStrike">
                          <a:solidFill>
                            <a:schemeClr val="dk1"/>
                          </a:solidFill>
                        </a:rPr>
                        <a:t>dm</a:t>
                      </a:r>
                      <a:r>
                        <a:rPr baseline="30000" lang="fr-FR" sz="24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9F9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lang="fr-FR" sz="2400" u="none" cap="none" strike="noStrike">
                          <a:solidFill>
                            <a:schemeClr val="dk1"/>
                          </a:solidFill>
                        </a:rPr>
                        <a:t>cm</a:t>
                      </a:r>
                      <a:r>
                        <a:rPr baseline="30000" lang="fr-FR" sz="24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9F9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lang="fr-FR" sz="2400" u="none" cap="none" strike="noStrike">
                          <a:solidFill>
                            <a:schemeClr val="dk1"/>
                          </a:solidFill>
                        </a:rPr>
                        <a:t>mm</a:t>
                      </a:r>
                      <a:r>
                        <a:rPr baseline="30000" lang="fr-FR" sz="24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9F9"/>
                    </a:solidFill>
                  </a:tcPr>
                </a:tc>
                <a:tc hMerge="1"/>
                <a:tc h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2"/>
          <p:cNvSpPr txBox="1"/>
          <p:nvPr/>
        </p:nvSpPr>
        <p:spPr>
          <a:xfrm>
            <a:off x="788152" y="179335"/>
            <a:ext cx="8819432" cy="402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de parcours 1AC 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606" name="Google Shape;606;p2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123537" y="41292"/>
            <a:ext cx="545861" cy="640769"/>
          </a:xfrm>
          <a:prstGeom prst="rect">
            <a:avLst/>
          </a:prstGeom>
          <a:noFill/>
          <a:ln>
            <a:noFill/>
          </a:ln>
        </p:spPr>
      </p:pic>
      <p:sp>
        <p:nvSpPr>
          <p:cNvPr id="607" name="Google Shape;607;p2"/>
          <p:cNvSpPr/>
          <p:nvPr/>
        </p:nvSpPr>
        <p:spPr>
          <a:xfrm>
            <a:off x="2226789" y="655474"/>
            <a:ext cx="1990928" cy="381948"/>
          </a:xfrm>
          <a:prstGeom prst="rect">
            <a:avLst/>
          </a:prstGeom>
          <a:solidFill>
            <a:srgbClr val="BF9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Ordre de grandeur</a:t>
            </a:r>
            <a:endParaRPr/>
          </a:p>
        </p:txBody>
      </p:sp>
      <p:sp>
        <p:nvSpPr>
          <p:cNvPr id="608" name="Google Shape;608;p2"/>
          <p:cNvSpPr/>
          <p:nvPr/>
        </p:nvSpPr>
        <p:spPr>
          <a:xfrm>
            <a:off x="4559037" y="655474"/>
            <a:ext cx="1505473" cy="381949"/>
          </a:xfrm>
          <a:prstGeom prst="rect">
            <a:avLst/>
          </a:prstGeom>
          <a:solidFill>
            <a:srgbClr val="BF9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Conversion</a:t>
            </a:r>
            <a:endParaRPr/>
          </a:p>
        </p:txBody>
      </p:sp>
      <p:sp>
        <p:nvSpPr>
          <p:cNvPr id="609" name="Google Shape;609;p2"/>
          <p:cNvSpPr/>
          <p:nvPr/>
        </p:nvSpPr>
        <p:spPr>
          <a:xfrm>
            <a:off x="6580554" y="655474"/>
            <a:ext cx="1505473" cy="381948"/>
          </a:xfrm>
          <a:prstGeom prst="rect">
            <a:avLst/>
          </a:prstGeom>
          <a:solidFill>
            <a:srgbClr val="BF9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Comparaison</a:t>
            </a:r>
            <a:endParaRPr/>
          </a:p>
        </p:txBody>
      </p:sp>
      <p:sp>
        <p:nvSpPr>
          <p:cNvPr id="610" name="Google Shape;610;p2"/>
          <p:cNvSpPr/>
          <p:nvPr/>
        </p:nvSpPr>
        <p:spPr>
          <a:xfrm>
            <a:off x="2465096" y="1037422"/>
            <a:ext cx="1350959" cy="3243183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1" name="Google Shape;611;p2"/>
          <p:cNvSpPr/>
          <p:nvPr/>
        </p:nvSpPr>
        <p:spPr>
          <a:xfrm>
            <a:off x="4615944" y="1037422"/>
            <a:ext cx="1350959" cy="3243183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2" name="Google Shape;612;p2"/>
          <p:cNvSpPr/>
          <p:nvPr/>
        </p:nvSpPr>
        <p:spPr>
          <a:xfrm>
            <a:off x="6657810" y="1037422"/>
            <a:ext cx="1350959" cy="3243183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3" name="Google Shape;613;p2"/>
          <p:cNvSpPr/>
          <p:nvPr/>
        </p:nvSpPr>
        <p:spPr>
          <a:xfrm>
            <a:off x="1043918" y="1718854"/>
            <a:ext cx="7435274" cy="39600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4" name="Google Shape;614;p2"/>
          <p:cNvSpPr/>
          <p:nvPr/>
        </p:nvSpPr>
        <p:spPr>
          <a:xfrm>
            <a:off x="1043917" y="2284793"/>
            <a:ext cx="7427031" cy="39600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5" name="Google Shape;615;p2"/>
          <p:cNvSpPr/>
          <p:nvPr/>
        </p:nvSpPr>
        <p:spPr>
          <a:xfrm>
            <a:off x="1043914" y="2831790"/>
            <a:ext cx="7427031" cy="39600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6" name="Google Shape;616;p2"/>
          <p:cNvSpPr/>
          <p:nvPr/>
        </p:nvSpPr>
        <p:spPr>
          <a:xfrm>
            <a:off x="1043917" y="1152551"/>
            <a:ext cx="7515608" cy="39600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7" name="Google Shape;617;p2"/>
          <p:cNvSpPr/>
          <p:nvPr/>
        </p:nvSpPr>
        <p:spPr>
          <a:xfrm>
            <a:off x="405299" y="1152551"/>
            <a:ext cx="1471984" cy="402631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Longueur</a:t>
            </a:r>
            <a:endParaRPr/>
          </a:p>
        </p:txBody>
      </p:sp>
      <p:sp>
        <p:nvSpPr>
          <p:cNvPr id="618" name="Google Shape;618;p2"/>
          <p:cNvSpPr/>
          <p:nvPr/>
        </p:nvSpPr>
        <p:spPr>
          <a:xfrm>
            <a:off x="405299" y="1718854"/>
            <a:ext cx="1471984" cy="402631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Masse</a:t>
            </a:r>
            <a:endParaRPr/>
          </a:p>
        </p:txBody>
      </p:sp>
      <p:sp>
        <p:nvSpPr>
          <p:cNvPr id="619" name="Google Shape;619;p2"/>
          <p:cNvSpPr/>
          <p:nvPr/>
        </p:nvSpPr>
        <p:spPr>
          <a:xfrm>
            <a:off x="405299" y="2845569"/>
            <a:ext cx="1471984" cy="402631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Volume</a:t>
            </a:r>
            <a:endParaRPr/>
          </a:p>
        </p:txBody>
      </p:sp>
      <p:sp>
        <p:nvSpPr>
          <p:cNvPr id="620" name="Google Shape;620;p2"/>
          <p:cNvSpPr/>
          <p:nvPr/>
        </p:nvSpPr>
        <p:spPr>
          <a:xfrm>
            <a:off x="405802" y="2262926"/>
            <a:ext cx="1471984" cy="402631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Capacité</a:t>
            </a:r>
            <a:endParaRPr/>
          </a:p>
        </p:txBody>
      </p:sp>
      <p:sp>
        <p:nvSpPr>
          <p:cNvPr id="621" name="Google Shape;621;p2"/>
          <p:cNvSpPr/>
          <p:nvPr/>
        </p:nvSpPr>
        <p:spPr>
          <a:xfrm>
            <a:off x="1043914" y="3376238"/>
            <a:ext cx="7427031" cy="39600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2" name="Google Shape;622;p2"/>
          <p:cNvSpPr/>
          <p:nvPr/>
        </p:nvSpPr>
        <p:spPr>
          <a:xfrm>
            <a:off x="405299" y="3381154"/>
            <a:ext cx="1471984" cy="402631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Durée</a:t>
            </a:r>
            <a:endParaRPr/>
          </a:p>
        </p:txBody>
      </p:sp>
      <p:sp>
        <p:nvSpPr>
          <p:cNvPr id="623" name="Google Shape;623;p2"/>
          <p:cNvSpPr/>
          <p:nvPr/>
        </p:nvSpPr>
        <p:spPr>
          <a:xfrm>
            <a:off x="2058042" y="1120017"/>
            <a:ext cx="6317325" cy="435922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4" name="Google Shape;624;p2"/>
          <p:cNvSpPr/>
          <p:nvPr/>
        </p:nvSpPr>
        <p:spPr>
          <a:xfrm>
            <a:off x="8261434" y="1223705"/>
            <a:ext cx="216000" cy="216000"/>
          </a:xfrm>
          <a:prstGeom prst="diamond">
            <a:avLst/>
          </a:prstGeom>
          <a:solidFill>
            <a:srgbClr val="C00000"/>
          </a:solidFill>
          <a:ln cap="flat" cmpd="sng" w="127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5" name="Google Shape;625;p2"/>
          <p:cNvSpPr/>
          <p:nvPr/>
        </p:nvSpPr>
        <p:spPr>
          <a:xfrm>
            <a:off x="1954710" y="1253356"/>
            <a:ext cx="216000" cy="216000"/>
          </a:xfrm>
          <a:prstGeom prst="diamond">
            <a:avLst/>
          </a:prstGeom>
          <a:solidFill>
            <a:srgbClr val="C00000"/>
          </a:solidFill>
          <a:ln cap="flat" cmpd="sng" w="127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6" name="Google Shape;626;p2"/>
          <p:cNvSpPr/>
          <p:nvPr/>
        </p:nvSpPr>
        <p:spPr>
          <a:xfrm>
            <a:off x="2058042" y="1740472"/>
            <a:ext cx="6317325" cy="396000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7" name="Google Shape;627;p2"/>
          <p:cNvSpPr/>
          <p:nvPr/>
        </p:nvSpPr>
        <p:spPr>
          <a:xfrm>
            <a:off x="8269183" y="1828662"/>
            <a:ext cx="216000" cy="216000"/>
          </a:xfrm>
          <a:prstGeom prst="diamond">
            <a:avLst/>
          </a:prstGeom>
          <a:solidFill>
            <a:srgbClr val="C00000"/>
          </a:solidFill>
          <a:ln cap="flat" cmpd="sng" w="127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8" name="Google Shape;628;p2"/>
          <p:cNvSpPr/>
          <p:nvPr/>
        </p:nvSpPr>
        <p:spPr>
          <a:xfrm>
            <a:off x="1954710" y="1796321"/>
            <a:ext cx="216000" cy="216000"/>
          </a:xfrm>
          <a:prstGeom prst="diamond">
            <a:avLst/>
          </a:prstGeom>
          <a:solidFill>
            <a:srgbClr val="C00000"/>
          </a:solidFill>
          <a:ln cap="flat" cmpd="sng" w="127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9" name="Google Shape;629;p2"/>
          <p:cNvSpPr/>
          <p:nvPr/>
        </p:nvSpPr>
        <p:spPr>
          <a:xfrm>
            <a:off x="2032764" y="2291352"/>
            <a:ext cx="6317325" cy="396000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p2"/>
          <p:cNvSpPr/>
          <p:nvPr/>
        </p:nvSpPr>
        <p:spPr>
          <a:xfrm>
            <a:off x="8228407" y="2379542"/>
            <a:ext cx="216000" cy="216000"/>
          </a:xfrm>
          <a:prstGeom prst="diamond">
            <a:avLst/>
          </a:prstGeom>
          <a:solidFill>
            <a:srgbClr val="C00000"/>
          </a:solidFill>
          <a:ln cap="flat" cmpd="sng" w="127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1" name="Google Shape;631;p2"/>
          <p:cNvSpPr/>
          <p:nvPr/>
        </p:nvSpPr>
        <p:spPr>
          <a:xfrm>
            <a:off x="1929432" y="2378197"/>
            <a:ext cx="216000" cy="216000"/>
          </a:xfrm>
          <a:prstGeom prst="diamond">
            <a:avLst/>
          </a:prstGeom>
          <a:solidFill>
            <a:srgbClr val="C00000"/>
          </a:solidFill>
          <a:ln cap="flat" cmpd="sng" w="127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2" name="Google Shape;632;p2"/>
          <p:cNvSpPr/>
          <p:nvPr/>
        </p:nvSpPr>
        <p:spPr>
          <a:xfrm>
            <a:off x="2058042" y="2849642"/>
            <a:ext cx="6317325" cy="396000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3" name="Google Shape;633;p2"/>
          <p:cNvSpPr/>
          <p:nvPr/>
        </p:nvSpPr>
        <p:spPr>
          <a:xfrm>
            <a:off x="8269183" y="2922334"/>
            <a:ext cx="216000" cy="216000"/>
          </a:xfrm>
          <a:prstGeom prst="diamond">
            <a:avLst/>
          </a:prstGeom>
          <a:solidFill>
            <a:srgbClr val="C00000"/>
          </a:solidFill>
          <a:ln cap="flat" cmpd="sng" w="127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4" name="Google Shape;634;p2"/>
          <p:cNvSpPr/>
          <p:nvPr/>
        </p:nvSpPr>
        <p:spPr>
          <a:xfrm>
            <a:off x="1954710" y="2920989"/>
            <a:ext cx="216000" cy="216000"/>
          </a:xfrm>
          <a:prstGeom prst="diamond">
            <a:avLst/>
          </a:prstGeom>
          <a:solidFill>
            <a:srgbClr val="C00000"/>
          </a:solidFill>
          <a:ln cap="flat" cmpd="sng" w="127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5" name="Google Shape;635;p2"/>
          <p:cNvSpPr/>
          <p:nvPr/>
        </p:nvSpPr>
        <p:spPr>
          <a:xfrm>
            <a:off x="2058042" y="3361155"/>
            <a:ext cx="6317325" cy="396000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6" name="Google Shape;636;p2"/>
          <p:cNvSpPr/>
          <p:nvPr/>
        </p:nvSpPr>
        <p:spPr>
          <a:xfrm>
            <a:off x="8269183" y="3441596"/>
            <a:ext cx="216000" cy="216000"/>
          </a:xfrm>
          <a:prstGeom prst="diamond">
            <a:avLst/>
          </a:prstGeom>
          <a:solidFill>
            <a:srgbClr val="C00000"/>
          </a:solidFill>
          <a:ln cap="flat" cmpd="sng" w="127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7" name="Google Shape;637;p2"/>
          <p:cNvSpPr/>
          <p:nvPr/>
        </p:nvSpPr>
        <p:spPr>
          <a:xfrm>
            <a:off x="1954710" y="3440251"/>
            <a:ext cx="216000" cy="216000"/>
          </a:xfrm>
          <a:prstGeom prst="diamond">
            <a:avLst/>
          </a:prstGeom>
          <a:solidFill>
            <a:srgbClr val="C00000"/>
          </a:solidFill>
          <a:ln cap="flat" cmpd="sng" w="127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8" name="Google Shape;638;p2"/>
          <p:cNvSpPr/>
          <p:nvPr/>
        </p:nvSpPr>
        <p:spPr>
          <a:xfrm>
            <a:off x="367379" y="3877973"/>
            <a:ext cx="8100000" cy="402632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Lecture d’une mesure (Longueur_Volume_Température)</a:t>
            </a:r>
            <a:endParaRPr/>
          </a:p>
        </p:txBody>
      </p:sp>
      <p:grpSp>
        <p:nvGrpSpPr>
          <p:cNvPr id="639" name="Google Shape;639;p2"/>
          <p:cNvGrpSpPr/>
          <p:nvPr/>
        </p:nvGrpSpPr>
        <p:grpSpPr>
          <a:xfrm>
            <a:off x="405299" y="4347547"/>
            <a:ext cx="8228903" cy="584776"/>
            <a:chOff x="564383" y="5869069"/>
            <a:chExt cx="11472368" cy="507831"/>
          </a:xfrm>
        </p:grpSpPr>
        <p:sp>
          <p:nvSpPr>
            <p:cNvPr id="640" name="Google Shape;640;p2"/>
            <p:cNvSpPr/>
            <p:nvPr/>
          </p:nvSpPr>
          <p:spPr>
            <a:xfrm>
              <a:off x="564383" y="5876441"/>
              <a:ext cx="11261858" cy="481410"/>
            </a:xfrm>
            <a:prstGeom prst="rect">
              <a:avLst/>
            </a:prstGeom>
            <a:solidFill>
              <a:schemeClr val="accent5"/>
            </a:solidFill>
            <a:ln cap="flat" cmpd="sng" w="12700">
              <a:solidFill>
                <a:srgbClr val="00707C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1" name="Google Shape;641;p2"/>
            <p:cNvSpPr txBox="1"/>
            <p:nvPr/>
          </p:nvSpPr>
          <p:spPr>
            <a:xfrm>
              <a:off x="774898" y="5869069"/>
              <a:ext cx="11261853" cy="5078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6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Le programme de remédiation intensive animé par les enseignants de Physique-Chimie en 1AC se focalise sur des </a:t>
              </a:r>
              <a:r>
                <a:rPr b="1" i="0" lang="fr-FR" sz="1600" u="sng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compétences mathématiques clés utilisées par la matière</a:t>
              </a:r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7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20"/>
          <p:cNvSpPr/>
          <p:nvPr/>
        </p:nvSpPr>
        <p:spPr>
          <a:xfrm>
            <a:off x="1061636" y="2929177"/>
            <a:ext cx="504000" cy="504000"/>
          </a:xfrm>
          <a:prstGeom prst="ellipse">
            <a:avLst/>
          </a:prstGeom>
          <a:solidFill>
            <a:srgbClr val="D8E2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9" name="Google Shape;899;p20"/>
          <p:cNvSpPr/>
          <p:nvPr/>
        </p:nvSpPr>
        <p:spPr>
          <a:xfrm>
            <a:off x="3219532" y="2915339"/>
            <a:ext cx="504000" cy="504000"/>
          </a:xfrm>
          <a:prstGeom prst="ellipse">
            <a:avLst/>
          </a:prstGeom>
          <a:solidFill>
            <a:srgbClr val="D8E2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0" name="Google Shape;900;p20"/>
          <p:cNvSpPr txBox="1"/>
          <p:nvPr>
            <p:ph idx="4294967295" type="title"/>
          </p:nvPr>
        </p:nvSpPr>
        <p:spPr>
          <a:xfrm>
            <a:off x="405127" y="35213"/>
            <a:ext cx="8370442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D’abord, je commence par identifier l’unité à convertir, qui est ici le dm</a:t>
            </a:r>
            <a:r>
              <a:rPr b="1" baseline="30000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, ainsi que l’unité demandée (cm</a:t>
            </a:r>
            <a:r>
              <a:rPr b="1" baseline="30000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):</a:t>
            </a:r>
            <a:endParaRPr/>
          </a:p>
        </p:txBody>
      </p:sp>
      <p:pic>
        <p:nvPicPr>
          <p:cNvPr id="901" name="Google Shape;901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90281" y="289184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02" name="Google Shape;902;p2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903" name="Google Shape;903;p20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04" name="Google Shape;904;p20"/>
          <p:cNvSpPr/>
          <p:nvPr/>
        </p:nvSpPr>
        <p:spPr>
          <a:xfrm>
            <a:off x="279519" y="2932764"/>
            <a:ext cx="3639932" cy="510778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98D0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75,4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dm</a:t>
            </a:r>
            <a:r>
              <a:rPr b="1"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 ……………… 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graphicFrame>
        <p:nvGraphicFramePr>
          <p:cNvPr id="905" name="Google Shape;905;p20"/>
          <p:cNvGraphicFramePr/>
          <p:nvPr/>
        </p:nvGraphicFramePr>
        <p:xfrm>
          <a:off x="4198970" y="252914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{B1C7F205-9BD0-452F-BE48-4580FC4BDC8E}</a:tableStyleId>
              </a:tblPr>
              <a:tblGrid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</a:tblGrid>
              <a:tr h="37085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m</a:t>
                      </a:r>
                      <a:r>
                        <a:rPr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9F9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E0000"/>
                        </a:buClr>
                        <a:buSzPts val="2400"/>
                        <a:buFont typeface="Calibri"/>
                        <a:buNone/>
                      </a:pPr>
                      <a:r>
                        <a:rPr lang="fr-FR" sz="2400">
                          <a:solidFill>
                            <a:srgbClr val="EE0000"/>
                          </a:solidFill>
                        </a:rPr>
                        <a:t>dm</a:t>
                      </a:r>
                      <a:r>
                        <a:rPr baseline="30000" lang="fr-FR" sz="2400">
                          <a:solidFill>
                            <a:srgbClr val="EE000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9F9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2400"/>
                        <a:buFont typeface="Calibri"/>
                        <a:buNone/>
                      </a:pPr>
                      <a:r>
                        <a:rPr lang="fr-FR" sz="2400">
                          <a:solidFill>
                            <a:srgbClr val="00B050"/>
                          </a:solidFill>
                        </a:rPr>
                        <a:t>cm</a:t>
                      </a:r>
                      <a:r>
                        <a:rPr baseline="30000" lang="fr-FR" sz="2400">
                          <a:solidFill>
                            <a:srgbClr val="00B05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9F9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mm</a:t>
                      </a:r>
                      <a:r>
                        <a:rPr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9F9"/>
                    </a:solidFill>
                  </a:tcPr>
                </a:tc>
                <a:tc hMerge="1"/>
                <a:tc h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906" name="Google Shape;906;p20"/>
          <p:cNvSpPr txBox="1"/>
          <p:nvPr/>
        </p:nvSpPr>
        <p:spPr>
          <a:xfrm>
            <a:off x="411218" y="349555"/>
            <a:ext cx="7979573" cy="284655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Indiquer que cet exemple nécessite seulement la partie suivante du tableau de conversion. </a:t>
            </a:r>
            <a:endParaRPr/>
          </a:p>
        </p:txBody>
      </p:sp>
      <p:sp>
        <p:nvSpPr>
          <p:cNvPr id="907" name="Google Shape;907;p20"/>
          <p:cNvSpPr/>
          <p:nvPr/>
        </p:nvSpPr>
        <p:spPr>
          <a:xfrm rot="5400000">
            <a:off x="3270053" y="285249"/>
            <a:ext cx="680740" cy="4604364"/>
          </a:xfrm>
          <a:custGeom>
            <a:rect b="b" l="l" r="r" t="t"/>
            <a:pathLst>
              <a:path extrusionOk="0" h="4604364" w="680740">
                <a:moveTo>
                  <a:pt x="680740" y="4604364"/>
                </a:moveTo>
                <a:cubicBezTo>
                  <a:pt x="304778" y="4604364"/>
                  <a:pt x="0" y="4381212"/>
                  <a:pt x="0" y="4105940"/>
                </a:cubicBezTo>
                <a:lnTo>
                  <a:pt x="0" y="498424"/>
                </a:lnTo>
                <a:cubicBezTo>
                  <a:pt x="0" y="223152"/>
                  <a:pt x="304778" y="0"/>
                  <a:pt x="680740" y="0"/>
                </a:cubicBezTo>
                <a:lnTo>
                  <a:pt x="680740" y="4604364"/>
                </a:lnTo>
                <a:close/>
              </a:path>
              <a:path extrusionOk="0" fill="none" h="4604364" w="680740">
                <a:moveTo>
                  <a:pt x="680740" y="4604364"/>
                </a:moveTo>
                <a:cubicBezTo>
                  <a:pt x="304778" y="4604364"/>
                  <a:pt x="0" y="4381212"/>
                  <a:pt x="0" y="4105940"/>
                </a:cubicBezTo>
                <a:lnTo>
                  <a:pt x="0" y="498424"/>
                </a:lnTo>
                <a:cubicBezTo>
                  <a:pt x="0" y="223152"/>
                  <a:pt x="25809" y="61993"/>
                  <a:pt x="401771" y="61993"/>
                </a:cubicBezTo>
              </a:path>
            </a:pathLst>
          </a:cu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8" name="Google Shape;908;p20"/>
          <p:cNvSpPr/>
          <p:nvPr/>
        </p:nvSpPr>
        <p:spPr>
          <a:xfrm rot="-5400000">
            <a:off x="4736946" y="1609271"/>
            <a:ext cx="975210" cy="3494956"/>
          </a:xfrm>
          <a:custGeom>
            <a:rect b="b" l="l" r="r" t="t"/>
            <a:pathLst>
              <a:path extrusionOk="0" h="3494956" w="2270423">
                <a:moveTo>
                  <a:pt x="1088916" y="3494956"/>
                </a:moveTo>
                <a:cubicBezTo>
                  <a:pt x="487524" y="3494956"/>
                  <a:pt x="0" y="3201062"/>
                  <a:pt x="0" y="2838525"/>
                </a:cubicBezTo>
                <a:lnTo>
                  <a:pt x="0" y="656431"/>
                </a:lnTo>
                <a:cubicBezTo>
                  <a:pt x="0" y="293894"/>
                  <a:pt x="487524" y="0"/>
                  <a:pt x="1088916" y="0"/>
                </a:cubicBezTo>
                <a:lnTo>
                  <a:pt x="1088916" y="3494956"/>
                </a:lnTo>
                <a:close/>
              </a:path>
              <a:path extrusionOk="0" fill="none" h="3494956" w="2270423">
                <a:moveTo>
                  <a:pt x="2270423" y="3487207"/>
                </a:moveTo>
                <a:cubicBezTo>
                  <a:pt x="1669031" y="3487207"/>
                  <a:pt x="7753" y="3542027"/>
                  <a:pt x="7753" y="3179490"/>
                </a:cubicBezTo>
                <a:cubicBezTo>
                  <a:pt x="11183" y="2281643"/>
                  <a:pt x="14611" y="1337302"/>
                  <a:pt x="18041" y="439455"/>
                </a:cubicBezTo>
                <a:cubicBezTo>
                  <a:pt x="18041" y="76918"/>
                  <a:pt x="487524" y="0"/>
                  <a:pt x="1088916" y="0"/>
                </a:cubicBezTo>
              </a:path>
            </a:pathLst>
          </a:cu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9" name="Google Shape;909;p20"/>
          <p:cNvSpPr/>
          <p:nvPr/>
        </p:nvSpPr>
        <p:spPr>
          <a:xfrm>
            <a:off x="2500398" y="2009385"/>
            <a:ext cx="2025106" cy="432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Unité à convertir</a:t>
            </a:r>
            <a:endParaRPr/>
          </a:p>
        </p:txBody>
      </p:sp>
      <p:sp>
        <p:nvSpPr>
          <p:cNvPr id="910" name="Google Shape;910;p20"/>
          <p:cNvSpPr/>
          <p:nvPr/>
        </p:nvSpPr>
        <p:spPr>
          <a:xfrm>
            <a:off x="4260789" y="3580348"/>
            <a:ext cx="1992775" cy="432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Unité demandée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4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915" name="Google Shape;915;p21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6" name="Google Shape;916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65540" y="265245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17" name="Google Shape;917;p2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8" name="Google Shape;918;p21"/>
          <p:cNvSpPr txBox="1"/>
          <p:nvPr/>
        </p:nvSpPr>
        <p:spPr>
          <a:xfrm>
            <a:off x="410753" y="326461"/>
            <a:ext cx="8358694" cy="284655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Expliquer comment vous placez le nombre dans le tableau.</a:t>
            </a:r>
            <a:endParaRPr/>
          </a:p>
        </p:txBody>
      </p:sp>
      <p:sp>
        <p:nvSpPr>
          <p:cNvPr id="919" name="Google Shape;919;p21"/>
          <p:cNvSpPr txBox="1"/>
          <p:nvPr/>
        </p:nvSpPr>
        <p:spPr>
          <a:xfrm>
            <a:off x="395043" y="56305"/>
            <a:ext cx="848791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Ensuite, je place le volume à convertir dans le tableau de conversion:</a:t>
            </a:r>
            <a:endParaRPr/>
          </a:p>
        </p:txBody>
      </p:sp>
      <p:sp>
        <p:nvSpPr>
          <p:cNvPr id="920" name="Google Shape;920;p21"/>
          <p:cNvSpPr/>
          <p:nvPr/>
        </p:nvSpPr>
        <p:spPr>
          <a:xfrm rot="-5400000">
            <a:off x="3117942" y="825860"/>
            <a:ext cx="578298" cy="5440381"/>
          </a:xfrm>
          <a:custGeom>
            <a:rect b="b" l="l" r="r" t="t"/>
            <a:pathLst>
              <a:path extrusionOk="0" h="4543116" w="684376">
                <a:moveTo>
                  <a:pt x="638656" y="4543116"/>
                </a:moveTo>
                <a:cubicBezTo>
                  <a:pt x="285936" y="4543116"/>
                  <a:pt x="0" y="4390649"/>
                  <a:pt x="0" y="4202572"/>
                </a:cubicBezTo>
                <a:lnTo>
                  <a:pt x="0" y="349688"/>
                </a:lnTo>
                <a:cubicBezTo>
                  <a:pt x="0" y="161611"/>
                  <a:pt x="285936" y="9144"/>
                  <a:pt x="638656" y="9144"/>
                </a:cubicBezTo>
                <a:lnTo>
                  <a:pt x="638656" y="4543116"/>
                </a:lnTo>
                <a:close/>
              </a:path>
              <a:path extrusionOk="0" fill="none" h="4543116" w="684376">
                <a:moveTo>
                  <a:pt x="629982" y="4509907"/>
                </a:moveTo>
                <a:cubicBezTo>
                  <a:pt x="277262" y="4509907"/>
                  <a:pt x="1" y="4521999"/>
                  <a:pt x="1" y="4333922"/>
                </a:cubicBezTo>
                <a:cubicBezTo>
                  <a:pt x="6097" y="2987556"/>
                  <a:pt x="12192" y="1641190"/>
                  <a:pt x="18288" y="294824"/>
                </a:cubicBezTo>
                <a:cubicBezTo>
                  <a:pt x="18288" y="106747"/>
                  <a:pt x="331656" y="0"/>
                  <a:pt x="684376" y="0"/>
                </a:cubicBezTo>
              </a:path>
            </a:pathLst>
          </a:custGeom>
          <a:noFill/>
          <a:ln cap="flat" cmpd="sng" w="127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1" name="Google Shape;921;p21"/>
          <p:cNvSpPr/>
          <p:nvPr/>
        </p:nvSpPr>
        <p:spPr>
          <a:xfrm>
            <a:off x="100453" y="1852047"/>
            <a:ext cx="1240150" cy="674843"/>
          </a:xfrm>
          <a:prstGeom prst="roundRect">
            <a:avLst>
              <a:gd fmla="val 16667" name="adj"/>
            </a:avLst>
          </a:prstGeom>
          <a:solidFill>
            <a:srgbClr val="D8E2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Chiffre des unités</a:t>
            </a:r>
            <a:endParaRPr/>
          </a:p>
        </p:txBody>
      </p:sp>
      <p:sp>
        <p:nvSpPr>
          <p:cNvPr id="922" name="Google Shape;922;p21"/>
          <p:cNvSpPr/>
          <p:nvPr/>
        </p:nvSpPr>
        <p:spPr>
          <a:xfrm>
            <a:off x="586312" y="2520901"/>
            <a:ext cx="216000" cy="2160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D8E2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3" name="Google Shape;923;p21"/>
          <p:cNvSpPr/>
          <p:nvPr/>
        </p:nvSpPr>
        <p:spPr>
          <a:xfrm>
            <a:off x="4666616" y="1785460"/>
            <a:ext cx="1867800" cy="373800"/>
          </a:xfrm>
          <a:prstGeom prst="roundRect">
            <a:avLst>
              <a:gd fmla="val 16667" name="adj"/>
            </a:avLst>
          </a:prstGeom>
          <a:solidFill>
            <a:srgbClr val="D8E2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Unité à convertir</a:t>
            </a:r>
            <a:endParaRPr/>
          </a:p>
        </p:txBody>
      </p:sp>
      <p:sp>
        <p:nvSpPr>
          <p:cNvPr id="924" name="Google Shape;924;p21"/>
          <p:cNvSpPr/>
          <p:nvPr/>
        </p:nvSpPr>
        <p:spPr>
          <a:xfrm>
            <a:off x="5470183" y="2153181"/>
            <a:ext cx="216000" cy="2160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D8E2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5" name="Google Shape;925;p21"/>
          <p:cNvSpPr/>
          <p:nvPr/>
        </p:nvSpPr>
        <p:spPr>
          <a:xfrm>
            <a:off x="488900" y="2851679"/>
            <a:ext cx="396000" cy="396000"/>
          </a:xfrm>
          <a:prstGeom prst="ellipse">
            <a:avLst/>
          </a:prstGeom>
          <a:solidFill>
            <a:srgbClr val="D8E2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6" name="Google Shape;926;p21"/>
          <p:cNvSpPr/>
          <p:nvPr/>
        </p:nvSpPr>
        <p:spPr>
          <a:xfrm>
            <a:off x="53925" y="2777160"/>
            <a:ext cx="3431700" cy="540000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98D0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 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5,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4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dm</a:t>
            </a:r>
            <a:r>
              <a:rPr b="1"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 ………… 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graphicFrame>
        <p:nvGraphicFramePr>
          <p:cNvPr id="927" name="Google Shape;927;p21"/>
          <p:cNvGraphicFramePr/>
          <p:nvPr/>
        </p:nvGraphicFramePr>
        <p:xfrm>
          <a:off x="3595769" y="238965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{B1C7F205-9BD0-452F-BE48-4580FC4BDC8E}</a:tableStyleId>
              </a:tblPr>
              <a:tblGrid>
                <a:gridCol w="451300"/>
                <a:gridCol w="451300"/>
                <a:gridCol w="451300"/>
                <a:gridCol w="451300"/>
                <a:gridCol w="451300"/>
                <a:gridCol w="451300"/>
                <a:gridCol w="451300"/>
                <a:gridCol w="451300"/>
                <a:gridCol w="451300"/>
                <a:gridCol w="451300"/>
                <a:gridCol w="451300"/>
                <a:gridCol w="451300"/>
              </a:tblGrid>
              <a:tr h="37085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m</a:t>
                      </a:r>
                      <a:r>
                        <a:rPr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9F9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E0000"/>
                        </a:buClr>
                        <a:buSzPts val="2400"/>
                        <a:buFont typeface="Calibri"/>
                        <a:buNone/>
                      </a:pPr>
                      <a:r>
                        <a:rPr lang="fr-FR" sz="2400">
                          <a:solidFill>
                            <a:srgbClr val="EE0000"/>
                          </a:solidFill>
                        </a:rPr>
                        <a:t>dm</a:t>
                      </a:r>
                      <a:r>
                        <a:rPr baseline="30000" lang="fr-FR" sz="2400">
                          <a:solidFill>
                            <a:srgbClr val="EE000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9F9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2400"/>
                        <a:buFont typeface="Calibri"/>
                        <a:buNone/>
                      </a:pPr>
                      <a:r>
                        <a:rPr lang="fr-FR" sz="2400">
                          <a:solidFill>
                            <a:srgbClr val="00B050"/>
                          </a:solidFill>
                        </a:rPr>
                        <a:t>cm</a:t>
                      </a:r>
                      <a:r>
                        <a:rPr baseline="30000" lang="fr-FR" sz="2400">
                          <a:solidFill>
                            <a:srgbClr val="00B05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9F9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mm</a:t>
                      </a:r>
                      <a:r>
                        <a:rPr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9F9"/>
                    </a:solidFill>
                  </a:tcPr>
                </a:tc>
                <a:tc hMerge="1"/>
                <a:tc h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7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/>
                        <a:t>5,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4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928" name="Google Shape;928;p21"/>
          <p:cNvSpPr txBox="1"/>
          <p:nvPr/>
        </p:nvSpPr>
        <p:spPr>
          <a:xfrm>
            <a:off x="1294109" y="3588537"/>
            <a:ext cx="4373297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aseline="30000" lang="fr-FR"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ère</a:t>
            </a:r>
            <a:r>
              <a:rPr lang="fr-FR"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i="0" lang="fr-FR"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 case de la colonne de l’unité à convertir</a:t>
            </a:r>
            <a:endParaRPr sz="18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2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933" name="Google Shape;933;p22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4" name="Google Shape;934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25623" y="59995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35" name="Google Shape;935;p2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6" name="Google Shape;936;p22"/>
          <p:cNvSpPr txBox="1"/>
          <p:nvPr/>
        </p:nvSpPr>
        <p:spPr>
          <a:xfrm>
            <a:off x="418968" y="357304"/>
            <a:ext cx="5905496" cy="284655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 ne pas oublier d’utiliser le tableau si nécessaire.</a:t>
            </a:r>
            <a:endParaRPr/>
          </a:p>
        </p:txBody>
      </p:sp>
      <p:sp>
        <p:nvSpPr>
          <p:cNvPr id="937" name="Google Shape;937;p22"/>
          <p:cNvSpPr txBox="1"/>
          <p:nvPr/>
        </p:nvSpPr>
        <p:spPr>
          <a:xfrm>
            <a:off x="402629" y="69741"/>
            <a:ext cx="824542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Puis , je déplace la virgule jusqu’à la 1</a:t>
            </a:r>
            <a:r>
              <a:rPr b="1" baseline="30000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ère</a:t>
            </a: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 case de la colonne de l’unité demandée.</a:t>
            </a:r>
            <a:endParaRPr/>
          </a:p>
        </p:txBody>
      </p:sp>
      <p:sp>
        <p:nvSpPr>
          <p:cNvPr id="938" name="Google Shape;938;p22"/>
          <p:cNvSpPr/>
          <p:nvPr/>
        </p:nvSpPr>
        <p:spPr>
          <a:xfrm>
            <a:off x="6208011" y="1785460"/>
            <a:ext cx="1867832" cy="373709"/>
          </a:xfrm>
          <a:prstGeom prst="roundRect">
            <a:avLst>
              <a:gd fmla="val 16667" name="adj"/>
            </a:avLst>
          </a:prstGeom>
          <a:solidFill>
            <a:srgbClr val="D8E2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Unité demandée</a:t>
            </a:r>
            <a:endParaRPr/>
          </a:p>
        </p:txBody>
      </p:sp>
      <p:sp>
        <p:nvSpPr>
          <p:cNvPr id="939" name="Google Shape;939;p22"/>
          <p:cNvSpPr/>
          <p:nvPr/>
        </p:nvSpPr>
        <p:spPr>
          <a:xfrm>
            <a:off x="7011578" y="2153181"/>
            <a:ext cx="216000" cy="2160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D8E2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0" name="Google Shape;940;p22"/>
          <p:cNvSpPr/>
          <p:nvPr/>
        </p:nvSpPr>
        <p:spPr>
          <a:xfrm>
            <a:off x="488900" y="2851679"/>
            <a:ext cx="396000" cy="396000"/>
          </a:xfrm>
          <a:prstGeom prst="ellipse">
            <a:avLst/>
          </a:prstGeom>
          <a:solidFill>
            <a:srgbClr val="D8E2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1" name="Google Shape;941;p22"/>
          <p:cNvSpPr/>
          <p:nvPr/>
        </p:nvSpPr>
        <p:spPr>
          <a:xfrm>
            <a:off x="132467" y="2793275"/>
            <a:ext cx="3300900" cy="510900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98D0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 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5,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4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dm</a:t>
            </a:r>
            <a:r>
              <a:rPr b="1"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 ………… 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graphicFrame>
        <p:nvGraphicFramePr>
          <p:cNvPr id="942" name="Google Shape;942;p22"/>
          <p:cNvGraphicFramePr/>
          <p:nvPr/>
        </p:nvGraphicFramePr>
        <p:xfrm>
          <a:off x="3461615" y="238965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{B1C7F205-9BD0-452F-BE48-4580FC4BDC8E}</a:tableStyleId>
              </a:tblPr>
              <a:tblGrid>
                <a:gridCol w="464850"/>
                <a:gridCol w="464850"/>
                <a:gridCol w="464850"/>
                <a:gridCol w="464850"/>
                <a:gridCol w="382900"/>
                <a:gridCol w="557700"/>
                <a:gridCol w="464850"/>
                <a:gridCol w="464850"/>
                <a:gridCol w="464850"/>
                <a:gridCol w="464850"/>
                <a:gridCol w="464850"/>
                <a:gridCol w="464850"/>
              </a:tblGrid>
              <a:tr h="37085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m</a:t>
                      </a:r>
                      <a:r>
                        <a:rPr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9F9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E0000"/>
                        </a:buClr>
                        <a:buSzPts val="2400"/>
                        <a:buFont typeface="Calibri"/>
                        <a:buNone/>
                      </a:pPr>
                      <a:r>
                        <a:rPr lang="fr-FR" sz="2400">
                          <a:solidFill>
                            <a:srgbClr val="EE0000"/>
                          </a:solidFill>
                        </a:rPr>
                        <a:t>dm</a:t>
                      </a:r>
                      <a:r>
                        <a:rPr baseline="30000" lang="fr-FR" sz="2400">
                          <a:solidFill>
                            <a:srgbClr val="EE000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9F9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2400"/>
                        <a:buFont typeface="Calibri"/>
                        <a:buNone/>
                      </a:pPr>
                      <a:r>
                        <a:rPr lang="fr-FR" sz="2400">
                          <a:solidFill>
                            <a:srgbClr val="00B050"/>
                          </a:solidFill>
                        </a:rPr>
                        <a:t>cm</a:t>
                      </a:r>
                      <a:r>
                        <a:rPr baseline="30000" lang="fr-FR" sz="2400">
                          <a:solidFill>
                            <a:srgbClr val="00B05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9F9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mm</a:t>
                      </a:r>
                      <a:r>
                        <a:rPr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9F9"/>
                    </a:solidFill>
                  </a:tcPr>
                </a:tc>
                <a:tc hMerge="1"/>
                <a:tc h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7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/>
                        <a:t>5 </a:t>
                      </a:r>
                      <a:r>
                        <a:rPr b="1" lang="fr-FR" sz="2400">
                          <a:solidFill>
                            <a:srgbClr val="EE0000"/>
                          </a:solidFill>
                        </a:rPr>
                        <a:t>,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4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rgbClr val="EE0000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1EF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943" name="Google Shape;943;p22"/>
          <p:cNvSpPr txBox="1"/>
          <p:nvPr/>
        </p:nvSpPr>
        <p:spPr>
          <a:xfrm>
            <a:off x="6548323" y="3888529"/>
            <a:ext cx="1865700" cy="923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aseline="30000" lang="fr-FR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ère</a:t>
            </a:r>
            <a:r>
              <a:rPr lang="fr-FR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i="0" lang="fr-FR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case de la colonne de l’unité demandée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4" name="Google Shape;944;p22"/>
          <p:cNvSpPr/>
          <p:nvPr/>
        </p:nvSpPr>
        <p:spPr>
          <a:xfrm>
            <a:off x="5994429" y="3015205"/>
            <a:ext cx="224700" cy="232500"/>
          </a:xfrm>
          <a:prstGeom prst="ellipse">
            <a:avLst/>
          </a:prstGeom>
          <a:solidFill>
            <a:srgbClr val="F7CAA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E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5" name="Google Shape;945;p22"/>
          <p:cNvSpPr/>
          <p:nvPr/>
        </p:nvSpPr>
        <p:spPr>
          <a:xfrm>
            <a:off x="7343608" y="2986669"/>
            <a:ext cx="224700" cy="232500"/>
          </a:xfrm>
          <a:prstGeom prst="ellipse">
            <a:avLst/>
          </a:prstGeom>
          <a:solidFill>
            <a:srgbClr val="E1EF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endParaRPr/>
          </a:p>
        </p:txBody>
      </p:sp>
      <p:sp>
        <p:nvSpPr>
          <p:cNvPr id="946" name="Google Shape;946;p22"/>
          <p:cNvSpPr/>
          <p:nvPr/>
        </p:nvSpPr>
        <p:spPr>
          <a:xfrm rot="-5400000">
            <a:off x="6743626" y="2672952"/>
            <a:ext cx="151671" cy="1445674"/>
          </a:xfrm>
          <a:custGeom>
            <a:rect b="b" l="l" r="r" t="t"/>
            <a:pathLst>
              <a:path extrusionOk="0" h="1257108" w="175851">
                <a:moveTo>
                  <a:pt x="175851" y="1254210"/>
                </a:moveTo>
                <a:cubicBezTo>
                  <a:pt x="87290" y="1254210"/>
                  <a:pt x="0" y="1272292"/>
                  <a:pt x="0" y="1218126"/>
                </a:cubicBezTo>
                <a:lnTo>
                  <a:pt x="0" y="98077"/>
                </a:lnTo>
                <a:cubicBezTo>
                  <a:pt x="0" y="43911"/>
                  <a:pt x="71792" y="0"/>
                  <a:pt x="160353" y="0"/>
                </a:cubicBezTo>
                <a:lnTo>
                  <a:pt x="175851" y="1254210"/>
                </a:lnTo>
                <a:close/>
              </a:path>
              <a:path extrusionOk="0" fill="none" h="1257108" w="175851">
                <a:moveTo>
                  <a:pt x="160353" y="1238711"/>
                </a:moveTo>
                <a:cubicBezTo>
                  <a:pt x="71792" y="1238711"/>
                  <a:pt x="0" y="1272292"/>
                  <a:pt x="0" y="1218126"/>
                </a:cubicBezTo>
                <a:lnTo>
                  <a:pt x="0" y="98077"/>
                </a:lnTo>
                <a:cubicBezTo>
                  <a:pt x="0" y="43911"/>
                  <a:pt x="71792" y="0"/>
                  <a:pt x="160353" y="0"/>
                </a:cubicBezTo>
              </a:path>
            </a:pathLst>
          </a:cu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7" name="Google Shape;947;p22"/>
          <p:cNvSpPr/>
          <p:nvPr/>
        </p:nvSpPr>
        <p:spPr>
          <a:xfrm>
            <a:off x="7313622" y="3545653"/>
            <a:ext cx="255600" cy="307500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E1EF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" name="Google Shape;952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25623" y="59995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53" name="Google Shape;953;p2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4" name="Google Shape;954;p23"/>
          <p:cNvSpPr txBox="1"/>
          <p:nvPr/>
        </p:nvSpPr>
        <p:spPr>
          <a:xfrm>
            <a:off x="441375" y="61992"/>
            <a:ext cx="824542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Pour finir, je mets des zéros dans les cases vides si besoin, puis je lis le résultat.</a:t>
            </a:r>
            <a:endParaRPr/>
          </a:p>
        </p:txBody>
      </p:sp>
      <p:pic>
        <p:nvPicPr>
          <p:cNvPr descr="Image générée" id="955" name="Google Shape;955;p23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56" name="Google Shape;956;p23"/>
          <p:cNvSpPr/>
          <p:nvPr/>
        </p:nvSpPr>
        <p:spPr>
          <a:xfrm>
            <a:off x="171732" y="2739027"/>
            <a:ext cx="3731520" cy="510778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98D0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5,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dm</a:t>
            </a:r>
            <a:r>
              <a:rPr b="1"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 ……………… 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graphicFrame>
        <p:nvGraphicFramePr>
          <p:cNvPr id="957" name="Google Shape;957;p23"/>
          <p:cNvGraphicFramePr/>
          <p:nvPr/>
        </p:nvGraphicFramePr>
        <p:xfrm>
          <a:off x="3975315" y="238965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{B1C7F205-9BD0-452F-BE48-4580FC4BDC8E}</a:tableStyleId>
              </a:tblPr>
              <a:tblGrid>
                <a:gridCol w="422950"/>
                <a:gridCol w="422950"/>
                <a:gridCol w="422950"/>
                <a:gridCol w="422950"/>
                <a:gridCol w="353975"/>
                <a:gridCol w="491925"/>
                <a:gridCol w="422950"/>
                <a:gridCol w="422950"/>
                <a:gridCol w="422950"/>
                <a:gridCol w="422950"/>
                <a:gridCol w="422950"/>
                <a:gridCol w="422950"/>
              </a:tblGrid>
              <a:tr h="37085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m</a:t>
                      </a:r>
                      <a:r>
                        <a:rPr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9F9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E0000"/>
                        </a:buClr>
                        <a:buSzPts val="2400"/>
                        <a:buFont typeface="Calibri"/>
                        <a:buNone/>
                      </a:pPr>
                      <a:r>
                        <a:rPr lang="fr-FR" sz="2400">
                          <a:solidFill>
                            <a:srgbClr val="EE0000"/>
                          </a:solidFill>
                        </a:rPr>
                        <a:t>dm</a:t>
                      </a:r>
                      <a:r>
                        <a:rPr baseline="30000" lang="fr-FR" sz="2400">
                          <a:solidFill>
                            <a:srgbClr val="EE000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9F9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2400"/>
                        <a:buFont typeface="Calibri"/>
                        <a:buNone/>
                      </a:pPr>
                      <a:r>
                        <a:rPr lang="fr-FR" sz="2400">
                          <a:solidFill>
                            <a:srgbClr val="00B050"/>
                          </a:solidFill>
                        </a:rPr>
                        <a:t>cm</a:t>
                      </a:r>
                      <a:r>
                        <a:rPr baseline="30000" lang="fr-FR" sz="2400">
                          <a:solidFill>
                            <a:srgbClr val="00B05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9F9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mm</a:t>
                      </a:r>
                      <a:r>
                        <a:rPr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9F9"/>
                    </a:solidFill>
                  </a:tcPr>
                </a:tc>
                <a:tc hMerge="1"/>
                <a:tc h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7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solidFill>
                            <a:schemeClr val="dk1"/>
                          </a:solidFill>
                        </a:rPr>
                        <a:t>5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4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solidFill>
                            <a:srgbClr val="EE0000"/>
                          </a:solidFill>
                        </a:rPr>
                        <a:t>,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1EF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958" name="Google Shape;958;p23"/>
          <p:cNvSpPr/>
          <p:nvPr/>
        </p:nvSpPr>
        <p:spPr>
          <a:xfrm rot="-5400000">
            <a:off x="7206472" y="3072300"/>
            <a:ext cx="260078" cy="786539"/>
          </a:xfrm>
          <a:prstGeom prst="leftBrace">
            <a:avLst>
              <a:gd fmla="val 41666" name="adj1"/>
              <a:gd fmla="val 50000" name="adj2"/>
            </a:avLst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9" name="Google Shape;959;p23"/>
          <p:cNvSpPr txBox="1"/>
          <p:nvPr/>
        </p:nvSpPr>
        <p:spPr>
          <a:xfrm>
            <a:off x="6586781" y="3518119"/>
            <a:ext cx="157537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cases vides</a:t>
            </a:r>
            <a:endParaRPr/>
          </a:p>
        </p:txBody>
      </p:sp>
      <p:graphicFrame>
        <p:nvGraphicFramePr>
          <p:cNvPr id="960" name="Google Shape;960;p23"/>
          <p:cNvGraphicFramePr/>
          <p:nvPr/>
        </p:nvGraphicFramePr>
        <p:xfrm>
          <a:off x="6883605" y="284684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{B1C7F205-9BD0-452F-BE48-4580FC4BDC8E}</a:tableStyleId>
              </a:tblPr>
              <a:tblGrid>
                <a:gridCol w="446700"/>
                <a:gridCol w="4467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rgbClr val="EE0000"/>
                          </a:solidFill>
                        </a:rPr>
                        <a:t>0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solidFill>
                            <a:srgbClr val="EE0000"/>
                          </a:solidFill>
                        </a:rPr>
                        <a:t>0,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1EFD8"/>
                    </a:solidFill>
                  </a:tcPr>
                </a:tc>
              </a:tr>
            </a:tbl>
          </a:graphicData>
        </a:graphic>
      </p:graphicFrame>
      <p:sp>
        <p:nvSpPr>
          <p:cNvPr id="961" name="Google Shape;961;p23"/>
          <p:cNvSpPr txBox="1"/>
          <p:nvPr/>
        </p:nvSpPr>
        <p:spPr>
          <a:xfrm>
            <a:off x="1986781" y="2709283"/>
            <a:ext cx="962123" cy="3815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75400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5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6" name="Google Shape;966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25623" y="59995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67" name="Google Shape;967;p2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8" name="Google Shape;968;p24"/>
          <p:cNvSpPr txBox="1"/>
          <p:nvPr/>
        </p:nvSpPr>
        <p:spPr>
          <a:xfrm>
            <a:off x="403467" y="365053"/>
            <a:ext cx="5905496" cy="284655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Expliquer davantage les étapes.</a:t>
            </a:r>
            <a:endParaRPr/>
          </a:p>
        </p:txBody>
      </p:sp>
      <p:sp>
        <p:nvSpPr>
          <p:cNvPr id="969" name="Google Shape;969;p24"/>
          <p:cNvSpPr/>
          <p:nvPr/>
        </p:nvSpPr>
        <p:spPr>
          <a:xfrm>
            <a:off x="262661" y="1232538"/>
            <a:ext cx="468000" cy="468000"/>
          </a:xfrm>
          <a:prstGeom prst="ellipse">
            <a:avLst/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970" name="Google Shape;970;p24"/>
          <p:cNvSpPr txBox="1"/>
          <p:nvPr/>
        </p:nvSpPr>
        <p:spPr>
          <a:xfrm>
            <a:off x="721181" y="1233924"/>
            <a:ext cx="680456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J’identifie l’unité à convertir et l’unité demandée;</a:t>
            </a:r>
            <a:endParaRPr/>
          </a:p>
        </p:txBody>
      </p:sp>
      <p:sp>
        <p:nvSpPr>
          <p:cNvPr id="971" name="Google Shape;971;p24"/>
          <p:cNvSpPr/>
          <p:nvPr/>
        </p:nvSpPr>
        <p:spPr>
          <a:xfrm>
            <a:off x="262661" y="2099642"/>
            <a:ext cx="468000" cy="468000"/>
          </a:xfrm>
          <a:prstGeom prst="ellipse">
            <a:avLst/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972" name="Google Shape;972;p24"/>
          <p:cNvSpPr txBox="1"/>
          <p:nvPr/>
        </p:nvSpPr>
        <p:spPr>
          <a:xfrm>
            <a:off x="765268" y="2099640"/>
            <a:ext cx="822712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place le nombre à convertir dans le tableau de conversion;</a:t>
            </a:r>
            <a:endParaRPr/>
          </a:p>
        </p:txBody>
      </p:sp>
      <p:sp>
        <p:nvSpPr>
          <p:cNvPr id="973" name="Google Shape;973;p24"/>
          <p:cNvSpPr/>
          <p:nvPr/>
        </p:nvSpPr>
        <p:spPr>
          <a:xfrm>
            <a:off x="262661" y="2974013"/>
            <a:ext cx="468000" cy="468000"/>
          </a:xfrm>
          <a:prstGeom prst="ellipse">
            <a:avLst/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974" name="Google Shape;974;p24"/>
          <p:cNvSpPr txBox="1"/>
          <p:nvPr/>
        </p:nvSpPr>
        <p:spPr>
          <a:xfrm>
            <a:off x="747923" y="2966744"/>
            <a:ext cx="817236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déplace la virgule jusqu’à la colonne de l’unité demandée;</a:t>
            </a:r>
            <a:endParaRPr/>
          </a:p>
        </p:txBody>
      </p:sp>
      <p:pic>
        <p:nvPicPr>
          <p:cNvPr descr="Image générée" id="975" name="Google Shape;975;p24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6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76" name="Google Shape;976;p24"/>
          <p:cNvSpPr/>
          <p:nvPr/>
        </p:nvSpPr>
        <p:spPr>
          <a:xfrm>
            <a:off x="262661" y="3743840"/>
            <a:ext cx="468000" cy="468000"/>
          </a:xfrm>
          <a:prstGeom prst="ellipse">
            <a:avLst/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977" name="Google Shape;977;p24"/>
          <p:cNvSpPr txBox="1"/>
          <p:nvPr/>
        </p:nvSpPr>
        <p:spPr>
          <a:xfrm>
            <a:off x="721181" y="3745715"/>
            <a:ext cx="661168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J’ajoute des zéros si nécessaire puis je lis le résultat.</a:t>
            </a:r>
            <a:endParaRPr/>
          </a:p>
        </p:txBody>
      </p:sp>
      <p:sp>
        <p:nvSpPr>
          <p:cNvPr id="978" name="Google Shape;978;p24"/>
          <p:cNvSpPr txBox="1"/>
          <p:nvPr/>
        </p:nvSpPr>
        <p:spPr>
          <a:xfrm>
            <a:off x="394881" y="61992"/>
            <a:ext cx="824542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Je récapitule les étapes que j’ai suivies pour convertir un volume dans l’unité demandée, à savoir :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2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3" name="Google Shape;983;p25"/>
          <p:cNvGrpSpPr/>
          <p:nvPr/>
        </p:nvGrpSpPr>
        <p:grpSpPr>
          <a:xfrm>
            <a:off x="3699627" y="1094477"/>
            <a:ext cx="4540783" cy="2783794"/>
            <a:chOff x="1715066" y="1103461"/>
            <a:chExt cx="5717724" cy="3124203"/>
          </a:xfrm>
        </p:grpSpPr>
        <p:sp>
          <p:nvSpPr>
            <p:cNvPr id="984" name="Google Shape;984;p25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54AFE9"/>
            </a:solidFill>
            <a:ln cap="flat" cmpd="sng" w="9525">
              <a:solidFill>
                <a:srgbClr val="54AFE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25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54AFE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86" name="Google Shape;986;p25"/>
          <p:cNvSpPr/>
          <p:nvPr/>
        </p:nvSpPr>
        <p:spPr>
          <a:xfrm>
            <a:off x="3856212" y="3622116"/>
            <a:ext cx="4145509" cy="57815"/>
          </a:xfrm>
          <a:prstGeom prst="rect">
            <a:avLst/>
          </a:prstGeom>
          <a:solidFill>
            <a:srgbClr val="54AFE9"/>
          </a:solidFill>
          <a:ln cap="flat" cmpd="sng" w="9525">
            <a:solidFill>
              <a:srgbClr val="54AF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7" name="Google Shape;987;p25"/>
          <p:cNvSpPr/>
          <p:nvPr/>
        </p:nvSpPr>
        <p:spPr>
          <a:xfrm>
            <a:off x="3292012" y="1302714"/>
            <a:ext cx="867138" cy="384316"/>
          </a:xfrm>
          <a:prstGeom prst="rect">
            <a:avLst/>
          </a:prstGeom>
          <a:solidFill>
            <a:srgbClr val="54AFE9"/>
          </a:solidFill>
          <a:ln cap="flat" cmpd="sng" w="25400">
            <a:solidFill>
              <a:srgbClr val="54AF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8" name="Google Shape;988;p25"/>
          <p:cNvSpPr/>
          <p:nvPr/>
        </p:nvSpPr>
        <p:spPr>
          <a:xfrm>
            <a:off x="3351780" y="1310206"/>
            <a:ext cx="789749" cy="369332"/>
          </a:xfrm>
          <a:prstGeom prst="rect">
            <a:avLst/>
          </a:prstGeom>
          <a:noFill/>
          <a:ln cap="flat" cmpd="sng" w="9525">
            <a:solidFill>
              <a:srgbClr val="54AF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PGC</a:t>
            </a:r>
            <a:endParaRPr/>
          </a:p>
        </p:txBody>
      </p:sp>
      <p:sp>
        <p:nvSpPr>
          <p:cNvPr id="989" name="Google Shape;989;p25"/>
          <p:cNvSpPr txBox="1"/>
          <p:nvPr/>
        </p:nvSpPr>
        <p:spPr>
          <a:xfrm>
            <a:off x="3860918" y="1710368"/>
            <a:ext cx="4401901" cy="1880515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Pratique guidée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collective </a:t>
            </a:r>
            <a:endParaRPr b="1" sz="3600">
              <a:solidFill>
                <a:srgbClr val="54AFE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54AFE9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/>
          </a:p>
        </p:txBody>
      </p:sp>
      <p:pic>
        <p:nvPicPr>
          <p:cNvPr id="990" name="Google Shape;990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1923" y="1041282"/>
            <a:ext cx="3060936" cy="30609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4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Google Shape;995;p26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6" name="Google Shape;996;p26"/>
          <p:cNvSpPr txBox="1"/>
          <p:nvPr>
            <p:ph idx="4294967295" type="title"/>
          </p:nvPr>
        </p:nvSpPr>
        <p:spPr>
          <a:xfrm>
            <a:off x="394178" y="102196"/>
            <a:ext cx="8367440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Maintenant, on va travailler ensemble, étape par étape, pour réaliser une tâche similaire que celle que je viens de terminer.</a:t>
            </a:r>
            <a:endParaRPr/>
          </a:p>
        </p:txBody>
      </p:sp>
      <p:pic>
        <p:nvPicPr>
          <p:cNvPr descr="Lever la main - Icônes mains et gestes gratuites" id="997" name="Google Shape;997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63180" y="342543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98" name="Google Shape;998;p26"/>
          <p:cNvSpPr txBox="1"/>
          <p:nvPr/>
        </p:nvSpPr>
        <p:spPr>
          <a:xfrm>
            <a:off x="358596" y="365790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Lire la consigne et l’expliquer si nécessaire . </a:t>
            </a:r>
            <a:endParaRPr/>
          </a:p>
        </p:txBody>
      </p:sp>
      <p:sp>
        <p:nvSpPr>
          <p:cNvPr id="999" name="Google Shape;999;p2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000" name="Google Shape;1000;p26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1" name="Google Shape;1001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23202" y="1883195"/>
            <a:ext cx="8338416" cy="18008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27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7" name="Google Shape;1007;p27"/>
          <p:cNvSpPr txBox="1"/>
          <p:nvPr>
            <p:ph idx="4294967295" type="title"/>
          </p:nvPr>
        </p:nvSpPr>
        <p:spPr>
          <a:xfrm>
            <a:off x="401927" y="24706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Alors, les champions, par quoi commence-t-on pour réaliser la conversion du premier exemple?</a:t>
            </a:r>
            <a:endParaRPr/>
          </a:p>
        </p:txBody>
      </p:sp>
      <p:pic>
        <p:nvPicPr>
          <p:cNvPr descr="Lever la main - Icônes mains et gestes gratuites" id="1008" name="Google Shape;1008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49677" y="233120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9" name="Google Shape;1009;p27"/>
          <p:cNvSpPr txBox="1"/>
          <p:nvPr/>
        </p:nvSpPr>
        <p:spPr>
          <a:xfrm>
            <a:off x="405090" y="296049"/>
            <a:ext cx="8090264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3 élèves au hasard pour donner leur réponse et de la justifier, puis demander l’avis du reste de la classe. </a:t>
            </a:r>
            <a:endParaRPr/>
          </a:p>
        </p:txBody>
      </p:sp>
      <p:sp>
        <p:nvSpPr>
          <p:cNvPr id="1010" name="Google Shape;1010;p2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011" name="Google Shape;1011;p27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2" name="Google Shape;1012;p27"/>
          <p:cNvSpPr txBox="1"/>
          <p:nvPr/>
        </p:nvSpPr>
        <p:spPr>
          <a:xfrm flipH="1">
            <a:off x="1018906" y="1853606"/>
            <a:ext cx="347161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Convertir le volume suivant:</a:t>
            </a:r>
            <a:endParaRPr b="0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3" name="Google Shape;1013;p27"/>
          <p:cNvSpPr/>
          <p:nvPr/>
        </p:nvSpPr>
        <p:spPr>
          <a:xfrm>
            <a:off x="4662950" y="1763773"/>
            <a:ext cx="3279931" cy="510778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F7CAA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1,4 m</a:t>
            </a:r>
            <a:r>
              <a:rPr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 ……………… dam</a:t>
            </a:r>
            <a:r>
              <a:rPr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graphicFrame>
        <p:nvGraphicFramePr>
          <p:cNvPr id="1014" name="Google Shape;1014;p27"/>
          <p:cNvGraphicFramePr/>
          <p:nvPr/>
        </p:nvGraphicFramePr>
        <p:xfrm>
          <a:off x="1665103" y="276413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{34BE8C9C-B04E-43FD-9D1E-48802763C713}</a:tableStyleId>
              </a:tblPr>
              <a:tblGrid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</a:tblGrid>
              <a:tr h="37085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km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hm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dam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dm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cm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mm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8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" name="Google Shape;1019;p28"/>
          <p:cNvSpPr/>
          <p:nvPr/>
        </p:nvSpPr>
        <p:spPr>
          <a:xfrm>
            <a:off x="821405" y="2585880"/>
            <a:ext cx="432000" cy="432000"/>
          </a:xfrm>
          <a:prstGeom prst="ellipse">
            <a:avLst/>
          </a:prstGeom>
          <a:solidFill>
            <a:srgbClr val="DDEA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0" name="Google Shape;1020;p28"/>
          <p:cNvSpPr/>
          <p:nvPr/>
        </p:nvSpPr>
        <p:spPr>
          <a:xfrm>
            <a:off x="2131017" y="2585880"/>
            <a:ext cx="721625" cy="432000"/>
          </a:xfrm>
          <a:prstGeom prst="ellipse">
            <a:avLst/>
          </a:prstGeom>
          <a:solidFill>
            <a:srgbClr val="DDEA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1" name="Google Shape;1021;p28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2" name="Google Shape;1022;p28"/>
          <p:cNvSpPr txBox="1"/>
          <p:nvPr>
            <p:ph idx="4294967295" type="title"/>
          </p:nvPr>
        </p:nvSpPr>
        <p:spPr>
          <a:xfrm>
            <a:off x="425176" y="-6290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Très bien! On identifie l’unité à convertir, ici est le m</a:t>
            </a:r>
            <a:r>
              <a:rPr b="1" baseline="30000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; et l’unité demandée (dam</a:t>
            </a:r>
            <a:r>
              <a:rPr b="1" baseline="30000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).</a:t>
            </a:r>
            <a:endParaRPr/>
          </a:p>
        </p:txBody>
      </p:sp>
      <p:sp>
        <p:nvSpPr>
          <p:cNvPr id="1023" name="Google Shape;1023;p28"/>
          <p:cNvSpPr txBox="1"/>
          <p:nvPr/>
        </p:nvSpPr>
        <p:spPr>
          <a:xfrm>
            <a:off x="482419" y="310402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Expliquer l’étape si nécessaire.</a:t>
            </a:r>
            <a:endParaRPr/>
          </a:p>
        </p:txBody>
      </p:sp>
      <p:sp>
        <p:nvSpPr>
          <p:cNvPr id="1024" name="Google Shape;1024;p2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5" name="Google Shape;1025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33773" y="223319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1026" name="Google Shape;1026;p28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7" name="Google Shape;1027;p28"/>
          <p:cNvSpPr/>
          <p:nvPr/>
        </p:nvSpPr>
        <p:spPr>
          <a:xfrm>
            <a:off x="317713" y="2544801"/>
            <a:ext cx="2634716" cy="510778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F7CAA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1,4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="1"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 ……… </a:t>
            </a:r>
            <a:r>
              <a:rPr b="1" lang="fr-FR" sz="2400">
                <a:solidFill>
                  <a:srgbClr val="23B24B"/>
                </a:solidFill>
                <a:latin typeface="Calibri"/>
                <a:ea typeface="Calibri"/>
                <a:cs typeface="Calibri"/>
                <a:sym typeface="Calibri"/>
              </a:rPr>
              <a:t>dam</a:t>
            </a:r>
            <a:r>
              <a:rPr b="1" baseline="30000" lang="fr-FR" sz="2400">
                <a:solidFill>
                  <a:srgbClr val="23B24B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graphicFrame>
        <p:nvGraphicFramePr>
          <p:cNvPr id="1028" name="Google Shape;1028;p28"/>
          <p:cNvGraphicFramePr/>
          <p:nvPr/>
        </p:nvGraphicFramePr>
        <p:xfrm>
          <a:off x="3014421" y="212954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{34BE8C9C-B04E-43FD-9D1E-48802763C713}</a:tableStyleId>
              </a:tblPr>
              <a:tblGrid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</a:tblGrid>
              <a:tr h="37085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km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hm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>
                          <a:solidFill>
                            <a:srgbClr val="00B050"/>
                          </a:solidFill>
                        </a:rPr>
                        <a:t>dam</a:t>
                      </a:r>
                      <a:r>
                        <a:rPr b="1" baseline="30000" lang="fr-FR" sz="2400">
                          <a:solidFill>
                            <a:srgbClr val="00B05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E0000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>
                          <a:solidFill>
                            <a:srgbClr val="EE0000"/>
                          </a:solidFill>
                        </a:rPr>
                        <a:t>m</a:t>
                      </a:r>
                      <a:r>
                        <a:rPr b="1" baseline="30000" lang="fr-FR" sz="2400">
                          <a:solidFill>
                            <a:srgbClr val="EE000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dm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cm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mm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29" name="Google Shape;1029;p28"/>
          <p:cNvSpPr/>
          <p:nvPr/>
        </p:nvSpPr>
        <p:spPr>
          <a:xfrm rot="5400000">
            <a:off x="3090267" y="-308319"/>
            <a:ext cx="824702" cy="4974959"/>
          </a:xfrm>
          <a:custGeom>
            <a:rect b="b" l="l" r="r" t="t"/>
            <a:pathLst>
              <a:path extrusionOk="0" h="4974959" w="824702">
                <a:moveTo>
                  <a:pt x="824702" y="4974959"/>
                </a:moveTo>
                <a:cubicBezTo>
                  <a:pt x="369232" y="4974959"/>
                  <a:pt x="0" y="4739496"/>
                  <a:pt x="0" y="4449038"/>
                </a:cubicBezTo>
                <a:lnTo>
                  <a:pt x="0" y="525921"/>
                </a:lnTo>
                <a:cubicBezTo>
                  <a:pt x="0" y="235463"/>
                  <a:pt x="369232" y="0"/>
                  <a:pt x="824702" y="0"/>
                </a:cubicBezTo>
                <a:lnTo>
                  <a:pt x="824702" y="4974959"/>
                </a:lnTo>
                <a:close/>
              </a:path>
              <a:path extrusionOk="0" fill="none" h="4974959" w="824702">
                <a:moveTo>
                  <a:pt x="824702" y="4974959"/>
                </a:moveTo>
                <a:cubicBezTo>
                  <a:pt x="369232" y="4974959"/>
                  <a:pt x="0" y="4739496"/>
                  <a:pt x="0" y="4449038"/>
                </a:cubicBezTo>
                <a:lnTo>
                  <a:pt x="0" y="525921"/>
                </a:lnTo>
                <a:cubicBezTo>
                  <a:pt x="0" y="235463"/>
                  <a:pt x="20523" y="38743"/>
                  <a:pt x="475993" y="38743"/>
                </a:cubicBezTo>
              </a:path>
            </a:pathLst>
          </a:custGeom>
          <a:noFill/>
          <a:ln cap="flat" cmpd="sng" w="1905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0" name="Google Shape;1030;p28"/>
          <p:cNvSpPr/>
          <p:nvPr/>
        </p:nvSpPr>
        <p:spPr>
          <a:xfrm rot="5400000">
            <a:off x="3259082" y="1732553"/>
            <a:ext cx="1099150" cy="2642467"/>
          </a:xfrm>
          <a:custGeom>
            <a:rect b="b" l="l" r="r" t="t"/>
            <a:pathLst>
              <a:path extrusionOk="0" h="2642467" w="1099150">
                <a:moveTo>
                  <a:pt x="472697" y="7750"/>
                </a:moveTo>
                <a:cubicBezTo>
                  <a:pt x="818676" y="7750"/>
                  <a:pt x="1099147" y="221940"/>
                  <a:pt x="1099147" y="486157"/>
                </a:cubicBezTo>
                <a:lnTo>
                  <a:pt x="1099147" y="2164060"/>
                </a:lnTo>
                <a:cubicBezTo>
                  <a:pt x="1099147" y="2428277"/>
                  <a:pt x="818676" y="2642467"/>
                  <a:pt x="472697" y="2642467"/>
                </a:cubicBezTo>
                <a:lnTo>
                  <a:pt x="472697" y="7750"/>
                </a:lnTo>
                <a:close/>
              </a:path>
              <a:path extrusionOk="0" fill="none" h="2642467" w="1099150">
                <a:moveTo>
                  <a:pt x="0" y="0"/>
                </a:moveTo>
                <a:cubicBezTo>
                  <a:pt x="345979" y="0"/>
                  <a:pt x="1099150" y="59209"/>
                  <a:pt x="1099150" y="323426"/>
                </a:cubicBezTo>
                <a:cubicBezTo>
                  <a:pt x="1099149" y="936971"/>
                  <a:pt x="1099148" y="1550515"/>
                  <a:pt x="1099147" y="2164060"/>
                </a:cubicBezTo>
                <a:cubicBezTo>
                  <a:pt x="1099147" y="2428277"/>
                  <a:pt x="818676" y="2642467"/>
                  <a:pt x="472697" y="2642467"/>
                </a:cubicBezTo>
              </a:path>
            </a:pathLst>
          </a:custGeom>
          <a:noFill/>
          <a:ln cap="flat" cmpd="sng" w="1905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1" name="Google Shape;1031;p28"/>
          <p:cNvSpPr/>
          <p:nvPr/>
        </p:nvSpPr>
        <p:spPr>
          <a:xfrm>
            <a:off x="2373112" y="1515083"/>
            <a:ext cx="2025106" cy="432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Unité à convertir</a:t>
            </a:r>
            <a:endParaRPr/>
          </a:p>
        </p:txBody>
      </p:sp>
      <p:sp>
        <p:nvSpPr>
          <p:cNvPr id="1032" name="Google Shape;1032;p28"/>
          <p:cNvSpPr/>
          <p:nvPr/>
        </p:nvSpPr>
        <p:spPr>
          <a:xfrm>
            <a:off x="2782901" y="3321053"/>
            <a:ext cx="1992775" cy="432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Unité demandée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6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Google Shape;1037;p29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8" name="Google Shape;1038;p29"/>
          <p:cNvSpPr txBox="1"/>
          <p:nvPr>
            <p:ph idx="4294967295" type="title"/>
          </p:nvPr>
        </p:nvSpPr>
        <p:spPr>
          <a:xfrm>
            <a:off x="413672" y="40738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Et maintenant, quelle est la prochaine étape ?</a:t>
            </a:r>
            <a:endParaRPr/>
          </a:p>
        </p:txBody>
      </p:sp>
      <p:sp>
        <p:nvSpPr>
          <p:cNvPr id="1039" name="Google Shape;1039;p29"/>
          <p:cNvSpPr txBox="1"/>
          <p:nvPr>
            <p:ph idx="4294967295" type="body"/>
          </p:nvPr>
        </p:nvSpPr>
        <p:spPr>
          <a:xfrm>
            <a:off x="401435" y="338927"/>
            <a:ext cx="8087397" cy="29650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3 élèves au hasard pour donner leur réponse et de la justifier, puis demander l’avis du reste de la classe. </a:t>
            </a:r>
            <a:endParaRPr/>
          </a:p>
        </p:txBody>
      </p:sp>
      <p:pic>
        <p:nvPicPr>
          <p:cNvPr descr="Lever la main - Icônes mains et gestes gratuites" id="1040" name="Google Shape;1040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58663" y="354211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1" name="Google Shape;1041;p2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042" name="Google Shape;1042;p29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3" name="Google Shape;1043;p29"/>
          <p:cNvSpPr/>
          <p:nvPr/>
        </p:nvSpPr>
        <p:spPr>
          <a:xfrm>
            <a:off x="317713" y="2544801"/>
            <a:ext cx="2634716" cy="510778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F7CAA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1,4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="1"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 ……… </a:t>
            </a:r>
            <a:r>
              <a:rPr b="1" lang="fr-FR" sz="2400">
                <a:solidFill>
                  <a:srgbClr val="23B24B"/>
                </a:solidFill>
                <a:latin typeface="Calibri"/>
                <a:ea typeface="Calibri"/>
                <a:cs typeface="Calibri"/>
                <a:sym typeface="Calibri"/>
              </a:rPr>
              <a:t>dam</a:t>
            </a:r>
            <a:r>
              <a:rPr b="1" baseline="30000" lang="fr-FR" sz="2400">
                <a:solidFill>
                  <a:srgbClr val="23B24B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graphicFrame>
        <p:nvGraphicFramePr>
          <p:cNvPr id="1044" name="Google Shape;1044;p29"/>
          <p:cNvGraphicFramePr/>
          <p:nvPr/>
        </p:nvGraphicFramePr>
        <p:xfrm>
          <a:off x="3014421" y="212954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{34BE8C9C-B04E-43FD-9D1E-48802763C713}</a:tableStyleId>
              </a:tblPr>
              <a:tblGrid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</a:tblGrid>
              <a:tr h="37085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km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hm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>
                          <a:solidFill>
                            <a:srgbClr val="00B050"/>
                          </a:solidFill>
                        </a:rPr>
                        <a:t>dam</a:t>
                      </a:r>
                      <a:r>
                        <a:rPr b="1" baseline="30000" lang="fr-FR" sz="2400">
                          <a:solidFill>
                            <a:srgbClr val="00B05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E0000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>
                          <a:solidFill>
                            <a:srgbClr val="EE0000"/>
                          </a:solidFill>
                        </a:rPr>
                        <a:t>m</a:t>
                      </a:r>
                      <a:r>
                        <a:rPr b="1" baseline="30000" lang="fr-FR" sz="2400">
                          <a:solidFill>
                            <a:srgbClr val="EE000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dm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cm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mm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3"/>
          <p:cNvSpPr/>
          <p:nvPr/>
        </p:nvSpPr>
        <p:spPr>
          <a:xfrm>
            <a:off x="711055" y="196019"/>
            <a:ext cx="5951399" cy="438601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de la séance 6</a:t>
            </a:r>
            <a:endParaRPr b="0" i="1" sz="24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647" name="Google Shape;647;p3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165194" y="22860"/>
            <a:ext cx="545861" cy="6407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30"/>
          <p:cNvSpPr/>
          <p:nvPr/>
        </p:nvSpPr>
        <p:spPr>
          <a:xfrm>
            <a:off x="216976" y="2645195"/>
            <a:ext cx="360000" cy="360000"/>
          </a:xfrm>
          <a:prstGeom prst="ellipse">
            <a:avLst/>
          </a:prstGeom>
          <a:solidFill>
            <a:srgbClr val="DDEA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0" name="Google Shape;1050;p30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1" name="Google Shape;1051;p30"/>
          <p:cNvSpPr txBox="1"/>
          <p:nvPr>
            <p:ph idx="4294967295" type="title"/>
          </p:nvPr>
        </p:nvSpPr>
        <p:spPr>
          <a:xfrm>
            <a:off x="436920" y="56236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Parfait ! On place le volume à convertir dans le tableau de conversion. </a:t>
            </a:r>
            <a:endParaRPr/>
          </a:p>
        </p:txBody>
      </p:sp>
      <p:sp>
        <p:nvSpPr>
          <p:cNvPr id="1052" name="Google Shape;1052;p30"/>
          <p:cNvSpPr txBox="1"/>
          <p:nvPr>
            <p:ph idx="4294967295" type="body"/>
          </p:nvPr>
        </p:nvSpPr>
        <p:spPr>
          <a:xfrm>
            <a:off x="385770" y="354211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867"/>
              <a:buNone/>
            </a:pPr>
            <a:r>
              <a:rPr i="1" lang="fr-FR" sz="1400">
                <a:solidFill>
                  <a:srgbClr val="A5A5A5"/>
                </a:solidFill>
              </a:rPr>
              <a:t>Expliquer davantage l’étape si nécessaire. </a:t>
            </a:r>
            <a:endParaRPr/>
          </a:p>
        </p:txBody>
      </p:sp>
      <p:sp>
        <p:nvSpPr>
          <p:cNvPr id="1053" name="Google Shape;1053;p3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4" name="Google Shape;1054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62984" y="265107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1055" name="Google Shape;1055;p30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6" name="Google Shape;1056;p30"/>
          <p:cNvSpPr/>
          <p:nvPr/>
        </p:nvSpPr>
        <p:spPr>
          <a:xfrm>
            <a:off x="138531" y="2544798"/>
            <a:ext cx="2813898" cy="510778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F7CAA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1,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="1"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 ……… </a:t>
            </a:r>
            <a:r>
              <a:rPr b="1" lang="fr-FR" sz="2400">
                <a:solidFill>
                  <a:srgbClr val="23B24B"/>
                </a:solidFill>
                <a:latin typeface="Calibri"/>
                <a:ea typeface="Calibri"/>
                <a:cs typeface="Calibri"/>
                <a:sym typeface="Calibri"/>
              </a:rPr>
              <a:t>dam</a:t>
            </a:r>
            <a:r>
              <a:rPr b="1" baseline="30000" lang="fr-FR" sz="2400">
                <a:solidFill>
                  <a:srgbClr val="23B24B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graphicFrame>
        <p:nvGraphicFramePr>
          <p:cNvPr id="1057" name="Google Shape;1057;p30"/>
          <p:cNvGraphicFramePr/>
          <p:nvPr/>
        </p:nvGraphicFramePr>
        <p:xfrm>
          <a:off x="3014421" y="212954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{34BE8C9C-B04E-43FD-9D1E-48802763C713}</a:tableStyleId>
              </a:tblPr>
              <a:tblGrid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08275"/>
                <a:gridCol w="208275"/>
                <a:gridCol w="439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</a:tblGrid>
              <a:tr h="37085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km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hm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>
                          <a:solidFill>
                            <a:srgbClr val="00B050"/>
                          </a:solidFill>
                        </a:rPr>
                        <a:t>dam</a:t>
                      </a:r>
                      <a:r>
                        <a:rPr b="1" baseline="30000" lang="fr-FR" sz="2400">
                          <a:solidFill>
                            <a:srgbClr val="00B05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E0000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>
                          <a:solidFill>
                            <a:srgbClr val="EE0000"/>
                          </a:solidFill>
                        </a:rPr>
                        <a:t>m</a:t>
                      </a:r>
                      <a:r>
                        <a:rPr b="1" baseline="30000" lang="fr-FR" sz="2400">
                          <a:solidFill>
                            <a:srgbClr val="EE000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dm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cm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mm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/>
                        <a:t>1,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BBD6EE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4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58" name="Google Shape;1058;p30"/>
          <p:cNvSpPr/>
          <p:nvPr/>
        </p:nvSpPr>
        <p:spPr>
          <a:xfrm>
            <a:off x="121227" y="1500991"/>
            <a:ext cx="1208019" cy="573796"/>
          </a:xfrm>
          <a:prstGeom prst="roundRect">
            <a:avLst>
              <a:gd fmla="val 16667" name="adj"/>
            </a:avLst>
          </a:prstGeom>
          <a:solidFill>
            <a:srgbClr val="D8E2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Chiffre des unités</a:t>
            </a:r>
            <a:endParaRPr/>
          </a:p>
        </p:txBody>
      </p:sp>
      <p:sp>
        <p:nvSpPr>
          <p:cNvPr id="1059" name="Google Shape;1059;p30"/>
          <p:cNvSpPr/>
          <p:nvPr/>
        </p:nvSpPr>
        <p:spPr>
          <a:xfrm rot="-5400000">
            <a:off x="3027932" y="352548"/>
            <a:ext cx="578992" cy="5872283"/>
          </a:xfrm>
          <a:custGeom>
            <a:rect b="b" l="l" r="r" t="t"/>
            <a:pathLst>
              <a:path extrusionOk="0" h="4543116" w="684376">
                <a:moveTo>
                  <a:pt x="638656" y="4543116"/>
                </a:moveTo>
                <a:cubicBezTo>
                  <a:pt x="285936" y="4543116"/>
                  <a:pt x="0" y="4390649"/>
                  <a:pt x="0" y="4202572"/>
                </a:cubicBezTo>
                <a:lnTo>
                  <a:pt x="0" y="349688"/>
                </a:lnTo>
                <a:cubicBezTo>
                  <a:pt x="0" y="161611"/>
                  <a:pt x="285936" y="9144"/>
                  <a:pt x="638656" y="9144"/>
                </a:cubicBezTo>
                <a:lnTo>
                  <a:pt x="638656" y="4543116"/>
                </a:lnTo>
                <a:close/>
              </a:path>
              <a:path extrusionOk="0" fill="none" h="4543116" w="684376">
                <a:moveTo>
                  <a:pt x="629982" y="4509907"/>
                </a:moveTo>
                <a:cubicBezTo>
                  <a:pt x="277262" y="4509907"/>
                  <a:pt x="1" y="4521999"/>
                  <a:pt x="1" y="4333922"/>
                </a:cubicBezTo>
                <a:cubicBezTo>
                  <a:pt x="6097" y="2987556"/>
                  <a:pt x="12192" y="1641190"/>
                  <a:pt x="18288" y="294824"/>
                </a:cubicBezTo>
                <a:cubicBezTo>
                  <a:pt x="18288" y="106747"/>
                  <a:pt x="331656" y="0"/>
                  <a:pt x="684376" y="0"/>
                </a:cubicBezTo>
              </a:path>
            </a:pathLst>
          </a:custGeom>
          <a:noFill/>
          <a:ln cap="flat" cmpd="sng" w="127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0" name="Google Shape;1060;p30"/>
          <p:cNvSpPr/>
          <p:nvPr/>
        </p:nvSpPr>
        <p:spPr>
          <a:xfrm>
            <a:off x="5064260" y="1539028"/>
            <a:ext cx="1867832" cy="373709"/>
          </a:xfrm>
          <a:prstGeom prst="roundRect">
            <a:avLst>
              <a:gd fmla="val 16667" name="adj"/>
            </a:avLst>
          </a:prstGeom>
          <a:solidFill>
            <a:srgbClr val="D8E2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Unité à convertir</a:t>
            </a:r>
            <a:endParaRPr/>
          </a:p>
        </p:txBody>
      </p:sp>
      <p:sp>
        <p:nvSpPr>
          <p:cNvPr id="1061" name="Google Shape;1061;p30"/>
          <p:cNvSpPr txBox="1"/>
          <p:nvPr/>
        </p:nvSpPr>
        <p:spPr>
          <a:xfrm>
            <a:off x="1117940" y="3362034"/>
            <a:ext cx="4373297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aseline="30000" lang="fr-FR"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ère</a:t>
            </a:r>
            <a:r>
              <a:rPr lang="fr-FR"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i="0" lang="fr-FR"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 case de la colonne de l’unité à convertir</a:t>
            </a:r>
            <a:endParaRPr sz="18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2" name="Google Shape;1062;p30"/>
          <p:cNvSpPr/>
          <p:nvPr/>
        </p:nvSpPr>
        <p:spPr>
          <a:xfrm>
            <a:off x="5890176" y="1884648"/>
            <a:ext cx="216000" cy="2160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D8E2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63" name="Google Shape;1063;p30"/>
          <p:cNvCxnSpPr/>
          <p:nvPr/>
        </p:nvCxnSpPr>
        <p:spPr>
          <a:xfrm rot="5400000">
            <a:off x="281874" y="2212576"/>
            <a:ext cx="564600" cy="298200"/>
          </a:xfrm>
          <a:prstGeom prst="curvedConnector3">
            <a:avLst>
              <a:gd fmla="val 49995" name="adj1"/>
            </a:avLst>
          </a:prstGeom>
          <a:noFill/>
          <a:ln cap="flat" cmpd="sng" w="19050">
            <a:solidFill>
              <a:schemeClr val="accent5"/>
            </a:solidFill>
            <a:prstDash val="solid"/>
            <a:miter lim="800000"/>
            <a:headEnd len="med" w="med" type="oval"/>
            <a:tailEnd len="med" w="med" type="triangl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7" name="Shape 1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8" name="Google Shape;1068;p31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9" name="Google Shape;1069;p31"/>
          <p:cNvSpPr txBox="1"/>
          <p:nvPr>
            <p:ph idx="4294967295" type="title"/>
          </p:nvPr>
        </p:nvSpPr>
        <p:spPr>
          <a:xfrm>
            <a:off x="452417" y="56236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Maintenant, quelle est l’étape suivante? </a:t>
            </a:r>
            <a:endParaRPr/>
          </a:p>
        </p:txBody>
      </p:sp>
      <p:sp>
        <p:nvSpPr>
          <p:cNvPr id="1070" name="Google Shape;1070;p31"/>
          <p:cNvSpPr txBox="1"/>
          <p:nvPr>
            <p:ph idx="4294967295" type="body"/>
          </p:nvPr>
        </p:nvSpPr>
        <p:spPr>
          <a:xfrm>
            <a:off x="424516" y="353216"/>
            <a:ext cx="8162220" cy="31576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3 élèves au hasard pour donner leur réponse et de la justifier, puis demander l’avis du reste de la classe. </a:t>
            </a:r>
            <a:endParaRPr/>
          </a:p>
        </p:txBody>
      </p:sp>
      <p:sp>
        <p:nvSpPr>
          <p:cNvPr id="1071" name="Google Shape;1071;p3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1072" name="Google Shape;1072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58663" y="354211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1073" name="Google Shape;1073;p31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74" name="Google Shape;1074;p31"/>
          <p:cNvSpPr/>
          <p:nvPr/>
        </p:nvSpPr>
        <p:spPr>
          <a:xfrm>
            <a:off x="139653" y="2598698"/>
            <a:ext cx="2813898" cy="510778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F7CAA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1,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="1"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 ……… </a:t>
            </a:r>
            <a:r>
              <a:rPr b="1" lang="fr-FR" sz="2400">
                <a:solidFill>
                  <a:srgbClr val="23B24B"/>
                </a:solidFill>
                <a:latin typeface="Calibri"/>
                <a:ea typeface="Calibri"/>
                <a:cs typeface="Calibri"/>
                <a:sym typeface="Calibri"/>
              </a:rPr>
              <a:t>dam</a:t>
            </a:r>
            <a:r>
              <a:rPr b="1" baseline="30000" lang="fr-FR" sz="2400">
                <a:solidFill>
                  <a:srgbClr val="23B24B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graphicFrame>
        <p:nvGraphicFramePr>
          <p:cNvPr id="1075" name="Google Shape;1075;p31"/>
          <p:cNvGraphicFramePr/>
          <p:nvPr/>
        </p:nvGraphicFramePr>
        <p:xfrm>
          <a:off x="3015543" y="218344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{34BE8C9C-B04E-43FD-9D1E-48802763C713}</a:tableStyleId>
              </a:tblPr>
              <a:tblGrid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08275"/>
                <a:gridCol w="208275"/>
                <a:gridCol w="439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</a:tblGrid>
              <a:tr h="37085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km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hm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>
                          <a:solidFill>
                            <a:srgbClr val="00B050"/>
                          </a:solidFill>
                        </a:rPr>
                        <a:t>dam</a:t>
                      </a:r>
                      <a:r>
                        <a:rPr b="1" baseline="30000" lang="fr-FR" sz="2400">
                          <a:solidFill>
                            <a:srgbClr val="00B05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E0000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>
                          <a:solidFill>
                            <a:srgbClr val="EE0000"/>
                          </a:solidFill>
                        </a:rPr>
                        <a:t>m</a:t>
                      </a:r>
                      <a:r>
                        <a:rPr b="1" baseline="30000" lang="fr-FR" sz="2400">
                          <a:solidFill>
                            <a:srgbClr val="EE000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dm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cm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mm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/>
                        <a:t>1,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BBD6EE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4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9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p32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1" name="Google Shape;1081;p32"/>
          <p:cNvSpPr txBox="1"/>
          <p:nvPr>
            <p:ph idx="4294967295" type="title"/>
          </p:nvPr>
        </p:nvSpPr>
        <p:spPr>
          <a:xfrm>
            <a:off x="472698" y="56236"/>
            <a:ext cx="8547315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Effectivement, on déplace la virgule jusqu’à la 1</a:t>
            </a:r>
            <a:r>
              <a:rPr b="1" baseline="30000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ère</a:t>
            </a: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 case de la colonne de l’unité demandée.. </a:t>
            </a:r>
            <a:endParaRPr/>
          </a:p>
        </p:txBody>
      </p:sp>
      <p:sp>
        <p:nvSpPr>
          <p:cNvPr id="1082" name="Google Shape;1082;p32"/>
          <p:cNvSpPr txBox="1"/>
          <p:nvPr>
            <p:ph idx="4294967295" type="body"/>
          </p:nvPr>
        </p:nvSpPr>
        <p:spPr>
          <a:xfrm>
            <a:off x="455516" y="392772"/>
            <a:ext cx="8162220" cy="26071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Expliquer davantage l’étape si nécessaire. </a:t>
            </a:r>
            <a:endParaRPr/>
          </a:p>
        </p:txBody>
      </p:sp>
      <p:sp>
        <p:nvSpPr>
          <p:cNvPr id="1083" name="Google Shape;1083;p3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4" name="Google Shape;1084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62984" y="265107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1085" name="Google Shape;1085;p32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6" name="Google Shape;1086;p32"/>
          <p:cNvSpPr/>
          <p:nvPr/>
        </p:nvSpPr>
        <p:spPr>
          <a:xfrm>
            <a:off x="138531" y="2544798"/>
            <a:ext cx="2813898" cy="510778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F7CAA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1,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="1"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 ……… </a:t>
            </a:r>
            <a:r>
              <a:rPr b="1" lang="fr-FR" sz="2400">
                <a:solidFill>
                  <a:srgbClr val="23B24B"/>
                </a:solidFill>
                <a:latin typeface="Calibri"/>
                <a:ea typeface="Calibri"/>
                <a:cs typeface="Calibri"/>
                <a:sym typeface="Calibri"/>
              </a:rPr>
              <a:t>dam</a:t>
            </a:r>
            <a:r>
              <a:rPr b="1" baseline="30000" lang="fr-FR" sz="2400">
                <a:solidFill>
                  <a:srgbClr val="23B24B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graphicFrame>
        <p:nvGraphicFramePr>
          <p:cNvPr id="1087" name="Google Shape;1087;p32"/>
          <p:cNvGraphicFramePr/>
          <p:nvPr/>
        </p:nvGraphicFramePr>
        <p:xfrm>
          <a:off x="3014421" y="212954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{34BE8C9C-B04E-43FD-9D1E-48802763C713}</a:tableStyleId>
              </a:tblPr>
              <a:tblGrid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08275"/>
                <a:gridCol w="208275"/>
                <a:gridCol w="439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</a:tblGrid>
              <a:tr h="37085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km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hm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>
                          <a:solidFill>
                            <a:srgbClr val="00B050"/>
                          </a:solidFill>
                        </a:rPr>
                        <a:t>dam</a:t>
                      </a:r>
                      <a:r>
                        <a:rPr b="1" baseline="30000" lang="fr-FR" sz="2400">
                          <a:solidFill>
                            <a:srgbClr val="00B05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E0000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>
                          <a:solidFill>
                            <a:srgbClr val="EE0000"/>
                          </a:solidFill>
                        </a:rPr>
                        <a:t>m</a:t>
                      </a:r>
                      <a:r>
                        <a:rPr b="1" baseline="30000" lang="fr-FR" sz="2400">
                          <a:solidFill>
                            <a:srgbClr val="EE000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dm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cm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mm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rgbClr val="E1EFD8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/>
                        <a:t>1,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9CC2E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4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88" name="Google Shape;1088;p32"/>
          <p:cNvSpPr/>
          <p:nvPr/>
        </p:nvSpPr>
        <p:spPr>
          <a:xfrm>
            <a:off x="4184058" y="1481776"/>
            <a:ext cx="1867832" cy="373709"/>
          </a:xfrm>
          <a:prstGeom prst="roundRect">
            <a:avLst>
              <a:gd fmla="val 16667" name="adj"/>
            </a:avLst>
          </a:prstGeom>
          <a:solidFill>
            <a:srgbClr val="D8E2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Unité demandée</a:t>
            </a:r>
            <a:endParaRPr/>
          </a:p>
        </p:txBody>
      </p:sp>
      <p:sp>
        <p:nvSpPr>
          <p:cNvPr id="1089" name="Google Shape;1089;p32"/>
          <p:cNvSpPr/>
          <p:nvPr/>
        </p:nvSpPr>
        <p:spPr>
          <a:xfrm>
            <a:off x="5009974" y="1846645"/>
            <a:ext cx="216000" cy="2160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D8E2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0" name="Google Shape;1090;p32"/>
          <p:cNvSpPr txBox="1"/>
          <p:nvPr/>
        </p:nvSpPr>
        <p:spPr>
          <a:xfrm>
            <a:off x="5313258" y="3553541"/>
            <a:ext cx="1865760" cy="92333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aseline="30000" lang="fr-FR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ère</a:t>
            </a:r>
            <a:r>
              <a:rPr lang="fr-FR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i="0" lang="fr-FR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case de la colonne de l’unité demandée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1" name="Google Shape;1091;p32"/>
          <p:cNvSpPr/>
          <p:nvPr/>
        </p:nvSpPr>
        <p:spPr>
          <a:xfrm>
            <a:off x="6196928" y="2817369"/>
            <a:ext cx="178705" cy="170047"/>
          </a:xfrm>
          <a:prstGeom prst="ellipse">
            <a:avLst/>
          </a:prstGeom>
          <a:solidFill>
            <a:srgbClr val="DDEA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E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2" name="Google Shape;1092;p32"/>
          <p:cNvSpPr/>
          <p:nvPr/>
        </p:nvSpPr>
        <p:spPr>
          <a:xfrm>
            <a:off x="5344254" y="2752703"/>
            <a:ext cx="178705" cy="17004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endParaRPr/>
          </a:p>
        </p:txBody>
      </p:sp>
      <p:sp>
        <p:nvSpPr>
          <p:cNvPr id="1093" name="Google Shape;1093;p32"/>
          <p:cNvSpPr/>
          <p:nvPr/>
        </p:nvSpPr>
        <p:spPr>
          <a:xfrm rot="-5400000">
            <a:off x="5787435" y="2662408"/>
            <a:ext cx="170046" cy="905006"/>
          </a:xfrm>
          <a:custGeom>
            <a:rect b="b" l="l" r="r" t="t"/>
            <a:pathLst>
              <a:path extrusionOk="0" h="905006" w="170046">
                <a:moveTo>
                  <a:pt x="170046" y="900384"/>
                </a:moveTo>
                <a:cubicBezTo>
                  <a:pt x="76132" y="900384"/>
                  <a:pt x="0" y="853819"/>
                  <a:pt x="0" y="796379"/>
                </a:cubicBezTo>
                <a:lnTo>
                  <a:pt x="0" y="105889"/>
                </a:lnTo>
                <a:cubicBezTo>
                  <a:pt x="0" y="48449"/>
                  <a:pt x="76132" y="1884"/>
                  <a:pt x="170046" y="1884"/>
                </a:cubicBezTo>
                <a:lnTo>
                  <a:pt x="170046" y="900384"/>
                </a:lnTo>
                <a:close/>
              </a:path>
              <a:path extrusionOk="0" fill="none" h="905006" w="170046">
                <a:moveTo>
                  <a:pt x="170046" y="900384"/>
                </a:moveTo>
                <a:cubicBezTo>
                  <a:pt x="76132" y="900384"/>
                  <a:pt x="0" y="923561"/>
                  <a:pt x="0" y="866121"/>
                </a:cubicBezTo>
                <a:lnTo>
                  <a:pt x="0" y="43896"/>
                </a:lnTo>
                <a:cubicBezTo>
                  <a:pt x="0" y="-13544"/>
                  <a:pt x="76132" y="1884"/>
                  <a:pt x="170046" y="1884"/>
                </a:cubicBezTo>
              </a:path>
            </a:pathLst>
          </a:cu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4" name="Google Shape;1094;p32"/>
          <p:cNvSpPr/>
          <p:nvPr/>
        </p:nvSpPr>
        <p:spPr>
          <a:xfrm>
            <a:off x="6086978" y="3254224"/>
            <a:ext cx="246053" cy="267260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DDEA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8" name="Shape 1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9" name="Google Shape;1099;p33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0" name="Google Shape;1100;p33"/>
          <p:cNvSpPr txBox="1"/>
          <p:nvPr>
            <p:ph idx="4294967295" type="title"/>
          </p:nvPr>
        </p:nvSpPr>
        <p:spPr>
          <a:xfrm>
            <a:off x="452417" y="56236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Alors les champions, que peut-on faire maintenant?</a:t>
            </a:r>
            <a:endParaRPr/>
          </a:p>
        </p:txBody>
      </p:sp>
      <p:sp>
        <p:nvSpPr>
          <p:cNvPr id="1101" name="Google Shape;1101;p33"/>
          <p:cNvSpPr txBox="1"/>
          <p:nvPr>
            <p:ph idx="4294967295" type="body"/>
          </p:nvPr>
        </p:nvSpPr>
        <p:spPr>
          <a:xfrm>
            <a:off x="424516" y="353216"/>
            <a:ext cx="8162220" cy="31576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3 élèves au hasard pour donner leur réponse et de la justifier, puis demander l’avis du reste de la classe. </a:t>
            </a:r>
            <a:endParaRPr/>
          </a:p>
        </p:txBody>
      </p:sp>
      <p:sp>
        <p:nvSpPr>
          <p:cNvPr id="1102" name="Google Shape;1102;p3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1103" name="Google Shape;1103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58663" y="354211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1104" name="Google Shape;1104;p33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5" name="Google Shape;1105;p33"/>
          <p:cNvSpPr/>
          <p:nvPr/>
        </p:nvSpPr>
        <p:spPr>
          <a:xfrm>
            <a:off x="139653" y="2598698"/>
            <a:ext cx="2813898" cy="510778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F7CAA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1,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="1"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 ……… </a:t>
            </a:r>
            <a:r>
              <a:rPr b="1" lang="fr-FR" sz="2400">
                <a:solidFill>
                  <a:srgbClr val="23B24B"/>
                </a:solidFill>
                <a:latin typeface="Calibri"/>
                <a:ea typeface="Calibri"/>
                <a:cs typeface="Calibri"/>
                <a:sym typeface="Calibri"/>
              </a:rPr>
              <a:t>dam</a:t>
            </a:r>
            <a:r>
              <a:rPr b="1" baseline="30000" lang="fr-FR" sz="2400">
                <a:solidFill>
                  <a:srgbClr val="23B24B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graphicFrame>
        <p:nvGraphicFramePr>
          <p:cNvPr id="1106" name="Google Shape;1106;p33"/>
          <p:cNvGraphicFramePr/>
          <p:nvPr/>
        </p:nvGraphicFramePr>
        <p:xfrm>
          <a:off x="3015543" y="218344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{34BE8C9C-B04E-43FD-9D1E-48802763C713}</a:tableStyleId>
              </a:tblPr>
              <a:tblGrid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51975"/>
                <a:gridCol w="263475"/>
                <a:gridCol w="418450"/>
                <a:gridCol w="286725"/>
                <a:gridCol w="282825"/>
                <a:gridCol w="267375"/>
                <a:gridCol w="226200"/>
                <a:gridCol w="285300"/>
                <a:gridCol w="285300"/>
                <a:gridCol w="285300"/>
                <a:gridCol w="285300"/>
                <a:gridCol w="285300"/>
              </a:tblGrid>
              <a:tr h="37085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km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hm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>
                          <a:solidFill>
                            <a:srgbClr val="00B050"/>
                          </a:solidFill>
                        </a:rPr>
                        <a:t>dam</a:t>
                      </a:r>
                      <a:r>
                        <a:rPr b="1" baseline="30000" lang="fr-FR" sz="2400">
                          <a:solidFill>
                            <a:srgbClr val="00B05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E0000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>
                          <a:solidFill>
                            <a:srgbClr val="EE0000"/>
                          </a:solidFill>
                        </a:rPr>
                        <a:t>m</a:t>
                      </a:r>
                      <a:r>
                        <a:rPr b="1" baseline="30000" lang="fr-FR" sz="2400">
                          <a:solidFill>
                            <a:srgbClr val="EE000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dm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cm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mm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solidFill>
                            <a:srgbClr val="EE0000"/>
                          </a:solidFill>
                        </a:rPr>
                        <a:t>,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2400"/>
                        <a:t>1,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BBD6EE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4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0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34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2" name="Google Shape;1112;p34"/>
          <p:cNvSpPr txBox="1"/>
          <p:nvPr>
            <p:ph idx="4294967295" type="title"/>
          </p:nvPr>
        </p:nvSpPr>
        <p:spPr>
          <a:xfrm>
            <a:off x="452417" y="56236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Bravo! On met des zéros dans les cases vides si besoin, puis on lit le résultat.</a:t>
            </a:r>
            <a:endParaRPr b="1" sz="140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3" name="Google Shape;1113;p34"/>
          <p:cNvSpPr txBox="1"/>
          <p:nvPr>
            <p:ph idx="4294967295" type="body"/>
          </p:nvPr>
        </p:nvSpPr>
        <p:spPr>
          <a:xfrm>
            <a:off x="424516" y="353216"/>
            <a:ext cx="8162220" cy="31576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Expliquer davantage l’étape si nécessaire. </a:t>
            </a:r>
            <a:endParaRPr/>
          </a:p>
        </p:txBody>
      </p:sp>
      <p:sp>
        <p:nvSpPr>
          <p:cNvPr id="1114" name="Google Shape;1114;p3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1115" name="Google Shape;1115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58663" y="354211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1116" name="Google Shape;1116;p34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7" name="Google Shape;1117;p34"/>
          <p:cNvSpPr/>
          <p:nvPr/>
        </p:nvSpPr>
        <p:spPr>
          <a:xfrm>
            <a:off x="90915" y="2598698"/>
            <a:ext cx="2878134" cy="510778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F7CAA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1,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="1"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=………… </a:t>
            </a:r>
            <a:r>
              <a:rPr b="1" lang="fr-FR" sz="2400">
                <a:solidFill>
                  <a:srgbClr val="23B24B"/>
                </a:solidFill>
                <a:latin typeface="Calibri"/>
                <a:ea typeface="Calibri"/>
                <a:cs typeface="Calibri"/>
                <a:sym typeface="Calibri"/>
              </a:rPr>
              <a:t>dam</a:t>
            </a:r>
            <a:r>
              <a:rPr b="1" baseline="30000" lang="fr-FR" sz="2400">
                <a:solidFill>
                  <a:srgbClr val="23B24B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graphicFrame>
        <p:nvGraphicFramePr>
          <p:cNvPr id="1118" name="Google Shape;1118;p34"/>
          <p:cNvGraphicFramePr/>
          <p:nvPr/>
        </p:nvGraphicFramePr>
        <p:xfrm>
          <a:off x="3015543" y="218344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{34BE8C9C-B04E-43FD-9D1E-48802763C713}</a:tableStyleId>
              </a:tblPr>
              <a:tblGrid>
                <a:gridCol w="285300"/>
                <a:gridCol w="285300"/>
                <a:gridCol w="285300"/>
                <a:gridCol w="285300"/>
                <a:gridCol w="285300"/>
                <a:gridCol w="285300"/>
                <a:gridCol w="255425"/>
                <a:gridCol w="238125"/>
                <a:gridCol w="428300"/>
                <a:gridCol w="263475"/>
                <a:gridCol w="317725"/>
                <a:gridCol w="286725"/>
                <a:gridCol w="286725"/>
                <a:gridCol w="282825"/>
                <a:gridCol w="267375"/>
                <a:gridCol w="226200"/>
                <a:gridCol w="285300"/>
                <a:gridCol w="285300"/>
                <a:gridCol w="285300"/>
                <a:gridCol w="285300"/>
                <a:gridCol w="285300"/>
              </a:tblGrid>
              <a:tr h="37085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km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hm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>
                          <a:solidFill>
                            <a:srgbClr val="00B050"/>
                          </a:solidFill>
                        </a:rPr>
                        <a:t>dam</a:t>
                      </a:r>
                      <a:r>
                        <a:rPr b="1" baseline="30000" lang="fr-FR" sz="2400">
                          <a:solidFill>
                            <a:srgbClr val="00B05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E0000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>
                          <a:solidFill>
                            <a:srgbClr val="EE0000"/>
                          </a:solidFill>
                        </a:rPr>
                        <a:t>m</a:t>
                      </a:r>
                      <a:r>
                        <a:rPr b="1" baseline="30000" lang="fr-FR" sz="2400">
                          <a:solidFill>
                            <a:srgbClr val="EE000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dm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cm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mm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 hMerge="1"/>
                <a:tc h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solidFill>
                            <a:srgbClr val="EE0000"/>
                          </a:solidFill>
                        </a:rPr>
                        <a:t>,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C4E0B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/>
                    </a:p>
                  </a:txBody>
                  <a:tcPr marT="45725" marB="45725" marR="91450" marL="91450">
                    <a:solidFill>
                      <a:srgbClr val="C4E0B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/>
                    </a:p>
                  </a:txBody>
                  <a:tcPr marT="45725" marB="45725" marR="91450" marL="91450">
                    <a:solidFill>
                      <a:srgbClr val="C4E0B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2400"/>
                        <a:t>1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4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19" name="Google Shape;1119;p34"/>
          <p:cNvSpPr/>
          <p:nvPr/>
        </p:nvSpPr>
        <p:spPr>
          <a:xfrm rot="-5400000">
            <a:off x="5644357" y="2692818"/>
            <a:ext cx="176164" cy="1009478"/>
          </a:xfrm>
          <a:prstGeom prst="leftBrace">
            <a:avLst>
              <a:gd fmla="val 41666" name="adj1"/>
              <a:gd fmla="val 50000" name="adj2"/>
            </a:avLst>
          </a:prstGeom>
          <a:noFill/>
          <a:ln cap="flat" cmpd="sng" w="19050">
            <a:solidFill>
              <a:srgbClr val="A8D08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0" name="Google Shape;1120;p34"/>
          <p:cNvSpPr txBox="1"/>
          <p:nvPr/>
        </p:nvSpPr>
        <p:spPr>
          <a:xfrm>
            <a:off x="4967208" y="3200770"/>
            <a:ext cx="157537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 cases vides</a:t>
            </a:r>
            <a:endParaRPr/>
          </a:p>
        </p:txBody>
      </p:sp>
      <p:graphicFrame>
        <p:nvGraphicFramePr>
          <p:cNvPr id="1121" name="Google Shape;1121;p34"/>
          <p:cNvGraphicFramePr/>
          <p:nvPr/>
        </p:nvGraphicFramePr>
        <p:xfrm>
          <a:off x="5227698" y="264064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{34BE8C9C-B04E-43FD-9D1E-48802763C713}</a:tableStyleId>
              </a:tblPr>
              <a:tblGrid>
                <a:gridCol w="428300"/>
                <a:gridCol w="263475"/>
                <a:gridCol w="317725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solidFill>
                            <a:srgbClr val="EE0000"/>
                          </a:solidFill>
                        </a:rPr>
                        <a:t>0,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C4E0B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/>
                        <a:t>0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C4E0B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/>
                        <a:t>0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C4E0B2">
                        <a:alpha val="2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122" name="Google Shape;1122;p34"/>
          <p:cNvSpPr txBox="1"/>
          <p:nvPr/>
        </p:nvSpPr>
        <p:spPr>
          <a:xfrm>
            <a:off x="1150748" y="2621606"/>
            <a:ext cx="106663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0,0014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6" name="Shape 1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" name="Google Shape;1127;p35"/>
          <p:cNvSpPr txBox="1"/>
          <p:nvPr/>
        </p:nvSpPr>
        <p:spPr>
          <a:xfrm>
            <a:off x="620091" y="534058"/>
            <a:ext cx="7671502" cy="19967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Si le taux de maîtrise &lt; 70% , réaliser aussi le deuxième exemple. Si non, passer à la pratique en binôme. </a:t>
            </a:r>
            <a:endParaRPr i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8" name="Google Shape;1128;p35"/>
          <p:cNvSpPr txBox="1"/>
          <p:nvPr/>
        </p:nvSpPr>
        <p:spPr>
          <a:xfrm>
            <a:off x="643928" y="122074"/>
            <a:ext cx="7468765" cy="42748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575"/>
              <a:buFont typeface="Calibri"/>
              <a:buNone/>
            </a:pPr>
            <a:r>
              <a:rPr b="1" lang="fr-FR" sz="1575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Maintenant, faisons le deuxième exemple. Quelle est la première étape ? </a:t>
            </a:r>
            <a:endParaRPr/>
          </a:p>
        </p:txBody>
      </p:sp>
      <p:pic>
        <p:nvPicPr>
          <p:cNvPr descr="Lever la main - Icônes mains et gestes gratuites" id="1129" name="Google Shape;1129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56500" y="411434"/>
            <a:ext cx="435311" cy="435311"/>
          </a:xfrm>
          <a:prstGeom prst="rect">
            <a:avLst/>
          </a:prstGeom>
          <a:noFill/>
          <a:ln>
            <a:noFill/>
          </a:ln>
        </p:spPr>
      </p:pic>
      <p:sp>
        <p:nvSpPr>
          <p:cNvPr id="1130" name="Google Shape;1130;p35"/>
          <p:cNvSpPr/>
          <p:nvPr/>
        </p:nvSpPr>
        <p:spPr>
          <a:xfrm>
            <a:off x="49500" y="40500"/>
            <a:ext cx="9045000" cy="5103000"/>
          </a:xfrm>
          <a:prstGeom prst="rect">
            <a:avLst/>
          </a:prstGeom>
          <a:noFill/>
          <a:ln cap="flat" cmpd="sng" w="1270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31" name="Google Shape;1131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3202" y="1883195"/>
            <a:ext cx="8338416" cy="1800856"/>
          </a:xfrm>
          <a:prstGeom prst="rect">
            <a:avLst/>
          </a:prstGeom>
          <a:noFill/>
          <a:ln>
            <a:noFill/>
          </a:ln>
        </p:spPr>
      </p:pic>
      <p:sp>
        <p:nvSpPr>
          <p:cNvPr id="1132" name="Google Shape;1132;p35"/>
          <p:cNvSpPr/>
          <p:nvPr/>
        </p:nvSpPr>
        <p:spPr>
          <a:xfrm>
            <a:off x="503695" y="3060914"/>
            <a:ext cx="8338416" cy="557939"/>
          </a:xfrm>
          <a:prstGeom prst="rect">
            <a:avLst/>
          </a:prstGeom>
          <a:noFill/>
          <a:ln cap="flat" cmpd="sng" w="12700">
            <a:solidFill>
              <a:srgbClr val="8DA9DB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6" name="Shape 1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7" name="Google Shape;1137;p36"/>
          <p:cNvSpPr txBox="1"/>
          <p:nvPr/>
        </p:nvSpPr>
        <p:spPr>
          <a:xfrm>
            <a:off x="481199" y="184066"/>
            <a:ext cx="7468765" cy="289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Quelle est la première étape ? </a:t>
            </a:r>
            <a:endParaRPr/>
          </a:p>
        </p:txBody>
      </p:sp>
      <p:pic>
        <p:nvPicPr>
          <p:cNvPr descr="Lever la main - Icônes mains et gestes gratuites" id="1138" name="Google Shape;1138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56500" y="411434"/>
            <a:ext cx="435311" cy="435311"/>
          </a:xfrm>
          <a:prstGeom prst="rect">
            <a:avLst/>
          </a:prstGeom>
          <a:noFill/>
          <a:ln>
            <a:noFill/>
          </a:ln>
        </p:spPr>
      </p:pic>
      <p:sp>
        <p:nvSpPr>
          <p:cNvPr id="1139" name="Google Shape;1139;p36"/>
          <p:cNvSpPr/>
          <p:nvPr/>
        </p:nvSpPr>
        <p:spPr>
          <a:xfrm>
            <a:off x="49500" y="40500"/>
            <a:ext cx="9045000" cy="5103000"/>
          </a:xfrm>
          <a:prstGeom prst="rect">
            <a:avLst/>
          </a:prstGeom>
          <a:noFill/>
          <a:ln cap="flat" cmpd="sng" w="1270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0" name="Google Shape;1140;p36"/>
          <p:cNvSpPr/>
          <p:nvPr/>
        </p:nvSpPr>
        <p:spPr>
          <a:xfrm>
            <a:off x="130783" y="2893648"/>
            <a:ext cx="2767291" cy="510778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E1EF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15,8 cm</a:t>
            </a:r>
            <a:r>
              <a:rPr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 ……… dm</a:t>
            </a:r>
            <a:r>
              <a:rPr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graphicFrame>
        <p:nvGraphicFramePr>
          <p:cNvPr id="1141" name="Google Shape;1141;p36"/>
          <p:cNvGraphicFramePr/>
          <p:nvPr/>
        </p:nvGraphicFramePr>
        <p:xfrm>
          <a:off x="3000763" y="248830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{50B16CEF-9319-4AD2-BB4B-2332E2F6C305}</a:tableStyleId>
              </a:tblPr>
              <a:tblGrid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  <a:gridCol w="285300"/>
              </a:tblGrid>
              <a:tr h="37085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km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hm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dam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dm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cm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mm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 hMerge="1"/>
                <a:tc h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42" name="Google Shape;1142;p36"/>
          <p:cNvSpPr txBox="1"/>
          <p:nvPr/>
        </p:nvSpPr>
        <p:spPr>
          <a:xfrm>
            <a:off x="424516" y="492698"/>
            <a:ext cx="8162220" cy="31576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3 élèves au hasard pour donner leur réponse et de la justifier, puis demander l’avis du reste de la classe. 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6" name="Shape 1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7" name="Google Shape;1147;p37"/>
          <p:cNvSpPr/>
          <p:nvPr/>
        </p:nvSpPr>
        <p:spPr>
          <a:xfrm>
            <a:off x="1069381" y="2947881"/>
            <a:ext cx="504000" cy="504000"/>
          </a:xfrm>
          <a:prstGeom prst="ellipse">
            <a:avLst/>
          </a:prstGeom>
          <a:solidFill>
            <a:srgbClr val="E1EF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8" name="Google Shape;1148;p37"/>
          <p:cNvSpPr/>
          <p:nvPr/>
        </p:nvSpPr>
        <p:spPr>
          <a:xfrm>
            <a:off x="2770701" y="2947881"/>
            <a:ext cx="504000" cy="504000"/>
          </a:xfrm>
          <a:prstGeom prst="ellipse">
            <a:avLst/>
          </a:prstGeom>
          <a:solidFill>
            <a:srgbClr val="E1EF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9" name="Google Shape;1149;p37"/>
          <p:cNvSpPr txBox="1"/>
          <p:nvPr/>
        </p:nvSpPr>
        <p:spPr>
          <a:xfrm>
            <a:off x="617447" y="456800"/>
            <a:ext cx="7205531" cy="30226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Indiquer que cet exemple nécessite seulement la partie suivante du tableau de conversion. </a:t>
            </a:r>
            <a:endParaRPr/>
          </a:p>
        </p:txBody>
      </p:sp>
      <p:sp>
        <p:nvSpPr>
          <p:cNvPr id="1150" name="Google Shape;1150;p37"/>
          <p:cNvSpPr txBox="1"/>
          <p:nvPr/>
        </p:nvSpPr>
        <p:spPr>
          <a:xfrm>
            <a:off x="620681" y="137572"/>
            <a:ext cx="7468765" cy="30226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Bravo! On identifie l’unité à convertir (ici le dm</a:t>
            </a:r>
            <a:r>
              <a:rPr b="1" baseline="30000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)  et l’unité demandée (ici le cm</a:t>
            </a:r>
            <a:r>
              <a:rPr b="1" baseline="30000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) .  </a:t>
            </a:r>
            <a:endParaRPr/>
          </a:p>
        </p:txBody>
      </p:sp>
      <p:pic>
        <p:nvPicPr>
          <p:cNvPr id="1151" name="Google Shape;1151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2087" y="359677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2" name="Google Shape;1152;p37"/>
          <p:cNvSpPr/>
          <p:nvPr/>
        </p:nvSpPr>
        <p:spPr>
          <a:xfrm>
            <a:off x="49500" y="40500"/>
            <a:ext cx="9045000" cy="5103000"/>
          </a:xfrm>
          <a:prstGeom prst="rect">
            <a:avLst/>
          </a:prstGeom>
          <a:noFill/>
          <a:ln cap="flat" cmpd="sng" w="1270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3" name="Google Shape;1153;p37"/>
          <p:cNvSpPr/>
          <p:nvPr/>
        </p:nvSpPr>
        <p:spPr>
          <a:xfrm>
            <a:off x="304166" y="2970558"/>
            <a:ext cx="3147109" cy="510778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E1EF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15,8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 …………. 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dm</a:t>
            </a:r>
            <a:r>
              <a:rPr b="1" baseline="30000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graphicFrame>
        <p:nvGraphicFramePr>
          <p:cNvPr id="1154" name="Google Shape;1154;p37"/>
          <p:cNvGraphicFramePr/>
          <p:nvPr/>
        </p:nvGraphicFramePr>
        <p:xfrm>
          <a:off x="3705941" y="256693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{50B16CEF-9319-4AD2-BB4B-2332E2F6C305}</a:tableStyleId>
              </a:tblPr>
              <a:tblGrid>
                <a:gridCol w="434450"/>
                <a:gridCol w="434450"/>
                <a:gridCol w="434450"/>
                <a:gridCol w="434450"/>
                <a:gridCol w="434450"/>
                <a:gridCol w="434450"/>
                <a:gridCol w="434450"/>
                <a:gridCol w="434450"/>
                <a:gridCol w="434450"/>
                <a:gridCol w="434450"/>
                <a:gridCol w="434450"/>
                <a:gridCol w="434450"/>
              </a:tblGrid>
              <a:tr h="37085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>
                          <a:solidFill>
                            <a:srgbClr val="00B050"/>
                          </a:solidFill>
                        </a:rPr>
                        <a:t>dm</a:t>
                      </a:r>
                      <a:r>
                        <a:rPr b="1" baseline="30000" lang="fr-FR" sz="2400">
                          <a:solidFill>
                            <a:srgbClr val="00B05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E0000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>
                          <a:solidFill>
                            <a:srgbClr val="EE0000"/>
                          </a:solidFill>
                        </a:rPr>
                        <a:t>cm</a:t>
                      </a:r>
                      <a:r>
                        <a:rPr b="1" baseline="30000" lang="fr-FR" sz="2400">
                          <a:solidFill>
                            <a:srgbClr val="EE000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mm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 hMerge="1"/>
                <a:tc h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55" name="Google Shape;1155;p37"/>
          <p:cNvSpPr/>
          <p:nvPr/>
        </p:nvSpPr>
        <p:spPr>
          <a:xfrm rot="5400000">
            <a:off x="3852409" y="-294992"/>
            <a:ext cx="713227" cy="5752339"/>
          </a:xfrm>
          <a:custGeom>
            <a:rect b="b" l="l" r="r" t="t"/>
            <a:pathLst>
              <a:path extrusionOk="0" h="5752339" w="713227">
                <a:moveTo>
                  <a:pt x="511749" y="5744590"/>
                </a:moveTo>
                <a:cubicBezTo>
                  <a:pt x="233397" y="5744590"/>
                  <a:pt x="0" y="5640797"/>
                  <a:pt x="0" y="5369377"/>
                </a:cubicBezTo>
                <a:lnTo>
                  <a:pt x="7749" y="491450"/>
                </a:lnTo>
                <a:cubicBezTo>
                  <a:pt x="7749" y="220030"/>
                  <a:pt x="233397" y="0"/>
                  <a:pt x="511749" y="0"/>
                </a:cubicBezTo>
                <a:lnTo>
                  <a:pt x="511749" y="5744590"/>
                </a:lnTo>
                <a:close/>
              </a:path>
              <a:path extrusionOk="0" fill="none" h="5752339" w="713227">
                <a:moveTo>
                  <a:pt x="713227" y="5752339"/>
                </a:moveTo>
                <a:cubicBezTo>
                  <a:pt x="434875" y="5752339"/>
                  <a:pt x="7749" y="5726038"/>
                  <a:pt x="7749" y="5454618"/>
                </a:cubicBezTo>
                <a:lnTo>
                  <a:pt x="23247" y="437206"/>
                </a:lnTo>
                <a:cubicBezTo>
                  <a:pt x="23247" y="165786"/>
                  <a:pt x="194651" y="162732"/>
                  <a:pt x="473003" y="162732"/>
                </a:cubicBezTo>
              </a:path>
            </a:pathLst>
          </a:custGeom>
          <a:noFill/>
          <a:ln cap="flat" cmpd="sng" w="19050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6" name="Google Shape;1156;p37"/>
          <p:cNvSpPr/>
          <p:nvPr/>
        </p:nvSpPr>
        <p:spPr>
          <a:xfrm>
            <a:off x="2911002" y="2057680"/>
            <a:ext cx="1843597" cy="324000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Unité à convertir</a:t>
            </a:r>
            <a:endParaRPr/>
          </a:p>
        </p:txBody>
      </p:sp>
      <p:sp>
        <p:nvSpPr>
          <p:cNvPr id="1157" name="Google Shape;1157;p37"/>
          <p:cNvSpPr/>
          <p:nvPr/>
        </p:nvSpPr>
        <p:spPr>
          <a:xfrm rot="5400000">
            <a:off x="3890957" y="2037577"/>
            <a:ext cx="922155" cy="2681382"/>
          </a:xfrm>
          <a:custGeom>
            <a:rect b="b" l="l" r="r" t="t"/>
            <a:pathLst>
              <a:path extrusionOk="0" h="2681382" w="922155">
                <a:moveTo>
                  <a:pt x="519193" y="0"/>
                </a:moveTo>
                <a:cubicBezTo>
                  <a:pt x="741739" y="0"/>
                  <a:pt x="922149" y="146871"/>
                  <a:pt x="922149" y="328046"/>
                </a:cubicBezTo>
                <a:lnTo>
                  <a:pt x="922149" y="2353336"/>
                </a:lnTo>
                <a:cubicBezTo>
                  <a:pt x="922149" y="2534511"/>
                  <a:pt x="741739" y="2681382"/>
                  <a:pt x="519193" y="2681382"/>
                </a:cubicBezTo>
                <a:lnTo>
                  <a:pt x="519193" y="0"/>
                </a:lnTo>
                <a:close/>
              </a:path>
              <a:path extrusionOk="0" fill="none" h="2681382" w="922155">
                <a:moveTo>
                  <a:pt x="0" y="30996"/>
                </a:moveTo>
                <a:cubicBezTo>
                  <a:pt x="222546" y="30996"/>
                  <a:pt x="720683" y="-15862"/>
                  <a:pt x="922155" y="390039"/>
                </a:cubicBezTo>
                <a:cubicBezTo>
                  <a:pt x="922153" y="1044471"/>
                  <a:pt x="922151" y="1698904"/>
                  <a:pt x="922149" y="2353336"/>
                </a:cubicBezTo>
                <a:cubicBezTo>
                  <a:pt x="922149" y="2534511"/>
                  <a:pt x="741739" y="2681382"/>
                  <a:pt x="519193" y="2681382"/>
                </a:cubicBezTo>
              </a:path>
            </a:pathLst>
          </a:custGeom>
          <a:noFill/>
          <a:ln cap="flat" cmpd="sng" w="19050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8" name="Google Shape;1158;p37"/>
          <p:cNvSpPr/>
          <p:nvPr/>
        </p:nvSpPr>
        <p:spPr>
          <a:xfrm>
            <a:off x="3451275" y="3631094"/>
            <a:ext cx="1818146" cy="345211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Unité demandée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2" name="Shape 1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3" name="Google Shape;1163;p38"/>
          <p:cNvSpPr txBox="1"/>
          <p:nvPr/>
        </p:nvSpPr>
        <p:spPr>
          <a:xfrm>
            <a:off x="558689" y="191815"/>
            <a:ext cx="7468765" cy="270351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Alors, quelle est l’étape suivante?  </a:t>
            </a:r>
            <a:endParaRPr/>
          </a:p>
        </p:txBody>
      </p:sp>
      <p:sp>
        <p:nvSpPr>
          <p:cNvPr id="1164" name="Google Shape;1164;p38"/>
          <p:cNvSpPr/>
          <p:nvPr/>
        </p:nvSpPr>
        <p:spPr>
          <a:xfrm>
            <a:off x="49500" y="40500"/>
            <a:ext cx="9045000" cy="5103000"/>
          </a:xfrm>
          <a:prstGeom prst="rect">
            <a:avLst/>
          </a:prstGeom>
          <a:noFill/>
          <a:ln cap="flat" cmpd="sng" w="1270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5" name="Google Shape;1165;p38"/>
          <p:cNvSpPr/>
          <p:nvPr/>
        </p:nvSpPr>
        <p:spPr>
          <a:xfrm>
            <a:off x="304166" y="2970558"/>
            <a:ext cx="3147109" cy="510778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E1EF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15,8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 …………. 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dm</a:t>
            </a:r>
            <a:r>
              <a:rPr b="1" baseline="30000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graphicFrame>
        <p:nvGraphicFramePr>
          <p:cNvPr id="1166" name="Google Shape;1166;p38"/>
          <p:cNvGraphicFramePr/>
          <p:nvPr/>
        </p:nvGraphicFramePr>
        <p:xfrm>
          <a:off x="3705941" y="256693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{50B16CEF-9319-4AD2-BB4B-2332E2F6C305}</a:tableStyleId>
              </a:tblPr>
              <a:tblGrid>
                <a:gridCol w="434450"/>
                <a:gridCol w="434450"/>
                <a:gridCol w="434450"/>
                <a:gridCol w="434450"/>
                <a:gridCol w="434450"/>
                <a:gridCol w="434450"/>
                <a:gridCol w="434450"/>
                <a:gridCol w="434450"/>
                <a:gridCol w="434450"/>
                <a:gridCol w="434450"/>
                <a:gridCol w="434450"/>
                <a:gridCol w="434450"/>
              </a:tblGrid>
              <a:tr h="37085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>
                          <a:solidFill>
                            <a:srgbClr val="00B050"/>
                          </a:solidFill>
                        </a:rPr>
                        <a:t>dm</a:t>
                      </a:r>
                      <a:r>
                        <a:rPr b="1" baseline="30000" lang="fr-FR" sz="2400">
                          <a:solidFill>
                            <a:srgbClr val="00B05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E0000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>
                          <a:solidFill>
                            <a:srgbClr val="EE0000"/>
                          </a:solidFill>
                        </a:rPr>
                        <a:t>cm</a:t>
                      </a:r>
                      <a:r>
                        <a:rPr b="1" baseline="30000" lang="fr-FR" sz="2400">
                          <a:solidFill>
                            <a:srgbClr val="EE000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mm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 hMerge="1"/>
                <a:tc h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descr="Lever la main - Icônes mains et gestes gratuites" id="1167" name="Google Shape;1167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56500" y="411434"/>
            <a:ext cx="435311" cy="435311"/>
          </a:xfrm>
          <a:prstGeom prst="rect">
            <a:avLst/>
          </a:prstGeom>
          <a:noFill/>
          <a:ln>
            <a:noFill/>
          </a:ln>
        </p:spPr>
      </p:pic>
      <p:sp>
        <p:nvSpPr>
          <p:cNvPr id="1168" name="Google Shape;1168;p38"/>
          <p:cNvSpPr txBox="1"/>
          <p:nvPr/>
        </p:nvSpPr>
        <p:spPr>
          <a:xfrm>
            <a:off x="486508" y="461702"/>
            <a:ext cx="8162220" cy="31576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3 élèves au hasard pour donner leur réponse et de la justifier, puis demander l’avis du reste de la classe. 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2" name="Shape 1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3" name="Google Shape;1173;p39"/>
          <p:cNvSpPr/>
          <p:nvPr/>
        </p:nvSpPr>
        <p:spPr>
          <a:xfrm>
            <a:off x="518368" y="3001993"/>
            <a:ext cx="432000" cy="432000"/>
          </a:xfrm>
          <a:prstGeom prst="ellipse">
            <a:avLst/>
          </a:prstGeom>
          <a:solidFill>
            <a:srgbClr val="E1EF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4" name="Google Shape;1174;p39"/>
          <p:cNvSpPr txBox="1"/>
          <p:nvPr/>
        </p:nvSpPr>
        <p:spPr>
          <a:xfrm>
            <a:off x="656192" y="526541"/>
            <a:ext cx="7205531" cy="30226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Réexpliquer l’étape une autre fois. </a:t>
            </a:r>
            <a:endParaRPr/>
          </a:p>
        </p:txBody>
      </p:sp>
      <p:sp>
        <p:nvSpPr>
          <p:cNvPr id="1175" name="Google Shape;1175;p39"/>
          <p:cNvSpPr txBox="1"/>
          <p:nvPr/>
        </p:nvSpPr>
        <p:spPr>
          <a:xfrm>
            <a:off x="643928" y="122074"/>
            <a:ext cx="7468765" cy="42748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Exactement! On place le nombre à convertir dans le tableau de conversion.  </a:t>
            </a:r>
            <a:endParaRPr/>
          </a:p>
        </p:txBody>
      </p:sp>
      <p:pic>
        <p:nvPicPr>
          <p:cNvPr id="1176" name="Google Shape;1176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2087" y="359677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7" name="Google Shape;1177;p39"/>
          <p:cNvSpPr/>
          <p:nvPr/>
        </p:nvSpPr>
        <p:spPr>
          <a:xfrm>
            <a:off x="49500" y="40500"/>
            <a:ext cx="9045000" cy="5103000"/>
          </a:xfrm>
          <a:prstGeom prst="rect">
            <a:avLst/>
          </a:prstGeom>
          <a:noFill/>
          <a:ln cap="flat" cmpd="sng" w="1270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8" name="Google Shape;1178;p39"/>
          <p:cNvSpPr/>
          <p:nvPr/>
        </p:nvSpPr>
        <p:spPr>
          <a:xfrm>
            <a:off x="172432" y="2970558"/>
            <a:ext cx="3415425" cy="510778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E1EF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5,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8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 …………. 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dm</a:t>
            </a:r>
            <a:r>
              <a:rPr b="1" baseline="30000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graphicFrame>
        <p:nvGraphicFramePr>
          <p:cNvPr id="1179" name="Google Shape;1179;p39"/>
          <p:cNvGraphicFramePr/>
          <p:nvPr/>
        </p:nvGraphicFramePr>
        <p:xfrm>
          <a:off x="3705941" y="256693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{50B16CEF-9319-4AD2-BB4B-2332E2F6C305}</a:tableStyleId>
              </a:tblPr>
              <a:tblGrid>
                <a:gridCol w="434450"/>
                <a:gridCol w="434450"/>
                <a:gridCol w="434450"/>
                <a:gridCol w="434450"/>
                <a:gridCol w="434450"/>
                <a:gridCol w="434450"/>
                <a:gridCol w="434450"/>
                <a:gridCol w="434450"/>
                <a:gridCol w="434450"/>
                <a:gridCol w="434450"/>
                <a:gridCol w="434450"/>
                <a:gridCol w="434450"/>
              </a:tblGrid>
              <a:tr h="37085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>
                          <a:solidFill>
                            <a:srgbClr val="00B050"/>
                          </a:solidFill>
                        </a:rPr>
                        <a:t>dm</a:t>
                      </a:r>
                      <a:r>
                        <a:rPr b="1" baseline="30000" lang="fr-FR" sz="2400">
                          <a:solidFill>
                            <a:srgbClr val="00B05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E0000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>
                          <a:solidFill>
                            <a:srgbClr val="EE0000"/>
                          </a:solidFill>
                        </a:rPr>
                        <a:t>cm</a:t>
                      </a:r>
                      <a:r>
                        <a:rPr b="1" baseline="30000" lang="fr-FR" sz="2400">
                          <a:solidFill>
                            <a:srgbClr val="EE000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mm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 hMerge="1"/>
                <a:tc h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1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solidFill>
                            <a:srgbClr val="EE0000"/>
                          </a:solidFill>
                        </a:rPr>
                        <a:t>5,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8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80" name="Google Shape;1180;p39"/>
          <p:cNvSpPr/>
          <p:nvPr/>
        </p:nvSpPr>
        <p:spPr>
          <a:xfrm rot="-5400000">
            <a:off x="3785374" y="335725"/>
            <a:ext cx="578992" cy="6728639"/>
          </a:xfrm>
          <a:custGeom>
            <a:rect b="b" l="l" r="r" t="t"/>
            <a:pathLst>
              <a:path extrusionOk="0" h="4543119" w="684376">
                <a:moveTo>
                  <a:pt x="638656" y="4543119"/>
                </a:moveTo>
                <a:cubicBezTo>
                  <a:pt x="285936" y="4543119"/>
                  <a:pt x="0" y="4390652"/>
                  <a:pt x="0" y="4202575"/>
                </a:cubicBezTo>
                <a:lnTo>
                  <a:pt x="0" y="349691"/>
                </a:lnTo>
                <a:cubicBezTo>
                  <a:pt x="0" y="161614"/>
                  <a:pt x="285936" y="9147"/>
                  <a:pt x="638656" y="9147"/>
                </a:cubicBezTo>
                <a:lnTo>
                  <a:pt x="638656" y="4543119"/>
                </a:lnTo>
                <a:close/>
              </a:path>
              <a:path extrusionOk="0" fill="none" h="4543119" w="684376">
                <a:moveTo>
                  <a:pt x="629982" y="4509910"/>
                </a:moveTo>
                <a:cubicBezTo>
                  <a:pt x="277262" y="4509910"/>
                  <a:pt x="1" y="4522002"/>
                  <a:pt x="1" y="4333925"/>
                </a:cubicBezTo>
                <a:cubicBezTo>
                  <a:pt x="6097" y="2987559"/>
                  <a:pt x="30510" y="1531320"/>
                  <a:pt x="36606" y="184954"/>
                </a:cubicBezTo>
                <a:cubicBezTo>
                  <a:pt x="36606" y="-3123"/>
                  <a:pt x="331656" y="3"/>
                  <a:pt x="684376" y="3"/>
                </a:cubicBezTo>
              </a:path>
            </a:pathLst>
          </a:custGeom>
          <a:noFill/>
          <a:ln cap="flat" cmpd="sng" w="127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1" name="Google Shape;1181;p39"/>
          <p:cNvSpPr/>
          <p:nvPr/>
        </p:nvSpPr>
        <p:spPr>
          <a:xfrm>
            <a:off x="263477" y="1708536"/>
            <a:ext cx="937114" cy="971231"/>
          </a:xfrm>
          <a:prstGeom prst="roundRect">
            <a:avLst>
              <a:gd fmla="val 5917" name="adj"/>
            </a:avLst>
          </a:prstGeom>
          <a:solidFill>
            <a:srgbClr val="EDED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Chiffre des unités</a:t>
            </a:r>
            <a:endParaRPr/>
          </a:p>
        </p:txBody>
      </p:sp>
      <p:sp>
        <p:nvSpPr>
          <p:cNvPr id="1182" name="Google Shape;1182;p39"/>
          <p:cNvSpPr/>
          <p:nvPr/>
        </p:nvSpPr>
        <p:spPr>
          <a:xfrm>
            <a:off x="632808" y="2683632"/>
            <a:ext cx="216000" cy="2160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EDED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3" name="Google Shape;1183;p39"/>
          <p:cNvSpPr/>
          <p:nvPr/>
        </p:nvSpPr>
        <p:spPr>
          <a:xfrm>
            <a:off x="5983288" y="1994685"/>
            <a:ext cx="1867832" cy="373709"/>
          </a:xfrm>
          <a:prstGeom prst="roundRect">
            <a:avLst>
              <a:gd fmla="val 16667" name="adj"/>
            </a:avLst>
          </a:prstGeom>
          <a:solidFill>
            <a:srgbClr val="EDED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Unité à convertir</a:t>
            </a:r>
            <a:endParaRPr/>
          </a:p>
        </p:txBody>
      </p:sp>
      <p:sp>
        <p:nvSpPr>
          <p:cNvPr id="1184" name="Google Shape;1184;p39"/>
          <p:cNvSpPr/>
          <p:nvPr/>
        </p:nvSpPr>
        <p:spPr>
          <a:xfrm>
            <a:off x="6786855" y="2362406"/>
            <a:ext cx="216000" cy="2160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EDED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5" name="Google Shape;1185;p39"/>
          <p:cNvSpPr/>
          <p:nvPr/>
        </p:nvSpPr>
        <p:spPr>
          <a:xfrm>
            <a:off x="1534331" y="3782264"/>
            <a:ext cx="4373297" cy="408623"/>
          </a:xfrm>
          <a:prstGeom prst="roundRect">
            <a:avLst>
              <a:gd fmla="val 16667" name="adj"/>
            </a:avLst>
          </a:prstGeom>
          <a:solidFill>
            <a:srgbClr val="EDEDED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aseline="30000" lang="fr-FR"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ère</a:t>
            </a:r>
            <a:r>
              <a:rPr lang="fr-FR"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i="0" lang="fr-FR"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 case de la colonne de l’unité à convertir</a:t>
            </a:r>
            <a:endParaRPr sz="18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3" name="Google Shape;653;p4"/>
          <p:cNvGrpSpPr/>
          <p:nvPr/>
        </p:nvGrpSpPr>
        <p:grpSpPr>
          <a:xfrm>
            <a:off x="338794" y="821152"/>
            <a:ext cx="8443913" cy="4028258"/>
            <a:chOff x="2159302" y="1382561"/>
            <a:chExt cx="8127697" cy="5072667"/>
          </a:xfrm>
        </p:grpSpPr>
        <p:sp>
          <p:nvSpPr>
            <p:cNvPr id="654" name="Google Shape;654;p4"/>
            <p:cNvSpPr/>
            <p:nvPr/>
          </p:nvSpPr>
          <p:spPr>
            <a:xfrm>
              <a:off x="2159302" y="1382561"/>
              <a:ext cx="8127697" cy="5072667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5" name="Google Shape;655;p4"/>
            <p:cNvSpPr/>
            <p:nvPr/>
          </p:nvSpPr>
          <p:spPr>
            <a:xfrm>
              <a:off x="2257274" y="1455217"/>
              <a:ext cx="7899097" cy="4912926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56" name="Google Shape;656;p4"/>
          <p:cNvSpPr/>
          <p:nvPr/>
        </p:nvSpPr>
        <p:spPr>
          <a:xfrm>
            <a:off x="1288099" y="1743424"/>
            <a:ext cx="5438789" cy="410753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6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/>
          </a:p>
        </p:txBody>
      </p:sp>
      <p:sp>
        <p:nvSpPr>
          <p:cNvPr id="657" name="Google Shape;657;p4"/>
          <p:cNvSpPr/>
          <p:nvPr/>
        </p:nvSpPr>
        <p:spPr>
          <a:xfrm>
            <a:off x="1288099" y="2431607"/>
            <a:ext cx="5438789" cy="451278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Pratique guidée (collective + en binôme) </a:t>
            </a:r>
            <a:endParaRPr/>
          </a:p>
        </p:txBody>
      </p:sp>
      <p:sp>
        <p:nvSpPr>
          <p:cNvPr id="658" name="Google Shape;658;p4"/>
          <p:cNvSpPr/>
          <p:nvPr/>
        </p:nvSpPr>
        <p:spPr>
          <a:xfrm>
            <a:off x="7976906" y="1760063"/>
            <a:ext cx="389706" cy="39773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9" name="Google Shape;659;p4"/>
          <p:cNvSpPr txBox="1"/>
          <p:nvPr/>
        </p:nvSpPr>
        <p:spPr>
          <a:xfrm>
            <a:off x="7049798" y="1816561"/>
            <a:ext cx="70564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/>
          </a:p>
        </p:txBody>
      </p:sp>
      <p:sp>
        <p:nvSpPr>
          <p:cNvPr id="660" name="Google Shape;660;p4"/>
          <p:cNvSpPr/>
          <p:nvPr/>
        </p:nvSpPr>
        <p:spPr>
          <a:xfrm>
            <a:off x="691017" y="1112379"/>
            <a:ext cx="296480" cy="29648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661" name="Google Shape;661;p4"/>
          <p:cNvSpPr/>
          <p:nvPr/>
        </p:nvSpPr>
        <p:spPr>
          <a:xfrm>
            <a:off x="691017" y="1810693"/>
            <a:ext cx="296480" cy="29648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662" name="Google Shape;662;p4"/>
          <p:cNvSpPr/>
          <p:nvPr/>
        </p:nvSpPr>
        <p:spPr>
          <a:xfrm>
            <a:off x="756775" y="143956"/>
            <a:ext cx="563774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Structure de la séance 6 (Tâche 2/unité 4 )</a:t>
            </a:r>
            <a:endParaRPr/>
          </a:p>
        </p:txBody>
      </p:sp>
      <p:pic>
        <p:nvPicPr>
          <p:cNvPr id="663" name="Google Shape;663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8794" y="78134"/>
            <a:ext cx="570224" cy="570224"/>
          </a:xfrm>
          <a:prstGeom prst="rect">
            <a:avLst/>
          </a:prstGeom>
          <a:noFill/>
          <a:ln>
            <a:noFill/>
          </a:ln>
        </p:spPr>
      </p:pic>
      <p:sp>
        <p:nvSpPr>
          <p:cNvPr id="664" name="Google Shape;664;p4"/>
          <p:cNvSpPr/>
          <p:nvPr/>
        </p:nvSpPr>
        <p:spPr>
          <a:xfrm>
            <a:off x="7976906" y="2458377"/>
            <a:ext cx="389706" cy="39773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5" name="Google Shape;665;p4"/>
          <p:cNvSpPr txBox="1"/>
          <p:nvPr/>
        </p:nvSpPr>
        <p:spPr>
          <a:xfrm>
            <a:off x="6998703" y="2514875"/>
            <a:ext cx="77617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10 min</a:t>
            </a:r>
            <a:endParaRPr/>
          </a:p>
        </p:txBody>
      </p:sp>
      <p:sp>
        <p:nvSpPr>
          <p:cNvPr id="666" name="Google Shape;666;p4"/>
          <p:cNvSpPr/>
          <p:nvPr/>
        </p:nvSpPr>
        <p:spPr>
          <a:xfrm>
            <a:off x="1288099" y="1055242"/>
            <a:ext cx="5438789" cy="410753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6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Ouverture de la séance </a:t>
            </a:r>
            <a:endParaRPr/>
          </a:p>
        </p:txBody>
      </p:sp>
      <p:sp>
        <p:nvSpPr>
          <p:cNvPr id="667" name="Google Shape;667;p4"/>
          <p:cNvSpPr txBox="1"/>
          <p:nvPr/>
        </p:nvSpPr>
        <p:spPr>
          <a:xfrm>
            <a:off x="7049798" y="1118247"/>
            <a:ext cx="69762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3 min</a:t>
            </a:r>
            <a:endParaRPr/>
          </a:p>
        </p:txBody>
      </p:sp>
      <p:sp>
        <p:nvSpPr>
          <p:cNvPr id="668" name="Google Shape;668;p4"/>
          <p:cNvSpPr/>
          <p:nvPr/>
        </p:nvSpPr>
        <p:spPr>
          <a:xfrm>
            <a:off x="7976906" y="1061749"/>
            <a:ext cx="389706" cy="39773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9" name="Google Shape;669;p4"/>
          <p:cNvSpPr/>
          <p:nvPr/>
        </p:nvSpPr>
        <p:spPr>
          <a:xfrm>
            <a:off x="691017" y="2509006"/>
            <a:ext cx="296480" cy="29648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670" name="Google Shape;670;p4"/>
          <p:cNvSpPr/>
          <p:nvPr/>
        </p:nvSpPr>
        <p:spPr>
          <a:xfrm>
            <a:off x="1288099" y="3160315"/>
            <a:ext cx="5438788" cy="410753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6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Pratique autonome</a:t>
            </a:r>
            <a:endParaRPr/>
          </a:p>
        </p:txBody>
      </p:sp>
      <p:sp>
        <p:nvSpPr>
          <p:cNvPr id="671" name="Google Shape;671;p4"/>
          <p:cNvSpPr/>
          <p:nvPr/>
        </p:nvSpPr>
        <p:spPr>
          <a:xfrm>
            <a:off x="7976906" y="3156691"/>
            <a:ext cx="389706" cy="39773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2" name="Google Shape;672;p4"/>
          <p:cNvSpPr txBox="1"/>
          <p:nvPr/>
        </p:nvSpPr>
        <p:spPr>
          <a:xfrm>
            <a:off x="7052203" y="3213189"/>
            <a:ext cx="70564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/>
          </a:p>
        </p:txBody>
      </p:sp>
      <p:sp>
        <p:nvSpPr>
          <p:cNvPr id="673" name="Google Shape;673;p4"/>
          <p:cNvSpPr/>
          <p:nvPr/>
        </p:nvSpPr>
        <p:spPr>
          <a:xfrm>
            <a:off x="691017" y="3207320"/>
            <a:ext cx="296480" cy="29648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674" name="Google Shape;674;p4"/>
          <p:cNvSpPr/>
          <p:nvPr/>
        </p:nvSpPr>
        <p:spPr>
          <a:xfrm>
            <a:off x="1288099" y="3848497"/>
            <a:ext cx="5438788" cy="410753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6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Clôture </a:t>
            </a:r>
            <a:endParaRPr/>
          </a:p>
        </p:txBody>
      </p:sp>
      <p:sp>
        <p:nvSpPr>
          <p:cNvPr id="675" name="Google Shape;675;p4"/>
          <p:cNvSpPr/>
          <p:nvPr/>
        </p:nvSpPr>
        <p:spPr>
          <a:xfrm>
            <a:off x="7976906" y="3855005"/>
            <a:ext cx="389706" cy="39773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6" name="Google Shape;676;p4"/>
          <p:cNvSpPr txBox="1"/>
          <p:nvPr/>
        </p:nvSpPr>
        <p:spPr>
          <a:xfrm>
            <a:off x="7052203" y="3911503"/>
            <a:ext cx="69121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2 min</a:t>
            </a:r>
            <a:endParaRPr/>
          </a:p>
        </p:txBody>
      </p:sp>
      <p:sp>
        <p:nvSpPr>
          <p:cNvPr id="677" name="Google Shape;677;p4"/>
          <p:cNvSpPr/>
          <p:nvPr/>
        </p:nvSpPr>
        <p:spPr>
          <a:xfrm>
            <a:off x="691017" y="3905635"/>
            <a:ext cx="296480" cy="29648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9" name="Shape 1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0" name="Google Shape;1190;p40"/>
          <p:cNvSpPr txBox="1"/>
          <p:nvPr/>
        </p:nvSpPr>
        <p:spPr>
          <a:xfrm>
            <a:off x="434705" y="137572"/>
            <a:ext cx="7468765" cy="304858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Et, maintenant, que doit-on faire ?</a:t>
            </a:r>
            <a:endParaRPr/>
          </a:p>
        </p:txBody>
      </p:sp>
      <p:sp>
        <p:nvSpPr>
          <p:cNvPr id="1191" name="Google Shape;1191;p40"/>
          <p:cNvSpPr/>
          <p:nvPr/>
        </p:nvSpPr>
        <p:spPr>
          <a:xfrm>
            <a:off x="49500" y="40500"/>
            <a:ext cx="9045000" cy="5103000"/>
          </a:xfrm>
          <a:prstGeom prst="rect">
            <a:avLst/>
          </a:prstGeom>
          <a:noFill/>
          <a:ln cap="flat" cmpd="sng" w="1270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1192" name="Google Shape;1192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56500" y="411434"/>
            <a:ext cx="435311" cy="435311"/>
          </a:xfrm>
          <a:prstGeom prst="rect">
            <a:avLst/>
          </a:prstGeom>
          <a:noFill/>
          <a:ln>
            <a:noFill/>
          </a:ln>
        </p:spPr>
      </p:pic>
      <p:sp>
        <p:nvSpPr>
          <p:cNvPr id="1193" name="Google Shape;1193;p40"/>
          <p:cNvSpPr/>
          <p:nvPr/>
        </p:nvSpPr>
        <p:spPr>
          <a:xfrm>
            <a:off x="172432" y="2970558"/>
            <a:ext cx="3415425" cy="510778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E1EF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5,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 …………. 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dm</a:t>
            </a:r>
            <a:r>
              <a:rPr b="1" baseline="30000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graphicFrame>
        <p:nvGraphicFramePr>
          <p:cNvPr id="1194" name="Google Shape;1194;p40"/>
          <p:cNvGraphicFramePr/>
          <p:nvPr/>
        </p:nvGraphicFramePr>
        <p:xfrm>
          <a:off x="3705941" y="256693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{50B16CEF-9319-4AD2-BB4B-2332E2F6C305}</a:tableStyleId>
              </a:tblPr>
              <a:tblGrid>
                <a:gridCol w="434450"/>
                <a:gridCol w="434450"/>
                <a:gridCol w="434450"/>
                <a:gridCol w="434450"/>
                <a:gridCol w="434450"/>
                <a:gridCol w="434450"/>
                <a:gridCol w="434450"/>
                <a:gridCol w="434450"/>
                <a:gridCol w="434450"/>
                <a:gridCol w="434450"/>
                <a:gridCol w="434450"/>
                <a:gridCol w="434450"/>
              </a:tblGrid>
              <a:tr h="37085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>
                          <a:solidFill>
                            <a:srgbClr val="00B050"/>
                          </a:solidFill>
                        </a:rPr>
                        <a:t>dm</a:t>
                      </a:r>
                      <a:r>
                        <a:rPr b="1" baseline="30000" lang="fr-FR" sz="2400">
                          <a:solidFill>
                            <a:srgbClr val="00B05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E0000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>
                          <a:solidFill>
                            <a:srgbClr val="EE0000"/>
                          </a:solidFill>
                        </a:rPr>
                        <a:t>cm</a:t>
                      </a:r>
                      <a:r>
                        <a:rPr b="1" baseline="30000" lang="fr-FR" sz="2400">
                          <a:solidFill>
                            <a:srgbClr val="EE000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mm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 hMerge="1"/>
                <a:tc h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1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solidFill>
                            <a:srgbClr val="EE0000"/>
                          </a:solidFill>
                        </a:rPr>
                        <a:t>5,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8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95" name="Google Shape;1195;p40"/>
          <p:cNvSpPr txBox="1"/>
          <p:nvPr/>
        </p:nvSpPr>
        <p:spPr>
          <a:xfrm>
            <a:off x="424516" y="477200"/>
            <a:ext cx="8162220" cy="31576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3 élèves au hasard pour donner leur réponse et de la justifier, puis demander l’avis du reste de la classe. 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9" name="Shape 1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0" name="Google Shape;1200;p41"/>
          <p:cNvSpPr txBox="1"/>
          <p:nvPr/>
        </p:nvSpPr>
        <p:spPr>
          <a:xfrm>
            <a:off x="656192" y="526541"/>
            <a:ext cx="7205531" cy="30226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Arial"/>
              <a:buNone/>
            </a:pPr>
            <a:r>
              <a:t/>
            </a:r>
            <a:endParaRPr i="1" sz="1200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1" name="Google Shape;1201;p41"/>
          <p:cNvSpPr txBox="1"/>
          <p:nvPr/>
        </p:nvSpPr>
        <p:spPr>
          <a:xfrm>
            <a:off x="597434" y="122074"/>
            <a:ext cx="7878160" cy="352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Super! On déplace la virgule jusqu’à la première case de la colonne de l’unité demandée </a:t>
            </a:r>
            <a:endParaRPr/>
          </a:p>
        </p:txBody>
      </p:sp>
      <p:pic>
        <p:nvPicPr>
          <p:cNvPr id="1202" name="Google Shape;1202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2087" y="359677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3" name="Google Shape;1203;p41"/>
          <p:cNvSpPr/>
          <p:nvPr/>
        </p:nvSpPr>
        <p:spPr>
          <a:xfrm>
            <a:off x="49500" y="40500"/>
            <a:ext cx="9045000" cy="5103000"/>
          </a:xfrm>
          <a:prstGeom prst="rect">
            <a:avLst/>
          </a:prstGeom>
          <a:noFill/>
          <a:ln cap="flat" cmpd="sng" w="1270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41"/>
          <p:cNvSpPr/>
          <p:nvPr/>
        </p:nvSpPr>
        <p:spPr>
          <a:xfrm>
            <a:off x="172432" y="2970558"/>
            <a:ext cx="3415425" cy="510778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E1EF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5,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 …………. 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dm</a:t>
            </a:r>
            <a:r>
              <a:rPr b="1" baseline="30000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graphicFrame>
        <p:nvGraphicFramePr>
          <p:cNvPr id="1205" name="Google Shape;1205;p41"/>
          <p:cNvGraphicFramePr/>
          <p:nvPr/>
        </p:nvGraphicFramePr>
        <p:xfrm>
          <a:off x="3705941" y="256693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{50B16CEF-9319-4AD2-BB4B-2332E2F6C305}</a:tableStyleId>
              </a:tblPr>
              <a:tblGrid>
                <a:gridCol w="434450"/>
                <a:gridCol w="434450"/>
                <a:gridCol w="434450"/>
                <a:gridCol w="434450"/>
                <a:gridCol w="434450"/>
                <a:gridCol w="434450"/>
                <a:gridCol w="434450"/>
                <a:gridCol w="434450"/>
                <a:gridCol w="434450"/>
                <a:gridCol w="434450"/>
                <a:gridCol w="434450"/>
                <a:gridCol w="434450"/>
              </a:tblGrid>
              <a:tr h="37085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>
                          <a:solidFill>
                            <a:srgbClr val="00B050"/>
                          </a:solidFill>
                        </a:rPr>
                        <a:t>dm</a:t>
                      </a:r>
                      <a:r>
                        <a:rPr b="1" baseline="30000" lang="fr-FR" sz="2400">
                          <a:solidFill>
                            <a:srgbClr val="00B05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E0000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>
                          <a:solidFill>
                            <a:srgbClr val="EE0000"/>
                          </a:solidFill>
                        </a:rPr>
                        <a:t>cm</a:t>
                      </a:r>
                      <a:r>
                        <a:rPr b="1" baseline="30000" lang="fr-FR" sz="2400">
                          <a:solidFill>
                            <a:srgbClr val="EE000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mm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 hMerge="1"/>
                <a:tc h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1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solidFill>
                            <a:srgbClr val="EE0000"/>
                          </a:solidFill>
                        </a:rPr>
                        <a:t>5,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8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1206" name="Google Shape;1206;p41"/>
          <p:cNvSpPr/>
          <p:nvPr/>
        </p:nvSpPr>
        <p:spPr>
          <a:xfrm>
            <a:off x="4712432" y="1979187"/>
            <a:ext cx="1867832" cy="373709"/>
          </a:xfrm>
          <a:prstGeom prst="roundRect">
            <a:avLst>
              <a:gd fmla="val 16667" name="adj"/>
            </a:avLst>
          </a:prstGeom>
          <a:solidFill>
            <a:srgbClr val="EDED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Unité demandée</a:t>
            </a:r>
            <a:endParaRPr/>
          </a:p>
        </p:txBody>
      </p:sp>
      <p:sp>
        <p:nvSpPr>
          <p:cNvPr id="1207" name="Google Shape;1207;p41"/>
          <p:cNvSpPr/>
          <p:nvPr/>
        </p:nvSpPr>
        <p:spPr>
          <a:xfrm>
            <a:off x="5515999" y="2346908"/>
            <a:ext cx="216000" cy="2160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EDED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8" name="Google Shape;1208;p41"/>
          <p:cNvSpPr/>
          <p:nvPr/>
        </p:nvSpPr>
        <p:spPr>
          <a:xfrm>
            <a:off x="5073839" y="3966597"/>
            <a:ext cx="2061275" cy="941189"/>
          </a:xfrm>
          <a:prstGeom prst="roundRect">
            <a:avLst>
              <a:gd fmla="val 4413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aseline="30000" lang="fr-FR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ère</a:t>
            </a:r>
            <a:r>
              <a:rPr lang="fr-FR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i="0" lang="fr-FR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case de la colonne de l’unité </a:t>
            </a:r>
            <a:r>
              <a:rPr lang="fr-FR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demandée</a:t>
            </a:r>
            <a:endParaRPr/>
          </a:p>
        </p:txBody>
      </p:sp>
      <p:sp>
        <p:nvSpPr>
          <p:cNvPr id="1209" name="Google Shape;1209;p41"/>
          <p:cNvSpPr txBox="1"/>
          <p:nvPr/>
        </p:nvSpPr>
        <p:spPr>
          <a:xfrm>
            <a:off x="566438" y="463048"/>
            <a:ext cx="7205531" cy="30226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Réexpliquer l’étape si nécessaire. </a:t>
            </a:r>
            <a:endParaRPr/>
          </a:p>
        </p:txBody>
      </p:sp>
      <p:graphicFrame>
        <p:nvGraphicFramePr>
          <p:cNvPr id="1210" name="Google Shape;1210;p41"/>
          <p:cNvGraphicFramePr/>
          <p:nvPr/>
        </p:nvGraphicFramePr>
        <p:xfrm>
          <a:off x="5878525" y="302413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{50B16CEF-9319-4AD2-BB4B-2332E2F6C305}</a:tableStyleId>
              </a:tblPr>
              <a:tblGrid>
                <a:gridCol w="434450"/>
                <a:gridCol w="434450"/>
                <a:gridCol w="434450"/>
                <a:gridCol w="434450"/>
                <a:gridCol w="4344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rgbClr val="EE0000"/>
                          </a:solidFill>
                        </a:rPr>
                        <a:t>,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1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solidFill>
                            <a:srgbClr val="EE0000"/>
                          </a:solidFill>
                        </a:rPr>
                        <a:t>5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8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211" name="Google Shape;1211;p41"/>
          <p:cNvSpPr/>
          <p:nvPr/>
        </p:nvSpPr>
        <p:spPr>
          <a:xfrm rot="-5400000">
            <a:off x="6685016" y="2872900"/>
            <a:ext cx="217949" cy="1413447"/>
          </a:xfrm>
          <a:custGeom>
            <a:rect b="b" l="l" r="r" t="t"/>
            <a:pathLst>
              <a:path extrusionOk="0" h="1413447" w="217949">
                <a:moveTo>
                  <a:pt x="217949" y="1404310"/>
                </a:moveTo>
                <a:cubicBezTo>
                  <a:pt x="97580" y="1404310"/>
                  <a:pt x="1" y="1317107"/>
                  <a:pt x="1" y="1209536"/>
                </a:cubicBezTo>
                <a:lnTo>
                  <a:pt x="1" y="198341"/>
                </a:lnTo>
                <a:cubicBezTo>
                  <a:pt x="1" y="90770"/>
                  <a:pt x="97580" y="3567"/>
                  <a:pt x="217949" y="3567"/>
                </a:cubicBezTo>
                <a:lnTo>
                  <a:pt x="217949" y="1404310"/>
                </a:lnTo>
                <a:close/>
              </a:path>
              <a:path extrusionOk="0" fill="none" h="1413447" w="217949">
                <a:moveTo>
                  <a:pt x="217949" y="1404310"/>
                </a:moveTo>
                <a:cubicBezTo>
                  <a:pt x="97580" y="1404310"/>
                  <a:pt x="3" y="1448845"/>
                  <a:pt x="3" y="1341274"/>
                </a:cubicBezTo>
                <a:cubicBezTo>
                  <a:pt x="3" y="1004209"/>
                  <a:pt x="0" y="419172"/>
                  <a:pt x="0" y="82107"/>
                </a:cubicBezTo>
                <a:cubicBezTo>
                  <a:pt x="0" y="-25464"/>
                  <a:pt x="97580" y="3567"/>
                  <a:pt x="217949" y="3567"/>
                </a:cubicBezTo>
              </a:path>
            </a:pathLst>
          </a:custGeom>
          <a:noFill/>
          <a:ln cap="flat" cmpd="sng" w="19050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2" name="Google Shape;1212;p41"/>
          <p:cNvSpPr/>
          <p:nvPr/>
        </p:nvSpPr>
        <p:spPr>
          <a:xfrm>
            <a:off x="5992031" y="3739191"/>
            <a:ext cx="228602" cy="262050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E1EF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E1EFD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6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Google Shape;1217;p42"/>
          <p:cNvSpPr txBox="1"/>
          <p:nvPr/>
        </p:nvSpPr>
        <p:spPr>
          <a:xfrm>
            <a:off x="519944" y="122074"/>
            <a:ext cx="7468765" cy="289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Et pour finir, quelle est la dernière étape ?</a:t>
            </a:r>
            <a:endParaRPr/>
          </a:p>
        </p:txBody>
      </p:sp>
      <p:sp>
        <p:nvSpPr>
          <p:cNvPr id="1218" name="Google Shape;1218;p42"/>
          <p:cNvSpPr/>
          <p:nvPr/>
        </p:nvSpPr>
        <p:spPr>
          <a:xfrm>
            <a:off x="49500" y="40500"/>
            <a:ext cx="9045000" cy="5103000"/>
          </a:xfrm>
          <a:prstGeom prst="rect">
            <a:avLst/>
          </a:prstGeom>
          <a:noFill/>
          <a:ln cap="flat" cmpd="sng" w="1270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1219" name="Google Shape;1219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56500" y="411434"/>
            <a:ext cx="435311" cy="435311"/>
          </a:xfrm>
          <a:prstGeom prst="rect">
            <a:avLst/>
          </a:prstGeom>
          <a:noFill/>
          <a:ln>
            <a:noFill/>
          </a:ln>
        </p:spPr>
      </p:pic>
      <p:sp>
        <p:nvSpPr>
          <p:cNvPr id="1220" name="Google Shape;1220;p42"/>
          <p:cNvSpPr/>
          <p:nvPr/>
        </p:nvSpPr>
        <p:spPr>
          <a:xfrm>
            <a:off x="172432" y="2970558"/>
            <a:ext cx="3415425" cy="510778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E1EF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15,8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 …………. 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dm</a:t>
            </a:r>
            <a:r>
              <a:rPr b="1" baseline="30000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graphicFrame>
        <p:nvGraphicFramePr>
          <p:cNvPr id="1221" name="Google Shape;1221;p42"/>
          <p:cNvGraphicFramePr/>
          <p:nvPr/>
        </p:nvGraphicFramePr>
        <p:xfrm>
          <a:off x="3705941" y="256693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{50B16CEF-9319-4AD2-BB4B-2332E2F6C305}</a:tableStyleId>
              </a:tblPr>
              <a:tblGrid>
                <a:gridCol w="434450"/>
                <a:gridCol w="434450"/>
                <a:gridCol w="434450"/>
                <a:gridCol w="434450"/>
                <a:gridCol w="434450"/>
                <a:gridCol w="434450"/>
                <a:gridCol w="434450"/>
                <a:gridCol w="434450"/>
                <a:gridCol w="434450"/>
                <a:gridCol w="434450"/>
                <a:gridCol w="434450"/>
                <a:gridCol w="434450"/>
              </a:tblGrid>
              <a:tr h="37085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>
                          <a:solidFill>
                            <a:srgbClr val="00B050"/>
                          </a:solidFill>
                        </a:rPr>
                        <a:t>dm</a:t>
                      </a:r>
                      <a:r>
                        <a:rPr b="1" baseline="30000" lang="fr-FR" sz="2400">
                          <a:solidFill>
                            <a:srgbClr val="00B05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E0000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>
                          <a:solidFill>
                            <a:srgbClr val="EE0000"/>
                          </a:solidFill>
                        </a:rPr>
                        <a:t>cm</a:t>
                      </a:r>
                      <a:r>
                        <a:rPr b="1" baseline="30000" lang="fr-FR" sz="2400">
                          <a:solidFill>
                            <a:srgbClr val="EE000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mm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 hMerge="1"/>
                <a:tc h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solidFill>
                            <a:srgbClr val="EE0000"/>
                          </a:solidFill>
                        </a:rPr>
                        <a:t>,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1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5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8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1222" name="Google Shape;1222;p42"/>
          <p:cNvSpPr txBox="1"/>
          <p:nvPr/>
        </p:nvSpPr>
        <p:spPr>
          <a:xfrm>
            <a:off x="455512" y="446204"/>
            <a:ext cx="8162220" cy="31576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3 élèves au hasard pour donner leur réponse et de la justifier, puis demander l’avis du reste de la classe. 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6" name="Shape 1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7" name="Google Shape;1227;p43"/>
          <p:cNvSpPr txBox="1"/>
          <p:nvPr/>
        </p:nvSpPr>
        <p:spPr>
          <a:xfrm>
            <a:off x="656192" y="526541"/>
            <a:ext cx="7205531" cy="30226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Arial"/>
              <a:buNone/>
            </a:pPr>
            <a:r>
              <a:t/>
            </a:r>
            <a:endParaRPr i="1" sz="1200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8" name="Google Shape;1228;p43"/>
          <p:cNvSpPr txBox="1"/>
          <p:nvPr/>
        </p:nvSpPr>
        <p:spPr>
          <a:xfrm>
            <a:off x="496697" y="122074"/>
            <a:ext cx="7878160" cy="30226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Bravo! on met des zéros dans les cases vides si besoin, puis je lis le résultat.</a:t>
            </a:r>
            <a:endParaRPr b="1" sz="140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29" name="Google Shape;1229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2087" y="359677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0" name="Google Shape;1230;p43"/>
          <p:cNvSpPr/>
          <p:nvPr/>
        </p:nvSpPr>
        <p:spPr>
          <a:xfrm>
            <a:off x="49500" y="40500"/>
            <a:ext cx="9045000" cy="5103000"/>
          </a:xfrm>
          <a:prstGeom prst="rect">
            <a:avLst/>
          </a:prstGeom>
          <a:noFill/>
          <a:ln cap="flat" cmpd="sng" w="1270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1" name="Google Shape;1231;p43"/>
          <p:cNvSpPr/>
          <p:nvPr/>
        </p:nvSpPr>
        <p:spPr>
          <a:xfrm>
            <a:off x="172432" y="2970558"/>
            <a:ext cx="3415425" cy="510778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E1EF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15,8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 …………….. 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dm</a:t>
            </a:r>
            <a:r>
              <a:rPr b="1" baseline="30000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graphicFrame>
        <p:nvGraphicFramePr>
          <p:cNvPr id="1232" name="Google Shape;1232;p43"/>
          <p:cNvGraphicFramePr/>
          <p:nvPr/>
        </p:nvGraphicFramePr>
        <p:xfrm>
          <a:off x="3705941" y="256693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{50B16CEF-9319-4AD2-BB4B-2332E2F6C305}</a:tableStyleId>
              </a:tblPr>
              <a:tblGrid>
                <a:gridCol w="434450"/>
                <a:gridCol w="434450"/>
                <a:gridCol w="434450"/>
                <a:gridCol w="434450"/>
                <a:gridCol w="434450"/>
                <a:gridCol w="434450"/>
                <a:gridCol w="434450"/>
                <a:gridCol w="434450"/>
                <a:gridCol w="434450"/>
                <a:gridCol w="434450"/>
                <a:gridCol w="434450"/>
                <a:gridCol w="434450"/>
              </a:tblGrid>
              <a:tr h="37085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>
                          <a:solidFill>
                            <a:srgbClr val="00B050"/>
                          </a:solidFill>
                        </a:rPr>
                        <a:t>dm</a:t>
                      </a:r>
                      <a:r>
                        <a:rPr b="1" baseline="30000" lang="fr-FR" sz="2400">
                          <a:solidFill>
                            <a:srgbClr val="00B05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E0000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>
                          <a:solidFill>
                            <a:srgbClr val="EE0000"/>
                          </a:solidFill>
                        </a:rPr>
                        <a:t>cm</a:t>
                      </a:r>
                      <a:r>
                        <a:rPr b="1" baseline="30000" lang="fr-FR" sz="2400">
                          <a:solidFill>
                            <a:srgbClr val="EE000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mm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 hMerge="1"/>
                <a:tc h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solidFill>
                            <a:srgbClr val="EE0000"/>
                          </a:solidFill>
                        </a:rPr>
                        <a:t>,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1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5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8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1233" name="Google Shape;1233;p43"/>
          <p:cNvSpPr/>
          <p:nvPr/>
        </p:nvSpPr>
        <p:spPr>
          <a:xfrm rot="-5400000">
            <a:off x="6204897" y="3150301"/>
            <a:ext cx="182588" cy="844657"/>
          </a:xfrm>
          <a:prstGeom prst="leftBrace">
            <a:avLst>
              <a:gd fmla="val 41666" name="adj1"/>
              <a:gd fmla="val 50000" name="adj2"/>
            </a:avLst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4" name="Google Shape;1234;p43"/>
          <p:cNvSpPr txBox="1"/>
          <p:nvPr/>
        </p:nvSpPr>
        <p:spPr>
          <a:xfrm>
            <a:off x="5556145" y="3663924"/>
            <a:ext cx="157537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cases vides</a:t>
            </a:r>
            <a:endParaRPr/>
          </a:p>
        </p:txBody>
      </p:sp>
      <p:graphicFrame>
        <p:nvGraphicFramePr>
          <p:cNvPr id="1235" name="Google Shape;1235;p43"/>
          <p:cNvGraphicFramePr/>
          <p:nvPr/>
        </p:nvGraphicFramePr>
        <p:xfrm>
          <a:off x="5878161" y="302413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{50B16CEF-9319-4AD2-BB4B-2332E2F6C305}</a:tableStyleId>
              </a:tblPr>
              <a:tblGrid>
                <a:gridCol w="434450"/>
                <a:gridCol w="4344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solidFill>
                            <a:srgbClr val="EE0000"/>
                          </a:solidFill>
                        </a:rPr>
                        <a:t>0,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rgbClr val="EE0000"/>
                          </a:solidFill>
                        </a:rPr>
                        <a:t>0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BE4D4"/>
                    </a:solidFill>
                  </a:tcPr>
                </a:tc>
              </a:tr>
            </a:tbl>
          </a:graphicData>
        </a:graphic>
      </p:graphicFrame>
      <p:sp>
        <p:nvSpPr>
          <p:cNvPr id="1236" name="Google Shape;1236;p43"/>
          <p:cNvSpPr txBox="1"/>
          <p:nvPr/>
        </p:nvSpPr>
        <p:spPr>
          <a:xfrm>
            <a:off x="1735811" y="2987365"/>
            <a:ext cx="104227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0,0158</a:t>
            </a:r>
            <a:endParaRPr/>
          </a:p>
        </p:txBody>
      </p:sp>
      <p:sp>
        <p:nvSpPr>
          <p:cNvPr id="1237" name="Google Shape;1237;p43"/>
          <p:cNvSpPr txBox="1"/>
          <p:nvPr/>
        </p:nvSpPr>
        <p:spPr>
          <a:xfrm>
            <a:off x="496697" y="470797"/>
            <a:ext cx="7205531" cy="30226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Réexpliquer l’étape si nécessaire.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1" name="Shape 1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2" name="Google Shape;1242;p44"/>
          <p:cNvSpPr txBox="1"/>
          <p:nvPr/>
        </p:nvSpPr>
        <p:spPr>
          <a:xfrm>
            <a:off x="561137" y="482604"/>
            <a:ext cx="7205531" cy="30226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Demander aux élèves de recopier les corrections sur leurs livrets (page 106)</a:t>
            </a:r>
            <a:endParaRPr/>
          </a:p>
        </p:txBody>
      </p:sp>
      <p:sp>
        <p:nvSpPr>
          <p:cNvPr id="1243" name="Google Shape;1243;p44"/>
          <p:cNvSpPr txBox="1"/>
          <p:nvPr/>
        </p:nvSpPr>
        <p:spPr>
          <a:xfrm>
            <a:off x="576342" y="110716"/>
            <a:ext cx="7468765" cy="3016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Voici la réponse à notre tâche : </a:t>
            </a:r>
            <a:endParaRPr/>
          </a:p>
        </p:txBody>
      </p:sp>
      <p:sp>
        <p:nvSpPr>
          <p:cNvPr id="1244" name="Google Shape;1244;p44"/>
          <p:cNvSpPr/>
          <p:nvPr/>
        </p:nvSpPr>
        <p:spPr>
          <a:xfrm>
            <a:off x="49500" y="40500"/>
            <a:ext cx="9045000" cy="5103000"/>
          </a:xfrm>
          <a:prstGeom prst="rect">
            <a:avLst/>
          </a:prstGeom>
          <a:noFill/>
          <a:ln cap="flat" cmpd="sng" w="1270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45" name="Google Shape;1245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96307" y="407672"/>
            <a:ext cx="540000" cy="540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46" name="Google Shape;1246;p44"/>
          <p:cNvGrpSpPr/>
          <p:nvPr/>
        </p:nvGrpSpPr>
        <p:grpSpPr>
          <a:xfrm>
            <a:off x="399955" y="1883195"/>
            <a:ext cx="8338416" cy="1800856"/>
            <a:chOff x="399955" y="1883195"/>
            <a:chExt cx="8338416" cy="1800856"/>
          </a:xfrm>
        </p:grpSpPr>
        <p:pic>
          <p:nvPicPr>
            <p:cNvPr id="1247" name="Google Shape;1247;p4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99955" y="1883195"/>
              <a:ext cx="8338416" cy="18008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48" name="Google Shape;1248;p44"/>
            <p:cNvSpPr txBox="1"/>
            <p:nvPr/>
          </p:nvSpPr>
          <p:spPr>
            <a:xfrm>
              <a:off x="6780508" y="3138406"/>
              <a:ext cx="36099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rgbClr val="2F5496"/>
                  </a:solidFill>
                  <a:latin typeface="Calibri"/>
                  <a:ea typeface="Calibri"/>
                  <a:cs typeface="Calibri"/>
                  <a:sym typeface="Calibri"/>
                </a:rPr>
                <a:t>0,</a:t>
              </a:r>
              <a:endParaRPr/>
            </a:p>
          </p:txBody>
        </p:sp>
        <p:sp>
          <p:nvSpPr>
            <p:cNvPr id="1249" name="Google Shape;1249;p44"/>
            <p:cNvSpPr txBox="1"/>
            <p:nvPr/>
          </p:nvSpPr>
          <p:spPr>
            <a:xfrm>
              <a:off x="7082194" y="3138406"/>
              <a:ext cx="30168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rgbClr val="2F5496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/>
            </a:p>
          </p:txBody>
        </p:sp>
        <p:sp>
          <p:nvSpPr>
            <p:cNvPr id="1250" name="Google Shape;1250;p44"/>
            <p:cNvSpPr txBox="1"/>
            <p:nvPr/>
          </p:nvSpPr>
          <p:spPr>
            <a:xfrm>
              <a:off x="7383880" y="3138406"/>
              <a:ext cx="30168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rgbClr val="2F5496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sp>
          <p:nvSpPr>
            <p:cNvPr id="1251" name="Google Shape;1251;p44"/>
            <p:cNvSpPr txBox="1"/>
            <p:nvPr/>
          </p:nvSpPr>
          <p:spPr>
            <a:xfrm>
              <a:off x="7615825" y="3138406"/>
              <a:ext cx="30168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rgbClr val="2F5496"/>
                  </a:solidFill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/>
            </a:p>
          </p:txBody>
        </p:sp>
        <p:sp>
          <p:nvSpPr>
            <p:cNvPr id="1252" name="Google Shape;1252;p44"/>
            <p:cNvSpPr txBox="1"/>
            <p:nvPr/>
          </p:nvSpPr>
          <p:spPr>
            <a:xfrm>
              <a:off x="7894264" y="3138406"/>
              <a:ext cx="30168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rgbClr val="2F5496"/>
                  </a:solidFill>
                  <a:latin typeface="Calibri"/>
                  <a:ea typeface="Calibri"/>
                  <a:cs typeface="Calibri"/>
                  <a:sym typeface="Calibri"/>
                </a:rPr>
                <a:t>8</a:t>
              </a:r>
              <a:endParaRPr/>
            </a:p>
          </p:txBody>
        </p:sp>
        <p:sp>
          <p:nvSpPr>
            <p:cNvPr id="1253" name="Google Shape;1253;p44"/>
            <p:cNvSpPr txBox="1"/>
            <p:nvPr/>
          </p:nvSpPr>
          <p:spPr>
            <a:xfrm>
              <a:off x="5142854" y="2721196"/>
              <a:ext cx="36099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rgbClr val="323F4F"/>
                  </a:solidFill>
                  <a:latin typeface="Calibri"/>
                  <a:ea typeface="Calibri"/>
                  <a:cs typeface="Calibri"/>
                  <a:sym typeface="Calibri"/>
                </a:rPr>
                <a:t>0,</a:t>
              </a:r>
              <a:endParaRPr/>
            </a:p>
          </p:txBody>
        </p:sp>
        <p:sp>
          <p:nvSpPr>
            <p:cNvPr id="1254" name="Google Shape;1254;p44"/>
            <p:cNvSpPr txBox="1"/>
            <p:nvPr/>
          </p:nvSpPr>
          <p:spPr>
            <a:xfrm>
              <a:off x="5444540" y="2721196"/>
              <a:ext cx="30168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rgbClr val="323F4F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/>
            </a:p>
          </p:txBody>
        </p:sp>
        <p:sp>
          <p:nvSpPr>
            <p:cNvPr id="1255" name="Google Shape;1255;p44"/>
            <p:cNvSpPr txBox="1"/>
            <p:nvPr/>
          </p:nvSpPr>
          <p:spPr>
            <a:xfrm>
              <a:off x="5746226" y="2721196"/>
              <a:ext cx="30168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rgbClr val="323F4F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/>
            </a:p>
          </p:txBody>
        </p:sp>
        <p:sp>
          <p:nvSpPr>
            <p:cNvPr id="1256" name="Google Shape;1256;p44"/>
            <p:cNvSpPr txBox="1"/>
            <p:nvPr/>
          </p:nvSpPr>
          <p:spPr>
            <a:xfrm>
              <a:off x="5978171" y="2721196"/>
              <a:ext cx="30168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rgbClr val="323F4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sp>
          <p:nvSpPr>
            <p:cNvPr id="1257" name="Google Shape;1257;p44"/>
            <p:cNvSpPr txBox="1"/>
            <p:nvPr/>
          </p:nvSpPr>
          <p:spPr>
            <a:xfrm>
              <a:off x="6256610" y="2721196"/>
              <a:ext cx="30168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rgbClr val="323F4F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/>
            </a:p>
          </p:txBody>
        </p:sp>
        <p:sp>
          <p:nvSpPr>
            <p:cNvPr id="1258" name="Google Shape;1258;p44"/>
            <p:cNvSpPr txBox="1"/>
            <p:nvPr/>
          </p:nvSpPr>
          <p:spPr>
            <a:xfrm>
              <a:off x="1588760" y="3153904"/>
              <a:ext cx="827471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rgbClr val="2E75B5"/>
                  </a:solidFill>
                  <a:latin typeface="Calibri"/>
                  <a:ea typeface="Calibri"/>
                  <a:cs typeface="Calibri"/>
                  <a:sym typeface="Calibri"/>
                </a:rPr>
                <a:t>0,0158</a:t>
              </a:r>
              <a:endParaRPr/>
            </a:p>
          </p:txBody>
        </p:sp>
        <p:sp>
          <p:nvSpPr>
            <p:cNvPr id="1259" name="Google Shape;1259;p44"/>
            <p:cNvSpPr txBox="1"/>
            <p:nvPr/>
          </p:nvSpPr>
          <p:spPr>
            <a:xfrm>
              <a:off x="1462190" y="2647004"/>
              <a:ext cx="8290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rgbClr val="323F4F"/>
                  </a:solidFill>
                  <a:latin typeface="Calibri"/>
                  <a:ea typeface="Calibri"/>
                  <a:cs typeface="Calibri"/>
                  <a:sym typeface="Calibri"/>
                </a:rPr>
                <a:t>0,0014</a:t>
              </a:r>
              <a:endParaRPr/>
            </a:p>
          </p:txBody>
        </p:sp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3" name="Shape 1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4" name="Google Shape;1264;p45"/>
          <p:cNvGrpSpPr/>
          <p:nvPr/>
        </p:nvGrpSpPr>
        <p:grpSpPr>
          <a:xfrm>
            <a:off x="3699627" y="1094477"/>
            <a:ext cx="4540783" cy="2783794"/>
            <a:chOff x="1715066" y="1103461"/>
            <a:chExt cx="5717724" cy="3124203"/>
          </a:xfrm>
        </p:grpSpPr>
        <p:sp>
          <p:nvSpPr>
            <p:cNvPr id="1265" name="Google Shape;1265;p45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0070C0"/>
            </a:solidFill>
            <a:ln cap="flat" cmpd="sng" w="9525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Calibri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6" name="Google Shape;1266;p45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Calibri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67" name="Google Shape;1267;p45"/>
          <p:cNvSpPr/>
          <p:nvPr/>
        </p:nvSpPr>
        <p:spPr>
          <a:xfrm>
            <a:off x="3856212" y="3622116"/>
            <a:ext cx="4145509" cy="57815"/>
          </a:xfrm>
          <a:prstGeom prst="rect">
            <a:avLst/>
          </a:prstGeom>
          <a:solidFill>
            <a:srgbClr val="0070C0"/>
          </a:solidFill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8" name="Google Shape;1268;p45"/>
          <p:cNvSpPr/>
          <p:nvPr/>
        </p:nvSpPr>
        <p:spPr>
          <a:xfrm>
            <a:off x="3292012" y="1302714"/>
            <a:ext cx="867138" cy="384316"/>
          </a:xfrm>
          <a:prstGeom prst="rect">
            <a:avLst/>
          </a:prstGeom>
          <a:solidFill>
            <a:srgbClr val="0070C0"/>
          </a:solidFill>
          <a:ln cap="flat" cmpd="sng" w="254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9" name="Google Shape;1269;p45"/>
          <p:cNvSpPr/>
          <p:nvPr/>
        </p:nvSpPr>
        <p:spPr>
          <a:xfrm>
            <a:off x="3369401" y="1308021"/>
            <a:ext cx="789749" cy="369332"/>
          </a:xfrm>
          <a:prstGeom prst="rect">
            <a:avLst/>
          </a:prstGeom>
          <a:noFill/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PGB</a:t>
            </a:r>
            <a:endParaRPr/>
          </a:p>
        </p:txBody>
      </p:sp>
      <p:sp>
        <p:nvSpPr>
          <p:cNvPr id="1270" name="Google Shape;1270;p45"/>
          <p:cNvSpPr txBox="1"/>
          <p:nvPr/>
        </p:nvSpPr>
        <p:spPr>
          <a:xfrm>
            <a:off x="3799320" y="1707649"/>
            <a:ext cx="4401901" cy="1880515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Pratique guidée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en binôme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0070C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/>
          </a:p>
        </p:txBody>
      </p:sp>
      <p:pic>
        <p:nvPicPr>
          <p:cNvPr id="1271" name="Google Shape;1271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7856" y="969477"/>
            <a:ext cx="2829438" cy="28294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5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p46"/>
          <p:cNvSpPr txBox="1"/>
          <p:nvPr/>
        </p:nvSpPr>
        <p:spPr>
          <a:xfrm>
            <a:off x="410738" y="8468"/>
            <a:ext cx="8336922" cy="500107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À présent, prenez vos livrets, page 106, et faites l’exercice Je m’entraîne en binôme individuellement. Puis, échangez et comparez vos réponses avec votre binôme. </a:t>
            </a:r>
            <a:endParaRPr b="1" sz="140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77" name="Google Shape;1277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57838" y="191348"/>
            <a:ext cx="524285" cy="524285"/>
          </a:xfrm>
          <a:prstGeom prst="rect">
            <a:avLst/>
          </a:prstGeom>
          <a:noFill/>
          <a:ln>
            <a:noFill/>
          </a:ln>
        </p:spPr>
      </p:pic>
      <p:sp>
        <p:nvSpPr>
          <p:cNvPr id="1278" name="Google Shape;1278;p46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noFill/>
          <a:ln cap="flat" cmpd="sng" w="762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9" name="Google Shape;1279;p46"/>
          <p:cNvSpPr txBox="1"/>
          <p:nvPr/>
        </p:nvSpPr>
        <p:spPr>
          <a:xfrm>
            <a:off x="396340" y="356606"/>
            <a:ext cx="8162220" cy="31576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 ne pas oublier de fournir de l’aide aux élèves en difficulté.</a:t>
            </a:r>
            <a:endParaRPr i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80" name="Google Shape;1280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463" y="364575"/>
            <a:ext cx="288000" cy="28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1281" name="Google Shape;1281;p46"/>
          <p:cNvPicPr preferRelativeResize="0"/>
          <p:nvPr/>
        </p:nvPicPr>
        <p:blipFill rotWithShape="1">
          <a:blip r:embed="rId5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2" name="Google Shape;1282;p4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7666" y="1644558"/>
            <a:ext cx="8146747" cy="170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6" name="Shape 1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7" name="Google Shape;1287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8113" y="1647056"/>
            <a:ext cx="8430802" cy="1771897"/>
          </a:xfrm>
          <a:prstGeom prst="rect">
            <a:avLst/>
          </a:prstGeom>
          <a:noFill/>
          <a:ln>
            <a:noFill/>
          </a:ln>
        </p:spPr>
      </p:pic>
      <p:sp>
        <p:nvSpPr>
          <p:cNvPr id="1288" name="Google Shape;1288;p47"/>
          <p:cNvSpPr txBox="1"/>
          <p:nvPr/>
        </p:nvSpPr>
        <p:spPr>
          <a:xfrm>
            <a:off x="453864" y="72030"/>
            <a:ext cx="462557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Félicitations! Voici les réponses.</a:t>
            </a:r>
            <a:endParaRPr b="1" i="0" sz="1400" u="none" cap="none" strike="noStrik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89" name="Google Shape;1289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638685" y="323319"/>
            <a:ext cx="443254" cy="443254"/>
          </a:xfrm>
          <a:prstGeom prst="rect">
            <a:avLst/>
          </a:prstGeom>
          <a:noFill/>
          <a:ln>
            <a:noFill/>
          </a:ln>
        </p:spPr>
      </p:pic>
      <p:sp>
        <p:nvSpPr>
          <p:cNvPr id="1290" name="Google Shape;1290;p47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noFill/>
          <a:ln cap="flat" cmpd="sng" w="762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1" name="Google Shape;1291;p47"/>
          <p:cNvSpPr txBox="1"/>
          <p:nvPr/>
        </p:nvSpPr>
        <p:spPr>
          <a:xfrm>
            <a:off x="443768" y="341245"/>
            <a:ext cx="8645989" cy="303157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1 élève pour répondre et anticiper les autres, puis leur demander de rédiger les réponses.</a:t>
            </a:r>
            <a:endParaRPr i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92" name="Google Shape;1292;p4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013" y="330410"/>
            <a:ext cx="252000" cy="25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1293" name="Google Shape;1293;p47"/>
          <p:cNvPicPr preferRelativeResize="0"/>
          <p:nvPr/>
        </p:nvPicPr>
        <p:blipFill rotWithShape="1">
          <a:blip r:embed="rId6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4" name="Google Shape;1294;p47"/>
          <p:cNvSpPr txBox="1"/>
          <p:nvPr/>
        </p:nvSpPr>
        <p:spPr>
          <a:xfrm>
            <a:off x="5909513" y="2899643"/>
            <a:ext cx="30168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/>
          </a:p>
        </p:txBody>
      </p:sp>
      <p:sp>
        <p:nvSpPr>
          <p:cNvPr id="1295" name="Google Shape;1295;p47"/>
          <p:cNvSpPr txBox="1"/>
          <p:nvPr/>
        </p:nvSpPr>
        <p:spPr>
          <a:xfrm>
            <a:off x="5677477" y="2899643"/>
            <a:ext cx="30168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/>
          </a:p>
        </p:txBody>
      </p:sp>
      <p:sp>
        <p:nvSpPr>
          <p:cNvPr id="1296" name="Google Shape;1296;p47"/>
          <p:cNvSpPr txBox="1"/>
          <p:nvPr/>
        </p:nvSpPr>
        <p:spPr>
          <a:xfrm>
            <a:off x="4911901" y="2899643"/>
            <a:ext cx="30168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/>
          </a:p>
        </p:txBody>
      </p:sp>
      <p:sp>
        <p:nvSpPr>
          <p:cNvPr id="1297" name="Google Shape;1297;p47"/>
          <p:cNvSpPr txBox="1"/>
          <p:nvPr/>
        </p:nvSpPr>
        <p:spPr>
          <a:xfrm>
            <a:off x="5143846" y="2899643"/>
            <a:ext cx="30168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1298" name="Google Shape;1298;p47"/>
          <p:cNvSpPr txBox="1"/>
          <p:nvPr/>
        </p:nvSpPr>
        <p:spPr>
          <a:xfrm>
            <a:off x="5422285" y="2899643"/>
            <a:ext cx="30168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1299" name="Google Shape;1299;p47"/>
          <p:cNvSpPr txBox="1"/>
          <p:nvPr/>
        </p:nvSpPr>
        <p:spPr>
          <a:xfrm>
            <a:off x="6421895" y="2504645"/>
            <a:ext cx="30168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/>
          </a:p>
        </p:txBody>
      </p:sp>
      <p:sp>
        <p:nvSpPr>
          <p:cNvPr id="1300" name="Google Shape;1300;p47"/>
          <p:cNvSpPr txBox="1"/>
          <p:nvPr/>
        </p:nvSpPr>
        <p:spPr>
          <a:xfrm>
            <a:off x="6723581" y="2504645"/>
            <a:ext cx="30168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/>
          </a:p>
        </p:txBody>
      </p:sp>
      <p:sp>
        <p:nvSpPr>
          <p:cNvPr id="1301" name="Google Shape;1301;p47"/>
          <p:cNvSpPr txBox="1"/>
          <p:nvPr/>
        </p:nvSpPr>
        <p:spPr>
          <a:xfrm>
            <a:off x="7025267" y="2504645"/>
            <a:ext cx="30168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/>
          </a:p>
        </p:txBody>
      </p:sp>
      <p:sp>
        <p:nvSpPr>
          <p:cNvPr id="1302" name="Google Shape;1302;p47"/>
          <p:cNvSpPr txBox="1"/>
          <p:nvPr/>
        </p:nvSpPr>
        <p:spPr>
          <a:xfrm>
            <a:off x="7257212" y="2504645"/>
            <a:ext cx="30168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303" name="Google Shape;1303;p47"/>
          <p:cNvSpPr txBox="1"/>
          <p:nvPr/>
        </p:nvSpPr>
        <p:spPr>
          <a:xfrm>
            <a:off x="7535651" y="2504645"/>
            <a:ext cx="30168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1304" name="Google Shape;1304;p47"/>
          <p:cNvSpPr txBox="1"/>
          <p:nvPr/>
        </p:nvSpPr>
        <p:spPr>
          <a:xfrm>
            <a:off x="1490183" y="2890868"/>
            <a:ext cx="11208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85400000</a:t>
            </a:r>
            <a:endParaRPr/>
          </a:p>
        </p:txBody>
      </p:sp>
      <p:sp>
        <p:nvSpPr>
          <p:cNvPr id="1305" name="Google Shape;1305;p47"/>
          <p:cNvSpPr txBox="1"/>
          <p:nvPr/>
        </p:nvSpPr>
        <p:spPr>
          <a:xfrm>
            <a:off x="1382164" y="2457878"/>
            <a:ext cx="1063112" cy="3052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0,000035</a:t>
            </a:r>
            <a:endParaRPr/>
          </a:p>
        </p:txBody>
      </p:sp>
      <p:sp>
        <p:nvSpPr>
          <p:cNvPr id="1306" name="Google Shape;1306;p47"/>
          <p:cNvSpPr txBox="1"/>
          <p:nvPr/>
        </p:nvSpPr>
        <p:spPr>
          <a:xfrm>
            <a:off x="6165704" y="2500671"/>
            <a:ext cx="30168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/>
          </a:p>
        </p:txBody>
      </p:sp>
      <p:sp>
        <p:nvSpPr>
          <p:cNvPr id="1307" name="Google Shape;1307;p47"/>
          <p:cNvSpPr txBox="1"/>
          <p:nvPr/>
        </p:nvSpPr>
        <p:spPr>
          <a:xfrm>
            <a:off x="5909513" y="2496697"/>
            <a:ext cx="36099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0,</a:t>
            </a:r>
            <a:endParaRPr/>
          </a:p>
        </p:txBody>
      </p:sp>
      <p:sp>
        <p:nvSpPr>
          <p:cNvPr id="1308" name="Google Shape;1308;p47"/>
          <p:cNvSpPr txBox="1"/>
          <p:nvPr/>
        </p:nvSpPr>
        <p:spPr>
          <a:xfrm>
            <a:off x="6171070" y="2899643"/>
            <a:ext cx="30168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/>
          </a:p>
        </p:txBody>
      </p:sp>
      <p:sp>
        <p:nvSpPr>
          <p:cNvPr id="1309" name="Google Shape;1309;p47"/>
          <p:cNvSpPr txBox="1"/>
          <p:nvPr/>
        </p:nvSpPr>
        <p:spPr>
          <a:xfrm>
            <a:off x="6432627" y="2899643"/>
            <a:ext cx="30168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/>
          </a:p>
        </p:txBody>
      </p:sp>
      <p:sp>
        <p:nvSpPr>
          <p:cNvPr id="1310" name="Google Shape;1310;p47"/>
          <p:cNvSpPr txBox="1"/>
          <p:nvPr/>
        </p:nvSpPr>
        <p:spPr>
          <a:xfrm>
            <a:off x="6694184" y="2899643"/>
            <a:ext cx="30168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4" name="Shape 1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5" name="Google Shape;1315;p48"/>
          <p:cNvGrpSpPr/>
          <p:nvPr/>
        </p:nvGrpSpPr>
        <p:grpSpPr>
          <a:xfrm>
            <a:off x="3699627" y="1094477"/>
            <a:ext cx="4540783" cy="2783794"/>
            <a:chOff x="1715066" y="1103461"/>
            <a:chExt cx="5717724" cy="3124203"/>
          </a:xfrm>
        </p:grpSpPr>
        <p:sp>
          <p:nvSpPr>
            <p:cNvPr id="1316" name="Google Shape;1316;p48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8BC145"/>
            </a:solidFill>
            <a:ln cap="flat" cmpd="sng" w="9525">
              <a:solidFill>
                <a:srgbClr val="8BC14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7" name="Google Shape;1317;p48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8BC145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18" name="Google Shape;1318;p48"/>
          <p:cNvSpPr/>
          <p:nvPr/>
        </p:nvSpPr>
        <p:spPr>
          <a:xfrm>
            <a:off x="3856212" y="3622116"/>
            <a:ext cx="4145509" cy="57815"/>
          </a:xfrm>
          <a:prstGeom prst="rect">
            <a:avLst/>
          </a:prstGeom>
          <a:solidFill>
            <a:srgbClr val="8BC145"/>
          </a:solidFill>
          <a:ln cap="flat" cmpd="sng" w="9525">
            <a:solidFill>
              <a:srgbClr val="8BC1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9" name="Google Shape;1319;p48"/>
          <p:cNvSpPr/>
          <p:nvPr/>
        </p:nvSpPr>
        <p:spPr>
          <a:xfrm>
            <a:off x="3292012" y="1302714"/>
            <a:ext cx="867138" cy="384316"/>
          </a:xfrm>
          <a:prstGeom prst="rect">
            <a:avLst/>
          </a:prstGeom>
          <a:solidFill>
            <a:srgbClr val="8BC145"/>
          </a:solidFill>
          <a:ln cap="flat" cmpd="sng" w="25400">
            <a:solidFill>
              <a:srgbClr val="8BC1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0" name="Google Shape;1320;p48"/>
          <p:cNvSpPr/>
          <p:nvPr/>
        </p:nvSpPr>
        <p:spPr>
          <a:xfrm>
            <a:off x="3369401" y="1308021"/>
            <a:ext cx="789749" cy="369332"/>
          </a:xfrm>
          <a:prstGeom prst="rect">
            <a:avLst/>
          </a:prstGeom>
          <a:noFill/>
          <a:ln cap="flat" cmpd="sng" w="9525">
            <a:solidFill>
              <a:srgbClr val="8BC1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PA</a:t>
            </a:r>
            <a:endParaRPr/>
          </a:p>
        </p:txBody>
      </p:sp>
      <p:sp>
        <p:nvSpPr>
          <p:cNvPr id="1321" name="Google Shape;1321;p48"/>
          <p:cNvSpPr txBox="1"/>
          <p:nvPr/>
        </p:nvSpPr>
        <p:spPr>
          <a:xfrm>
            <a:off x="3838501" y="1789418"/>
            <a:ext cx="4401901" cy="1189556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8BC145"/>
                </a:solidFill>
                <a:latin typeface="Arial"/>
                <a:ea typeface="Arial"/>
                <a:cs typeface="Arial"/>
                <a:sym typeface="Arial"/>
              </a:rPr>
              <a:t>Pratique autonome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8BC145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8BC145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/>
          </a:p>
        </p:txBody>
      </p:sp>
      <p:pic>
        <p:nvPicPr>
          <p:cNvPr id="1322" name="Google Shape;1322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3006" y="782283"/>
            <a:ext cx="3077099" cy="3077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7" name="Google Shape;1327;p49"/>
          <p:cNvSpPr/>
          <p:nvPr/>
        </p:nvSpPr>
        <p:spPr>
          <a:xfrm>
            <a:off x="42045" y="30972"/>
            <a:ext cx="9068963" cy="55091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8" name="Google Shape;1328;p49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noFill/>
          <a:ln cap="flat" cmpd="sng" w="76200">
            <a:solidFill>
              <a:srgbClr val="8BC1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9" name="Google Shape;1329;p49"/>
          <p:cNvSpPr txBox="1"/>
          <p:nvPr/>
        </p:nvSpPr>
        <p:spPr>
          <a:xfrm>
            <a:off x="441352" y="-12710"/>
            <a:ext cx="7919987" cy="4706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Maintenant, vous allez travailler individuellement l’exercice « Je m’entraine tout seul », page 106 du livret. Si vous réussissez, passez au défi 2 à la page 110. </a:t>
            </a:r>
            <a:endParaRPr/>
          </a:p>
        </p:txBody>
      </p:sp>
      <p:sp>
        <p:nvSpPr>
          <p:cNvPr id="1330" name="Google Shape;1330;p49"/>
          <p:cNvSpPr txBox="1"/>
          <p:nvPr/>
        </p:nvSpPr>
        <p:spPr>
          <a:xfrm>
            <a:off x="446724" y="346427"/>
            <a:ext cx="8162220" cy="31576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 ne pas oublier de fournir de l’aide aux élèves en difficulté.</a:t>
            </a:r>
            <a:endParaRPr i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331" name="Google Shape;1331;p49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2" name="Google Shape;1332;p4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013" y="330410"/>
            <a:ext cx="303838" cy="303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3" name="Google Shape;1333;p4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32968" y="1615315"/>
            <a:ext cx="7078063" cy="16290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3" name="Google Shape;683;p5"/>
          <p:cNvGrpSpPr/>
          <p:nvPr/>
        </p:nvGrpSpPr>
        <p:grpSpPr>
          <a:xfrm>
            <a:off x="338794" y="821152"/>
            <a:ext cx="8443913" cy="4028258"/>
            <a:chOff x="2159302" y="1382561"/>
            <a:chExt cx="8127697" cy="5072667"/>
          </a:xfrm>
        </p:grpSpPr>
        <p:sp>
          <p:nvSpPr>
            <p:cNvPr id="684" name="Google Shape;684;p5"/>
            <p:cNvSpPr/>
            <p:nvPr/>
          </p:nvSpPr>
          <p:spPr>
            <a:xfrm>
              <a:off x="2159302" y="1382561"/>
              <a:ext cx="8127697" cy="5072667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5" name="Google Shape;685;p5"/>
            <p:cNvSpPr/>
            <p:nvPr/>
          </p:nvSpPr>
          <p:spPr>
            <a:xfrm>
              <a:off x="2257274" y="1455217"/>
              <a:ext cx="7899097" cy="4912926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86" name="Google Shape;686;p5"/>
          <p:cNvSpPr/>
          <p:nvPr/>
        </p:nvSpPr>
        <p:spPr>
          <a:xfrm>
            <a:off x="1288099" y="1743424"/>
            <a:ext cx="5438789" cy="410753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6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/>
          </a:p>
        </p:txBody>
      </p:sp>
      <p:sp>
        <p:nvSpPr>
          <p:cNvPr id="687" name="Google Shape;687;p5"/>
          <p:cNvSpPr/>
          <p:nvPr/>
        </p:nvSpPr>
        <p:spPr>
          <a:xfrm>
            <a:off x="1288099" y="2431607"/>
            <a:ext cx="5438789" cy="451278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Pratique guidée (collective + en binôme) </a:t>
            </a:r>
            <a:endParaRPr/>
          </a:p>
        </p:txBody>
      </p:sp>
      <p:sp>
        <p:nvSpPr>
          <p:cNvPr id="688" name="Google Shape;688;p5"/>
          <p:cNvSpPr/>
          <p:nvPr/>
        </p:nvSpPr>
        <p:spPr>
          <a:xfrm>
            <a:off x="7976906" y="1760063"/>
            <a:ext cx="389706" cy="39773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9" name="Google Shape;689;p5"/>
          <p:cNvSpPr txBox="1"/>
          <p:nvPr/>
        </p:nvSpPr>
        <p:spPr>
          <a:xfrm>
            <a:off x="7049798" y="1816561"/>
            <a:ext cx="70564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/>
          </a:p>
        </p:txBody>
      </p:sp>
      <p:sp>
        <p:nvSpPr>
          <p:cNvPr id="690" name="Google Shape;690;p5"/>
          <p:cNvSpPr/>
          <p:nvPr/>
        </p:nvSpPr>
        <p:spPr>
          <a:xfrm>
            <a:off x="691017" y="1112379"/>
            <a:ext cx="296480" cy="29648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691" name="Google Shape;691;p5"/>
          <p:cNvSpPr/>
          <p:nvPr/>
        </p:nvSpPr>
        <p:spPr>
          <a:xfrm>
            <a:off x="691017" y="1810693"/>
            <a:ext cx="296480" cy="29648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692" name="Google Shape;692;p5"/>
          <p:cNvSpPr/>
          <p:nvPr/>
        </p:nvSpPr>
        <p:spPr>
          <a:xfrm>
            <a:off x="756774" y="143956"/>
            <a:ext cx="570524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Structure de la séance 6 (Tâche 3/unité 4 )</a:t>
            </a:r>
            <a:endParaRPr/>
          </a:p>
        </p:txBody>
      </p:sp>
      <p:pic>
        <p:nvPicPr>
          <p:cNvPr id="693" name="Google Shape;693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8794" y="78134"/>
            <a:ext cx="570224" cy="570224"/>
          </a:xfrm>
          <a:prstGeom prst="rect">
            <a:avLst/>
          </a:prstGeom>
          <a:noFill/>
          <a:ln>
            <a:noFill/>
          </a:ln>
        </p:spPr>
      </p:pic>
      <p:sp>
        <p:nvSpPr>
          <p:cNvPr id="694" name="Google Shape;694;p5"/>
          <p:cNvSpPr/>
          <p:nvPr/>
        </p:nvSpPr>
        <p:spPr>
          <a:xfrm>
            <a:off x="7976906" y="2458377"/>
            <a:ext cx="389706" cy="39773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5" name="Google Shape;695;p5"/>
          <p:cNvSpPr txBox="1"/>
          <p:nvPr/>
        </p:nvSpPr>
        <p:spPr>
          <a:xfrm>
            <a:off x="6998703" y="2514875"/>
            <a:ext cx="77617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10 min</a:t>
            </a:r>
            <a:endParaRPr/>
          </a:p>
        </p:txBody>
      </p:sp>
      <p:sp>
        <p:nvSpPr>
          <p:cNvPr id="696" name="Google Shape;696;p5"/>
          <p:cNvSpPr/>
          <p:nvPr/>
        </p:nvSpPr>
        <p:spPr>
          <a:xfrm>
            <a:off x="1288099" y="1055242"/>
            <a:ext cx="5438789" cy="410753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6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Ouverture de la séance </a:t>
            </a:r>
            <a:endParaRPr/>
          </a:p>
        </p:txBody>
      </p:sp>
      <p:sp>
        <p:nvSpPr>
          <p:cNvPr id="697" name="Google Shape;697;p5"/>
          <p:cNvSpPr txBox="1"/>
          <p:nvPr/>
        </p:nvSpPr>
        <p:spPr>
          <a:xfrm>
            <a:off x="7049799" y="1118247"/>
            <a:ext cx="69762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3 min</a:t>
            </a:r>
            <a:endParaRPr/>
          </a:p>
        </p:txBody>
      </p:sp>
      <p:sp>
        <p:nvSpPr>
          <p:cNvPr id="698" name="Google Shape;698;p5"/>
          <p:cNvSpPr/>
          <p:nvPr/>
        </p:nvSpPr>
        <p:spPr>
          <a:xfrm>
            <a:off x="7976906" y="1061749"/>
            <a:ext cx="389706" cy="39773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9" name="Google Shape;699;p5"/>
          <p:cNvSpPr/>
          <p:nvPr/>
        </p:nvSpPr>
        <p:spPr>
          <a:xfrm>
            <a:off x="691017" y="2509006"/>
            <a:ext cx="296480" cy="29648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700" name="Google Shape;700;p5"/>
          <p:cNvSpPr/>
          <p:nvPr/>
        </p:nvSpPr>
        <p:spPr>
          <a:xfrm>
            <a:off x="1288099" y="3160315"/>
            <a:ext cx="5438788" cy="410753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6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Pratique autonome</a:t>
            </a:r>
            <a:endParaRPr/>
          </a:p>
        </p:txBody>
      </p:sp>
      <p:sp>
        <p:nvSpPr>
          <p:cNvPr id="701" name="Google Shape;701;p5"/>
          <p:cNvSpPr/>
          <p:nvPr/>
        </p:nvSpPr>
        <p:spPr>
          <a:xfrm>
            <a:off x="7976906" y="3156691"/>
            <a:ext cx="389706" cy="39773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2" name="Google Shape;702;p5"/>
          <p:cNvSpPr txBox="1"/>
          <p:nvPr/>
        </p:nvSpPr>
        <p:spPr>
          <a:xfrm>
            <a:off x="7052203" y="3213189"/>
            <a:ext cx="70564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/>
          </a:p>
        </p:txBody>
      </p:sp>
      <p:sp>
        <p:nvSpPr>
          <p:cNvPr id="703" name="Google Shape;703;p5"/>
          <p:cNvSpPr/>
          <p:nvPr/>
        </p:nvSpPr>
        <p:spPr>
          <a:xfrm>
            <a:off x="691017" y="3207320"/>
            <a:ext cx="296480" cy="29648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704" name="Google Shape;704;p5"/>
          <p:cNvSpPr/>
          <p:nvPr/>
        </p:nvSpPr>
        <p:spPr>
          <a:xfrm>
            <a:off x="1288099" y="3939585"/>
            <a:ext cx="5438788" cy="410753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6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Clôture + consolidation </a:t>
            </a:r>
            <a:endParaRPr/>
          </a:p>
        </p:txBody>
      </p:sp>
      <p:sp>
        <p:nvSpPr>
          <p:cNvPr id="705" name="Google Shape;705;p5"/>
          <p:cNvSpPr/>
          <p:nvPr/>
        </p:nvSpPr>
        <p:spPr>
          <a:xfrm>
            <a:off x="7976906" y="3946093"/>
            <a:ext cx="389706" cy="39773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6" name="Google Shape;706;p5"/>
          <p:cNvSpPr txBox="1"/>
          <p:nvPr/>
        </p:nvSpPr>
        <p:spPr>
          <a:xfrm>
            <a:off x="7052203" y="4002591"/>
            <a:ext cx="76014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12 min</a:t>
            </a:r>
            <a:endParaRPr/>
          </a:p>
        </p:txBody>
      </p:sp>
      <p:sp>
        <p:nvSpPr>
          <p:cNvPr id="707" name="Google Shape;707;p5"/>
          <p:cNvSpPr/>
          <p:nvPr/>
        </p:nvSpPr>
        <p:spPr>
          <a:xfrm>
            <a:off x="691017" y="3996722"/>
            <a:ext cx="296480" cy="29648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7" name="Shape 1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8" name="Google Shape;1338;p50"/>
          <p:cNvSpPr/>
          <p:nvPr/>
        </p:nvSpPr>
        <p:spPr>
          <a:xfrm>
            <a:off x="42045" y="30972"/>
            <a:ext cx="9068963" cy="55091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9" name="Google Shape;1339;p50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noFill/>
          <a:ln cap="flat" cmpd="sng" w="76200">
            <a:solidFill>
              <a:srgbClr val="8BC1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340" name="Google Shape;1340;p50"/>
          <p:cNvPicPr preferRelativeResize="0"/>
          <p:nvPr/>
        </p:nvPicPr>
        <p:blipFill rotWithShape="1">
          <a:blip r:embed="rId3">
            <a:alphaModFix/>
          </a:blip>
          <a:srcRect b="43185" l="5710" r="73623" t="43112"/>
          <a:stretch/>
        </p:blipFill>
        <p:spPr>
          <a:xfrm>
            <a:off x="8627353" y="111330"/>
            <a:ext cx="392370" cy="390201"/>
          </a:xfrm>
          <a:prstGeom prst="rect">
            <a:avLst/>
          </a:prstGeom>
          <a:noFill/>
          <a:ln>
            <a:noFill/>
          </a:ln>
        </p:spPr>
      </p:pic>
      <p:sp>
        <p:nvSpPr>
          <p:cNvPr id="1341" name="Google Shape;1341;p50"/>
          <p:cNvSpPr txBox="1"/>
          <p:nvPr/>
        </p:nvSpPr>
        <p:spPr>
          <a:xfrm>
            <a:off x="506237" y="37095"/>
            <a:ext cx="462557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400"/>
              <a:buFont typeface="Calibri"/>
              <a:buNone/>
            </a:pPr>
            <a:r>
              <a:rPr b="1" lang="fr-FR" sz="140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Bravo! Voici les réponses.</a:t>
            </a:r>
            <a:r>
              <a:rPr b="1" i="0" lang="fr-FR" sz="14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342" name="Google Shape;1342;p50"/>
          <p:cNvSpPr txBox="1"/>
          <p:nvPr/>
        </p:nvSpPr>
        <p:spPr>
          <a:xfrm>
            <a:off x="535363" y="331496"/>
            <a:ext cx="8162220" cy="31576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1 élève pour répondre et anticiper les autres, puis leur demander de rédiger les réponses.</a:t>
            </a:r>
            <a:endParaRPr i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343" name="Google Shape;1343;p50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4" name="Google Shape;1344;p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013" y="330410"/>
            <a:ext cx="303838" cy="30383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45" name="Google Shape;1345;p50"/>
          <p:cNvGrpSpPr/>
          <p:nvPr/>
        </p:nvGrpSpPr>
        <p:grpSpPr>
          <a:xfrm>
            <a:off x="1077441" y="1506827"/>
            <a:ext cx="7078063" cy="1629002"/>
            <a:chOff x="1032968" y="1654061"/>
            <a:chExt cx="7078063" cy="1629002"/>
          </a:xfrm>
        </p:grpSpPr>
        <p:pic>
          <p:nvPicPr>
            <p:cNvPr id="1346" name="Google Shape;1346;p5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032968" y="1654061"/>
              <a:ext cx="7078063" cy="162900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47" name="Google Shape;1347;p50"/>
            <p:cNvSpPr txBox="1"/>
            <p:nvPr/>
          </p:nvSpPr>
          <p:spPr>
            <a:xfrm>
              <a:off x="6154592" y="2843542"/>
              <a:ext cx="30168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rgbClr val="157359"/>
                  </a:solidFill>
                  <a:latin typeface="Calibri"/>
                  <a:ea typeface="Calibri"/>
                  <a:cs typeface="Calibri"/>
                  <a:sym typeface="Calibri"/>
                </a:rPr>
                <a:t>9</a:t>
              </a:r>
              <a:endParaRPr/>
            </a:p>
          </p:txBody>
        </p:sp>
        <p:sp>
          <p:nvSpPr>
            <p:cNvPr id="1348" name="Google Shape;1348;p50"/>
            <p:cNvSpPr txBox="1"/>
            <p:nvPr/>
          </p:nvSpPr>
          <p:spPr>
            <a:xfrm>
              <a:off x="6616891" y="2840935"/>
              <a:ext cx="30168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rgbClr val="157359"/>
                  </a:solidFill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/>
            </a:p>
          </p:txBody>
        </p:sp>
        <p:sp>
          <p:nvSpPr>
            <p:cNvPr id="1349" name="Google Shape;1349;p50"/>
            <p:cNvSpPr txBox="1"/>
            <p:nvPr/>
          </p:nvSpPr>
          <p:spPr>
            <a:xfrm>
              <a:off x="7282480" y="2499992"/>
              <a:ext cx="30168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rgbClr val="323F4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sp>
          <p:nvSpPr>
            <p:cNvPr id="1350" name="Google Shape;1350;p50"/>
            <p:cNvSpPr txBox="1"/>
            <p:nvPr/>
          </p:nvSpPr>
          <p:spPr>
            <a:xfrm>
              <a:off x="7492633" y="2499992"/>
              <a:ext cx="30168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rgbClr val="323F4F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/>
            </a:p>
          </p:txBody>
        </p:sp>
        <p:sp>
          <p:nvSpPr>
            <p:cNvPr id="1351" name="Google Shape;1351;p50"/>
            <p:cNvSpPr txBox="1"/>
            <p:nvPr/>
          </p:nvSpPr>
          <p:spPr>
            <a:xfrm>
              <a:off x="7047739" y="2499992"/>
              <a:ext cx="36099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rgbClr val="EE0000"/>
                  </a:solidFill>
                  <a:latin typeface="Calibri"/>
                  <a:ea typeface="Calibri"/>
                  <a:cs typeface="Calibri"/>
                  <a:sym typeface="Calibri"/>
                </a:rPr>
                <a:t>0,</a:t>
              </a:r>
              <a:endParaRPr/>
            </a:p>
          </p:txBody>
        </p:sp>
        <p:sp>
          <p:nvSpPr>
            <p:cNvPr id="1352" name="Google Shape;1352;p50"/>
            <p:cNvSpPr txBox="1"/>
            <p:nvPr/>
          </p:nvSpPr>
          <p:spPr>
            <a:xfrm>
              <a:off x="6377422" y="2836961"/>
              <a:ext cx="36099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rgbClr val="157359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r>
                <a:rPr b="1" lang="fr-FR" sz="1800">
                  <a:solidFill>
                    <a:srgbClr val="EE0000"/>
                  </a:solidFill>
                  <a:latin typeface="Calibri"/>
                  <a:ea typeface="Calibri"/>
                  <a:cs typeface="Calibri"/>
                  <a:sym typeface="Calibri"/>
                </a:rPr>
                <a:t>,</a:t>
              </a:r>
              <a:endParaRPr/>
            </a:p>
          </p:txBody>
        </p:sp>
        <p:sp>
          <p:nvSpPr>
            <p:cNvPr id="1353" name="Google Shape;1353;p50"/>
            <p:cNvSpPr txBox="1"/>
            <p:nvPr/>
          </p:nvSpPr>
          <p:spPr>
            <a:xfrm>
              <a:off x="6838754" y="2844909"/>
              <a:ext cx="30168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rgbClr val="157359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/>
            </a:p>
          </p:txBody>
        </p:sp>
        <p:sp>
          <p:nvSpPr>
            <p:cNvPr id="1354" name="Google Shape;1354;p50"/>
            <p:cNvSpPr txBox="1"/>
            <p:nvPr/>
          </p:nvSpPr>
          <p:spPr>
            <a:xfrm>
              <a:off x="7047739" y="2844909"/>
              <a:ext cx="30168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rgbClr val="157359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/>
            </a:p>
          </p:txBody>
        </p:sp>
        <p:sp>
          <p:nvSpPr>
            <p:cNvPr id="1355" name="Google Shape;1355;p50"/>
            <p:cNvSpPr txBox="1"/>
            <p:nvPr/>
          </p:nvSpPr>
          <p:spPr>
            <a:xfrm>
              <a:off x="7700451" y="2499992"/>
              <a:ext cx="30168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rgbClr val="323F4F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/>
            </a:p>
          </p:txBody>
        </p:sp>
        <p:sp>
          <p:nvSpPr>
            <p:cNvPr id="1356" name="Google Shape;1356;p50"/>
            <p:cNvSpPr txBox="1"/>
            <p:nvPr/>
          </p:nvSpPr>
          <p:spPr>
            <a:xfrm>
              <a:off x="2546355" y="2408324"/>
              <a:ext cx="545342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rgbClr val="323F4F"/>
                  </a:solidFill>
                  <a:latin typeface="Calibri"/>
                  <a:ea typeface="Calibri"/>
                  <a:cs typeface="Calibri"/>
                  <a:sym typeface="Calibri"/>
                </a:rPr>
                <a:t>cm</a:t>
              </a:r>
              <a:r>
                <a:rPr b="1" baseline="30000" lang="fr-FR" sz="1800">
                  <a:solidFill>
                    <a:srgbClr val="323F4F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/>
            </a:p>
          </p:txBody>
        </p:sp>
        <p:sp>
          <p:nvSpPr>
            <p:cNvPr id="1357" name="Google Shape;1357;p50"/>
            <p:cNvSpPr txBox="1"/>
            <p:nvPr/>
          </p:nvSpPr>
          <p:spPr>
            <a:xfrm>
              <a:off x="1700964" y="2820295"/>
              <a:ext cx="57419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rgbClr val="157359"/>
                  </a:solidFill>
                  <a:latin typeface="Calibri"/>
                  <a:ea typeface="Calibri"/>
                  <a:cs typeface="Calibri"/>
                  <a:sym typeface="Calibri"/>
                </a:rPr>
                <a:t>dm</a:t>
              </a:r>
              <a:r>
                <a:rPr b="1" baseline="30000" lang="fr-FR" sz="1800">
                  <a:solidFill>
                    <a:srgbClr val="157359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/>
            </a:p>
          </p:txBody>
        </p:sp>
      </p:grp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1" name="Shape 1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2" name="Google Shape;1362;p51"/>
          <p:cNvGrpSpPr/>
          <p:nvPr/>
        </p:nvGrpSpPr>
        <p:grpSpPr>
          <a:xfrm>
            <a:off x="3699627" y="1094477"/>
            <a:ext cx="4540783" cy="2783794"/>
            <a:chOff x="1715066" y="1103461"/>
            <a:chExt cx="5717724" cy="3124203"/>
          </a:xfrm>
        </p:grpSpPr>
        <p:sp>
          <p:nvSpPr>
            <p:cNvPr id="1363" name="Google Shape;1363;p51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A98FC3"/>
            </a:solidFill>
            <a:ln cap="flat" cmpd="sng" w="9525">
              <a:solidFill>
                <a:srgbClr val="A98FC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4" name="Google Shape;1364;p51"/>
            <p:cNvSpPr/>
            <p:nvPr/>
          </p:nvSpPr>
          <p:spPr>
            <a:xfrm>
              <a:off x="1802505" y="1179663"/>
              <a:ext cx="5542845" cy="2971799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A98FC3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65" name="Google Shape;1365;p51"/>
          <p:cNvSpPr/>
          <p:nvPr/>
        </p:nvSpPr>
        <p:spPr>
          <a:xfrm>
            <a:off x="3856212" y="3622116"/>
            <a:ext cx="4145509" cy="57815"/>
          </a:xfrm>
          <a:prstGeom prst="rect">
            <a:avLst/>
          </a:prstGeom>
          <a:solidFill>
            <a:srgbClr val="A98FC3"/>
          </a:solidFill>
          <a:ln cap="flat" cmpd="sng" w="9525">
            <a:solidFill>
              <a:srgbClr val="A98F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6" name="Google Shape;1366;p51"/>
          <p:cNvSpPr/>
          <p:nvPr/>
        </p:nvSpPr>
        <p:spPr>
          <a:xfrm>
            <a:off x="3292012" y="1302714"/>
            <a:ext cx="867138" cy="384316"/>
          </a:xfrm>
          <a:prstGeom prst="rect">
            <a:avLst/>
          </a:prstGeom>
          <a:solidFill>
            <a:srgbClr val="A98FC3"/>
          </a:solidFill>
          <a:ln cap="flat" cmpd="sng" w="25400">
            <a:solidFill>
              <a:srgbClr val="A98F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7" name="Google Shape;1367;p51"/>
          <p:cNvSpPr/>
          <p:nvPr/>
        </p:nvSpPr>
        <p:spPr>
          <a:xfrm>
            <a:off x="3369401" y="1308021"/>
            <a:ext cx="789749" cy="369332"/>
          </a:xfrm>
          <a:prstGeom prst="rect">
            <a:avLst/>
          </a:prstGeom>
          <a:noFill/>
          <a:ln cap="flat" cmpd="sng" w="9525">
            <a:solidFill>
              <a:srgbClr val="A98F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/>
          </a:p>
        </p:txBody>
      </p:sp>
      <p:sp>
        <p:nvSpPr>
          <p:cNvPr id="1368" name="Google Shape;1368;p51"/>
          <p:cNvSpPr txBox="1"/>
          <p:nvPr/>
        </p:nvSpPr>
        <p:spPr>
          <a:xfrm>
            <a:off x="3799320" y="1580396"/>
            <a:ext cx="4401901" cy="1950021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A98FC3"/>
                </a:solidFill>
                <a:latin typeface="Arial"/>
                <a:ea typeface="Arial"/>
                <a:cs typeface="Arial"/>
                <a:sym typeface="Arial"/>
              </a:rPr>
              <a:t>Clôture de la </a:t>
            </a:r>
            <a:endParaRPr/>
          </a:p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A98FC3"/>
                </a:solidFill>
                <a:latin typeface="Arial"/>
                <a:ea typeface="Arial"/>
                <a:cs typeface="Arial"/>
                <a:sym typeface="Arial"/>
              </a:rPr>
              <a:t>tâche 1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98FC3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A98FC3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/>
          </a:p>
        </p:txBody>
      </p:sp>
      <p:pic>
        <p:nvPicPr>
          <p:cNvPr descr="Image générée" id="1369" name="Google Shape;1369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7493" y="1062788"/>
            <a:ext cx="2888584" cy="28885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3" name="Shape 1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4" name="Google Shape;1374;p52"/>
          <p:cNvSpPr txBox="1"/>
          <p:nvPr>
            <p:ph type="title"/>
          </p:nvPr>
        </p:nvSpPr>
        <p:spPr>
          <a:xfrm>
            <a:off x="308680" y="68021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1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C’est la fin de la première partie de notre séance. Qui peut me rappeler ce qu'on a appris?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ver la main - Icônes mains et gestes gratuites" id="1375" name="Google Shape;1375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22935" y="261755"/>
            <a:ext cx="443757" cy="44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6" name="Google Shape;1376;p52"/>
          <p:cNvSpPr txBox="1"/>
          <p:nvPr/>
        </p:nvSpPr>
        <p:spPr>
          <a:xfrm>
            <a:off x="682594" y="261755"/>
            <a:ext cx="8162220" cy="31576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au hasard 2 ou 3 élèves pour répondre.</a:t>
            </a:r>
            <a:endParaRPr i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7" name="Google Shape;1377;p52"/>
          <p:cNvSpPr/>
          <p:nvPr/>
        </p:nvSpPr>
        <p:spPr>
          <a:xfrm>
            <a:off x="4495803" y="2286192"/>
            <a:ext cx="152403" cy="152403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8" name="Google Shape;1378;p52"/>
          <p:cNvSpPr txBox="1"/>
          <p:nvPr/>
        </p:nvSpPr>
        <p:spPr>
          <a:xfrm>
            <a:off x="1829513" y="2295982"/>
            <a:ext cx="6074626" cy="68476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Réaliser des conversions d’unités de volume en utilisant le tableau de conversion.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9" name="Google Shape;1379;p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4190" y="2234923"/>
            <a:ext cx="781019" cy="7810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3" name="Shape 1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4" name="Google Shape;1384;p53"/>
          <p:cNvSpPr txBox="1"/>
          <p:nvPr/>
        </p:nvSpPr>
        <p:spPr>
          <a:xfrm>
            <a:off x="508257" y="36790"/>
            <a:ext cx="7946071" cy="3157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Alors, qui peut me rappeler comment on a fait pour réaliser cette tâche?</a:t>
            </a:r>
            <a:endParaRPr/>
          </a:p>
        </p:txBody>
      </p:sp>
      <p:pic>
        <p:nvPicPr>
          <p:cNvPr descr="Lever la main - Icônes mains et gestes gratuites" id="1385" name="Google Shape;1385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07437" y="340381"/>
            <a:ext cx="443757" cy="44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6" name="Google Shape;1386;p53"/>
          <p:cNvSpPr txBox="1"/>
          <p:nvPr/>
        </p:nvSpPr>
        <p:spPr>
          <a:xfrm>
            <a:off x="527614" y="352555"/>
            <a:ext cx="8162220" cy="22496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au hasard 2 ou 3 élèves pour répondre.</a:t>
            </a:r>
            <a:endParaRPr i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7" name="Google Shape;1387;p53"/>
          <p:cNvSpPr/>
          <p:nvPr/>
        </p:nvSpPr>
        <p:spPr>
          <a:xfrm>
            <a:off x="324653" y="1232538"/>
            <a:ext cx="468000" cy="468000"/>
          </a:xfrm>
          <a:prstGeom prst="ellipse">
            <a:avLst/>
          </a:prstGeom>
          <a:solidFill>
            <a:schemeClr val="accent1"/>
          </a:solidFill>
          <a:ln cap="flat" cmpd="sng" w="19050">
            <a:solidFill>
              <a:srgbClr val="0F465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1388" name="Google Shape;1388;p53"/>
          <p:cNvSpPr txBox="1"/>
          <p:nvPr/>
        </p:nvSpPr>
        <p:spPr>
          <a:xfrm>
            <a:off x="783173" y="1233924"/>
            <a:ext cx="680456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Identifier l’unité à convertir et l’unité demandée;</a:t>
            </a:r>
            <a:endParaRPr/>
          </a:p>
        </p:txBody>
      </p:sp>
      <p:sp>
        <p:nvSpPr>
          <p:cNvPr id="1389" name="Google Shape;1389;p53"/>
          <p:cNvSpPr/>
          <p:nvPr/>
        </p:nvSpPr>
        <p:spPr>
          <a:xfrm>
            <a:off x="324653" y="2099642"/>
            <a:ext cx="468000" cy="468000"/>
          </a:xfrm>
          <a:prstGeom prst="ellipse">
            <a:avLst/>
          </a:prstGeom>
          <a:solidFill>
            <a:schemeClr val="accent1"/>
          </a:solidFill>
          <a:ln cap="flat" cmpd="sng" w="19050">
            <a:solidFill>
              <a:srgbClr val="0F465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1390" name="Google Shape;1390;p53"/>
          <p:cNvSpPr txBox="1"/>
          <p:nvPr/>
        </p:nvSpPr>
        <p:spPr>
          <a:xfrm>
            <a:off x="827260" y="2099640"/>
            <a:ext cx="756566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Placer le nombre à convertir dans le tableau de conversion;</a:t>
            </a:r>
            <a:endParaRPr/>
          </a:p>
        </p:txBody>
      </p:sp>
      <p:sp>
        <p:nvSpPr>
          <p:cNvPr id="1391" name="Google Shape;1391;p53"/>
          <p:cNvSpPr/>
          <p:nvPr/>
        </p:nvSpPr>
        <p:spPr>
          <a:xfrm>
            <a:off x="324653" y="2974013"/>
            <a:ext cx="468000" cy="468000"/>
          </a:xfrm>
          <a:prstGeom prst="ellipse">
            <a:avLst/>
          </a:prstGeom>
          <a:solidFill>
            <a:schemeClr val="accent1"/>
          </a:solidFill>
          <a:ln cap="flat" cmpd="sng" w="19050">
            <a:solidFill>
              <a:srgbClr val="0F465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392" name="Google Shape;1392;p53"/>
          <p:cNvSpPr txBox="1"/>
          <p:nvPr/>
        </p:nvSpPr>
        <p:spPr>
          <a:xfrm>
            <a:off x="809915" y="2966744"/>
            <a:ext cx="753687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Déplacer la virgule jusqu’à la colonne de l’unité demandée;</a:t>
            </a:r>
            <a:endParaRPr/>
          </a:p>
        </p:txBody>
      </p:sp>
      <p:sp>
        <p:nvSpPr>
          <p:cNvPr id="1393" name="Google Shape;1393;p53"/>
          <p:cNvSpPr/>
          <p:nvPr/>
        </p:nvSpPr>
        <p:spPr>
          <a:xfrm>
            <a:off x="324653" y="3743840"/>
            <a:ext cx="468000" cy="468000"/>
          </a:xfrm>
          <a:prstGeom prst="ellipse">
            <a:avLst/>
          </a:prstGeom>
          <a:solidFill>
            <a:schemeClr val="accent1"/>
          </a:solidFill>
          <a:ln cap="flat" cmpd="sng" w="19050">
            <a:solidFill>
              <a:srgbClr val="0F465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1394" name="Google Shape;1394;p53"/>
          <p:cNvSpPr txBox="1"/>
          <p:nvPr/>
        </p:nvSpPr>
        <p:spPr>
          <a:xfrm>
            <a:off x="783173" y="3745715"/>
            <a:ext cx="643766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Ajouter des zéros si nécessaire puis lire le résultat.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8" name="Shape 1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9" name="Google Shape;1399;p54"/>
          <p:cNvGrpSpPr/>
          <p:nvPr/>
        </p:nvGrpSpPr>
        <p:grpSpPr>
          <a:xfrm>
            <a:off x="3699627" y="1094477"/>
            <a:ext cx="4540783" cy="2783794"/>
            <a:chOff x="1715066" y="1103461"/>
            <a:chExt cx="5717724" cy="3124203"/>
          </a:xfrm>
        </p:grpSpPr>
        <p:sp>
          <p:nvSpPr>
            <p:cNvPr id="1400" name="Google Shape;1400;p54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54AFE9"/>
            </a:solidFill>
            <a:ln cap="flat" cmpd="sng" w="9525">
              <a:solidFill>
                <a:srgbClr val="54AFE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1" name="Google Shape;1401;p54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54AFE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02" name="Google Shape;1402;p54"/>
          <p:cNvSpPr/>
          <p:nvPr/>
        </p:nvSpPr>
        <p:spPr>
          <a:xfrm>
            <a:off x="3856212" y="3622116"/>
            <a:ext cx="4145509" cy="57815"/>
          </a:xfrm>
          <a:prstGeom prst="rect">
            <a:avLst/>
          </a:prstGeom>
          <a:solidFill>
            <a:srgbClr val="54AFE9"/>
          </a:solidFill>
          <a:ln cap="flat" cmpd="sng" w="9525">
            <a:solidFill>
              <a:srgbClr val="54AF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3" name="Google Shape;1403;p54"/>
          <p:cNvSpPr/>
          <p:nvPr/>
        </p:nvSpPr>
        <p:spPr>
          <a:xfrm>
            <a:off x="3292012" y="1302714"/>
            <a:ext cx="867138" cy="384316"/>
          </a:xfrm>
          <a:prstGeom prst="rect">
            <a:avLst/>
          </a:prstGeom>
          <a:solidFill>
            <a:srgbClr val="54AFE9"/>
          </a:solidFill>
          <a:ln cap="flat" cmpd="sng" w="25400">
            <a:solidFill>
              <a:srgbClr val="54AF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4" name="Google Shape;1404;p54"/>
          <p:cNvSpPr/>
          <p:nvPr/>
        </p:nvSpPr>
        <p:spPr>
          <a:xfrm>
            <a:off x="3351780" y="1310206"/>
            <a:ext cx="789749" cy="369332"/>
          </a:xfrm>
          <a:prstGeom prst="rect">
            <a:avLst/>
          </a:prstGeom>
          <a:noFill/>
          <a:ln cap="flat" cmpd="sng" w="9525">
            <a:solidFill>
              <a:srgbClr val="54AF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/>
          </a:p>
        </p:txBody>
      </p:sp>
      <p:sp>
        <p:nvSpPr>
          <p:cNvPr id="1405" name="Google Shape;1405;p54"/>
          <p:cNvSpPr txBox="1"/>
          <p:nvPr/>
        </p:nvSpPr>
        <p:spPr>
          <a:xfrm>
            <a:off x="3860918" y="1516642"/>
            <a:ext cx="4401901" cy="1950021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Ouverture de la tâche 2 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4AFE9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 b="1" i="0" sz="3600" u="none" cap="none" strike="noStrike">
              <a:solidFill>
                <a:srgbClr val="54AFE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06" name="Google Shape;1406;p54"/>
          <p:cNvGrpSpPr/>
          <p:nvPr/>
        </p:nvGrpSpPr>
        <p:grpSpPr>
          <a:xfrm>
            <a:off x="216781" y="1403749"/>
            <a:ext cx="2960370" cy="2189798"/>
            <a:chOff x="2136532" y="1667303"/>
            <a:chExt cx="7127574" cy="5120358"/>
          </a:xfrm>
        </p:grpSpPr>
        <p:pic>
          <p:nvPicPr>
            <p:cNvPr id="1407" name="Google Shape;1407;p5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845293" y="1667303"/>
              <a:ext cx="4418813" cy="249145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08" name="Google Shape;1408;p5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136532" y="1740877"/>
              <a:ext cx="5046784" cy="504678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2" name="Shape 1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" name="Google Shape;1413;p55"/>
          <p:cNvSpPr txBox="1"/>
          <p:nvPr/>
        </p:nvSpPr>
        <p:spPr>
          <a:xfrm>
            <a:off x="508537" y="318917"/>
            <a:ext cx="6421954" cy="2862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trois élèves au hasard pour répondre.</a:t>
            </a:r>
            <a:endParaRPr/>
          </a:p>
        </p:txBody>
      </p:sp>
      <p:sp>
        <p:nvSpPr>
          <p:cNvPr id="1414" name="Google Shape;1414;p55"/>
          <p:cNvSpPr txBox="1"/>
          <p:nvPr/>
        </p:nvSpPr>
        <p:spPr>
          <a:xfrm>
            <a:off x="542113" y="0"/>
            <a:ext cx="846240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Commençons notre séance !  Alors les champions, qui peut me rappeler le tableau de conversion des volumes? </a:t>
            </a:r>
            <a:endParaRPr/>
          </a:p>
        </p:txBody>
      </p:sp>
      <p:pic>
        <p:nvPicPr>
          <p:cNvPr descr="Lever la main - Icônes mains et gestes gratuites" id="1415" name="Google Shape;1415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33524" y="1728061"/>
            <a:ext cx="1676952" cy="151108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Dessin animé, clipart, Animation, illustration&#10;&#10;Description générée automatiquement" id="1416" name="Google Shape;1416;p55"/>
          <p:cNvPicPr preferRelativeResize="0"/>
          <p:nvPr/>
        </p:nvPicPr>
        <p:blipFill rotWithShape="1">
          <a:blip r:embed="rId4">
            <a:alphaModFix/>
          </a:blip>
          <a:srcRect b="23864" l="18242" r="18458" t="9344"/>
          <a:stretch/>
        </p:blipFill>
        <p:spPr>
          <a:xfrm>
            <a:off x="12041" y="339515"/>
            <a:ext cx="341202" cy="3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0" name="Shape 1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1" name="Google Shape;1421;p56"/>
          <p:cNvSpPr txBox="1"/>
          <p:nvPr/>
        </p:nvSpPr>
        <p:spPr>
          <a:xfrm>
            <a:off x="542113" y="0"/>
            <a:ext cx="846240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Très bien ! Voici le tableau de conversion des volumes. </a:t>
            </a:r>
            <a:endParaRPr/>
          </a:p>
        </p:txBody>
      </p:sp>
      <p:pic>
        <p:nvPicPr>
          <p:cNvPr id="1422" name="Google Shape;1422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6533" y="192033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3" name="Google Shape;1423;p56"/>
          <p:cNvSpPr txBox="1"/>
          <p:nvPr/>
        </p:nvSpPr>
        <p:spPr>
          <a:xfrm>
            <a:off x="508537" y="318917"/>
            <a:ext cx="6421954" cy="2862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Expliquer de nouveau le tableau de conversion des volumes.</a:t>
            </a:r>
            <a:endParaRPr/>
          </a:p>
        </p:txBody>
      </p:sp>
      <p:sp>
        <p:nvSpPr>
          <p:cNvPr id="1424" name="Google Shape;1424;p56"/>
          <p:cNvSpPr/>
          <p:nvPr/>
        </p:nvSpPr>
        <p:spPr>
          <a:xfrm>
            <a:off x="1838885" y="1698037"/>
            <a:ext cx="1552971" cy="340519"/>
          </a:xfrm>
          <a:prstGeom prst="roundRect">
            <a:avLst>
              <a:gd fmla="val 16667" name="adj"/>
            </a:avLst>
          </a:prstGeom>
          <a:solidFill>
            <a:srgbClr val="FAE2D5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Multiples 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5" name="Google Shape;1425;p56"/>
          <p:cNvSpPr/>
          <p:nvPr/>
        </p:nvSpPr>
        <p:spPr>
          <a:xfrm>
            <a:off x="5375971" y="1720565"/>
            <a:ext cx="2211339" cy="340519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Sous-multiples 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6" name="Google Shape;1426;p56"/>
          <p:cNvSpPr/>
          <p:nvPr/>
        </p:nvSpPr>
        <p:spPr>
          <a:xfrm>
            <a:off x="3825566" y="1323349"/>
            <a:ext cx="1434854" cy="681038"/>
          </a:xfrm>
          <a:prstGeom prst="roundRect">
            <a:avLst>
              <a:gd fmla="val 16667" name="adj"/>
            </a:avLst>
          </a:prstGeom>
          <a:solidFill>
            <a:srgbClr val="C7EDFC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Unité principale 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7" name="Google Shape;1427;p56"/>
          <p:cNvSpPr/>
          <p:nvPr/>
        </p:nvSpPr>
        <p:spPr>
          <a:xfrm rot="5400000">
            <a:off x="2444646" y="890482"/>
            <a:ext cx="340520" cy="2843062"/>
          </a:xfrm>
          <a:prstGeom prst="leftBrace">
            <a:avLst>
              <a:gd fmla="val 39991" name="adj1"/>
              <a:gd fmla="val 50000" name="adj2"/>
            </a:avLst>
          </a:prstGeom>
          <a:noFill/>
          <a:ln cap="flat" cmpd="sng" w="19050">
            <a:solidFill>
              <a:srgbClr val="F2A98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8" name="Google Shape;1428;p56"/>
          <p:cNvSpPr/>
          <p:nvPr/>
        </p:nvSpPr>
        <p:spPr>
          <a:xfrm rot="5400000">
            <a:off x="6270431" y="885024"/>
            <a:ext cx="340520" cy="2853977"/>
          </a:xfrm>
          <a:prstGeom prst="leftBrace">
            <a:avLst>
              <a:gd fmla="val 39991" name="adj1"/>
              <a:gd fmla="val 50000" name="adj2"/>
            </a:avLst>
          </a:prstGeom>
          <a:noFill/>
          <a:ln cap="flat" cmpd="sng" w="19050">
            <a:solidFill>
              <a:srgbClr val="8CD87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9" name="Google Shape;1429;p56"/>
          <p:cNvSpPr/>
          <p:nvPr/>
        </p:nvSpPr>
        <p:spPr>
          <a:xfrm>
            <a:off x="4373829" y="2038556"/>
            <a:ext cx="338328" cy="470514"/>
          </a:xfrm>
          <a:prstGeom prst="down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8D748A"/>
              </a:gs>
              <a:gs pos="50000">
                <a:srgbClr val="CCA8C7"/>
              </a:gs>
              <a:gs pos="100000">
                <a:srgbClr val="F4CAEF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430" name="Google Shape;1430;p56"/>
          <p:cNvGraphicFramePr/>
          <p:nvPr/>
        </p:nvGraphicFramePr>
        <p:xfrm>
          <a:off x="1131375" y="265698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{B1C7F205-9BD0-452F-BE48-4580FC4BDC8E}</a:tableStyleId>
              </a:tblPr>
              <a:tblGrid>
                <a:gridCol w="320775"/>
                <a:gridCol w="320775"/>
                <a:gridCol w="320775"/>
                <a:gridCol w="320775"/>
                <a:gridCol w="320775"/>
                <a:gridCol w="320775"/>
                <a:gridCol w="320775"/>
                <a:gridCol w="320775"/>
                <a:gridCol w="320775"/>
                <a:gridCol w="320775"/>
                <a:gridCol w="320775"/>
                <a:gridCol w="320775"/>
                <a:gridCol w="320775"/>
                <a:gridCol w="320775"/>
                <a:gridCol w="320775"/>
                <a:gridCol w="320775"/>
                <a:gridCol w="320775"/>
                <a:gridCol w="320775"/>
                <a:gridCol w="320775"/>
                <a:gridCol w="320775"/>
                <a:gridCol w="320775"/>
              </a:tblGrid>
              <a:tr h="37085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fr-FR" sz="2400" u="none" cap="none" strike="noStrike">
                          <a:solidFill>
                            <a:schemeClr val="dk1"/>
                          </a:solidFill>
                        </a:rPr>
                        <a:t>km</a:t>
                      </a:r>
                      <a:r>
                        <a:rPr baseline="30000" lang="fr-FR" sz="24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BEF2C7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fr-FR" sz="2400" u="none" cap="none" strike="noStrike">
                          <a:solidFill>
                            <a:schemeClr val="dk1"/>
                          </a:solidFill>
                        </a:rPr>
                        <a:t>hm</a:t>
                      </a:r>
                      <a:r>
                        <a:rPr baseline="30000" lang="fr-FR" sz="24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BEF2C7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fr-FR" sz="2400" u="none" cap="none" strike="noStrike">
                          <a:solidFill>
                            <a:schemeClr val="dk1"/>
                          </a:solidFill>
                        </a:rPr>
                        <a:t>dam</a:t>
                      </a:r>
                      <a:r>
                        <a:rPr baseline="30000" lang="fr-FR" sz="24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BEF2C7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E0000"/>
                        </a:buClr>
                        <a:buSzPts val="2400"/>
                        <a:buFont typeface="Arial"/>
                        <a:buNone/>
                      </a:pPr>
                      <a:r>
                        <a:rPr lang="fr-FR" sz="2400" u="none" cap="none" strike="noStrike">
                          <a:solidFill>
                            <a:srgbClr val="EE0000"/>
                          </a:solidFill>
                        </a:rPr>
                        <a:t>m</a:t>
                      </a:r>
                      <a:r>
                        <a:rPr baseline="30000" lang="fr-FR" sz="2400" u="none" cap="none" strike="noStrike">
                          <a:solidFill>
                            <a:srgbClr val="EE000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BEF2C7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fr-FR" sz="2400" u="none" cap="none" strike="noStrike">
                          <a:solidFill>
                            <a:schemeClr val="dk1"/>
                          </a:solidFill>
                        </a:rPr>
                        <a:t>dm</a:t>
                      </a:r>
                      <a:r>
                        <a:rPr baseline="30000" lang="fr-FR" sz="24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BEF2C7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fr-FR" sz="2400" u="none" cap="none" strike="noStrike">
                          <a:solidFill>
                            <a:schemeClr val="dk1"/>
                          </a:solidFill>
                        </a:rPr>
                        <a:t>cm</a:t>
                      </a:r>
                      <a:r>
                        <a:rPr baseline="30000" lang="fr-FR" sz="24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BEF2C7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fr-FR" sz="2400" u="none" cap="none" strike="noStrike">
                          <a:solidFill>
                            <a:schemeClr val="dk1"/>
                          </a:solidFill>
                        </a:rPr>
                        <a:t>mm</a:t>
                      </a:r>
                      <a:r>
                        <a:rPr baseline="30000" lang="fr-FR" sz="24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BEF2C7"/>
                    </a:solidFill>
                  </a:tcPr>
                </a:tc>
                <a:tc hMerge="1"/>
                <a:tc h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D86CCC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57"/>
          <p:cNvSpPr txBox="1"/>
          <p:nvPr/>
        </p:nvSpPr>
        <p:spPr>
          <a:xfrm>
            <a:off x="503368" y="7749"/>
            <a:ext cx="846240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Maintenant, quelles sont les étapes à suivre pour convertir un volume en une unité différente ?</a:t>
            </a:r>
            <a:endParaRPr/>
          </a:p>
        </p:txBody>
      </p:sp>
      <p:sp>
        <p:nvSpPr>
          <p:cNvPr id="1436" name="Google Shape;1436;p57"/>
          <p:cNvSpPr txBox="1"/>
          <p:nvPr/>
        </p:nvSpPr>
        <p:spPr>
          <a:xfrm>
            <a:off x="508537" y="311168"/>
            <a:ext cx="6421954" cy="2862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3 élèves au hasard pour répondre.</a:t>
            </a:r>
            <a:endParaRPr/>
          </a:p>
        </p:txBody>
      </p:sp>
      <p:pic>
        <p:nvPicPr>
          <p:cNvPr descr="Lever la main - Icônes mains et gestes gratuites" id="1437" name="Google Shape;1437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33524" y="1728061"/>
            <a:ext cx="1676952" cy="15110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1" name="Shape 1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2" name="Google Shape;1442;p58"/>
          <p:cNvSpPr txBox="1"/>
          <p:nvPr/>
        </p:nvSpPr>
        <p:spPr>
          <a:xfrm>
            <a:off x="542113" y="0"/>
            <a:ext cx="846240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Bravo! Les étapes à suivre sont: </a:t>
            </a:r>
            <a:endParaRPr/>
          </a:p>
        </p:txBody>
      </p:sp>
      <p:pic>
        <p:nvPicPr>
          <p:cNvPr id="1443" name="Google Shape;1443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6533" y="192033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4" name="Google Shape;1444;p58"/>
          <p:cNvSpPr txBox="1"/>
          <p:nvPr/>
        </p:nvSpPr>
        <p:spPr>
          <a:xfrm>
            <a:off x="508537" y="318917"/>
            <a:ext cx="6421954" cy="2862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Expliquer de nouveau les étapes de conversion.</a:t>
            </a:r>
            <a:endParaRPr/>
          </a:p>
        </p:txBody>
      </p:sp>
      <p:sp>
        <p:nvSpPr>
          <p:cNvPr id="1445" name="Google Shape;1445;p58"/>
          <p:cNvSpPr/>
          <p:nvPr/>
        </p:nvSpPr>
        <p:spPr>
          <a:xfrm>
            <a:off x="508537" y="1232538"/>
            <a:ext cx="468000" cy="468000"/>
          </a:xfrm>
          <a:prstGeom prst="ellipse">
            <a:avLst/>
          </a:prstGeom>
          <a:solidFill>
            <a:schemeClr val="accent1"/>
          </a:solidFill>
          <a:ln cap="flat" cmpd="sng" w="19050">
            <a:solidFill>
              <a:srgbClr val="0F465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1446" name="Google Shape;1446;p58"/>
          <p:cNvSpPr txBox="1"/>
          <p:nvPr/>
        </p:nvSpPr>
        <p:spPr>
          <a:xfrm>
            <a:off x="967057" y="1233924"/>
            <a:ext cx="680456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Identifier l’unité à convertir et l’unité demandée;</a:t>
            </a:r>
            <a:endParaRPr/>
          </a:p>
        </p:txBody>
      </p:sp>
      <p:sp>
        <p:nvSpPr>
          <p:cNvPr id="1447" name="Google Shape;1447;p58"/>
          <p:cNvSpPr/>
          <p:nvPr/>
        </p:nvSpPr>
        <p:spPr>
          <a:xfrm>
            <a:off x="508537" y="2099642"/>
            <a:ext cx="468000" cy="468000"/>
          </a:xfrm>
          <a:prstGeom prst="ellipse">
            <a:avLst/>
          </a:prstGeom>
          <a:solidFill>
            <a:schemeClr val="accent1"/>
          </a:solidFill>
          <a:ln cap="flat" cmpd="sng" w="19050">
            <a:solidFill>
              <a:srgbClr val="0F465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1448" name="Google Shape;1448;p58"/>
          <p:cNvSpPr txBox="1"/>
          <p:nvPr/>
        </p:nvSpPr>
        <p:spPr>
          <a:xfrm>
            <a:off x="1011144" y="2099640"/>
            <a:ext cx="756886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placer le nombre à convertir dans le tableau de conversion;</a:t>
            </a:r>
            <a:endParaRPr/>
          </a:p>
        </p:txBody>
      </p:sp>
      <p:sp>
        <p:nvSpPr>
          <p:cNvPr id="1449" name="Google Shape;1449;p58"/>
          <p:cNvSpPr/>
          <p:nvPr/>
        </p:nvSpPr>
        <p:spPr>
          <a:xfrm>
            <a:off x="508537" y="2974013"/>
            <a:ext cx="468000" cy="468000"/>
          </a:xfrm>
          <a:prstGeom prst="ellipse">
            <a:avLst/>
          </a:prstGeom>
          <a:solidFill>
            <a:schemeClr val="accent1"/>
          </a:solidFill>
          <a:ln cap="flat" cmpd="sng" w="19050">
            <a:solidFill>
              <a:srgbClr val="0F465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450" name="Google Shape;1450;p58"/>
          <p:cNvSpPr txBox="1"/>
          <p:nvPr/>
        </p:nvSpPr>
        <p:spPr>
          <a:xfrm>
            <a:off x="993799" y="2966744"/>
            <a:ext cx="753687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Déplacer la virgule jusqu’à la colonne de l’unité demandée;</a:t>
            </a:r>
            <a:endParaRPr/>
          </a:p>
        </p:txBody>
      </p:sp>
      <p:sp>
        <p:nvSpPr>
          <p:cNvPr id="1451" name="Google Shape;1451;p58"/>
          <p:cNvSpPr/>
          <p:nvPr/>
        </p:nvSpPr>
        <p:spPr>
          <a:xfrm>
            <a:off x="508537" y="3743840"/>
            <a:ext cx="468000" cy="468000"/>
          </a:xfrm>
          <a:prstGeom prst="ellipse">
            <a:avLst/>
          </a:prstGeom>
          <a:solidFill>
            <a:schemeClr val="accent1"/>
          </a:solidFill>
          <a:ln cap="flat" cmpd="sng" w="19050">
            <a:solidFill>
              <a:srgbClr val="0F465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1452" name="Google Shape;1452;p58"/>
          <p:cNvSpPr txBox="1"/>
          <p:nvPr/>
        </p:nvSpPr>
        <p:spPr>
          <a:xfrm>
            <a:off x="967057" y="3745715"/>
            <a:ext cx="643766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Ajouter des zéros si nécessaire puis lire le résultat.</a:t>
            </a:r>
            <a:endParaRPr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6" name="Shape 1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oint d’interrogation 3d point rouge d’interrogation demandant signe de ponctuation isolée sur fond blanc - point d interrogation photos et images de collection" id="1457" name="Google Shape;1457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71501" y="1651385"/>
            <a:ext cx="366325" cy="366325"/>
          </a:xfrm>
          <a:prstGeom prst="rect">
            <a:avLst/>
          </a:prstGeom>
          <a:noFill/>
          <a:ln>
            <a:noFill/>
          </a:ln>
        </p:spPr>
      </p:pic>
      <p:sp>
        <p:nvSpPr>
          <p:cNvPr id="1458" name="Google Shape;1458;p59"/>
          <p:cNvSpPr txBox="1"/>
          <p:nvPr/>
        </p:nvSpPr>
        <p:spPr>
          <a:xfrm>
            <a:off x="503368" y="7749"/>
            <a:ext cx="846240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Appliquons maintenant ces étapes pour réaliser la conversion du volume suivant :</a:t>
            </a:r>
            <a:endParaRPr/>
          </a:p>
        </p:txBody>
      </p:sp>
      <p:sp>
        <p:nvSpPr>
          <p:cNvPr id="1459" name="Google Shape;1459;p59"/>
          <p:cNvSpPr txBox="1"/>
          <p:nvPr/>
        </p:nvSpPr>
        <p:spPr>
          <a:xfrm>
            <a:off x="508536" y="311168"/>
            <a:ext cx="7062385" cy="2862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3 élèves au hasard pour répondre et leur demander de verbaliser leurs réponses.</a:t>
            </a:r>
            <a:endParaRPr/>
          </a:p>
        </p:txBody>
      </p:sp>
      <p:pic>
        <p:nvPicPr>
          <p:cNvPr descr="Lever la main - Icônes mains et gestes gratuites" id="1460" name="Google Shape;1460;p5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635464" y="381400"/>
            <a:ext cx="401731" cy="43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61" name="Google Shape;1461;p59"/>
          <p:cNvSpPr/>
          <p:nvPr/>
        </p:nvSpPr>
        <p:spPr>
          <a:xfrm>
            <a:off x="3173777" y="1605974"/>
            <a:ext cx="3397504" cy="510778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98D0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0,45 cm</a:t>
            </a:r>
            <a:r>
              <a:rPr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= ………..mm</a:t>
            </a:r>
            <a:r>
              <a:rPr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462" name="Google Shape;1462;p59"/>
          <p:cNvSpPr txBox="1"/>
          <p:nvPr/>
        </p:nvSpPr>
        <p:spPr>
          <a:xfrm>
            <a:off x="735843" y="2328157"/>
            <a:ext cx="367004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Choisir la réponse correcte :</a:t>
            </a:r>
            <a:endParaRPr/>
          </a:p>
        </p:txBody>
      </p:sp>
      <p:sp>
        <p:nvSpPr>
          <p:cNvPr id="1463" name="Google Shape;1463;p59"/>
          <p:cNvSpPr/>
          <p:nvPr/>
        </p:nvSpPr>
        <p:spPr>
          <a:xfrm>
            <a:off x="1440550" y="3071696"/>
            <a:ext cx="396000" cy="396000"/>
          </a:xfrm>
          <a:prstGeom prst="ellipse">
            <a:avLst/>
          </a:prstGeom>
          <a:solidFill>
            <a:srgbClr val="D9E5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1464" name="Google Shape;1464;p59"/>
          <p:cNvSpPr/>
          <p:nvPr/>
        </p:nvSpPr>
        <p:spPr>
          <a:xfrm>
            <a:off x="1836550" y="3071696"/>
            <a:ext cx="1368000" cy="396000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45 mm</a:t>
            </a:r>
            <a:r>
              <a:rPr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465" name="Google Shape;1465;p59"/>
          <p:cNvSpPr/>
          <p:nvPr/>
        </p:nvSpPr>
        <p:spPr>
          <a:xfrm>
            <a:off x="3584482" y="3071696"/>
            <a:ext cx="396000" cy="396000"/>
          </a:xfrm>
          <a:prstGeom prst="ellipse">
            <a:avLst/>
          </a:prstGeom>
          <a:solidFill>
            <a:srgbClr val="D9E5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1466" name="Google Shape;1466;p59"/>
          <p:cNvSpPr/>
          <p:nvPr/>
        </p:nvSpPr>
        <p:spPr>
          <a:xfrm>
            <a:off x="3980481" y="3071696"/>
            <a:ext cx="1368000" cy="396000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450 mm</a:t>
            </a:r>
            <a:r>
              <a:rPr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467" name="Google Shape;1467;p59"/>
          <p:cNvSpPr/>
          <p:nvPr/>
        </p:nvSpPr>
        <p:spPr>
          <a:xfrm>
            <a:off x="6114567" y="3071696"/>
            <a:ext cx="396000" cy="396000"/>
          </a:xfrm>
          <a:prstGeom prst="ellipse">
            <a:avLst/>
          </a:prstGeom>
          <a:solidFill>
            <a:srgbClr val="D9E5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1468" name="Google Shape;1468;p59"/>
          <p:cNvSpPr/>
          <p:nvPr/>
        </p:nvSpPr>
        <p:spPr>
          <a:xfrm>
            <a:off x="6510566" y="3071696"/>
            <a:ext cx="1368000" cy="396000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4,5 mm</a:t>
            </a:r>
            <a:r>
              <a:rPr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pic>
        <p:nvPicPr>
          <p:cNvPr descr="Une image contenant Dessin animé, clipart, Animation, illustration&#10;&#10;Description générée automatiquement" id="1469" name="Google Shape;1469;p59"/>
          <p:cNvPicPr preferRelativeResize="0"/>
          <p:nvPr/>
        </p:nvPicPr>
        <p:blipFill rotWithShape="1">
          <a:blip r:embed="rId5">
            <a:alphaModFix/>
          </a:blip>
          <a:srcRect b="23864" l="18242" r="18458" t="9344"/>
          <a:stretch/>
        </p:blipFill>
        <p:spPr>
          <a:xfrm>
            <a:off x="12041" y="339515"/>
            <a:ext cx="341202" cy="3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2" name="Google Shape;712;p6"/>
          <p:cNvGrpSpPr/>
          <p:nvPr/>
        </p:nvGrpSpPr>
        <p:grpSpPr>
          <a:xfrm>
            <a:off x="3699627" y="1094477"/>
            <a:ext cx="4540783" cy="2783794"/>
            <a:chOff x="1715066" y="1103461"/>
            <a:chExt cx="5717724" cy="3124203"/>
          </a:xfrm>
        </p:grpSpPr>
        <p:sp>
          <p:nvSpPr>
            <p:cNvPr id="713" name="Google Shape;713;p6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54AFE9"/>
            </a:solidFill>
            <a:ln cap="flat" cmpd="sng" w="9525">
              <a:solidFill>
                <a:srgbClr val="54AFE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6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54AFE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15" name="Google Shape;715;p6"/>
          <p:cNvSpPr/>
          <p:nvPr/>
        </p:nvSpPr>
        <p:spPr>
          <a:xfrm>
            <a:off x="3856212" y="3622116"/>
            <a:ext cx="4145509" cy="57815"/>
          </a:xfrm>
          <a:prstGeom prst="rect">
            <a:avLst/>
          </a:prstGeom>
          <a:solidFill>
            <a:srgbClr val="54AFE9"/>
          </a:solidFill>
          <a:ln cap="flat" cmpd="sng" w="9525">
            <a:solidFill>
              <a:srgbClr val="54AF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6" name="Google Shape;716;p6"/>
          <p:cNvSpPr/>
          <p:nvPr/>
        </p:nvSpPr>
        <p:spPr>
          <a:xfrm>
            <a:off x="3292012" y="1302714"/>
            <a:ext cx="867138" cy="384316"/>
          </a:xfrm>
          <a:prstGeom prst="rect">
            <a:avLst/>
          </a:prstGeom>
          <a:solidFill>
            <a:srgbClr val="54AFE9"/>
          </a:solidFill>
          <a:ln cap="flat" cmpd="sng" w="25400">
            <a:solidFill>
              <a:srgbClr val="54AF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7" name="Google Shape;717;p6"/>
          <p:cNvSpPr/>
          <p:nvPr/>
        </p:nvSpPr>
        <p:spPr>
          <a:xfrm>
            <a:off x="3351780" y="1310206"/>
            <a:ext cx="789749" cy="369332"/>
          </a:xfrm>
          <a:prstGeom prst="rect">
            <a:avLst/>
          </a:prstGeom>
          <a:noFill/>
          <a:ln cap="flat" cmpd="sng" w="9525">
            <a:solidFill>
              <a:srgbClr val="54AF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/>
          </a:p>
        </p:txBody>
      </p:sp>
      <p:sp>
        <p:nvSpPr>
          <p:cNvPr id="718" name="Google Shape;718;p6"/>
          <p:cNvSpPr txBox="1"/>
          <p:nvPr/>
        </p:nvSpPr>
        <p:spPr>
          <a:xfrm>
            <a:off x="3860918" y="1516642"/>
            <a:ext cx="4401901" cy="1950021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Ouverture de la tâche 1 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4AFE9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 b="1" i="0" sz="3600" u="none" cap="none" strike="noStrike">
              <a:solidFill>
                <a:srgbClr val="54AFE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19" name="Google Shape;719;p6"/>
          <p:cNvGrpSpPr/>
          <p:nvPr/>
        </p:nvGrpSpPr>
        <p:grpSpPr>
          <a:xfrm>
            <a:off x="216781" y="1403749"/>
            <a:ext cx="2960370" cy="2189798"/>
            <a:chOff x="2136532" y="1667303"/>
            <a:chExt cx="7127574" cy="5120358"/>
          </a:xfrm>
        </p:grpSpPr>
        <p:pic>
          <p:nvPicPr>
            <p:cNvPr id="720" name="Google Shape;720;p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845293" y="1667303"/>
              <a:ext cx="4418813" cy="249145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1" name="Google Shape;721;p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136532" y="1740877"/>
              <a:ext cx="5046784" cy="504678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3" name="Shape 1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" name="Google Shape;1474;p60"/>
          <p:cNvSpPr txBox="1"/>
          <p:nvPr/>
        </p:nvSpPr>
        <p:spPr>
          <a:xfrm>
            <a:off x="542113" y="0"/>
            <a:ext cx="846240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Très bien! La réponse correcte est B.  </a:t>
            </a:r>
            <a:endParaRPr/>
          </a:p>
        </p:txBody>
      </p:sp>
      <p:pic>
        <p:nvPicPr>
          <p:cNvPr id="1475" name="Google Shape;1475;p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6533" y="192033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76" name="Google Shape;1476;p60"/>
          <p:cNvSpPr txBox="1"/>
          <p:nvPr/>
        </p:nvSpPr>
        <p:spPr>
          <a:xfrm>
            <a:off x="508537" y="318917"/>
            <a:ext cx="6421954" cy="2862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Réexpliquer les étapes qui posent problèmes aux élèves si nécessaire.</a:t>
            </a:r>
            <a:endParaRPr/>
          </a:p>
        </p:txBody>
      </p:sp>
      <p:pic>
        <p:nvPicPr>
          <p:cNvPr descr="point d’interrogation 3d point rouge d’interrogation demandant signe de ponctuation isolée sur fond blanc - point d interrogation photos et images de collection" id="1477" name="Google Shape;1477;p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71501" y="1651385"/>
            <a:ext cx="366325" cy="366325"/>
          </a:xfrm>
          <a:prstGeom prst="rect">
            <a:avLst/>
          </a:prstGeom>
          <a:noFill/>
          <a:ln>
            <a:noFill/>
          </a:ln>
        </p:spPr>
      </p:pic>
      <p:sp>
        <p:nvSpPr>
          <p:cNvPr id="1478" name="Google Shape;1478;p60"/>
          <p:cNvSpPr/>
          <p:nvPr/>
        </p:nvSpPr>
        <p:spPr>
          <a:xfrm>
            <a:off x="3173777" y="1605974"/>
            <a:ext cx="3397504" cy="510778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98D0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0,45 cm</a:t>
            </a:r>
            <a:r>
              <a:rPr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= ………..mm</a:t>
            </a:r>
            <a:r>
              <a:rPr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479" name="Google Shape;1479;p60"/>
          <p:cNvSpPr txBox="1"/>
          <p:nvPr/>
        </p:nvSpPr>
        <p:spPr>
          <a:xfrm>
            <a:off x="735843" y="2328157"/>
            <a:ext cx="280442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réponse correcte :</a:t>
            </a:r>
            <a:endParaRPr/>
          </a:p>
        </p:txBody>
      </p:sp>
      <p:sp>
        <p:nvSpPr>
          <p:cNvPr id="1480" name="Google Shape;1480;p60"/>
          <p:cNvSpPr/>
          <p:nvPr/>
        </p:nvSpPr>
        <p:spPr>
          <a:xfrm>
            <a:off x="1440550" y="3071696"/>
            <a:ext cx="396000" cy="396000"/>
          </a:xfrm>
          <a:prstGeom prst="ellipse">
            <a:avLst/>
          </a:prstGeom>
          <a:solidFill>
            <a:srgbClr val="D9E5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D9E5F8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1481" name="Google Shape;1481;p60"/>
          <p:cNvSpPr/>
          <p:nvPr/>
        </p:nvSpPr>
        <p:spPr>
          <a:xfrm>
            <a:off x="1836550" y="3071696"/>
            <a:ext cx="1368000" cy="396000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D8F2CF"/>
                </a:solidFill>
                <a:latin typeface="Calibri"/>
                <a:ea typeface="Calibri"/>
                <a:cs typeface="Calibri"/>
                <a:sym typeface="Calibri"/>
              </a:rPr>
              <a:t>45 mm</a:t>
            </a:r>
            <a:r>
              <a:rPr baseline="30000" lang="fr-FR" sz="2400">
                <a:solidFill>
                  <a:srgbClr val="D8F2C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482" name="Google Shape;1482;p60"/>
          <p:cNvSpPr/>
          <p:nvPr/>
        </p:nvSpPr>
        <p:spPr>
          <a:xfrm>
            <a:off x="3700717" y="3071696"/>
            <a:ext cx="396000" cy="396000"/>
          </a:xfrm>
          <a:prstGeom prst="ellipse">
            <a:avLst/>
          </a:prstGeom>
          <a:solidFill>
            <a:srgbClr val="D9E5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1483" name="Google Shape;1483;p60"/>
          <p:cNvSpPr/>
          <p:nvPr/>
        </p:nvSpPr>
        <p:spPr>
          <a:xfrm>
            <a:off x="4096716" y="3071696"/>
            <a:ext cx="1368000" cy="396000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450 mm</a:t>
            </a:r>
            <a:r>
              <a:rPr b="1"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484" name="Google Shape;1484;p60"/>
          <p:cNvSpPr/>
          <p:nvPr/>
        </p:nvSpPr>
        <p:spPr>
          <a:xfrm>
            <a:off x="6114567" y="3071696"/>
            <a:ext cx="396000" cy="396000"/>
          </a:xfrm>
          <a:prstGeom prst="ellipse">
            <a:avLst/>
          </a:prstGeom>
          <a:solidFill>
            <a:srgbClr val="D9E5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D9E5F8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1485" name="Google Shape;1485;p60"/>
          <p:cNvSpPr/>
          <p:nvPr/>
        </p:nvSpPr>
        <p:spPr>
          <a:xfrm>
            <a:off x="6510566" y="3071696"/>
            <a:ext cx="1368000" cy="396000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D8F2CF"/>
                </a:solidFill>
                <a:latin typeface="Calibri"/>
                <a:ea typeface="Calibri"/>
                <a:cs typeface="Calibri"/>
                <a:sym typeface="Calibri"/>
              </a:rPr>
              <a:t>4,5 mm</a:t>
            </a:r>
            <a:r>
              <a:rPr baseline="30000" lang="fr-FR" sz="2400">
                <a:solidFill>
                  <a:srgbClr val="D8F2C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9" name="Shape 1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0" name="Google Shape;1490;p61"/>
          <p:cNvSpPr/>
          <p:nvPr/>
        </p:nvSpPr>
        <p:spPr>
          <a:xfrm>
            <a:off x="4495803" y="2286192"/>
            <a:ext cx="152403" cy="152403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1" name="Google Shape;1491;p61"/>
          <p:cNvSpPr txBox="1"/>
          <p:nvPr/>
        </p:nvSpPr>
        <p:spPr>
          <a:xfrm>
            <a:off x="1829513" y="2295982"/>
            <a:ext cx="6074626" cy="68476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Comparer des volumes ayant des unités de mesure différentes.</a:t>
            </a:r>
            <a:endParaRPr/>
          </a:p>
        </p:txBody>
      </p:sp>
      <p:sp>
        <p:nvSpPr>
          <p:cNvPr id="1492" name="Google Shape;1492;p61"/>
          <p:cNvSpPr txBox="1"/>
          <p:nvPr/>
        </p:nvSpPr>
        <p:spPr>
          <a:xfrm>
            <a:off x="432490" y="328428"/>
            <a:ext cx="8076081" cy="284655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Demander 2 à 3 élèves de répéter la tâche. A ne pas oublier d’écrire la tâche au tableau.</a:t>
            </a:r>
            <a:endParaRPr/>
          </a:p>
        </p:txBody>
      </p:sp>
      <p:pic>
        <p:nvPicPr>
          <p:cNvPr id="1493" name="Google Shape;1493;p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4190" y="2234923"/>
            <a:ext cx="781019" cy="781019"/>
          </a:xfrm>
          <a:prstGeom prst="rect">
            <a:avLst/>
          </a:prstGeom>
          <a:noFill/>
          <a:ln>
            <a:noFill/>
          </a:ln>
        </p:spPr>
      </p:pic>
      <p:sp>
        <p:nvSpPr>
          <p:cNvPr id="1494" name="Google Shape;1494;p61"/>
          <p:cNvSpPr txBox="1"/>
          <p:nvPr/>
        </p:nvSpPr>
        <p:spPr>
          <a:xfrm>
            <a:off x="464464" y="53122"/>
            <a:ext cx="7967103" cy="284655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A la fin de la deuxième partie de cette séance, vous serez capables de : </a:t>
            </a:r>
            <a:endParaRPr/>
          </a:p>
        </p:txBody>
      </p:sp>
      <p:pic>
        <p:nvPicPr>
          <p:cNvPr id="1495" name="Google Shape;1495;p6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sp>
        <p:nvSpPr>
          <p:cNvPr id="1496" name="Google Shape;1496;p6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0" name="Shape 1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1" name="Google Shape;1501;p62"/>
          <p:cNvGrpSpPr/>
          <p:nvPr/>
        </p:nvGrpSpPr>
        <p:grpSpPr>
          <a:xfrm>
            <a:off x="3699627" y="1094477"/>
            <a:ext cx="4540783" cy="2783794"/>
            <a:chOff x="1715066" y="1103461"/>
            <a:chExt cx="5717724" cy="3124203"/>
          </a:xfrm>
        </p:grpSpPr>
        <p:sp>
          <p:nvSpPr>
            <p:cNvPr id="1502" name="Google Shape;1502;p62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6C6AD"/>
            </a:solidFill>
            <a:ln cap="flat" cmpd="sng" w="9525">
              <a:solidFill>
                <a:srgbClr val="F6C6A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3" name="Google Shape;1503;p62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6C6AD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04" name="Google Shape;1504;p62"/>
          <p:cNvSpPr/>
          <p:nvPr/>
        </p:nvSpPr>
        <p:spPr>
          <a:xfrm>
            <a:off x="3856212" y="3622116"/>
            <a:ext cx="4145509" cy="57815"/>
          </a:xfrm>
          <a:prstGeom prst="rect">
            <a:avLst/>
          </a:prstGeom>
          <a:solidFill>
            <a:srgbClr val="F6C6AD"/>
          </a:solidFill>
          <a:ln cap="flat" cmpd="sng" w="9525">
            <a:solidFill>
              <a:srgbClr val="F6C6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62"/>
          <p:cNvSpPr/>
          <p:nvPr/>
        </p:nvSpPr>
        <p:spPr>
          <a:xfrm>
            <a:off x="3292012" y="1302714"/>
            <a:ext cx="867138" cy="384316"/>
          </a:xfrm>
          <a:prstGeom prst="rect">
            <a:avLst/>
          </a:prstGeom>
          <a:solidFill>
            <a:srgbClr val="F6C6AD"/>
          </a:solidFill>
          <a:ln cap="flat" cmpd="sng" w="25400">
            <a:solidFill>
              <a:srgbClr val="F6C6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6" name="Google Shape;1506;p62"/>
          <p:cNvSpPr/>
          <p:nvPr/>
        </p:nvSpPr>
        <p:spPr>
          <a:xfrm>
            <a:off x="3369401" y="1308021"/>
            <a:ext cx="789749" cy="369332"/>
          </a:xfrm>
          <a:prstGeom prst="rect">
            <a:avLst/>
          </a:prstGeom>
          <a:noFill/>
          <a:ln cap="flat" cmpd="sng" w="9525">
            <a:solidFill>
              <a:srgbClr val="F6C6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/>
          </a:p>
        </p:txBody>
      </p:sp>
      <p:sp>
        <p:nvSpPr>
          <p:cNvPr id="1507" name="Google Shape;1507;p62"/>
          <p:cNvSpPr txBox="1"/>
          <p:nvPr/>
        </p:nvSpPr>
        <p:spPr>
          <a:xfrm>
            <a:off x="3799320" y="1707649"/>
            <a:ext cx="4401901" cy="1189556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F6C6AD"/>
                </a:solidFill>
                <a:latin typeface="Arial"/>
                <a:ea typeface="Arial"/>
                <a:cs typeface="Arial"/>
                <a:sym typeface="Arial"/>
              </a:rPr>
              <a:t>Modelage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F6C6AD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F6C6AD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/>
          </a:p>
        </p:txBody>
      </p:sp>
      <p:pic>
        <p:nvPicPr>
          <p:cNvPr id="1508" name="Google Shape;1508;p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4487" y="815474"/>
            <a:ext cx="2687484" cy="26874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1513" name="Google Shape;1513;p63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4" name="Google Shape;1514;p6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25623" y="59995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15" name="Google Shape;1515;p6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6" name="Google Shape;1516;p63"/>
          <p:cNvSpPr txBox="1"/>
          <p:nvPr/>
        </p:nvSpPr>
        <p:spPr>
          <a:xfrm>
            <a:off x="480959" y="349555"/>
            <a:ext cx="5905496" cy="284655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Lire la consigne aux élèves et l’expliquer si nécessaire.</a:t>
            </a:r>
            <a:endParaRPr/>
          </a:p>
        </p:txBody>
      </p:sp>
      <p:sp>
        <p:nvSpPr>
          <p:cNvPr id="1517" name="Google Shape;1517;p63"/>
          <p:cNvSpPr txBox="1"/>
          <p:nvPr/>
        </p:nvSpPr>
        <p:spPr>
          <a:xfrm flipH="1">
            <a:off x="617570" y="1229867"/>
            <a:ext cx="769310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Comparer les volumes suivants avec les signes: &lt;, &gt; ou =: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8" name="Google Shape;1518;p63"/>
          <p:cNvSpPr/>
          <p:nvPr/>
        </p:nvSpPr>
        <p:spPr>
          <a:xfrm>
            <a:off x="2918862" y="1876209"/>
            <a:ext cx="3858842" cy="510778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C7ED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0,2 dm</a:t>
            </a:r>
            <a:r>
              <a:rPr b="1"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………………. 250 cm</a:t>
            </a:r>
            <a:r>
              <a:rPr b="1"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519" name="Google Shape;1519;p63"/>
          <p:cNvSpPr txBox="1"/>
          <p:nvPr/>
        </p:nvSpPr>
        <p:spPr>
          <a:xfrm>
            <a:off x="521364" y="19715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Je vous montre comment je fais pour réaliser la tâche suivante:   </a:t>
            </a:r>
            <a:endParaRPr/>
          </a:p>
        </p:txBody>
      </p:sp>
      <p:graphicFrame>
        <p:nvGraphicFramePr>
          <p:cNvPr id="1520" name="Google Shape;1520;p63"/>
          <p:cNvGraphicFramePr/>
          <p:nvPr/>
        </p:nvGraphicFramePr>
        <p:xfrm>
          <a:off x="2600491" y="275651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{B1C7F205-9BD0-452F-BE48-4580FC4BDC8E}</a:tableStyleId>
              </a:tblPr>
              <a:tblGrid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</a:tblGrid>
              <a:tr h="37085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m</a:t>
                      </a:r>
                      <a:r>
                        <a:rPr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9F9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dm</a:t>
                      </a:r>
                      <a:r>
                        <a:rPr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9F9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cm</a:t>
                      </a:r>
                      <a:r>
                        <a:rPr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9F9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mm</a:t>
                      </a:r>
                      <a:r>
                        <a:rPr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9F9"/>
                    </a:solidFill>
                  </a:tcPr>
                </a:tc>
                <a:tc hMerge="1"/>
                <a:tc h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25" name="Google Shape;1525;p64"/>
          <p:cNvGraphicFramePr/>
          <p:nvPr/>
        </p:nvGraphicFramePr>
        <p:xfrm>
          <a:off x="3989746" y="232766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{B1C7F205-9BD0-452F-BE48-4580FC4BDC8E}</a:tableStyleId>
              </a:tblPr>
              <a:tblGrid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</a:tblGrid>
              <a:tr h="37085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m</a:t>
                      </a:r>
                      <a:r>
                        <a:rPr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9F9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E0000"/>
                        </a:buClr>
                        <a:buSzPts val="2400"/>
                        <a:buFont typeface="Arial"/>
                        <a:buNone/>
                      </a:pPr>
                      <a:r>
                        <a:rPr lang="fr-FR" sz="2400">
                          <a:solidFill>
                            <a:srgbClr val="EE0000"/>
                          </a:solidFill>
                        </a:rPr>
                        <a:t>dm</a:t>
                      </a:r>
                      <a:r>
                        <a:rPr baseline="30000" lang="fr-FR" sz="2400">
                          <a:solidFill>
                            <a:srgbClr val="EE000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9F9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2400"/>
                        <a:buFont typeface="Arial"/>
                        <a:buNone/>
                      </a:pPr>
                      <a:r>
                        <a:rPr lang="fr-FR" sz="2400">
                          <a:solidFill>
                            <a:srgbClr val="00B050"/>
                          </a:solidFill>
                        </a:rPr>
                        <a:t>cm</a:t>
                      </a:r>
                      <a:r>
                        <a:rPr baseline="30000" lang="fr-FR" sz="2400">
                          <a:solidFill>
                            <a:srgbClr val="00B05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9F9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mm</a:t>
                      </a:r>
                      <a:r>
                        <a:rPr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9F9"/>
                    </a:solidFill>
                  </a:tcPr>
                </a:tc>
                <a:tc hMerge="1"/>
                <a:tc h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pic>
        <p:nvPicPr>
          <p:cNvPr id="1526" name="Google Shape;1526;p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90281" y="289184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7" name="Google Shape;1527;p6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8" name="Google Shape;1528;p64"/>
          <p:cNvSpPr txBox="1"/>
          <p:nvPr/>
        </p:nvSpPr>
        <p:spPr>
          <a:xfrm>
            <a:off x="442213" y="349555"/>
            <a:ext cx="7430926" cy="284655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Montrer aux élèves comment identifier l’unité la plus petite en utilisant le tableau de conversion.</a:t>
            </a:r>
            <a:endParaRPr/>
          </a:p>
        </p:txBody>
      </p:sp>
      <p:sp>
        <p:nvSpPr>
          <p:cNvPr id="1529" name="Google Shape;1529;p64"/>
          <p:cNvSpPr/>
          <p:nvPr/>
        </p:nvSpPr>
        <p:spPr>
          <a:xfrm>
            <a:off x="5694213" y="1688352"/>
            <a:ext cx="2198277" cy="646386"/>
          </a:xfrm>
          <a:prstGeom prst="down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rgbClr val="C7ED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Unité la plus petite</a:t>
            </a:r>
            <a:endParaRPr/>
          </a:p>
        </p:txBody>
      </p:sp>
      <p:pic>
        <p:nvPicPr>
          <p:cNvPr descr="Image générée" id="1530" name="Google Shape;1530;p64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1" name="Google Shape;1531;p64"/>
          <p:cNvSpPr/>
          <p:nvPr/>
        </p:nvSpPr>
        <p:spPr>
          <a:xfrm>
            <a:off x="1150370" y="2560273"/>
            <a:ext cx="504000" cy="504000"/>
          </a:xfrm>
          <a:prstGeom prst="ellipse">
            <a:avLst/>
          </a:prstGeom>
          <a:solidFill>
            <a:srgbClr val="C7EDFC"/>
          </a:solidFill>
          <a:ln cap="flat" cmpd="sng" w="9525">
            <a:solidFill>
              <a:srgbClr val="5ECBF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2" name="Google Shape;1532;p64"/>
          <p:cNvSpPr/>
          <p:nvPr/>
        </p:nvSpPr>
        <p:spPr>
          <a:xfrm>
            <a:off x="2986495" y="2560273"/>
            <a:ext cx="504000" cy="504000"/>
          </a:xfrm>
          <a:prstGeom prst="ellipse">
            <a:avLst/>
          </a:prstGeom>
          <a:solidFill>
            <a:srgbClr val="C7EDFC"/>
          </a:solidFill>
          <a:ln cap="flat" cmpd="sng" w="9525">
            <a:solidFill>
              <a:srgbClr val="5ECBF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3" name="Google Shape;1533;p64"/>
          <p:cNvSpPr/>
          <p:nvPr/>
        </p:nvSpPr>
        <p:spPr>
          <a:xfrm rot="5400000">
            <a:off x="3292902" y="217468"/>
            <a:ext cx="468000" cy="4217617"/>
          </a:xfrm>
          <a:custGeom>
            <a:rect b="b" l="l" r="r" t="t"/>
            <a:pathLst>
              <a:path extrusionOk="0" h="5281120" w="910693">
                <a:moveTo>
                  <a:pt x="744818" y="5242308"/>
                </a:moveTo>
                <a:cubicBezTo>
                  <a:pt x="333466" y="5242308"/>
                  <a:pt x="0" y="5054856"/>
                  <a:pt x="0" y="4823623"/>
                </a:cubicBezTo>
                <a:lnTo>
                  <a:pt x="0" y="418685"/>
                </a:lnTo>
                <a:cubicBezTo>
                  <a:pt x="0" y="187452"/>
                  <a:pt x="333466" y="0"/>
                  <a:pt x="744818" y="0"/>
                </a:cubicBezTo>
                <a:lnTo>
                  <a:pt x="744818" y="5242308"/>
                </a:lnTo>
                <a:close/>
              </a:path>
              <a:path extrusionOk="0" fill="none" h="5281120" w="910693">
                <a:moveTo>
                  <a:pt x="910692" y="5281120"/>
                </a:moveTo>
                <a:cubicBezTo>
                  <a:pt x="499340" y="5281120"/>
                  <a:pt x="45720" y="5237736"/>
                  <a:pt x="45720" y="5006503"/>
                </a:cubicBezTo>
                <a:cubicBezTo>
                  <a:pt x="30480" y="3477230"/>
                  <a:pt x="15245" y="1841222"/>
                  <a:pt x="5" y="311949"/>
                </a:cubicBezTo>
                <a:cubicBezTo>
                  <a:pt x="5" y="80716"/>
                  <a:pt x="2526" y="91439"/>
                  <a:pt x="413878" y="91439"/>
                </a:cubicBezTo>
              </a:path>
            </a:pathLst>
          </a:custGeom>
          <a:noFill/>
          <a:ln cap="flat" cmpd="sng" w="19050">
            <a:solidFill>
              <a:srgbClr val="93DCF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4" name="Google Shape;1534;p64"/>
          <p:cNvSpPr/>
          <p:nvPr/>
        </p:nvSpPr>
        <p:spPr>
          <a:xfrm rot="-5400000">
            <a:off x="4667067" y="1404675"/>
            <a:ext cx="748443" cy="3586926"/>
          </a:xfrm>
          <a:custGeom>
            <a:rect b="b" l="l" r="r" t="t"/>
            <a:pathLst>
              <a:path extrusionOk="0" h="4538019" w="948621">
                <a:moveTo>
                  <a:pt x="948621" y="4533974"/>
                </a:moveTo>
                <a:cubicBezTo>
                  <a:pt x="595901" y="4533974"/>
                  <a:pt x="0" y="4381504"/>
                  <a:pt x="0" y="4193427"/>
                </a:cubicBezTo>
                <a:lnTo>
                  <a:pt x="0" y="340543"/>
                </a:lnTo>
                <a:cubicBezTo>
                  <a:pt x="0" y="152466"/>
                  <a:pt x="285936" y="-1"/>
                  <a:pt x="638656" y="-1"/>
                </a:cubicBezTo>
                <a:cubicBezTo>
                  <a:pt x="638656" y="1511323"/>
                  <a:pt x="948621" y="3022650"/>
                  <a:pt x="948621" y="4533974"/>
                </a:cubicBezTo>
                <a:close/>
              </a:path>
              <a:path extrusionOk="0" fill="none" h="4538019" w="948621">
                <a:moveTo>
                  <a:pt x="362942" y="4536499"/>
                </a:moveTo>
                <a:cubicBezTo>
                  <a:pt x="10222" y="4536499"/>
                  <a:pt x="15498" y="4564845"/>
                  <a:pt x="15498" y="4376768"/>
                </a:cubicBezTo>
                <a:lnTo>
                  <a:pt x="18288" y="285679"/>
                </a:lnTo>
                <a:cubicBezTo>
                  <a:pt x="18288" y="97602"/>
                  <a:pt x="262903" y="663"/>
                  <a:pt x="615623" y="663"/>
                </a:cubicBezTo>
              </a:path>
            </a:pathLst>
          </a:custGeom>
          <a:noFill/>
          <a:ln cap="flat" cmpd="sng" w="19050">
            <a:solidFill>
              <a:srgbClr val="93DCF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5" name="Google Shape;1535;p64"/>
          <p:cNvSpPr txBox="1"/>
          <p:nvPr/>
        </p:nvSpPr>
        <p:spPr>
          <a:xfrm>
            <a:off x="436123" y="35213"/>
            <a:ext cx="8370442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D’abord, j’identifie l’unité la plus petite. Le cm</a:t>
            </a:r>
            <a:r>
              <a:rPr b="1" baseline="30000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 est plus petit que le dm</a:t>
            </a:r>
            <a:r>
              <a:rPr b="1" baseline="30000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1536" name="Google Shape;1536;p64"/>
          <p:cNvSpPr/>
          <p:nvPr/>
        </p:nvSpPr>
        <p:spPr>
          <a:xfrm>
            <a:off x="589445" y="2537222"/>
            <a:ext cx="3268290" cy="510778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C7ED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0,2 dm</a:t>
            </a:r>
            <a:r>
              <a:rPr b="1"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……… 250 cm</a:t>
            </a:r>
            <a:r>
              <a:rPr b="1"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0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oint d’interrogation 3d point rouge d’interrogation demandant signe de ponctuation isolée sur fond blanc - point d interrogation photos et images de collection" id="1541" name="Google Shape;1541;p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33948" y="3371804"/>
            <a:ext cx="389114" cy="389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2" name="Google Shape;1542;p6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25623" y="59995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43" name="Google Shape;1543;p6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4" name="Google Shape;1544;p65"/>
          <p:cNvSpPr/>
          <p:nvPr/>
        </p:nvSpPr>
        <p:spPr>
          <a:xfrm>
            <a:off x="5623148" y="3850449"/>
            <a:ext cx="2521603" cy="51077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2700">
            <a:solidFill>
              <a:srgbClr val="C7ED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0,2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dm</a:t>
            </a:r>
            <a:r>
              <a:rPr b="1"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200 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pic>
        <p:nvPicPr>
          <p:cNvPr descr="Image générée" id="1545" name="Google Shape;1545;p65"/>
          <p:cNvPicPr preferRelativeResize="0"/>
          <p:nvPr/>
        </p:nvPicPr>
        <p:blipFill rotWithShape="1">
          <a:blip r:embed="rId5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46" name="Google Shape;1546;p65"/>
          <p:cNvSpPr/>
          <p:nvPr/>
        </p:nvSpPr>
        <p:spPr>
          <a:xfrm>
            <a:off x="6036591" y="1688352"/>
            <a:ext cx="2266601" cy="646386"/>
          </a:xfrm>
          <a:prstGeom prst="down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rgbClr val="C7ED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Unité la plus petite</a:t>
            </a:r>
            <a:endParaRPr/>
          </a:p>
        </p:txBody>
      </p:sp>
      <p:sp>
        <p:nvSpPr>
          <p:cNvPr id="1547" name="Google Shape;1547;p65"/>
          <p:cNvSpPr/>
          <p:nvPr/>
        </p:nvSpPr>
        <p:spPr>
          <a:xfrm>
            <a:off x="852407" y="2622924"/>
            <a:ext cx="1113632" cy="468000"/>
          </a:xfrm>
          <a:prstGeom prst="ellipse">
            <a:avLst/>
          </a:prstGeom>
          <a:solidFill>
            <a:srgbClr val="C7EDFC"/>
          </a:solidFill>
          <a:ln cap="flat" cmpd="sng" w="9525">
            <a:solidFill>
              <a:srgbClr val="5ECBF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8" name="Google Shape;1548;p65"/>
          <p:cNvSpPr/>
          <p:nvPr/>
        </p:nvSpPr>
        <p:spPr>
          <a:xfrm>
            <a:off x="267630" y="3119039"/>
            <a:ext cx="2436823" cy="646386"/>
          </a:xfrm>
          <a:prstGeom prst="up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noFill/>
          <a:ln cap="flat" cmpd="sng" w="19050">
            <a:solidFill>
              <a:srgbClr val="C7EDF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0,2 </a:t>
            </a:r>
            <a:r>
              <a:rPr b="1" lang="fr-FR" sz="20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dm</a:t>
            </a:r>
            <a:r>
              <a:rPr b="1" baseline="30000" lang="fr-FR" sz="20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……….</a:t>
            </a:r>
            <a:r>
              <a:rPr b="1" lang="fr-FR" sz="20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20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549" name="Google Shape;1549;p65"/>
          <p:cNvSpPr/>
          <p:nvPr/>
        </p:nvSpPr>
        <p:spPr>
          <a:xfrm>
            <a:off x="4161295" y="1596325"/>
            <a:ext cx="4866468" cy="2836190"/>
          </a:xfrm>
          <a:prstGeom prst="roundRect">
            <a:avLst>
              <a:gd fmla="val 2007" name="adj"/>
            </a:avLst>
          </a:prstGeom>
          <a:noFill/>
          <a:ln cap="flat" cmpd="sng" w="19050">
            <a:solidFill>
              <a:srgbClr val="5ECBF4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0" name="Google Shape;1550;p65"/>
          <p:cNvSpPr txBox="1"/>
          <p:nvPr/>
        </p:nvSpPr>
        <p:spPr>
          <a:xfrm>
            <a:off x="394190" y="395147"/>
            <a:ext cx="5905496" cy="284655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Expliquer comment faire la conversion.</a:t>
            </a:r>
            <a:endParaRPr/>
          </a:p>
        </p:txBody>
      </p:sp>
      <p:sp>
        <p:nvSpPr>
          <p:cNvPr id="1551" name="Google Shape;1551;p65"/>
          <p:cNvSpPr txBox="1"/>
          <p:nvPr/>
        </p:nvSpPr>
        <p:spPr>
          <a:xfrm>
            <a:off x="421628" y="74929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Ensuite, je convertis en unité la plus petite. Ici, je convertis 0,2 dm</a:t>
            </a:r>
            <a:r>
              <a:rPr b="1" baseline="30000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 en cm</a:t>
            </a:r>
            <a:r>
              <a:rPr b="1" baseline="30000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, ce qui donne 200 cm</a:t>
            </a:r>
            <a:r>
              <a:rPr b="1" baseline="30000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</p:txBody>
      </p:sp>
      <p:sp>
        <p:nvSpPr>
          <p:cNvPr id="1552" name="Google Shape;1552;p65"/>
          <p:cNvSpPr/>
          <p:nvPr/>
        </p:nvSpPr>
        <p:spPr>
          <a:xfrm>
            <a:off x="806420" y="2599214"/>
            <a:ext cx="3268290" cy="510778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C7ED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0,2 dm</a:t>
            </a:r>
            <a:r>
              <a:rPr b="1"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……… 250 cm</a:t>
            </a:r>
            <a:r>
              <a:rPr b="1"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graphicFrame>
        <p:nvGraphicFramePr>
          <p:cNvPr id="1553" name="Google Shape;1553;p65"/>
          <p:cNvGraphicFramePr/>
          <p:nvPr/>
        </p:nvGraphicFramePr>
        <p:xfrm>
          <a:off x="4384951" y="232766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{B1C7F205-9BD0-452F-BE48-4580FC4BDC8E}</a:tableStyleId>
              </a:tblPr>
              <a:tblGrid>
                <a:gridCol w="374625"/>
                <a:gridCol w="374625"/>
                <a:gridCol w="374625"/>
                <a:gridCol w="334025"/>
                <a:gridCol w="309975"/>
                <a:gridCol w="479925"/>
                <a:gridCol w="374625"/>
                <a:gridCol w="374625"/>
                <a:gridCol w="374625"/>
                <a:gridCol w="374625"/>
                <a:gridCol w="374625"/>
                <a:gridCol w="374625"/>
              </a:tblGrid>
              <a:tr h="37085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m</a:t>
                      </a:r>
                      <a:r>
                        <a:rPr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9F9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E0000"/>
                        </a:buClr>
                        <a:buSzPts val="2400"/>
                        <a:buFont typeface="Arial"/>
                        <a:buNone/>
                      </a:pPr>
                      <a:r>
                        <a:rPr lang="fr-FR" sz="2400">
                          <a:solidFill>
                            <a:srgbClr val="EE0000"/>
                          </a:solidFill>
                        </a:rPr>
                        <a:t>dm</a:t>
                      </a:r>
                      <a:r>
                        <a:rPr baseline="30000" lang="fr-FR" sz="2400">
                          <a:solidFill>
                            <a:srgbClr val="EE000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9F9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2400"/>
                        <a:buFont typeface="Arial"/>
                        <a:buNone/>
                      </a:pPr>
                      <a:r>
                        <a:rPr lang="fr-FR" sz="2400">
                          <a:solidFill>
                            <a:srgbClr val="00B050"/>
                          </a:solidFill>
                        </a:rPr>
                        <a:t>cm</a:t>
                      </a:r>
                      <a:r>
                        <a:rPr baseline="30000" lang="fr-FR" sz="2400">
                          <a:solidFill>
                            <a:srgbClr val="00B05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9F9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mm</a:t>
                      </a:r>
                      <a:r>
                        <a:rPr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9F9"/>
                    </a:solidFill>
                  </a:tcPr>
                </a:tc>
                <a:tc hMerge="1"/>
                <a:tc h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2400"/>
                        <a:t>0,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2400"/>
                        <a:t>2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54" name="Google Shape;1554;p65"/>
          <p:cNvGraphicFramePr/>
          <p:nvPr/>
        </p:nvGraphicFramePr>
        <p:xfrm>
          <a:off x="4380786" y="328047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{B1C7F205-9BD0-452F-BE48-4580FC4BDC8E}</a:tableStyleId>
              </a:tblPr>
              <a:tblGrid>
                <a:gridCol w="374625"/>
                <a:gridCol w="374625"/>
                <a:gridCol w="374625"/>
                <a:gridCol w="334025"/>
                <a:gridCol w="309975"/>
                <a:gridCol w="479925"/>
                <a:gridCol w="374625"/>
                <a:gridCol w="374625"/>
                <a:gridCol w="374625"/>
                <a:gridCol w="374625"/>
                <a:gridCol w="374625"/>
                <a:gridCol w="374625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2400"/>
                        <a:t>2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2400"/>
                        <a:t>0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2400"/>
                        <a:t>0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lnL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B0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8" name="Shape 1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9" name="Google Shape;1559;p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76562" y="319898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60" name="Google Shape;1560;p6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1" name="Google Shape;1561;p66"/>
          <p:cNvSpPr/>
          <p:nvPr/>
        </p:nvSpPr>
        <p:spPr>
          <a:xfrm>
            <a:off x="3076018" y="2425040"/>
            <a:ext cx="1249095" cy="510778"/>
          </a:xfrm>
          <a:prstGeom prst="roundRect">
            <a:avLst>
              <a:gd fmla="val 16667" name="adj"/>
            </a:avLst>
          </a:prstGeom>
          <a:solidFill>
            <a:srgbClr val="C7EDF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200 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24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2" name="Google Shape;1562;p66"/>
          <p:cNvSpPr/>
          <p:nvPr/>
        </p:nvSpPr>
        <p:spPr>
          <a:xfrm>
            <a:off x="5105790" y="2425040"/>
            <a:ext cx="1249095" cy="510778"/>
          </a:xfrm>
          <a:prstGeom prst="roundRect">
            <a:avLst>
              <a:gd fmla="val 16667" name="adj"/>
            </a:avLst>
          </a:prstGeom>
          <a:solidFill>
            <a:srgbClr val="C7EDF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250 cm</a:t>
            </a:r>
            <a:r>
              <a:rPr b="1"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24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3" name="Google Shape;1563;p66"/>
          <p:cNvSpPr/>
          <p:nvPr/>
        </p:nvSpPr>
        <p:spPr>
          <a:xfrm>
            <a:off x="4480111" y="2433970"/>
            <a:ext cx="374571" cy="492919"/>
          </a:xfrm>
          <a:prstGeom prst="roundRect">
            <a:avLst>
              <a:gd fmla="val 16667" name="adj"/>
            </a:avLst>
          </a:prstGeom>
          <a:solidFill>
            <a:srgbClr val="C7EDF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&lt;</a:t>
            </a:r>
            <a:endParaRPr b="1" sz="2400">
              <a:solidFill>
                <a:srgbClr val="E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564" name="Google Shape;1564;p66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65" name="Google Shape;1565;p66"/>
          <p:cNvSpPr/>
          <p:nvPr/>
        </p:nvSpPr>
        <p:spPr>
          <a:xfrm>
            <a:off x="3076018" y="3229988"/>
            <a:ext cx="3433270" cy="510778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C7ED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0,2 dm</a:t>
            </a:r>
            <a:r>
              <a:rPr b="1"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&lt;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250 cm</a:t>
            </a:r>
            <a:r>
              <a:rPr b="1"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24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6" name="Google Shape;1566;p66"/>
          <p:cNvSpPr txBox="1"/>
          <p:nvPr/>
        </p:nvSpPr>
        <p:spPr>
          <a:xfrm>
            <a:off x="421627" y="77091"/>
            <a:ext cx="8326153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Puis, je compare les deux nombres exprimés en même unité, ici le cm</a:t>
            </a:r>
            <a:r>
              <a:rPr b="1" baseline="30000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, puis je déduis leurs comparaisons en unités différentes. </a:t>
            </a:r>
            <a:endParaRPr/>
          </a:p>
        </p:txBody>
      </p:sp>
      <p:sp>
        <p:nvSpPr>
          <p:cNvPr id="1567" name="Google Shape;1567;p66"/>
          <p:cNvSpPr/>
          <p:nvPr/>
        </p:nvSpPr>
        <p:spPr>
          <a:xfrm>
            <a:off x="3174043" y="1665149"/>
            <a:ext cx="3268290" cy="510778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C7ED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0,2 dm</a:t>
            </a:r>
            <a:r>
              <a:rPr b="1"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………… 250 cm</a:t>
            </a:r>
            <a:r>
              <a:rPr b="1"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1" name="Shape 1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2" name="Google Shape;1572;p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25623" y="59995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3" name="Google Shape;1573;p6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4" name="Google Shape;1574;p67"/>
          <p:cNvSpPr/>
          <p:nvPr/>
        </p:nvSpPr>
        <p:spPr>
          <a:xfrm>
            <a:off x="2022261" y="3201426"/>
            <a:ext cx="520262" cy="520262"/>
          </a:xfrm>
          <a:prstGeom prst="ellipse">
            <a:avLst/>
          </a:prstGeom>
          <a:solidFill>
            <a:srgbClr val="FAE2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575" name="Google Shape;1575;p67"/>
          <p:cNvSpPr txBox="1"/>
          <p:nvPr/>
        </p:nvSpPr>
        <p:spPr>
          <a:xfrm>
            <a:off x="2574051" y="3217190"/>
            <a:ext cx="400334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compare les deux capacités.</a:t>
            </a:r>
            <a:endParaRPr/>
          </a:p>
        </p:txBody>
      </p:sp>
      <p:sp>
        <p:nvSpPr>
          <p:cNvPr id="1576" name="Google Shape;1576;p67"/>
          <p:cNvSpPr/>
          <p:nvPr/>
        </p:nvSpPr>
        <p:spPr>
          <a:xfrm>
            <a:off x="2006496" y="2444681"/>
            <a:ext cx="520262" cy="520262"/>
          </a:xfrm>
          <a:prstGeom prst="ellipse">
            <a:avLst/>
          </a:prstGeom>
          <a:solidFill>
            <a:srgbClr val="FAE2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1577" name="Google Shape;1577;p67"/>
          <p:cNvSpPr txBox="1"/>
          <p:nvPr/>
        </p:nvSpPr>
        <p:spPr>
          <a:xfrm>
            <a:off x="2558286" y="2460445"/>
            <a:ext cx="460485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convertis en unité la plus petite.</a:t>
            </a:r>
            <a:endParaRPr/>
          </a:p>
        </p:txBody>
      </p:sp>
      <p:sp>
        <p:nvSpPr>
          <p:cNvPr id="1578" name="Google Shape;1578;p67"/>
          <p:cNvSpPr/>
          <p:nvPr/>
        </p:nvSpPr>
        <p:spPr>
          <a:xfrm>
            <a:off x="1990730" y="1687937"/>
            <a:ext cx="520262" cy="520262"/>
          </a:xfrm>
          <a:prstGeom prst="ellipse">
            <a:avLst/>
          </a:prstGeom>
          <a:solidFill>
            <a:srgbClr val="FAE2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1579" name="Google Shape;1579;p67"/>
          <p:cNvSpPr txBox="1"/>
          <p:nvPr/>
        </p:nvSpPr>
        <p:spPr>
          <a:xfrm>
            <a:off x="2542520" y="1703701"/>
            <a:ext cx="401193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J’identifie l’unité la plus petite.</a:t>
            </a:r>
            <a:endParaRPr/>
          </a:p>
        </p:txBody>
      </p:sp>
      <p:pic>
        <p:nvPicPr>
          <p:cNvPr descr="Image générée" id="1580" name="Google Shape;1580;p67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81" name="Google Shape;1581;p67"/>
          <p:cNvSpPr txBox="1"/>
          <p:nvPr/>
        </p:nvSpPr>
        <p:spPr>
          <a:xfrm>
            <a:off x="428373" y="-11281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En conclusion, les étapes que j’ai suivi pour comparer deux volumes sont les suivantes: </a:t>
            </a:r>
            <a:endParaRPr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5" name="Shape 1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6" name="Google Shape;1586;p68"/>
          <p:cNvGrpSpPr/>
          <p:nvPr/>
        </p:nvGrpSpPr>
        <p:grpSpPr>
          <a:xfrm>
            <a:off x="3699627" y="1094477"/>
            <a:ext cx="4540783" cy="2783794"/>
            <a:chOff x="1715066" y="1103461"/>
            <a:chExt cx="5717724" cy="3124203"/>
          </a:xfrm>
        </p:grpSpPr>
        <p:sp>
          <p:nvSpPr>
            <p:cNvPr id="1587" name="Google Shape;1587;p68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54AFE9"/>
            </a:solidFill>
            <a:ln cap="flat" cmpd="sng" w="9525">
              <a:solidFill>
                <a:srgbClr val="54AFE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8" name="Google Shape;1588;p68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54AFE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89" name="Google Shape;1589;p68"/>
          <p:cNvSpPr/>
          <p:nvPr/>
        </p:nvSpPr>
        <p:spPr>
          <a:xfrm>
            <a:off x="3856212" y="3622116"/>
            <a:ext cx="4145509" cy="57815"/>
          </a:xfrm>
          <a:prstGeom prst="rect">
            <a:avLst/>
          </a:prstGeom>
          <a:solidFill>
            <a:srgbClr val="54AFE9"/>
          </a:solidFill>
          <a:ln cap="flat" cmpd="sng" w="9525">
            <a:solidFill>
              <a:srgbClr val="54AF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0" name="Google Shape;1590;p68"/>
          <p:cNvSpPr/>
          <p:nvPr/>
        </p:nvSpPr>
        <p:spPr>
          <a:xfrm>
            <a:off x="3292012" y="1302714"/>
            <a:ext cx="867138" cy="384316"/>
          </a:xfrm>
          <a:prstGeom prst="rect">
            <a:avLst/>
          </a:prstGeom>
          <a:solidFill>
            <a:srgbClr val="54AFE9"/>
          </a:solidFill>
          <a:ln cap="flat" cmpd="sng" w="25400">
            <a:solidFill>
              <a:srgbClr val="54AF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1" name="Google Shape;1591;p68"/>
          <p:cNvSpPr/>
          <p:nvPr/>
        </p:nvSpPr>
        <p:spPr>
          <a:xfrm>
            <a:off x="3351780" y="1310206"/>
            <a:ext cx="789749" cy="369332"/>
          </a:xfrm>
          <a:prstGeom prst="rect">
            <a:avLst/>
          </a:prstGeom>
          <a:noFill/>
          <a:ln cap="flat" cmpd="sng" w="9525">
            <a:solidFill>
              <a:srgbClr val="54AF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PGC</a:t>
            </a:r>
            <a:endParaRPr/>
          </a:p>
        </p:txBody>
      </p:sp>
      <p:sp>
        <p:nvSpPr>
          <p:cNvPr id="1592" name="Google Shape;1592;p68"/>
          <p:cNvSpPr txBox="1"/>
          <p:nvPr/>
        </p:nvSpPr>
        <p:spPr>
          <a:xfrm>
            <a:off x="3860918" y="1710368"/>
            <a:ext cx="4401901" cy="1880515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Pratique guidée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collective </a:t>
            </a:r>
            <a:endParaRPr b="1" sz="3600">
              <a:solidFill>
                <a:srgbClr val="54AFE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54AFE9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/>
          </a:p>
        </p:txBody>
      </p:sp>
      <p:pic>
        <p:nvPicPr>
          <p:cNvPr id="1593" name="Google Shape;1593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1923" y="1041282"/>
            <a:ext cx="3060936" cy="30609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7" name="Shape 1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8" name="Google Shape;1598;p69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ver la main - Icônes mains et gestes gratuites" id="1599" name="Google Shape;1599;p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63180" y="342543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00" name="Google Shape;1600;p69"/>
          <p:cNvSpPr txBox="1"/>
          <p:nvPr/>
        </p:nvSpPr>
        <p:spPr>
          <a:xfrm>
            <a:off x="676310" y="342543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Lire la consigne et l’expliquer si nécessaire . </a:t>
            </a:r>
            <a:endParaRPr/>
          </a:p>
        </p:txBody>
      </p:sp>
      <p:sp>
        <p:nvSpPr>
          <p:cNvPr id="1601" name="Google Shape;1601;p6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602" name="Google Shape;1602;p69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03" name="Google Shape;1603;p69"/>
          <p:cNvSpPr txBox="1"/>
          <p:nvPr/>
        </p:nvSpPr>
        <p:spPr>
          <a:xfrm>
            <a:off x="719640" y="102196"/>
            <a:ext cx="821298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Maintenant, nous allons travailler ensemble, étape par étape, pour réaliser une tâche similaire que celle que je viens de terminer.</a:t>
            </a:r>
            <a:endParaRPr/>
          </a:p>
        </p:txBody>
      </p:sp>
      <p:pic>
        <p:nvPicPr>
          <p:cNvPr id="1604" name="Google Shape;1604;p6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1864" y="1859796"/>
            <a:ext cx="7805075" cy="17751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25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7"/>
          <p:cNvSpPr/>
          <p:nvPr/>
        </p:nvSpPr>
        <p:spPr>
          <a:xfrm>
            <a:off x="626601" y="869118"/>
            <a:ext cx="7766959" cy="3684602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7" name="Google Shape;727;p7"/>
          <p:cNvSpPr/>
          <p:nvPr/>
        </p:nvSpPr>
        <p:spPr>
          <a:xfrm>
            <a:off x="530269" y="65319"/>
            <a:ext cx="4668176" cy="452042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Contrat de classe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728" name="Google Shape;728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29" name="Google Shape;729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30" name="Google Shape;730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1" name="Google Shape;731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>
            <a:noFill/>
          </a:ln>
        </p:spPr>
      </p:pic>
      <p:sp>
        <p:nvSpPr>
          <p:cNvPr id="732" name="Google Shape;732;p7"/>
          <p:cNvSpPr txBox="1"/>
          <p:nvPr>
            <p:ph type="title"/>
          </p:nvPr>
        </p:nvSpPr>
        <p:spPr>
          <a:xfrm>
            <a:off x="1274730" y="922428"/>
            <a:ext cx="7118830" cy="353095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/>
              <a:t>Qui peut me rappeler la signification de ces icônes?</a:t>
            </a:r>
            <a:endParaRPr/>
          </a:p>
        </p:txBody>
      </p:sp>
      <p:sp>
        <p:nvSpPr>
          <p:cNvPr id="733" name="Google Shape;733;p7"/>
          <p:cNvSpPr txBox="1"/>
          <p:nvPr/>
        </p:nvSpPr>
        <p:spPr>
          <a:xfrm>
            <a:off x="1274730" y="1292111"/>
            <a:ext cx="7118830" cy="2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rmAutofit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1" lang="fr-FR" sz="11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rPr>
              <a:t>Demander à 3 élèves au hasard</a:t>
            </a:r>
            <a:endParaRPr/>
          </a:p>
        </p:txBody>
      </p:sp>
      <p:sp>
        <p:nvSpPr>
          <p:cNvPr id="734" name="Google Shape;734;p7"/>
          <p:cNvSpPr txBox="1"/>
          <p:nvPr/>
        </p:nvSpPr>
        <p:spPr>
          <a:xfrm>
            <a:off x="1345718" y="1635227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participe activement. Je lève la main pour participer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5" name="Google Shape;735;p7"/>
          <p:cNvSpPr txBox="1"/>
          <p:nvPr/>
        </p:nvSpPr>
        <p:spPr>
          <a:xfrm>
            <a:off x="1345718" y="2306312"/>
            <a:ext cx="7015742" cy="530876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prête attention quand l’enseignant parle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prête attention quand d’autres camarades répondent à l’enseignant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6" name="Google Shape;736;p7"/>
          <p:cNvSpPr txBox="1"/>
          <p:nvPr/>
        </p:nvSpPr>
        <p:spPr>
          <a:xfrm>
            <a:off x="1373758" y="3263840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Si quelque chose n’est pas clair, je pose des questions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7" name="Google Shape;737;p7"/>
          <p:cNvSpPr txBox="1"/>
          <p:nvPr/>
        </p:nvSpPr>
        <p:spPr>
          <a:xfrm>
            <a:off x="1373758" y="4056572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fais mes devoirs en classe et à la maison avec sérieux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38" name="Google Shape;738;p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8218" y="72313"/>
            <a:ext cx="452042" cy="4520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8" name="Shape 1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9" name="Google Shape;1609;p70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ver la main - Icônes mains et gestes gratuites" id="1610" name="Google Shape;1610;p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49677" y="233120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11" name="Google Shape;1611;p7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612" name="Google Shape;1612;p70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13" name="Google Shape;1613;p70"/>
          <p:cNvSpPr txBox="1"/>
          <p:nvPr/>
        </p:nvSpPr>
        <p:spPr>
          <a:xfrm>
            <a:off x="401927" y="24706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Prenons le premier exemple. Alors, les champions, par quoi commence-t-on ?</a:t>
            </a:r>
            <a:endParaRPr/>
          </a:p>
        </p:txBody>
      </p:sp>
      <p:sp>
        <p:nvSpPr>
          <p:cNvPr id="1614" name="Google Shape;1614;p70"/>
          <p:cNvSpPr txBox="1"/>
          <p:nvPr/>
        </p:nvSpPr>
        <p:spPr>
          <a:xfrm flipH="1">
            <a:off x="596684" y="1790889"/>
            <a:ext cx="769310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Comparer les volumes suivants avec les signes: &lt;, &gt; ou =: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5" name="Google Shape;1615;p70"/>
          <p:cNvSpPr/>
          <p:nvPr/>
        </p:nvSpPr>
        <p:spPr>
          <a:xfrm>
            <a:off x="596684" y="2929701"/>
            <a:ext cx="3304294" cy="510778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FAE2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0,025 m</a:t>
            </a:r>
            <a:r>
              <a:rPr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……… 2560 cm</a:t>
            </a:r>
            <a:r>
              <a:rPr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graphicFrame>
        <p:nvGraphicFramePr>
          <p:cNvPr id="1616" name="Google Shape;1616;p70"/>
          <p:cNvGraphicFramePr/>
          <p:nvPr/>
        </p:nvGraphicFramePr>
        <p:xfrm>
          <a:off x="4246489" y="252607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{34BE8C9C-B04E-43FD-9D1E-48802763C713}</a:tableStyleId>
              </a:tblPr>
              <a:tblGrid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</a:tblGrid>
              <a:tr h="37085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AE2D5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dm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AE2D5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cm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AE2D5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mm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AE2D5"/>
                    </a:solidFill>
                  </a:tcPr>
                </a:tc>
                <a:tc hMerge="1"/>
                <a:tc h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617" name="Google Shape;1617;p70"/>
          <p:cNvSpPr txBox="1"/>
          <p:nvPr/>
        </p:nvSpPr>
        <p:spPr>
          <a:xfrm>
            <a:off x="424516" y="353216"/>
            <a:ext cx="8162220" cy="31576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3 élèves au hasard pour donner leur réponse et de la justifier, puis demander l’avis du reste de la classe. </a:t>
            </a:r>
            <a:endParaRPr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1" name="Shape 1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2" name="Google Shape;1622;p71"/>
          <p:cNvSpPr/>
          <p:nvPr/>
        </p:nvSpPr>
        <p:spPr>
          <a:xfrm rot="-5400000">
            <a:off x="5036148" y="1530553"/>
            <a:ext cx="510779" cy="3670244"/>
          </a:xfrm>
          <a:custGeom>
            <a:rect b="b" l="l" r="r" t="t"/>
            <a:pathLst>
              <a:path extrusionOk="0" h="4533972" w="638656">
                <a:moveTo>
                  <a:pt x="638656" y="4533972"/>
                </a:moveTo>
                <a:cubicBezTo>
                  <a:pt x="285936" y="4533972"/>
                  <a:pt x="0" y="4381505"/>
                  <a:pt x="0" y="4193428"/>
                </a:cubicBezTo>
                <a:lnTo>
                  <a:pt x="0" y="340544"/>
                </a:lnTo>
                <a:cubicBezTo>
                  <a:pt x="0" y="152467"/>
                  <a:pt x="285936" y="0"/>
                  <a:pt x="638656" y="0"/>
                </a:cubicBezTo>
                <a:lnTo>
                  <a:pt x="638656" y="4533972"/>
                </a:lnTo>
                <a:close/>
              </a:path>
              <a:path extrusionOk="0" fill="none" h="4533972" w="638656">
                <a:moveTo>
                  <a:pt x="355192" y="4488252"/>
                </a:moveTo>
                <a:cubicBezTo>
                  <a:pt x="2472" y="4488252"/>
                  <a:pt x="0" y="4381505"/>
                  <a:pt x="0" y="4193428"/>
                </a:cubicBezTo>
                <a:lnTo>
                  <a:pt x="18288" y="285680"/>
                </a:lnTo>
                <a:cubicBezTo>
                  <a:pt x="18288" y="97603"/>
                  <a:pt x="4758" y="29151"/>
                  <a:pt x="357478" y="29151"/>
                </a:cubicBezTo>
              </a:path>
            </a:pathLst>
          </a:custGeom>
          <a:noFill/>
          <a:ln cap="flat" cmpd="sng" w="19050">
            <a:solidFill>
              <a:srgbClr val="B3E5A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3" name="Google Shape;1623;p71"/>
          <p:cNvSpPr/>
          <p:nvPr/>
        </p:nvSpPr>
        <p:spPr>
          <a:xfrm>
            <a:off x="1398345" y="2831491"/>
            <a:ext cx="504000" cy="504000"/>
          </a:xfrm>
          <a:prstGeom prst="ellipse">
            <a:avLst/>
          </a:prstGeom>
          <a:solidFill>
            <a:srgbClr val="D8F2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4" name="Google Shape;1624;p71"/>
          <p:cNvSpPr/>
          <p:nvPr/>
        </p:nvSpPr>
        <p:spPr>
          <a:xfrm>
            <a:off x="3265464" y="2831491"/>
            <a:ext cx="504000" cy="504000"/>
          </a:xfrm>
          <a:prstGeom prst="ellipse">
            <a:avLst/>
          </a:prstGeom>
          <a:solidFill>
            <a:srgbClr val="D8F2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5" name="Google Shape;1625;p71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6" name="Google Shape;1626;p71"/>
          <p:cNvSpPr txBox="1"/>
          <p:nvPr/>
        </p:nvSpPr>
        <p:spPr>
          <a:xfrm>
            <a:off x="482419" y="310402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Expliquer l’étape si nécessaire</a:t>
            </a:r>
            <a:endParaRPr/>
          </a:p>
        </p:txBody>
      </p:sp>
      <p:sp>
        <p:nvSpPr>
          <p:cNvPr id="1627" name="Google Shape;1627;p7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28" name="Google Shape;1628;p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33773" y="223319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1629" name="Google Shape;1629;p71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30" name="Google Shape;1630;p71"/>
          <p:cNvSpPr/>
          <p:nvPr/>
        </p:nvSpPr>
        <p:spPr>
          <a:xfrm>
            <a:off x="5941824" y="1692985"/>
            <a:ext cx="2182613" cy="646386"/>
          </a:xfrm>
          <a:prstGeom prst="down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rgbClr val="FAE2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Unité la plus petite</a:t>
            </a:r>
            <a:endParaRPr/>
          </a:p>
        </p:txBody>
      </p:sp>
      <p:sp>
        <p:nvSpPr>
          <p:cNvPr id="1631" name="Google Shape;1631;p71"/>
          <p:cNvSpPr/>
          <p:nvPr/>
        </p:nvSpPr>
        <p:spPr>
          <a:xfrm rot="5400000">
            <a:off x="2939570" y="882129"/>
            <a:ext cx="636004" cy="3243438"/>
          </a:xfrm>
          <a:custGeom>
            <a:rect b="b" l="l" r="r" t="t"/>
            <a:pathLst>
              <a:path extrusionOk="0" h="5242308" w="1070106">
                <a:moveTo>
                  <a:pt x="745464" y="5242308"/>
                </a:moveTo>
                <a:cubicBezTo>
                  <a:pt x="334112" y="5242308"/>
                  <a:pt x="646" y="5054856"/>
                  <a:pt x="646" y="4823623"/>
                </a:cubicBezTo>
                <a:lnTo>
                  <a:pt x="646" y="418685"/>
                </a:lnTo>
                <a:cubicBezTo>
                  <a:pt x="646" y="187452"/>
                  <a:pt x="334112" y="0"/>
                  <a:pt x="745464" y="0"/>
                </a:cubicBezTo>
                <a:lnTo>
                  <a:pt x="745464" y="5242308"/>
                </a:lnTo>
                <a:close/>
              </a:path>
              <a:path extrusionOk="0" fill="none" h="5242308" w="1070106">
                <a:moveTo>
                  <a:pt x="1070107" y="5242307"/>
                </a:moveTo>
                <a:cubicBezTo>
                  <a:pt x="658755" y="5242307"/>
                  <a:pt x="46366" y="5237736"/>
                  <a:pt x="46366" y="5006503"/>
                </a:cubicBezTo>
                <a:lnTo>
                  <a:pt x="646" y="418685"/>
                </a:lnTo>
                <a:cubicBezTo>
                  <a:pt x="646" y="187452"/>
                  <a:pt x="-32660" y="113112"/>
                  <a:pt x="378692" y="113112"/>
                </a:cubicBezTo>
              </a:path>
            </a:pathLst>
          </a:custGeom>
          <a:noFill/>
          <a:ln cap="flat" cmpd="sng" w="19050">
            <a:solidFill>
              <a:srgbClr val="B3E5A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2" name="Google Shape;1632;p71"/>
          <p:cNvSpPr txBox="1"/>
          <p:nvPr/>
        </p:nvSpPr>
        <p:spPr>
          <a:xfrm>
            <a:off x="425176" y="-6290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Très bien! On identifie l’unité la plus petite, ici est le cm</a:t>
            </a:r>
            <a:r>
              <a:rPr b="1" baseline="30000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1633" name="Google Shape;1633;p71"/>
          <p:cNvSpPr/>
          <p:nvPr/>
        </p:nvSpPr>
        <p:spPr>
          <a:xfrm>
            <a:off x="596684" y="2821215"/>
            <a:ext cx="3304294" cy="510778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FAE2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0,025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="1"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……… 2560 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graphicFrame>
        <p:nvGraphicFramePr>
          <p:cNvPr id="1634" name="Google Shape;1634;p71"/>
          <p:cNvGraphicFramePr/>
          <p:nvPr/>
        </p:nvGraphicFramePr>
        <p:xfrm>
          <a:off x="4246489" y="241759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{34BE8C9C-B04E-43FD-9D1E-48802763C713}</a:tableStyleId>
              </a:tblPr>
              <a:tblGrid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</a:tblGrid>
              <a:tr h="37085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E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>
                          <a:solidFill>
                            <a:srgbClr val="EE0000"/>
                          </a:solidFill>
                        </a:rPr>
                        <a:t>m</a:t>
                      </a:r>
                      <a:r>
                        <a:rPr b="1" baseline="30000" lang="fr-FR" sz="2400">
                          <a:solidFill>
                            <a:srgbClr val="EE000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AE2D5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dm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AE2D5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>
                          <a:solidFill>
                            <a:srgbClr val="00B050"/>
                          </a:solidFill>
                        </a:rPr>
                        <a:t>cm</a:t>
                      </a:r>
                      <a:r>
                        <a:rPr b="1" baseline="30000" lang="fr-FR" sz="2400">
                          <a:solidFill>
                            <a:srgbClr val="00B05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AE2D5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mm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AE2D5"/>
                    </a:solidFill>
                  </a:tcPr>
                </a:tc>
                <a:tc hMerge="1"/>
                <a:tc h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8" name="Shape 1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" name="Google Shape;1639;p72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ver la main - Icônes mains et gestes gratuites" id="1640" name="Google Shape;1640;p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58663" y="354211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1" name="Google Shape;1641;p7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642" name="Google Shape;1642;p72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3" name="Google Shape;1643;p72"/>
          <p:cNvSpPr txBox="1"/>
          <p:nvPr/>
        </p:nvSpPr>
        <p:spPr>
          <a:xfrm>
            <a:off x="413672" y="40738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Et maintenant, quelle est la prochaine étape ?</a:t>
            </a:r>
            <a:endParaRPr/>
          </a:p>
        </p:txBody>
      </p:sp>
      <p:sp>
        <p:nvSpPr>
          <p:cNvPr id="1644" name="Google Shape;1644;p72"/>
          <p:cNvSpPr/>
          <p:nvPr/>
        </p:nvSpPr>
        <p:spPr>
          <a:xfrm>
            <a:off x="1398345" y="2831491"/>
            <a:ext cx="504000" cy="504000"/>
          </a:xfrm>
          <a:prstGeom prst="ellipse">
            <a:avLst/>
          </a:prstGeom>
          <a:solidFill>
            <a:srgbClr val="D8F2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5" name="Google Shape;1645;p72"/>
          <p:cNvSpPr/>
          <p:nvPr/>
        </p:nvSpPr>
        <p:spPr>
          <a:xfrm>
            <a:off x="3265464" y="2831491"/>
            <a:ext cx="504000" cy="504000"/>
          </a:xfrm>
          <a:prstGeom prst="ellipse">
            <a:avLst/>
          </a:prstGeom>
          <a:solidFill>
            <a:srgbClr val="D8F2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6" name="Google Shape;1646;p72"/>
          <p:cNvSpPr/>
          <p:nvPr/>
        </p:nvSpPr>
        <p:spPr>
          <a:xfrm>
            <a:off x="5941824" y="1692985"/>
            <a:ext cx="2182613" cy="646386"/>
          </a:xfrm>
          <a:prstGeom prst="down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rgbClr val="FAE2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Unité la plus petite</a:t>
            </a:r>
            <a:endParaRPr/>
          </a:p>
        </p:txBody>
      </p:sp>
      <p:sp>
        <p:nvSpPr>
          <p:cNvPr id="1647" name="Google Shape;1647;p72"/>
          <p:cNvSpPr/>
          <p:nvPr/>
        </p:nvSpPr>
        <p:spPr>
          <a:xfrm>
            <a:off x="596684" y="2821215"/>
            <a:ext cx="3304294" cy="510778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FAE2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0,025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="1"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……… 2560 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graphicFrame>
        <p:nvGraphicFramePr>
          <p:cNvPr id="1648" name="Google Shape;1648;p72"/>
          <p:cNvGraphicFramePr/>
          <p:nvPr/>
        </p:nvGraphicFramePr>
        <p:xfrm>
          <a:off x="4246489" y="241759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{34BE8C9C-B04E-43FD-9D1E-48802763C713}</a:tableStyleId>
              </a:tblPr>
              <a:tblGrid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</a:tblGrid>
              <a:tr h="37085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E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>
                          <a:solidFill>
                            <a:srgbClr val="EE0000"/>
                          </a:solidFill>
                        </a:rPr>
                        <a:t>m</a:t>
                      </a:r>
                      <a:r>
                        <a:rPr b="1" baseline="30000" lang="fr-FR" sz="2400">
                          <a:solidFill>
                            <a:srgbClr val="EE000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AE2D5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dm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AE2D5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>
                          <a:solidFill>
                            <a:srgbClr val="00B050"/>
                          </a:solidFill>
                        </a:rPr>
                        <a:t>cm</a:t>
                      </a:r>
                      <a:r>
                        <a:rPr b="1" baseline="30000" lang="fr-FR" sz="2400">
                          <a:solidFill>
                            <a:srgbClr val="00B05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AE2D5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mm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AE2D5"/>
                    </a:solidFill>
                  </a:tcPr>
                </a:tc>
                <a:tc hMerge="1"/>
                <a:tc h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2" name="Shape 1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3" name="Google Shape;1653;p73"/>
          <p:cNvSpPr/>
          <p:nvPr/>
        </p:nvSpPr>
        <p:spPr>
          <a:xfrm>
            <a:off x="537962" y="2550084"/>
            <a:ext cx="1374728" cy="468000"/>
          </a:xfrm>
          <a:prstGeom prst="ellipse">
            <a:avLst/>
          </a:prstGeom>
          <a:solidFill>
            <a:srgbClr val="D8F2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4" name="Google Shape;1654;p73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5" name="Google Shape;1655;p7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56" name="Google Shape;1656;p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62984" y="265107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1657" name="Google Shape;1657;p73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58" name="Google Shape;1658;p73"/>
          <p:cNvSpPr/>
          <p:nvPr/>
        </p:nvSpPr>
        <p:spPr>
          <a:xfrm>
            <a:off x="5242707" y="3976284"/>
            <a:ext cx="2958953" cy="51077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2700">
            <a:solidFill>
              <a:srgbClr val="FAE2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0,025 </a:t>
            </a:r>
            <a:r>
              <a:rPr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 25000 </a:t>
            </a:r>
            <a:r>
              <a:rPr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aseline="30000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659" name="Google Shape;1659;p73"/>
          <p:cNvSpPr/>
          <p:nvPr/>
        </p:nvSpPr>
        <p:spPr>
          <a:xfrm>
            <a:off x="4161295" y="1650568"/>
            <a:ext cx="4866468" cy="2921432"/>
          </a:xfrm>
          <a:prstGeom prst="roundRect">
            <a:avLst>
              <a:gd fmla="val 2007" name="adj"/>
            </a:avLst>
          </a:prstGeom>
          <a:noFill/>
          <a:ln cap="flat" cmpd="sng" w="19050">
            <a:solidFill>
              <a:srgbClr val="8CD872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0" name="Google Shape;1660;p73"/>
          <p:cNvSpPr txBox="1"/>
          <p:nvPr/>
        </p:nvSpPr>
        <p:spPr>
          <a:xfrm>
            <a:off x="436920" y="56236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Parfait ! On convertit maintenant 0,025 m</a:t>
            </a:r>
            <a:r>
              <a:rPr b="1" baseline="30000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 en cm</a:t>
            </a:r>
            <a:r>
              <a:rPr b="1" baseline="30000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, l’unité la plus petite. </a:t>
            </a:r>
            <a:endParaRPr/>
          </a:p>
        </p:txBody>
      </p:sp>
      <p:sp>
        <p:nvSpPr>
          <p:cNvPr id="1661" name="Google Shape;1661;p73"/>
          <p:cNvSpPr txBox="1"/>
          <p:nvPr/>
        </p:nvSpPr>
        <p:spPr>
          <a:xfrm>
            <a:off x="385770" y="354211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867"/>
              <a:buFont typeface="Arial"/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Demander à 2 ou 3 élèves de reformuler l’étape avec leurs propres mots.  </a:t>
            </a:r>
            <a:endParaRPr/>
          </a:p>
        </p:txBody>
      </p:sp>
      <p:sp>
        <p:nvSpPr>
          <p:cNvPr id="1662" name="Google Shape;1662;p73"/>
          <p:cNvSpPr/>
          <p:nvPr/>
        </p:nvSpPr>
        <p:spPr>
          <a:xfrm>
            <a:off x="6134771" y="1743319"/>
            <a:ext cx="2182613" cy="646386"/>
          </a:xfrm>
          <a:prstGeom prst="down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rgbClr val="FAE2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Unité la plus petite</a:t>
            </a:r>
            <a:endParaRPr/>
          </a:p>
        </p:txBody>
      </p:sp>
      <p:sp>
        <p:nvSpPr>
          <p:cNvPr id="1663" name="Google Shape;1663;p73"/>
          <p:cNvSpPr/>
          <p:nvPr/>
        </p:nvSpPr>
        <p:spPr>
          <a:xfrm>
            <a:off x="555462" y="2514280"/>
            <a:ext cx="3304294" cy="510778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FAE2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0,025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="1"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……… 2560 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graphicFrame>
        <p:nvGraphicFramePr>
          <p:cNvPr id="1664" name="Google Shape;1664;p73"/>
          <p:cNvGraphicFramePr/>
          <p:nvPr/>
        </p:nvGraphicFramePr>
        <p:xfrm>
          <a:off x="4456214" y="241759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{34BE8C9C-B04E-43FD-9D1E-48802763C713}</a:tableStyleId>
              </a:tblPr>
              <a:tblGrid>
                <a:gridCol w="317125"/>
                <a:gridCol w="335550"/>
                <a:gridCol w="471225"/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</a:tblGrid>
              <a:tr h="37085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E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>
                          <a:solidFill>
                            <a:srgbClr val="EE0000"/>
                          </a:solidFill>
                        </a:rPr>
                        <a:t>m</a:t>
                      </a:r>
                      <a:r>
                        <a:rPr b="1" baseline="30000" lang="fr-FR" sz="2400">
                          <a:solidFill>
                            <a:srgbClr val="EE000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AE2D5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dm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AE2D5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>
                          <a:solidFill>
                            <a:srgbClr val="00B050"/>
                          </a:solidFill>
                        </a:rPr>
                        <a:t>cm</a:t>
                      </a:r>
                      <a:r>
                        <a:rPr b="1" baseline="30000" lang="fr-FR" sz="2400">
                          <a:solidFill>
                            <a:srgbClr val="00B05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AE2D5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mm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AE2D5"/>
                    </a:solidFill>
                  </a:tcPr>
                </a:tc>
                <a:tc hMerge="1"/>
                <a:tc h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0,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0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2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5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descr="point d’interrogation 3d point rouge d’interrogation demandant signe de ponctuation isolée sur fond blanc - point d interrogation photos et images de collection" id="1665" name="Google Shape;1665;p7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61827" y="3288923"/>
            <a:ext cx="412547" cy="412547"/>
          </a:xfrm>
          <a:prstGeom prst="rect">
            <a:avLst/>
          </a:prstGeom>
          <a:noFill/>
          <a:ln>
            <a:noFill/>
          </a:ln>
        </p:spPr>
      </p:pic>
      <p:sp>
        <p:nvSpPr>
          <p:cNvPr id="1666" name="Google Shape;1666;p73"/>
          <p:cNvSpPr/>
          <p:nvPr/>
        </p:nvSpPr>
        <p:spPr>
          <a:xfrm>
            <a:off x="116237" y="3055084"/>
            <a:ext cx="2383682" cy="646386"/>
          </a:xfrm>
          <a:prstGeom prst="up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noFill/>
          <a:ln cap="flat" cmpd="sng" w="19050">
            <a:solidFill>
              <a:srgbClr val="FAE2D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0,025 </a:t>
            </a:r>
            <a:r>
              <a:rPr b="1" lang="fr-FR" sz="20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="1" baseline="30000" lang="fr-FR" sz="20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……….</a:t>
            </a:r>
            <a:r>
              <a:rPr b="1" lang="fr-FR" sz="20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20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graphicFrame>
        <p:nvGraphicFramePr>
          <p:cNvPr id="1667" name="Google Shape;1667;p73"/>
          <p:cNvGraphicFramePr/>
          <p:nvPr/>
        </p:nvGraphicFramePr>
        <p:xfrm>
          <a:off x="4456214" y="336262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{34BE8C9C-B04E-43FD-9D1E-48802763C713}</a:tableStyleId>
              </a:tblPr>
              <a:tblGrid>
                <a:gridCol w="317125"/>
                <a:gridCol w="335550"/>
                <a:gridCol w="471225"/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2400"/>
                        <a:t>2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2400"/>
                        <a:t>5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2400"/>
                        <a:t>0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2400"/>
                        <a:t>0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2400"/>
                        <a:t>0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1" name="Shape 1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2" name="Google Shape;1672;p74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3" name="Google Shape;1673;p7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1674" name="Google Shape;1674;p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58663" y="354211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1675" name="Google Shape;1675;p74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6" name="Google Shape;1676;p74"/>
          <p:cNvSpPr/>
          <p:nvPr/>
        </p:nvSpPr>
        <p:spPr>
          <a:xfrm>
            <a:off x="2919853" y="2069636"/>
            <a:ext cx="1256941" cy="468000"/>
          </a:xfrm>
          <a:prstGeom prst="ellipse">
            <a:avLst/>
          </a:prstGeom>
          <a:solidFill>
            <a:srgbClr val="FAE2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7" name="Google Shape;1677;p74"/>
          <p:cNvSpPr/>
          <p:nvPr/>
        </p:nvSpPr>
        <p:spPr>
          <a:xfrm rot="10800000">
            <a:off x="3407780" y="2603661"/>
            <a:ext cx="263471" cy="286772"/>
          </a:xfrm>
          <a:prstGeom prst="up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918179"/>
              </a:gs>
              <a:gs pos="50000">
                <a:srgbClr val="D3BCAF"/>
              </a:gs>
              <a:gs pos="100000">
                <a:srgbClr val="FCE1D2"/>
              </a:gs>
            </a:gsLst>
            <a:lin ang="162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8" name="Google Shape;1678;p74"/>
          <p:cNvSpPr txBox="1"/>
          <p:nvPr/>
        </p:nvSpPr>
        <p:spPr>
          <a:xfrm>
            <a:off x="452417" y="56236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Maintenant, quelle est l’étape suivante? </a:t>
            </a:r>
            <a:endParaRPr/>
          </a:p>
        </p:txBody>
      </p:sp>
      <p:sp>
        <p:nvSpPr>
          <p:cNvPr id="1679" name="Google Shape;1679;p74"/>
          <p:cNvSpPr/>
          <p:nvPr/>
        </p:nvSpPr>
        <p:spPr>
          <a:xfrm>
            <a:off x="2074328" y="2956459"/>
            <a:ext cx="2958953" cy="51077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2700">
            <a:solidFill>
              <a:srgbClr val="FAE2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0,025 </a:t>
            </a:r>
            <a:r>
              <a:rPr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 25000 </a:t>
            </a:r>
            <a:r>
              <a:rPr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aseline="30000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680" name="Google Shape;1680;p74"/>
          <p:cNvSpPr/>
          <p:nvPr/>
        </p:nvSpPr>
        <p:spPr>
          <a:xfrm>
            <a:off x="2861130" y="2052025"/>
            <a:ext cx="3304294" cy="510778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FAE2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0,025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="1"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……… 2560 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681" name="Google Shape;1681;p74"/>
          <p:cNvSpPr txBox="1"/>
          <p:nvPr/>
        </p:nvSpPr>
        <p:spPr>
          <a:xfrm>
            <a:off x="424516" y="353216"/>
            <a:ext cx="8162220" cy="31576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3 élèves au hasard pour donner leur réponse et de la justifier, puis demander l’avis du reste de la classe. </a:t>
            </a:r>
            <a:endParaRPr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5" name="Shape 1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6" name="Google Shape;1686;p75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7" name="Google Shape;1687;p7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88" name="Google Shape;1688;p7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62984" y="265107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1689" name="Google Shape;1689;p75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90" name="Google Shape;1690;p75"/>
          <p:cNvSpPr/>
          <p:nvPr/>
        </p:nvSpPr>
        <p:spPr>
          <a:xfrm>
            <a:off x="2776545" y="2428325"/>
            <a:ext cx="1610254" cy="510778"/>
          </a:xfrm>
          <a:prstGeom prst="roundRect">
            <a:avLst>
              <a:gd fmla="val 16667" name="adj"/>
            </a:avLst>
          </a:prstGeom>
          <a:solidFill>
            <a:srgbClr val="FAE2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25000 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691" name="Google Shape;1691;p75"/>
          <p:cNvSpPr/>
          <p:nvPr/>
        </p:nvSpPr>
        <p:spPr>
          <a:xfrm>
            <a:off x="5103161" y="2428325"/>
            <a:ext cx="1397466" cy="510778"/>
          </a:xfrm>
          <a:prstGeom prst="roundRect">
            <a:avLst>
              <a:gd fmla="val 16667" name="adj"/>
            </a:avLst>
          </a:prstGeom>
          <a:solidFill>
            <a:srgbClr val="FAE2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2560 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24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2" name="Google Shape;1692;p75"/>
          <p:cNvSpPr/>
          <p:nvPr/>
        </p:nvSpPr>
        <p:spPr>
          <a:xfrm>
            <a:off x="4500729" y="2437255"/>
            <a:ext cx="374571" cy="492919"/>
          </a:xfrm>
          <a:prstGeom prst="roundRect">
            <a:avLst>
              <a:gd fmla="val 16667" name="adj"/>
            </a:avLst>
          </a:prstGeom>
          <a:solidFill>
            <a:srgbClr val="FAE2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&gt;</a:t>
            </a:r>
            <a:endParaRPr/>
          </a:p>
        </p:txBody>
      </p:sp>
      <p:sp>
        <p:nvSpPr>
          <p:cNvPr id="1693" name="Google Shape;1693;p75"/>
          <p:cNvSpPr txBox="1"/>
          <p:nvPr/>
        </p:nvSpPr>
        <p:spPr>
          <a:xfrm>
            <a:off x="472698" y="56236"/>
            <a:ext cx="8547315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Effectivement, on compare les deux volumes exprimés en même unités, puis on déduit leurs comparaisons en unités différentes. </a:t>
            </a:r>
            <a:endParaRPr/>
          </a:p>
        </p:txBody>
      </p:sp>
      <p:sp>
        <p:nvSpPr>
          <p:cNvPr id="1694" name="Google Shape;1694;p75"/>
          <p:cNvSpPr txBox="1"/>
          <p:nvPr/>
        </p:nvSpPr>
        <p:spPr>
          <a:xfrm>
            <a:off x="455516" y="392772"/>
            <a:ext cx="8162220" cy="26071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Expliquer davantage l’étape si nécessaire. </a:t>
            </a:r>
            <a:endParaRPr/>
          </a:p>
        </p:txBody>
      </p:sp>
      <p:sp>
        <p:nvSpPr>
          <p:cNvPr id="1695" name="Google Shape;1695;p75"/>
          <p:cNvSpPr/>
          <p:nvPr/>
        </p:nvSpPr>
        <p:spPr>
          <a:xfrm>
            <a:off x="2709433" y="1691212"/>
            <a:ext cx="3917870" cy="510778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FAE2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0,025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="1"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………  2560 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696" name="Google Shape;1696;p75"/>
          <p:cNvSpPr/>
          <p:nvPr/>
        </p:nvSpPr>
        <p:spPr>
          <a:xfrm>
            <a:off x="2709433" y="3177980"/>
            <a:ext cx="3917870" cy="510778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FAE2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0,025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="1"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</a:t>
            </a:r>
            <a:r>
              <a:rPr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&gt;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2560 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0" name="Shape 1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1" name="Google Shape;1701;p76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2" name="Google Shape;1702;p7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703" name="Google Shape;1703;p76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4" name="Google Shape;1704;p7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1864" y="1859796"/>
            <a:ext cx="7805075" cy="1775188"/>
          </a:xfrm>
          <a:prstGeom prst="rect">
            <a:avLst/>
          </a:prstGeom>
          <a:noFill/>
          <a:ln>
            <a:noFill/>
          </a:ln>
        </p:spPr>
      </p:pic>
      <p:sp>
        <p:nvSpPr>
          <p:cNvPr id="1705" name="Google Shape;1705;p76"/>
          <p:cNvSpPr txBox="1"/>
          <p:nvPr/>
        </p:nvSpPr>
        <p:spPr>
          <a:xfrm>
            <a:off x="460700" y="361089"/>
            <a:ext cx="7671502" cy="19967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Si le taux de maîtrise &lt; 70% , réaliser aussi le deuxième exemple. Si non, passer à la pratique en binôme. </a:t>
            </a:r>
            <a:endParaRPr/>
          </a:p>
        </p:txBody>
      </p:sp>
      <p:sp>
        <p:nvSpPr>
          <p:cNvPr id="1706" name="Google Shape;1706;p76"/>
          <p:cNvSpPr txBox="1"/>
          <p:nvPr/>
        </p:nvSpPr>
        <p:spPr>
          <a:xfrm>
            <a:off x="484537" y="65340"/>
            <a:ext cx="7468765" cy="311965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Maintenant, faisons le deuxième exemple. </a:t>
            </a:r>
            <a:endParaRPr/>
          </a:p>
        </p:txBody>
      </p:sp>
      <p:sp>
        <p:nvSpPr>
          <p:cNvPr id="1707" name="Google Shape;1707;p76"/>
          <p:cNvSpPr/>
          <p:nvPr/>
        </p:nvSpPr>
        <p:spPr>
          <a:xfrm>
            <a:off x="880844" y="3052063"/>
            <a:ext cx="7608815" cy="521647"/>
          </a:xfrm>
          <a:prstGeom prst="rect">
            <a:avLst/>
          </a:prstGeom>
          <a:noFill/>
          <a:ln cap="flat" cmpd="sng" w="19050">
            <a:solidFill>
              <a:srgbClr val="B3E5A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08" name="Google Shape;1708;p7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562984" y="265107"/>
            <a:ext cx="540000" cy="54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2" name="Shape 1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3" name="Google Shape;1713;p77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ver la main - Icônes mains et gestes gratuites" id="1714" name="Google Shape;1714;p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49677" y="233120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15" name="Google Shape;1715;p7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716" name="Google Shape;1716;p77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17" name="Google Shape;1717;p77"/>
          <p:cNvSpPr txBox="1"/>
          <p:nvPr/>
        </p:nvSpPr>
        <p:spPr>
          <a:xfrm>
            <a:off x="401927" y="24706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Alors, les champions, par quoi commence-t-on ?</a:t>
            </a:r>
            <a:endParaRPr/>
          </a:p>
        </p:txBody>
      </p:sp>
      <p:sp>
        <p:nvSpPr>
          <p:cNvPr id="1718" name="Google Shape;1718;p77"/>
          <p:cNvSpPr txBox="1"/>
          <p:nvPr/>
        </p:nvSpPr>
        <p:spPr>
          <a:xfrm flipH="1">
            <a:off x="596684" y="1790889"/>
            <a:ext cx="769310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Comparer les volumes suivants avec les signes: &lt;, &gt; ou =: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9" name="Google Shape;1719;p77"/>
          <p:cNvSpPr/>
          <p:nvPr/>
        </p:nvSpPr>
        <p:spPr>
          <a:xfrm>
            <a:off x="596684" y="2929701"/>
            <a:ext cx="3304294" cy="510778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FAE2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1500 cm</a:t>
            </a:r>
            <a:r>
              <a:rPr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……… 1,8 dm</a:t>
            </a:r>
            <a:r>
              <a:rPr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graphicFrame>
        <p:nvGraphicFramePr>
          <p:cNvPr id="1720" name="Google Shape;1720;p77"/>
          <p:cNvGraphicFramePr/>
          <p:nvPr/>
        </p:nvGraphicFramePr>
        <p:xfrm>
          <a:off x="4246489" y="252607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{34BE8C9C-B04E-43FD-9D1E-48802763C713}</a:tableStyleId>
              </a:tblPr>
              <a:tblGrid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</a:tblGrid>
              <a:tr h="37085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AE2D5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dm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AE2D5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cm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AE2D5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mm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AE2D5"/>
                    </a:solidFill>
                  </a:tcPr>
                </a:tc>
                <a:tc hMerge="1"/>
                <a:tc h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721" name="Google Shape;1721;p77"/>
          <p:cNvSpPr txBox="1"/>
          <p:nvPr/>
        </p:nvSpPr>
        <p:spPr>
          <a:xfrm>
            <a:off x="424516" y="353216"/>
            <a:ext cx="8162220" cy="31576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3 élèves au hasard pour donner leur réponse et de la justifier, puis demander l’avis du reste de la classe. </a:t>
            </a:r>
            <a:endParaRPr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5" name="Shape 1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6" name="Google Shape;1726;p78"/>
          <p:cNvSpPr/>
          <p:nvPr/>
        </p:nvSpPr>
        <p:spPr>
          <a:xfrm rot="-5400000">
            <a:off x="4443730" y="2122971"/>
            <a:ext cx="510779" cy="2485408"/>
          </a:xfrm>
          <a:custGeom>
            <a:rect b="b" l="l" r="r" t="t"/>
            <a:pathLst>
              <a:path extrusionOk="0" h="4533972" w="638656">
                <a:moveTo>
                  <a:pt x="638656" y="4533972"/>
                </a:moveTo>
                <a:cubicBezTo>
                  <a:pt x="285936" y="4533972"/>
                  <a:pt x="0" y="4381505"/>
                  <a:pt x="0" y="4193428"/>
                </a:cubicBezTo>
                <a:lnTo>
                  <a:pt x="0" y="340544"/>
                </a:lnTo>
                <a:cubicBezTo>
                  <a:pt x="0" y="152467"/>
                  <a:pt x="285936" y="0"/>
                  <a:pt x="638656" y="0"/>
                </a:cubicBezTo>
                <a:lnTo>
                  <a:pt x="638656" y="4533972"/>
                </a:lnTo>
                <a:close/>
              </a:path>
              <a:path extrusionOk="0" fill="none" h="4533972" w="638656">
                <a:moveTo>
                  <a:pt x="355192" y="4488252"/>
                </a:moveTo>
                <a:cubicBezTo>
                  <a:pt x="2472" y="4488252"/>
                  <a:pt x="0" y="4381505"/>
                  <a:pt x="0" y="4193428"/>
                </a:cubicBezTo>
                <a:lnTo>
                  <a:pt x="18288" y="285680"/>
                </a:lnTo>
                <a:cubicBezTo>
                  <a:pt x="18288" y="97603"/>
                  <a:pt x="4758" y="29151"/>
                  <a:pt x="357478" y="29151"/>
                </a:cubicBezTo>
              </a:path>
            </a:pathLst>
          </a:custGeom>
          <a:noFill/>
          <a:ln cap="flat" cmpd="sng" w="19050">
            <a:solidFill>
              <a:srgbClr val="B3E5A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7" name="Google Shape;1727;p78"/>
          <p:cNvSpPr/>
          <p:nvPr/>
        </p:nvSpPr>
        <p:spPr>
          <a:xfrm>
            <a:off x="1398345" y="2831491"/>
            <a:ext cx="504000" cy="504000"/>
          </a:xfrm>
          <a:prstGeom prst="ellipse">
            <a:avLst/>
          </a:prstGeom>
          <a:solidFill>
            <a:srgbClr val="D8F2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8" name="Google Shape;1728;p78"/>
          <p:cNvSpPr/>
          <p:nvPr/>
        </p:nvSpPr>
        <p:spPr>
          <a:xfrm>
            <a:off x="3265464" y="2831491"/>
            <a:ext cx="504000" cy="504000"/>
          </a:xfrm>
          <a:prstGeom prst="ellipse">
            <a:avLst/>
          </a:prstGeom>
          <a:solidFill>
            <a:srgbClr val="D8F2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9" name="Google Shape;1729;p78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0" name="Google Shape;1730;p78"/>
          <p:cNvSpPr txBox="1"/>
          <p:nvPr/>
        </p:nvSpPr>
        <p:spPr>
          <a:xfrm>
            <a:off x="482419" y="310402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Expliquer l’étape si nécessaire</a:t>
            </a:r>
            <a:endParaRPr/>
          </a:p>
        </p:txBody>
      </p:sp>
      <p:sp>
        <p:nvSpPr>
          <p:cNvPr id="1731" name="Google Shape;1731;p7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32" name="Google Shape;1732;p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33773" y="223319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1733" name="Google Shape;1733;p78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34" name="Google Shape;1734;p78"/>
          <p:cNvSpPr/>
          <p:nvPr/>
        </p:nvSpPr>
        <p:spPr>
          <a:xfrm>
            <a:off x="5941824" y="1432926"/>
            <a:ext cx="2182613" cy="646386"/>
          </a:xfrm>
          <a:prstGeom prst="down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rgbClr val="FAE2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Unité la plus petite</a:t>
            </a:r>
            <a:endParaRPr/>
          </a:p>
        </p:txBody>
      </p:sp>
      <p:sp>
        <p:nvSpPr>
          <p:cNvPr id="1735" name="Google Shape;1735;p78"/>
          <p:cNvSpPr/>
          <p:nvPr/>
        </p:nvSpPr>
        <p:spPr>
          <a:xfrm rot="5400000">
            <a:off x="4063254" y="-241556"/>
            <a:ext cx="636004" cy="5490807"/>
          </a:xfrm>
          <a:custGeom>
            <a:rect b="b" l="l" r="r" t="t"/>
            <a:pathLst>
              <a:path extrusionOk="0" h="5242308" w="1070106">
                <a:moveTo>
                  <a:pt x="745464" y="5242308"/>
                </a:moveTo>
                <a:cubicBezTo>
                  <a:pt x="334112" y="5242308"/>
                  <a:pt x="646" y="5054856"/>
                  <a:pt x="646" y="4823623"/>
                </a:cubicBezTo>
                <a:lnTo>
                  <a:pt x="646" y="418685"/>
                </a:lnTo>
                <a:cubicBezTo>
                  <a:pt x="646" y="187452"/>
                  <a:pt x="334112" y="0"/>
                  <a:pt x="745464" y="0"/>
                </a:cubicBezTo>
                <a:lnTo>
                  <a:pt x="745464" y="5242308"/>
                </a:lnTo>
                <a:close/>
              </a:path>
              <a:path extrusionOk="0" fill="none" h="5242308" w="1070106">
                <a:moveTo>
                  <a:pt x="1070107" y="5242307"/>
                </a:moveTo>
                <a:cubicBezTo>
                  <a:pt x="658755" y="5242307"/>
                  <a:pt x="46366" y="5237736"/>
                  <a:pt x="46366" y="5006503"/>
                </a:cubicBezTo>
                <a:lnTo>
                  <a:pt x="646" y="418685"/>
                </a:lnTo>
                <a:cubicBezTo>
                  <a:pt x="646" y="187452"/>
                  <a:pt x="-32660" y="113112"/>
                  <a:pt x="378692" y="113112"/>
                </a:cubicBezTo>
              </a:path>
            </a:pathLst>
          </a:custGeom>
          <a:noFill/>
          <a:ln cap="flat" cmpd="sng" w="19050">
            <a:solidFill>
              <a:srgbClr val="B3E5A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6" name="Google Shape;1736;p78"/>
          <p:cNvSpPr txBox="1"/>
          <p:nvPr/>
        </p:nvSpPr>
        <p:spPr>
          <a:xfrm>
            <a:off x="425176" y="-6290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Très bien! On identifie l’unité la plus petite, ici est le cm</a:t>
            </a:r>
            <a:r>
              <a:rPr b="1" baseline="30000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1737" name="Google Shape;1737;p78"/>
          <p:cNvSpPr/>
          <p:nvPr/>
        </p:nvSpPr>
        <p:spPr>
          <a:xfrm>
            <a:off x="596684" y="2821215"/>
            <a:ext cx="3304294" cy="510778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FAE2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1500 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……….. 1,8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dm</a:t>
            </a:r>
            <a:r>
              <a:rPr b="1"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graphicFrame>
        <p:nvGraphicFramePr>
          <p:cNvPr id="1738" name="Google Shape;1738;p78"/>
          <p:cNvGraphicFramePr/>
          <p:nvPr/>
        </p:nvGraphicFramePr>
        <p:xfrm>
          <a:off x="4246489" y="241759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{34BE8C9C-B04E-43FD-9D1E-48802763C713}</a:tableStyleId>
              </a:tblPr>
              <a:tblGrid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</a:tblGrid>
              <a:tr h="37085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AE2D5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E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>
                          <a:solidFill>
                            <a:srgbClr val="EE0000"/>
                          </a:solidFill>
                        </a:rPr>
                        <a:t>dm</a:t>
                      </a:r>
                      <a:r>
                        <a:rPr b="1" baseline="30000" lang="fr-FR" sz="2400">
                          <a:solidFill>
                            <a:srgbClr val="EE000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AE2D5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>
                          <a:solidFill>
                            <a:srgbClr val="00B050"/>
                          </a:solidFill>
                        </a:rPr>
                        <a:t>cm</a:t>
                      </a:r>
                      <a:r>
                        <a:rPr b="1" baseline="30000" lang="fr-FR" sz="2400">
                          <a:solidFill>
                            <a:srgbClr val="00B05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AE2D5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mm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AE2D5"/>
                    </a:solidFill>
                  </a:tcPr>
                </a:tc>
                <a:tc hMerge="1"/>
                <a:tc h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2" name="Shape 1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3" name="Google Shape;1743;p79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ver la main - Icônes mains et gestes gratuites" id="1744" name="Google Shape;1744;p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58663" y="354211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5" name="Google Shape;1745;p7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746" name="Google Shape;1746;p79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7" name="Google Shape;1747;p79"/>
          <p:cNvSpPr txBox="1"/>
          <p:nvPr/>
        </p:nvSpPr>
        <p:spPr>
          <a:xfrm>
            <a:off x="413672" y="40738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Et maintenant, quelle est la prochaine étape ?</a:t>
            </a:r>
            <a:endParaRPr/>
          </a:p>
        </p:txBody>
      </p:sp>
      <p:sp>
        <p:nvSpPr>
          <p:cNvPr id="1748" name="Google Shape;1748;p79"/>
          <p:cNvSpPr/>
          <p:nvPr/>
        </p:nvSpPr>
        <p:spPr>
          <a:xfrm>
            <a:off x="1398345" y="2831491"/>
            <a:ext cx="504000" cy="504000"/>
          </a:xfrm>
          <a:prstGeom prst="ellipse">
            <a:avLst/>
          </a:prstGeom>
          <a:solidFill>
            <a:srgbClr val="D8F2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9" name="Google Shape;1749;p79"/>
          <p:cNvSpPr/>
          <p:nvPr/>
        </p:nvSpPr>
        <p:spPr>
          <a:xfrm>
            <a:off x="3265464" y="2831491"/>
            <a:ext cx="504000" cy="504000"/>
          </a:xfrm>
          <a:prstGeom prst="ellipse">
            <a:avLst/>
          </a:prstGeom>
          <a:solidFill>
            <a:srgbClr val="D8F2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0" name="Google Shape;1750;p79"/>
          <p:cNvSpPr/>
          <p:nvPr/>
        </p:nvSpPr>
        <p:spPr>
          <a:xfrm>
            <a:off x="5941824" y="1692985"/>
            <a:ext cx="2182613" cy="646386"/>
          </a:xfrm>
          <a:prstGeom prst="down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rgbClr val="FAE2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Unité la plus petite</a:t>
            </a:r>
            <a:endParaRPr/>
          </a:p>
        </p:txBody>
      </p:sp>
      <p:sp>
        <p:nvSpPr>
          <p:cNvPr id="1751" name="Google Shape;1751;p79"/>
          <p:cNvSpPr/>
          <p:nvPr/>
        </p:nvSpPr>
        <p:spPr>
          <a:xfrm>
            <a:off x="596684" y="2821215"/>
            <a:ext cx="3304294" cy="510778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FAE2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1500 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……….. 1,8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dm</a:t>
            </a:r>
            <a:r>
              <a:rPr b="1"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graphicFrame>
        <p:nvGraphicFramePr>
          <p:cNvPr id="1752" name="Google Shape;1752;p79"/>
          <p:cNvGraphicFramePr/>
          <p:nvPr/>
        </p:nvGraphicFramePr>
        <p:xfrm>
          <a:off x="4246489" y="241759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{34BE8C9C-B04E-43FD-9D1E-48802763C713}</a:tableStyleId>
              </a:tblPr>
              <a:tblGrid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  <a:gridCol w="374625"/>
              </a:tblGrid>
              <a:tr h="37085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AE2D5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E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>
                          <a:solidFill>
                            <a:srgbClr val="EE0000"/>
                          </a:solidFill>
                        </a:rPr>
                        <a:t>dm</a:t>
                      </a:r>
                      <a:r>
                        <a:rPr b="1" baseline="30000" lang="fr-FR" sz="2400">
                          <a:solidFill>
                            <a:srgbClr val="EE000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AE2D5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>
                          <a:solidFill>
                            <a:srgbClr val="00B050"/>
                          </a:solidFill>
                        </a:rPr>
                        <a:t>cm</a:t>
                      </a:r>
                      <a:r>
                        <a:rPr b="1" baseline="30000" lang="fr-FR" sz="2400">
                          <a:solidFill>
                            <a:srgbClr val="00B05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AE2D5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mm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AE2D5"/>
                    </a:solidFill>
                  </a:tcPr>
                </a:tc>
                <a:tc hMerge="1"/>
                <a:tc h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753" name="Google Shape;1753;p79"/>
          <p:cNvSpPr txBox="1"/>
          <p:nvPr/>
        </p:nvSpPr>
        <p:spPr>
          <a:xfrm>
            <a:off x="424516" y="353216"/>
            <a:ext cx="8162220" cy="31576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3 élèves au hasard pour donner leur réponse et de la justifier, puis demander l’avis du reste de la classe.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2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8"/>
          <p:cNvSpPr txBox="1"/>
          <p:nvPr/>
        </p:nvSpPr>
        <p:spPr>
          <a:xfrm>
            <a:off x="462043" y="318917"/>
            <a:ext cx="6421954" cy="2862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trois élèves au hasard pour répondre.</a:t>
            </a:r>
            <a:endParaRPr/>
          </a:p>
        </p:txBody>
      </p:sp>
      <p:sp>
        <p:nvSpPr>
          <p:cNvPr id="744" name="Google Shape;744;p8"/>
          <p:cNvSpPr txBox="1"/>
          <p:nvPr/>
        </p:nvSpPr>
        <p:spPr>
          <a:xfrm>
            <a:off x="495619" y="23247"/>
            <a:ext cx="846240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Avant de passer aux conversions, qui peut répondre à la question suivante:</a:t>
            </a:r>
            <a:endParaRPr b="1" sz="140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ver la main - Icônes mains et gestes gratuites" id="745" name="Google Shape;745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93036" y="307777"/>
            <a:ext cx="526977" cy="526977"/>
          </a:xfrm>
          <a:prstGeom prst="rect">
            <a:avLst/>
          </a:prstGeom>
          <a:noFill/>
          <a:ln>
            <a:noFill/>
          </a:ln>
        </p:spPr>
      </p:pic>
      <p:sp>
        <p:nvSpPr>
          <p:cNvPr id="746" name="Google Shape;746;p8"/>
          <p:cNvSpPr/>
          <p:nvPr/>
        </p:nvSpPr>
        <p:spPr>
          <a:xfrm>
            <a:off x="1255202" y="2340917"/>
            <a:ext cx="6710765" cy="510778"/>
          </a:xfrm>
          <a:prstGeom prst="roundRect">
            <a:avLst>
              <a:gd fmla="val 16667" name="adj"/>
            </a:avLst>
          </a:prstGeom>
          <a:solidFill>
            <a:srgbClr val="C7EDF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Quelles sont les unités pour exprimer un volume?</a:t>
            </a:r>
            <a:endParaRPr/>
          </a:p>
        </p:txBody>
      </p:sp>
      <p:pic>
        <p:nvPicPr>
          <p:cNvPr descr="Une image contenant Dessin animé, clipart, Animation, illustration&#10;&#10;Description générée automatiquement" id="747" name="Google Shape;747;p8"/>
          <p:cNvPicPr preferRelativeResize="0"/>
          <p:nvPr/>
        </p:nvPicPr>
        <p:blipFill rotWithShape="1">
          <a:blip r:embed="rId4">
            <a:alphaModFix/>
          </a:blip>
          <a:srcRect b="23864" l="18242" r="18458" t="9344"/>
          <a:stretch/>
        </p:blipFill>
        <p:spPr>
          <a:xfrm>
            <a:off x="12041" y="339515"/>
            <a:ext cx="341202" cy="3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7" name="Shape 1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8" name="Google Shape;1758;p80"/>
          <p:cNvSpPr/>
          <p:nvPr/>
        </p:nvSpPr>
        <p:spPr>
          <a:xfrm>
            <a:off x="2172679" y="2542966"/>
            <a:ext cx="1253660" cy="468000"/>
          </a:xfrm>
          <a:prstGeom prst="ellipse">
            <a:avLst/>
          </a:prstGeom>
          <a:solidFill>
            <a:srgbClr val="FAE2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9" name="Google Shape;1759;p80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0" name="Google Shape;1760;p8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61" name="Google Shape;1761;p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62984" y="265107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1762" name="Google Shape;1762;p80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63" name="Google Shape;1763;p80"/>
          <p:cNvSpPr/>
          <p:nvPr/>
        </p:nvSpPr>
        <p:spPr>
          <a:xfrm>
            <a:off x="5402131" y="3976284"/>
            <a:ext cx="2640107" cy="51077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2700">
            <a:solidFill>
              <a:srgbClr val="FAE2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1,8 </a:t>
            </a:r>
            <a:r>
              <a:rPr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dm</a:t>
            </a:r>
            <a:r>
              <a:rPr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 1800 </a:t>
            </a:r>
            <a:r>
              <a:rPr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aseline="30000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764" name="Google Shape;1764;p80"/>
          <p:cNvSpPr/>
          <p:nvPr/>
        </p:nvSpPr>
        <p:spPr>
          <a:xfrm>
            <a:off x="4161295" y="1650568"/>
            <a:ext cx="4866468" cy="2921432"/>
          </a:xfrm>
          <a:prstGeom prst="roundRect">
            <a:avLst>
              <a:gd fmla="val 2007" name="adj"/>
            </a:avLst>
          </a:prstGeom>
          <a:noFill/>
          <a:ln cap="flat" cmpd="sng" w="19050">
            <a:solidFill>
              <a:srgbClr val="8CD872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5" name="Google Shape;1765;p80"/>
          <p:cNvSpPr txBox="1"/>
          <p:nvPr/>
        </p:nvSpPr>
        <p:spPr>
          <a:xfrm>
            <a:off x="436920" y="56236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Parfait ! On convertit maintenant 1,8 dm</a:t>
            </a:r>
            <a:r>
              <a:rPr b="1" baseline="30000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 en cm</a:t>
            </a:r>
            <a:r>
              <a:rPr b="1" baseline="30000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, l’unité la plus petite. </a:t>
            </a:r>
            <a:endParaRPr/>
          </a:p>
        </p:txBody>
      </p:sp>
      <p:sp>
        <p:nvSpPr>
          <p:cNvPr id="1766" name="Google Shape;1766;p80"/>
          <p:cNvSpPr txBox="1"/>
          <p:nvPr/>
        </p:nvSpPr>
        <p:spPr>
          <a:xfrm>
            <a:off x="385770" y="354210"/>
            <a:ext cx="7634702" cy="288827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867"/>
              <a:buFont typeface="Arial"/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Demander à 2 ou 3 élèves de reformuler l’étape avec leurs propres mots.  </a:t>
            </a:r>
            <a:endParaRPr/>
          </a:p>
        </p:txBody>
      </p:sp>
      <p:sp>
        <p:nvSpPr>
          <p:cNvPr id="1767" name="Google Shape;1767;p80"/>
          <p:cNvSpPr/>
          <p:nvPr/>
        </p:nvSpPr>
        <p:spPr>
          <a:xfrm>
            <a:off x="6134771" y="1743319"/>
            <a:ext cx="2182613" cy="646386"/>
          </a:xfrm>
          <a:prstGeom prst="down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rgbClr val="FAE2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Unité la plus petite</a:t>
            </a:r>
            <a:endParaRPr/>
          </a:p>
        </p:txBody>
      </p:sp>
      <p:pic>
        <p:nvPicPr>
          <p:cNvPr descr="point d’interrogation 3d point rouge d’interrogation demandant signe de ponctuation isolée sur fond blanc - point d interrogation photos et images de collection" id="1768" name="Google Shape;1768;p8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013792" y="3288923"/>
            <a:ext cx="412547" cy="412547"/>
          </a:xfrm>
          <a:prstGeom prst="rect">
            <a:avLst/>
          </a:prstGeom>
          <a:noFill/>
          <a:ln>
            <a:noFill/>
          </a:ln>
        </p:spPr>
      </p:pic>
      <p:sp>
        <p:nvSpPr>
          <p:cNvPr id="1769" name="Google Shape;1769;p80"/>
          <p:cNvSpPr/>
          <p:nvPr/>
        </p:nvSpPr>
        <p:spPr>
          <a:xfrm>
            <a:off x="1668202" y="3055084"/>
            <a:ext cx="2383682" cy="646386"/>
          </a:xfrm>
          <a:prstGeom prst="up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noFill/>
          <a:ln cap="flat" cmpd="sng" w="19050">
            <a:solidFill>
              <a:srgbClr val="FAE2D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1,8 </a:t>
            </a:r>
            <a:r>
              <a:rPr b="1" lang="fr-FR" sz="20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dm</a:t>
            </a:r>
            <a:r>
              <a:rPr b="1" baseline="30000" lang="fr-FR" sz="20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……….</a:t>
            </a:r>
            <a:r>
              <a:rPr b="1" lang="fr-FR" sz="20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20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770" name="Google Shape;1770;p80"/>
          <p:cNvSpPr/>
          <p:nvPr/>
        </p:nvSpPr>
        <p:spPr>
          <a:xfrm>
            <a:off x="213588" y="2504799"/>
            <a:ext cx="3304294" cy="510778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FAE2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1500 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……..   1,8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dm</a:t>
            </a:r>
            <a:r>
              <a:rPr b="1"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graphicFrame>
        <p:nvGraphicFramePr>
          <p:cNvPr id="1771" name="Google Shape;1771;p80"/>
          <p:cNvGraphicFramePr/>
          <p:nvPr/>
        </p:nvGraphicFramePr>
        <p:xfrm>
          <a:off x="4397491" y="241759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{34BE8C9C-B04E-43FD-9D1E-48802763C713}</a:tableStyleId>
              </a:tblPr>
              <a:tblGrid>
                <a:gridCol w="374625"/>
                <a:gridCol w="374625"/>
                <a:gridCol w="374625"/>
                <a:gridCol w="308950"/>
                <a:gridCol w="360725"/>
                <a:gridCol w="454200"/>
                <a:gridCol w="374625"/>
                <a:gridCol w="374625"/>
                <a:gridCol w="374625"/>
                <a:gridCol w="374625"/>
                <a:gridCol w="374625"/>
                <a:gridCol w="374625"/>
              </a:tblGrid>
              <a:tr h="37085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AE2D5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E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>
                          <a:solidFill>
                            <a:srgbClr val="EE0000"/>
                          </a:solidFill>
                        </a:rPr>
                        <a:t>dm</a:t>
                      </a:r>
                      <a:r>
                        <a:rPr b="1" baseline="30000" lang="fr-FR" sz="2400">
                          <a:solidFill>
                            <a:srgbClr val="EE000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AE2D5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2400"/>
                        <a:buFont typeface="Arial"/>
                        <a:buNone/>
                      </a:pPr>
                      <a:r>
                        <a:rPr b="1" lang="fr-FR" sz="2400">
                          <a:solidFill>
                            <a:srgbClr val="00B050"/>
                          </a:solidFill>
                        </a:rPr>
                        <a:t>cm</a:t>
                      </a:r>
                      <a:r>
                        <a:rPr b="1" baseline="30000" lang="fr-FR" sz="2400">
                          <a:solidFill>
                            <a:srgbClr val="00B05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AE2D5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mm</a:t>
                      </a:r>
                      <a:r>
                        <a:rPr b="0" baseline="30000" lang="fr-FR" sz="24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AE2D5"/>
                    </a:solidFill>
                  </a:tcPr>
                </a:tc>
                <a:tc hMerge="1"/>
                <a:tc h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1,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8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72" name="Google Shape;1772;p80"/>
          <p:cNvGraphicFramePr/>
          <p:nvPr/>
        </p:nvGraphicFramePr>
        <p:xfrm>
          <a:off x="4397491" y="337961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{34BE8C9C-B04E-43FD-9D1E-48802763C713}</a:tableStyleId>
              </a:tblPr>
              <a:tblGrid>
                <a:gridCol w="374625"/>
                <a:gridCol w="374625"/>
                <a:gridCol w="374625"/>
                <a:gridCol w="308950"/>
                <a:gridCol w="360725"/>
                <a:gridCol w="454200"/>
                <a:gridCol w="374625"/>
                <a:gridCol w="374625"/>
                <a:gridCol w="374625"/>
                <a:gridCol w="374625"/>
                <a:gridCol w="374625"/>
                <a:gridCol w="374625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2400"/>
                        <a:t>1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2400"/>
                        <a:t>8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2400"/>
                        <a:t>0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2400"/>
                        <a:t>0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6" name="Shape 1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7" name="Google Shape;1777;p81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8" name="Google Shape;1778;p8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1779" name="Google Shape;1779;p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58663" y="354211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1780" name="Google Shape;1780;p81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81" name="Google Shape;1781;p81"/>
          <p:cNvSpPr/>
          <p:nvPr/>
        </p:nvSpPr>
        <p:spPr>
          <a:xfrm>
            <a:off x="4337593" y="2006130"/>
            <a:ext cx="1256941" cy="468000"/>
          </a:xfrm>
          <a:prstGeom prst="ellipse">
            <a:avLst/>
          </a:prstGeom>
          <a:solidFill>
            <a:srgbClr val="FAE2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2" name="Google Shape;1782;p81"/>
          <p:cNvSpPr/>
          <p:nvPr/>
        </p:nvSpPr>
        <p:spPr>
          <a:xfrm rot="10800000">
            <a:off x="4825520" y="2548544"/>
            <a:ext cx="263471" cy="286772"/>
          </a:xfrm>
          <a:prstGeom prst="up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918179"/>
              </a:gs>
              <a:gs pos="50000">
                <a:srgbClr val="D3BCAF"/>
              </a:gs>
              <a:gs pos="100000">
                <a:srgbClr val="FCE1D2"/>
              </a:gs>
            </a:gsLst>
            <a:lin ang="162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3" name="Google Shape;1783;p81"/>
          <p:cNvSpPr txBox="1"/>
          <p:nvPr/>
        </p:nvSpPr>
        <p:spPr>
          <a:xfrm>
            <a:off x="452417" y="56236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Maintenant, quelle est l’étape suivante? </a:t>
            </a:r>
            <a:endParaRPr/>
          </a:p>
        </p:txBody>
      </p:sp>
      <p:sp>
        <p:nvSpPr>
          <p:cNvPr id="1784" name="Google Shape;1784;p81"/>
          <p:cNvSpPr/>
          <p:nvPr/>
        </p:nvSpPr>
        <p:spPr>
          <a:xfrm>
            <a:off x="3646009" y="2884564"/>
            <a:ext cx="2640107" cy="51077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2700">
            <a:solidFill>
              <a:srgbClr val="FAE2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1,8 </a:t>
            </a:r>
            <a:r>
              <a:rPr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dm</a:t>
            </a:r>
            <a:r>
              <a:rPr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 1800 </a:t>
            </a:r>
            <a:r>
              <a:rPr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aseline="30000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785" name="Google Shape;1785;p81"/>
          <p:cNvSpPr/>
          <p:nvPr/>
        </p:nvSpPr>
        <p:spPr>
          <a:xfrm>
            <a:off x="2315407" y="1981463"/>
            <a:ext cx="3304294" cy="510778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FAE2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1500 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……..   1,8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dm</a:t>
            </a:r>
            <a:r>
              <a:rPr b="1"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786" name="Google Shape;1786;p81"/>
          <p:cNvSpPr txBox="1"/>
          <p:nvPr/>
        </p:nvSpPr>
        <p:spPr>
          <a:xfrm>
            <a:off x="424516" y="353216"/>
            <a:ext cx="8162220" cy="31576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3 élèves au hasard pour donner leur réponse et de la justifier, puis demander l’avis du reste de la classe. </a:t>
            </a:r>
            <a:endParaRPr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0" name="Shape 1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1" name="Google Shape;1791;p82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2" name="Google Shape;1792;p8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93" name="Google Shape;1793;p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62984" y="265107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1794" name="Google Shape;1794;p82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95" name="Google Shape;1795;p82"/>
          <p:cNvSpPr/>
          <p:nvPr/>
        </p:nvSpPr>
        <p:spPr>
          <a:xfrm>
            <a:off x="2935936" y="2428325"/>
            <a:ext cx="1397466" cy="510778"/>
          </a:xfrm>
          <a:prstGeom prst="roundRect">
            <a:avLst>
              <a:gd fmla="val 16667" name="adj"/>
            </a:avLst>
          </a:prstGeom>
          <a:solidFill>
            <a:srgbClr val="FAE2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1500 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796" name="Google Shape;1796;p82"/>
          <p:cNvSpPr/>
          <p:nvPr/>
        </p:nvSpPr>
        <p:spPr>
          <a:xfrm>
            <a:off x="4926992" y="2428325"/>
            <a:ext cx="1397466" cy="510778"/>
          </a:xfrm>
          <a:prstGeom prst="roundRect">
            <a:avLst>
              <a:gd fmla="val 16667" name="adj"/>
            </a:avLst>
          </a:prstGeom>
          <a:solidFill>
            <a:srgbClr val="FAE2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1800 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24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7" name="Google Shape;1797;p82"/>
          <p:cNvSpPr/>
          <p:nvPr/>
        </p:nvSpPr>
        <p:spPr>
          <a:xfrm>
            <a:off x="4442006" y="2437255"/>
            <a:ext cx="374571" cy="492919"/>
          </a:xfrm>
          <a:prstGeom prst="roundRect">
            <a:avLst>
              <a:gd fmla="val 16667" name="adj"/>
            </a:avLst>
          </a:prstGeom>
          <a:solidFill>
            <a:srgbClr val="FAE2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&lt;</a:t>
            </a:r>
            <a:endParaRPr/>
          </a:p>
        </p:txBody>
      </p:sp>
      <p:sp>
        <p:nvSpPr>
          <p:cNvPr id="1798" name="Google Shape;1798;p82"/>
          <p:cNvSpPr txBox="1"/>
          <p:nvPr/>
        </p:nvSpPr>
        <p:spPr>
          <a:xfrm>
            <a:off x="472698" y="56236"/>
            <a:ext cx="8547315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Effectivement, on compare les deux volumes exprimés en même unités, puis on déduit leurs comparaisons en unités différentes. </a:t>
            </a:r>
            <a:endParaRPr/>
          </a:p>
        </p:txBody>
      </p:sp>
      <p:sp>
        <p:nvSpPr>
          <p:cNvPr id="1799" name="Google Shape;1799;p82"/>
          <p:cNvSpPr txBox="1"/>
          <p:nvPr/>
        </p:nvSpPr>
        <p:spPr>
          <a:xfrm>
            <a:off x="455516" y="392772"/>
            <a:ext cx="8162220" cy="26071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Expliquer davantage l’étape si nécessaire. </a:t>
            </a:r>
            <a:endParaRPr/>
          </a:p>
        </p:txBody>
      </p:sp>
      <p:sp>
        <p:nvSpPr>
          <p:cNvPr id="1800" name="Google Shape;1800;p82"/>
          <p:cNvSpPr/>
          <p:nvPr/>
        </p:nvSpPr>
        <p:spPr>
          <a:xfrm>
            <a:off x="2884478" y="1723238"/>
            <a:ext cx="3465147" cy="510778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FAE2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1500 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……..   1,8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dm</a:t>
            </a:r>
            <a:r>
              <a:rPr b="1"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801" name="Google Shape;1801;p82"/>
          <p:cNvSpPr/>
          <p:nvPr/>
        </p:nvSpPr>
        <p:spPr>
          <a:xfrm>
            <a:off x="2884478" y="3177980"/>
            <a:ext cx="3465147" cy="510778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FAE2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1500 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</a:t>
            </a:r>
            <a:r>
              <a:rPr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&lt;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1,8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dm</a:t>
            </a:r>
            <a:r>
              <a:rPr b="1"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5" name="Shape 1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6" name="Google Shape;1806;p83"/>
          <p:cNvSpPr txBox="1"/>
          <p:nvPr/>
        </p:nvSpPr>
        <p:spPr>
          <a:xfrm>
            <a:off x="656192" y="526541"/>
            <a:ext cx="7205531" cy="30226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Demander aux élèves de recopier les corrections sur leurs livrets (page 107)</a:t>
            </a:r>
            <a:endParaRPr/>
          </a:p>
        </p:txBody>
      </p:sp>
      <p:sp>
        <p:nvSpPr>
          <p:cNvPr id="1807" name="Google Shape;1807;p83"/>
          <p:cNvSpPr txBox="1"/>
          <p:nvPr/>
        </p:nvSpPr>
        <p:spPr>
          <a:xfrm>
            <a:off x="643928" y="122074"/>
            <a:ext cx="7468765" cy="42748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Voici la réponse à notre tâche : </a:t>
            </a:r>
            <a:endParaRPr/>
          </a:p>
        </p:txBody>
      </p:sp>
      <p:sp>
        <p:nvSpPr>
          <p:cNvPr id="1808" name="Google Shape;1808;p83"/>
          <p:cNvSpPr/>
          <p:nvPr/>
        </p:nvSpPr>
        <p:spPr>
          <a:xfrm>
            <a:off x="49500" y="40500"/>
            <a:ext cx="9045000" cy="5103000"/>
          </a:xfrm>
          <a:prstGeom prst="rect">
            <a:avLst/>
          </a:prstGeom>
          <a:noFill/>
          <a:ln cap="flat" cmpd="sng" w="1270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09" name="Google Shape;1809;p8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96307" y="407672"/>
            <a:ext cx="540000" cy="540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10" name="Google Shape;1810;p83"/>
          <p:cNvGrpSpPr/>
          <p:nvPr/>
        </p:nvGrpSpPr>
        <p:grpSpPr>
          <a:xfrm>
            <a:off x="914675" y="1328098"/>
            <a:ext cx="7640116" cy="1312644"/>
            <a:chOff x="930173" y="1359096"/>
            <a:chExt cx="7640116" cy="1312644"/>
          </a:xfrm>
        </p:grpSpPr>
        <p:pic>
          <p:nvPicPr>
            <p:cNvPr id="1811" name="Google Shape;1811;p8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930173" y="1757212"/>
              <a:ext cx="7640116" cy="91452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12" name="Google Shape;1812;p83"/>
            <p:cNvSpPr txBox="1"/>
            <p:nvPr/>
          </p:nvSpPr>
          <p:spPr>
            <a:xfrm>
              <a:off x="7033282" y="2198978"/>
              <a:ext cx="30168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rgbClr val="0F4861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/>
            </a:p>
          </p:txBody>
        </p:sp>
        <p:sp>
          <p:nvSpPr>
            <p:cNvPr id="1813" name="Google Shape;1813;p83"/>
            <p:cNvSpPr txBox="1"/>
            <p:nvPr/>
          </p:nvSpPr>
          <p:spPr>
            <a:xfrm>
              <a:off x="6005412" y="2192529"/>
              <a:ext cx="30168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rgbClr val="0F486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/>
            </a:p>
          </p:txBody>
        </p:sp>
        <p:sp>
          <p:nvSpPr>
            <p:cNvPr id="1814" name="Google Shape;1814;p83"/>
            <p:cNvSpPr txBox="1"/>
            <p:nvPr/>
          </p:nvSpPr>
          <p:spPr>
            <a:xfrm>
              <a:off x="6656906" y="2191144"/>
              <a:ext cx="30168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rgbClr val="0A1D30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/>
            </a:p>
          </p:txBody>
        </p:sp>
        <p:sp>
          <p:nvSpPr>
            <p:cNvPr id="1815" name="Google Shape;1815;p83"/>
            <p:cNvSpPr txBox="1"/>
            <p:nvPr/>
          </p:nvSpPr>
          <p:spPr>
            <a:xfrm>
              <a:off x="6307098" y="2192529"/>
              <a:ext cx="30168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rgbClr val="0A1D30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/>
            </a:p>
          </p:txBody>
        </p:sp>
        <p:sp>
          <p:nvSpPr>
            <p:cNvPr id="1816" name="Google Shape;1816;p83"/>
            <p:cNvSpPr txBox="1"/>
            <p:nvPr/>
          </p:nvSpPr>
          <p:spPr>
            <a:xfrm>
              <a:off x="5622624" y="2192529"/>
              <a:ext cx="308098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rgbClr val="0A1D30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/>
            </a:p>
          </p:txBody>
        </p:sp>
        <p:sp>
          <p:nvSpPr>
            <p:cNvPr id="1817" name="Google Shape;1817;p83"/>
            <p:cNvSpPr txBox="1"/>
            <p:nvPr/>
          </p:nvSpPr>
          <p:spPr>
            <a:xfrm>
              <a:off x="2108923" y="2239456"/>
              <a:ext cx="308098" cy="3357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rgbClr val="EE0000"/>
                  </a:solidFill>
                  <a:latin typeface="Arial"/>
                  <a:ea typeface="Arial"/>
                  <a:cs typeface="Arial"/>
                  <a:sym typeface="Arial"/>
                </a:rPr>
                <a:t>&gt;</a:t>
              </a:r>
              <a:endParaRPr/>
            </a:p>
          </p:txBody>
        </p:sp>
        <p:sp>
          <p:nvSpPr>
            <p:cNvPr id="1818" name="Google Shape;1818;p83"/>
            <p:cNvSpPr/>
            <p:nvPr/>
          </p:nvSpPr>
          <p:spPr>
            <a:xfrm>
              <a:off x="5835113" y="1359096"/>
              <a:ext cx="2043477" cy="487806"/>
            </a:xfrm>
            <a:prstGeom prst="downArrowCallout">
              <a:avLst>
                <a:gd fmla="val 25000" name="adj1"/>
                <a:gd fmla="val 25000" name="adj2"/>
                <a:gd fmla="val 25000" name="adj3"/>
                <a:gd fmla="val 64977" name="adj4"/>
              </a:avLst>
            </a:prstGeom>
            <a:solidFill>
              <a:srgbClr val="FAE2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Unité la plus petite</a:t>
              </a:r>
              <a:endParaRPr/>
            </a:p>
          </p:txBody>
        </p:sp>
      </p:grpSp>
      <p:grpSp>
        <p:nvGrpSpPr>
          <p:cNvPr id="1819" name="Google Shape;1819;p83"/>
          <p:cNvGrpSpPr/>
          <p:nvPr/>
        </p:nvGrpSpPr>
        <p:grpSpPr>
          <a:xfrm>
            <a:off x="914675" y="3055653"/>
            <a:ext cx="7659169" cy="1212588"/>
            <a:chOff x="930173" y="2730195"/>
            <a:chExt cx="7659169" cy="1212588"/>
          </a:xfrm>
        </p:grpSpPr>
        <p:pic>
          <p:nvPicPr>
            <p:cNvPr id="1820" name="Google Shape;1820;p8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30173" y="3123519"/>
              <a:ext cx="7659169" cy="81926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21" name="Google Shape;1821;p83"/>
            <p:cNvSpPr txBox="1"/>
            <p:nvPr/>
          </p:nvSpPr>
          <p:spPr>
            <a:xfrm>
              <a:off x="6705028" y="3536683"/>
              <a:ext cx="308098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rgbClr val="0F4861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/>
            </a:p>
          </p:txBody>
        </p:sp>
        <p:sp>
          <p:nvSpPr>
            <p:cNvPr id="1822" name="Google Shape;1822;p83"/>
            <p:cNvSpPr txBox="1"/>
            <p:nvPr/>
          </p:nvSpPr>
          <p:spPr>
            <a:xfrm>
              <a:off x="6005412" y="3536683"/>
              <a:ext cx="30168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rgbClr val="0F486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/>
            </a:p>
          </p:txBody>
        </p:sp>
        <p:sp>
          <p:nvSpPr>
            <p:cNvPr id="1823" name="Google Shape;1823;p83"/>
            <p:cNvSpPr txBox="1"/>
            <p:nvPr/>
          </p:nvSpPr>
          <p:spPr>
            <a:xfrm>
              <a:off x="6355220" y="3536683"/>
              <a:ext cx="30168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rgbClr val="0F4861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/>
            </a:p>
          </p:txBody>
        </p:sp>
        <p:sp>
          <p:nvSpPr>
            <p:cNvPr id="1824" name="Google Shape;1824;p83"/>
            <p:cNvSpPr txBox="1"/>
            <p:nvPr/>
          </p:nvSpPr>
          <p:spPr>
            <a:xfrm>
              <a:off x="7054836" y="3536683"/>
              <a:ext cx="308098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rgbClr val="0A1D30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/>
            </a:p>
          </p:txBody>
        </p:sp>
        <p:sp>
          <p:nvSpPr>
            <p:cNvPr id="1825" name="Google Shape;1825;p83"/>
            <p:cNvSpPr txBox="1"/>
            <p:nvPr/>
          </p:nvSpPr>
          <p:spPr>
            <a:xfrm>
              <a:off x="2130875" y="3573451"/>
              <a:ext cx="308098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rgbClr val="EE0000"/>
                  </a:solidFill>
                  <a:latin typeface="Arial"/>
                  <a:ea typeface="Arial"/>
                  <a:cs typeface="Arial"/>
                  <a:sym typeface="Arial"/>
                </a:rPr>
                <a:t>&lt;</a:t>
              </a:r>
              <a:endParaRPr/>
            </a:p>
          </p:txBody>
        </p:sp>
        <p:sp>
          <p:nvSpPr>
            <p:cNvPr id="1826" name="Google Shape;1826;p83"/>
            <p:cNvSpPr/>
            <p:nvPr/>
          </p:nvSpPr>
          <p:spPr>
            <a:xfrm>
              <a:off x="5832194" y="2730195"/>
              <a:ext cx="2043477" cy="487806"/>
            </a:xfrm>
            <a:prstGeom prst="downArrowCallout">
              <a:avLst>
                <a:gd fmla="val 25000" name="adj1"/>
                <a:gd fmla="val 25000" name="adj2"/>
                <a:gd fmla="val 25000" name="adj3"/>
                <a:gd fmla="val 64977" name="adj4"/>
              </a:avLst>
            </a:prstGeom>
            <a:solidFill>
              <a:srgbClr val="FAE2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Unité la plus petite</a:t>
              </a:r>
              <a:endParaRPr/>
            </a:p>
          </p:txBody>
        </p:sp>
      </p:grpSp>
      <p:sp>
        <p:nvSpPr>
          <p:cNvPr id="1827" name="Google Shape;1827;p83"/>
          <p:cNvSpPr/>
          <p:nvPr/>
        </p:nvSpPr>
        <p:spPr>
          <a:xfrm>
            <a:off x="836909" y="1237485"/>
            <a:ext cx="7717882" cy="1403257"/>
          </a:xfrm>
          <a:prstGeom prst="roundRect">
            <a:avLst>
              <a:gd fmla="val 5160" name="adj"/>
            </a:avLst>
          </a:prstGeom>
          <a:noFill/>
          <a:ln cap="flat" cmpd="sng" w="19050">
            <a:solidFill>
              <a:srgbClr val="F6C5AB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8" name="Google Shape;1828;p83"/>
          <p:cNvSpPr/>
          <p:nvPr/>
        </p:nvSpPr>
        <p:spPr>
          <a:xfrm>
            <a:off x="855962" y="2957871"/>
            <a:ext cx="7717882" cy="1403257"/>
          </a:xfrm>
          <a:prstGeom prst="roundRect">
            <a:avLst>
              <a:gd fmla="val 5160" name="adj"/>
            </a:avLst>
          </a:prstGeom>
          <a:noFill/>
          <a:ln cap="flat" cmpd="sng" w="19050">
            <a:solidFill>
              <a:srgbClr val="F6C5AB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2" name="Shape 1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3" name="Google Shape;1833;p84"/>
          <p:cNvGrpSpPr/>
          <p:nvPr/>
        </p:nvGrpSpPr>
        <p:grpSpPr>
          <a:xfrm>
            <a:off x="3699627" y="1094477"/>
            <a:ext cx="4540783" cy="2783794"/>
            <a:chOff x="1715066" y="1103461"/>
            <a:chExt cx="5717724" cy="3124203"/>
          </a:xfrm>
        </p:grpSpPr>
        <p:sp>
          <p:nvSpPr>
            <p:cNvPr id="1834" name="Google Shape;1834;p84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0070C0"/>
            </a:solidFill>
            <a:ln cap="flat" cmpd="sng" w="9525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5" name="Google Shape;1835;p84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36" name="Google Shape;1836;p84"/>
          <p:cNvSpPr/>
          <p:nvPr/>
        </p:nvSpPr>
        <p:spPr>
          <a:xfrm>
            <a:off x="3856212" y="3622116"/>
            <a:ext cx="4145509" cy="57815"/>
          </a:xfrm>
          <a:prstGeom prst="rect">
            <a:avLst/>
          </a:prstGeom>
          <a:solidFill>
            <a:srgbClr val="0070C0"/>
          </a:solidFill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7" name="Google Shape;1837;p84"/>
          <p:cNvSpPr/>
          <p:nvPr/>
        </p:nvSpPr>
        <p:spPr>
          <a:xfrm>
            <a:off x="3292012" y="1302714"/>
            <a:ext cx="867138" cy="384316"/>
          </a:xfrm>
          <a:prstGeom prst="rect">
            <a:avLst/>
          </a:prstGeom>
          <a:solidFill>
            <a:srgbClr val="0070C0"/>
          </a:solidFill>
          <a:ln cap="flat" cmpd="sng" w="254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8" name="Google Shape;1838;p84"/>
          <p:cNvSpPr/>
          <p:nvPr/>
        </p:nvSpPr>
        <p:spPr>
          <a:xfrm>
            <a:off x="3369401" y="1308021"/>
            <a:ext cx="789749" cy="369332"/>
          </a:xfrm>
          <a:prstGeom prst="rect">
            <a:avLst/>
          </a:prstGeom>
          <a:noFill/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PGB</a:t>
            </a:r>
            <a:endParaRPr/>
          </a:p>
        </p:txBody>
      </p:sp>
      <p:sp>
        <p:nvSpPr>
          <p:cNvPr id="1839" name="Google Shape;1839;p84"/>
          <p:cNvSpPr txBox="1"/>
          <p:nvPr/>
        </p:nvSpPr>
        <p:spPr>
          <a:xfrm>
            <a:off x="3799320" y="1707649"/>
            <a:ext cx="4401901" cy="1880515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Pratique guidée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en binôme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0070C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/>
          </a:p>
        </p:txBody>
      </p:sp>
      <p:pic>
        <p:nvPicPr>
          <p:cNvPr id="1840" name="Google Shape;1840;p8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7856" y="969477"/>
            <a:ext cx="2829438" cy="28294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4" name="Shape 1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5" name="Google Shape;1845;p85"/>
          <p:cNvSpPr txBox="1"/>
          <p:nvPr/>
        </p:nvSpPr>
        <p:spPr>
          <a:xfrm>
            <a:off x="410738" y="8468"/>
            <a:ext cx="8336922" cy="500107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À présent, prenez vos livrets, page 107, et faites l’exercice « Je m’entraîne en binôme » individuellement. Puis, échangez et comparez vos réponses avec votre binôme. </a:t>
            </a:r>
            <a:endParaRPr b="1" sz="140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46" name="Google Shape;1846;p8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57838" y="191348"/>
            <a:ext cx="524285" cy="524285"/>
          </a:xfrm>
          <a:prstGeom prst="rect">
            <a:avLst/>
          </a:prstGeom>
          <a:noFill/>
          <a:ln>
            <a:noFill/>
          </a:ln>
        </p:spPr>
      </p:pic>
      <p:sp>
        <p:nvSpPr>
          <p:cNvPr id="1847" name="Google Shape;1847;p85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noFill/>
          <a:ln cap="flat" cmpd="sng" w="762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8" name="Google Shape;1848;p85"/>
          <p:cNvSpPr txBox="1"/>
          <p:nvPr/>
        </p:nvSpPr>
        <p:spPr>
          <a:xfrm>
            <a:off x="396340" y="356606"/>
            <a:ext cx="8162220" cy="31576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 ne pas oublier de fournir de l’aide aux élèves en difficulté.</a:t>
            </a:r>
            <a:endParaRPr i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49" name="Google Shape;1849;p8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8455" y="364575"/>
            <a:ext cx="252000" cy="25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0" name="Google Shape;1850;p8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69683" y="1684463"/>
            <a:ext cx="7872657" cy="1774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4" name="Shape 1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5" name="Google Shape;1855;p86"/>
          <p:cNvSpPr txBox="1"/>
          <p:nvPr/>
        </p:nvSpPr>
        <p:spPr>
          <a:xfrm>
            <a:off x="453864" y="72030"/>
            <a:ext cx="462557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Félicitations! Voici les réponses.</a:t>
            </a:r>
            <a:endParaRPr b="1" i="0" sz="1400" u="none" cap="none" strike="noStrik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56" name="Google Shape;1856;p8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38685" y="323319"/>
            <a:ext cx="443254" cy="443254"/>
          </a:xfrm>
          <a:prstGeom prst="rect">
            <a:avLst/>
          </a:prstGeom>
          <a:noFill/>
          <a:ln>
            <a:noFill/>
          </a:ln>
        </p:spPr>
      </p:pic>
      <p:sp>
        <p:nvSpPr>
          <p:cNvPr id="1857" name="Google Shape;1857;p8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8" name="Google Shape;1858;p86"/>
          <p:cNvSpPr txBox="1"/>
          <p:nvPr/>
        </p:nvSpPr>
        <p:spPr>
          <a:xfrm>
            <a:off x="498011" y="279253"/>
            <a:ext cx="8645989" cy="32520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1 élève pour répondre et anticiper les autres, puis leur demander de rédiger les réponses.</a:t>
            </a:r>
            <a:endParaRPr i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59" name="Google Shape;1859;p8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013" y="330410"/>
            <a:ext cx="303838" cy="30383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1860" name="Google Shape;1860;p86"/>
          <p:cNvPicPr preferRelativeResize="0"/>
          <p:nvPr/>
        </p:nvPicPr>
        <p:blipFill rotWithShape="1">
          <a:blip r:embed="rId5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61" name="Google Shape;1861;p86"/>
          <p:cNvGrpSpPr/>
          <p:nvPr/>
        </p:nvGrpSpPr>
        <p:grpSpPr>
          <a:xfrm>
            <a:off x="1109433" y="1209854"/>
            <a:ext cx="6881100" cy="1379998"/>
            <a:chOff x="1361704" y="1008380"/>
            <a:chExt cx="6881100" cy="1379998"/>
          </a:xfrm>
        </p:grpSpPr>
        <p:pic>
          <p:nvPicPr>
            <p:cNvPr id="1862" name="Google Shape;1862;p86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410579" y="1510726"/>
              <a:ext cx="6820852" cy="83831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63" name="Google Shape;1863;p86"/>
            <p:cNvSpPr txBox="1"/>
            <p:nvPr/>
          </p:nvSpPr>
          <p:spPr>
            <a:xfrm>
              <a:off x="2298267" y="1926713"/>
              <a:ext cx="33855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EE0000"/>
                  </a:solidFill>
                  <a:latin typeface="Calibri"/>
                  <a:ea typeface="Calibri"/>
                  <a:cs typeface="Calibri"/>
                  <a:sym typeface="Calibri"/>
                </a:rPr>
                <a:t>&gt;</a:t>
              </a:r>
              <a:endParaRPr/>
            </a:p>
          </p:txBody>
        </p:sp>
        <p:sp>
          <p:nvSpPr>
            <p:cNvPr id="1864" name="Google Shape;1864;p86"/>
            <p:cNvSpPr txBox="1"/>
            <p:nvPr/>
          </p:nvSpPr>
          <p:spPr>
            <a:xfrm>
              <a:off x="4930429" y="1887378"/>
              <a:ext cx="34015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00B050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sp>
          <p:nvSpPr>
            <p:cNvPr id="1865" name="Google Shape;1865;p86"/>
            <p:cNvSpPr txBox="1"/>
            <p:nvPr/>
          </p:nvSpPr>
          <p:spPr>
            <a:xfrm>
              <a:off x="5265777" y="1878133"/>
              <a:ext cx="34015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EE0000"/>
                  </a:solidFill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/>
            </a:p>
          </p:txBody>
        </p:sp>
        <p:sp>
          <p:nvSpPr>
            <p:cNvPr id="1866" name="Google Shape;1866;p86"/>
            <p:cNvSpPr txBox="1"/>
            <p:nvPr/>
          </p:nvSpPr>
          <p:spPr>
            <a:xfrm>
              <a:off x="5595051" y="1878133"/>
              <a:ext cx="34657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EE0000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/>
            </a:p>
          </p:txBody>
        </p:sp>
        <p:sp>
          <p:nvSpPr>
            <p:cNvPr id="1867" name="Google Shape;1867;p86"/>
            <p:cNvSpPr/>
            <p:nvPr/>
          </p:nvSpPr>
          <p:spPr>
            <a:xfrm>
              <a:off x="4668707" y="1167325"/>
              <a:ext cx="2354400" cy="461700"/>
            </a:xfrm>
            <a:prstGeom prst="downArrowCallout">
              <a:avLst>
                <a:gd fmla="val 25000" name="adj1"/>
                <a:gd fmla="val 25000" name="adj2"/>
                <a:gd fmla="val 25000" name="adj3"/>
                <a:gd fmla="val 64977" name="adj4"/>
              </a:avLst>
            </a:prstGeom>
            <a:solidFill>
              <a:srgbClr val="C0E4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Unité la plus petite</a:t>
              </a:r>
              <a:endParaRPr/>
            </a:p>
          </p:txBody>
        </p:sp>
        <p:sp>
          <p:nvSpPr>
            <p:cNvPr id="1868" name="Google Shape;1868;p86"/>
            <p:cNvSpPr/>
            <p:nvPr/>
          </p:nvSpPr>
          <p:spPr>
            <a:xfrm>
              <a:off x="1361704" y="1008379"/>
              <a:ext cx="6881100" cy="1355700"/>
            </a:xfrm>
            <a:prstGeom prst="roundRect">
              <a:avLst>
                <a:gd fmla="val 2820" name="adj"/>
              </a:avLst>
            </a:prstGeom>
            <a:noFill/>
            <a:ln cap="flat" cmpd="sng" w="19050">
              <a:solidFill>
                <a:srgbClr val="7030A0"/>
              </a:solidFill>
              <a:prstDash val="dash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9" name="Google Shape;1869;p86"/>
            <p:cNvSpPr txBox="1"/>
            <p:nvPr/>
          </p:nvSpPr>
          <p:spPr>
            <a:xfrm>
              <a:off x="5894682" y="1883302"/>
              <a:ext cx="34657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EE0000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/>
            </a:p>
          </p:txBody>
        </p:sp>
      </p:grpSp>
      <p:grpSp>
        <p:nvGrpSpPr>
          <p:cNvPr id="1870" name="Google Shape;1870;p86"/>
          <p:cNvGrpSpPr/>
          <p:nvPr/>
        </p:nvGrpSpPr>
        <p:grpSpPr>
          <a:xfrm>
            <a:off x="1088781" y="2871448"/>
            <a:ext cx="6914100" cy="1224866"/>
            <a:chOff x="1114956" y="2669973"/>
            <a:chExt cx="6914100" cy="1224866"/>
          </a:xfrm>
        </p:grpSpPr>
        <p:pic>
          <p:nvPicPr>
            <p:cNvPr id="1871" name="Google Shape;1871;p86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1136921" y="3136152"/>
              <a:ext cx="6716062" cy="7335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72" name="Google Shape;1872;p86"/>
            <p:cNvSpPr txBox="1"/>
            <p:nvPr/>
          </p:nvSpPr>
          <p:spPr>
            <a:xfrm>
              <a:off x="2201130" y="3433174"/>
              <a:ext cx="33855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EE0000"/>
                  </a:solidFill>
                  <a:latin typeface="Calibri"/>
                  <a:ea typeface="Calibri"/>
                  <a:cs typeface="Calibri"/>
                  <a:sym typeface="Calibri"/>
                </a:rPr>
                <a:t>&lt;</a:t>
              </a:r>
              <a:endParaRPr/>
            </a:p>
          </p:txBody>
        </p:sp>
        <p:sp>
          <p:nvSpPr>
            <p:cNvPr id="1873" name="Google Shape;1873;p86"/>
            <p:cNvSpPr txBox="1"/>
            <p:nvPr/>
          </p:nvSpPr>
          <p:spPr>
            <a:xfrm>
              <a:off x="5267181" y="3419976"/>
              <a:ext cx="34657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00B050"/>
                  </a:solidFill>
                  <a:latin typeface="Calibri"/>
                  <a:ea typeface="Calibri"/>
                  <a:cs typeface="Calibri"/>
                  <a:sym typeface="Calibri"/>
                </a:rPr>
                <a:t>8</a:t>
              </a:r>
              <a:endParaRPr/>
            </a:p>
          </p:txBody>
        </p:sp>
        <p:sp>
          <p:nvSpPr>
            <p:cNvPr id="1874" name="Google Shape;1874;p86"/>
            <p:cNvSpPr txBox="1"/>
            <p:nvPr/>
          </p:nvSpPr>
          <p:spPr>
            <a:xfrm>
              <a:off x="5592470" y="3419976"/>
              <a:ext cx="34657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EE0000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/>
            </a:p>
          </p:txBody>
        </p:sp>
        <p:sp>
          <p:nvSpPr>
            <p:cNvPr id="1875" name="Google Shape;1875;p86"/>
            <p:cNvSpPr txBox="1"/>
            <p:nvPr/>
          </p:nvSpPr>
          <p:spPr>
            <a:xfrm>
              <a:off x="5904607" y="3419976"/>
              <a:ext cx="34657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EE0000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/>
            </a:p>
          </p:txBody>
        </p:sp>
        <p:sp>
          <p:nvSpPr>
            <p:cNvPr id="1876" name="Google Shape;1876;p86"/>
            <p:cNvSpPr txBox="1"/>
            <p:nvPr/>
          </p:nvSpPr>
          <p:spPr>
            <a:xfrm>
              <a:off x="6220053" y="3419976"/>
              <a:ext cx="34657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EE0000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/>
            </a:p>
          </p:txBody>
        </p:sp>
        <p:sp>
          <p:nvSpPr>
            <p:cNvPr id="1877" name="Google Shape;1877;p86"/>
            <p:cNvSpPr/>
            <p:nvPr/>
          </p:nvSpPr>
          <p:spPr>
            <a:xfrm>
              <a:off x="5265795" y="2797225"/>
              <a:ext cx="2250900" cy="461700"/>
            </a:xfrm>
            <a:prstGeom prst="downArrowCallout">
              <a:avLst>
                <a:gd fmla="val 25000" name="adj1"/>
                <a:gd fmla="val 25000" name="adj2"/>
                <a:gd fmla="val 25000" name="adj3"/>
                <a:gd fmla="val 64977" name="adj4"/>
              </a:avLst>
            </a:prstGeom>
            <a:solidFill>
              <a:srgbClr val="C0E4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Unité la plus petite</a:t>
              </a:r>
              <a:endParaRPr/>
            </a:p>
          </p:txBody>
        </p:sp>
        <p:sp>
          <p:nvSpPr>
            <p:cNvPr id="1878" name="Google Shape;1878;p86"/>
            <p:cNvSpPr/>
            <p:nvPr/>
          </p:nvSpPr>
          <p:spPr>
            <a:xfrm>
              <a:off x="1114956" y="2669973"/>
              <a:ext cx="6914100" cy="1199700"/>
            </a:xfrm>
            <a:prstGeom prst="roundRect">
              <a:avLst>
                <a:gd fmla="val 2820" name="adj"/>
              </a:avLst>
            </a:prstGeom>
            <a:noFill/>
            <a:ln cap="flat" cmpd="sng" w="19050">
              <a:solidFill>
                <a:srgbClr val="7030A0"/>
              </a:solidFill>
              <a:prstDash val="dash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p86"/>
            <p:cNvSpPr txBox="1"/>
            <p:nvPr/>
          </p:nvSpPr>
          <p:spPr>
            <a:xfrm>
              <a:off x="6544238" y="3419976"/>
              <a:ext cx="34657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EE0000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/>
            </a:p>
          </p:txBody>
        </p:sp>
      </p:grp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3" name="Shape 1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4" name="Google Shape;1884;p87"/>
          <p:cNvGrpSpPr/>
          <p:nvPr/>
        </p:nvGrpSpPr>
        <p:grpSpPr>
          <a:xfrm>
            <a:off x="3699627" y="1094477"/>
            <a:ext cx="4540783" cy="2783794"/>
            <a:chOff x="1715066" y="1103461"/>
            <a:chExt cx="5717724" cy="3124203"/>
          </a:xfrm>
        </p:grpSpPr>
        <p:sp>
          <p:nvSpPr>
            <p:cNvPr id="1885" name="Google Shape;1885;p87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8BC145"/>
            </a:solidFill>
            <a:ln cap="flat" cmpd="sng" w="9525">
              <a:solidFill>
                <a:srgbClr val="8BC14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6" name="Google Shape;1886;p87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8BC145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7" name="Google Shape;1887;p87"/>
          <p:cNvSpPr/>
          <p:nvPr/>
        </p:nvSpPr>
        <p:spPr>
          <a:xfrm>
            <a:off x="3856212" y="3622116"/>
            <a:ext cx="4145509" cy="57815"/>
          </a:xfrm>
          <a:prstGeom prst="rect">
            <a:avLst/>
          </a:prstGeom>
          <a:solidFill>
            <a:srgbClr val="8BC145"/>
          </a:solidFill>
          <a:ln cap="flat" cmpd="sng" w="9525">
            <a:solidFill>
              <a:srgbClr val="8BC1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8" name="Google Shape;1888;p87"/>
          <p:cNvSpPr/>
          <p:nvPr/>
        </p:nvSpPr>
        <p:spPr>
          <a:xfrm>
            <a:off x="3292012" y="1302714"/>
            <a:ext cx="867138" cy="384316"/>
          </a:xfrm>
          <a:prstGeom prst="rect">
            <a:avLst/>
          </a:prstGeom>
          <a:solidFill>
            <a:srgbClr val="8BC145"/>
          </a:solidFill>
          <a:ln cap="flat" cmpd="sng" w="25400">
            <a:solidFill>
              <a:srgbClr val="8BC1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9" name="Google Shape;1889;p87"/>
          <p:cNvSpPr/>
          <p:nvPr/>
        </p:nvSpPr>
        <p:spPr>
          <a:xfrm>
            <a:off x="3369401" y="1308021"/>
            <a:ext cx="789749" cy="369332"/>
          </a:xfrm>
          <a:prstGeom prst="rect">
            <a:avLst/>
          </a:prstGeom>
          <a:noFill/>
          <a:ln cap="flat" cmpd="sng" w="9525">
            <a:solidFill>
              <a:srgbClr val="8BC1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PA</a:t>
            </a:r>
            <a:endParaRPr/>
          </a:p>
        </p:txBody>
      </p:sp>
      <p:sp>
        <p:nvSpPr>
          <p:cNvPr id="1890" name="Google Shape;1890;p87"/>
          <p:cNvSpPr txBox="1"/>
          <p:nvPr/>
        </p:nvSpPr>
        <p:spPr>
          <a:xfrm>
            <a:off x="3838501" y="1789418"/>
            <a:ext cx="4401901" cy="1189556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8BC145"/>
                </a:solidFill>
                <a:latin typeface="Arial"/>
                <a:ea typeface="Arial"/>
                <a:cs typeface="Arial"/>
                <a:sym typeface="Arial"/>
              </a:rPr>
              <a:t>Pratique autonome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8BC145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8BC145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/>
          </a:p>
        </p:txBody>
      </p:sp>
      <p:pic>
        <p:nvPicPr>
          <p:cNvPr id="1891" name="Google Shape;1891;p8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3006" y="782283"/>
            <a:ext cx="3077099" cy="3077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5" name="Shape 1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6" name="Google Shape;1896;p88"/>
          <p:cNvSpPr/>
          <p:nvPr/>
        </p:nvSpPr>
        <p:spPr>
          <a:xfrm>
            <a:off x="42045" y="30972"/>
            <a:ext cx="9068963" cy="55091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7" name="Google Shape;1897;p88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noFill/>
          <a:ln cap="flat" cmpd="sng" w="76200">
            <a:solidFill>
              <a:srgbClr val="8BC1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8" name="Google Shape;1898;p88"/>
          <p:cNvSpPr txBox="1"/>
          <p:nvPr/>
        </p:nvSpPr>
        <p:spPr>
          <a:xfrm>
            <a:off x="441352" y="-12710"/>
            <a:ext cx="7919987" cy="4706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Play"/>
              <a:buNone/>
            </a:pPr>
            <a:r>
              <a:rPr b="1" lang="fr-FR" sz="1400">
                <a:solidFill>
                  <a:srgbClr val="7F7F7F"/>
                </a:solidFill>
                <a:latin typeface="Play"/>
                <a:ea typeface="Play"/>
                <a:cs typeface="Play"/>
                <a:sym typeface="Play"/>
              </a:rPr>
              <a:t>Maintenant, vous allez travailler individuellement l’exercice « Je m’entraine tout seul », page 107 du livret. Si vous réussissez, passez au défi 3 à la page 110. </a:t>
            </a:r>
            <a:endParaRPr/>
          </a:p>
        </p:txBody>
      </p:sp>
      <p:sp>
        <p:nvSpPr>
          <p:cNvPr id="1899" name="Google Shape;1899;p88"/>
          <p:cNvSpPr txBox="1"/>
          <p:nvPr/>
        </p:nvSpPr>
        <p:spPr>
          <a:xfrm>
            <a:off x="446724" y="346427"/>
            <a:ext cx="8162220" cy="31576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A ne pas oublier de fournir de l’aide aux élèves en difficulté.</a:t>
            </a:r>
            <a:endParaRPr i="1" sz="140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900" name="Google Shape;1900;p88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1" name="Google Shape;1901;p8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013" y="330410"/>
            <a:ext cx="303838" cy="303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2" name="Google Shape;1902;p8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54706" y="1750590"/>
            <a:ext cx="7631124" cy="1642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6" name="Shape 1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7" name="Google Shape;1907;p89"/>
          <p:cNvSpPr/>
          <p:nvPr/>
        </p:nvSpPr>
        <p:spPr>
          <a:xfrm>
            <a:off x="42045" y="30972"/>
            <a:ext cx="9068963" cy="55091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8" name="Google Shape;1908;p89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noFill/>
          <a:ln cap="flat" cmpd="sng" w="76200">
            <a:solidFill>
              <a:srgbClr val="8BC1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9" name="Google Shape;1909;p89"/>
          <p:cNvSpPr txBox="1"/>
          <p:nvPr/>
        </p:nvSpPr>
        <p:spPr>
          <a:xfrm>
            <a:off x="506237" y="37095"/>
            <a:ext cx="462557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Bravo! Voici les réponses.</a:t>
            </a: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910" name="Google Shape;1910;p89"/>
          <p:cNvSpPr txBox="1"/>
          <p:nvPr/>
        </p:nvSpPr>
        <p:spPr>
          <a:xfrm>
            <a:off x="535363" y="331496"/>
            <a:ext cx="8162220" cy="31576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1 élève pour répondre et anticiper les autres, puis leur demander de rédiger les réponses.</a:t>
            </a:r>
            <a:endParaRPr i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911" name="Google Shape;1911;p89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2" name="Google Shape;1912;p8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013" y="330410"/>
            <a:ext cx="303838" cy="30383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13" name="Google Shape;1913;p89"/>
          <p:cNvGrpSpPr/>
          <p:nvPr/>
        </p:nvGrpSpPr>
        <p:grpSpPr>
          <a:xfrm>
            <a:off x="1008586" y="1084272"/>
            <a:ext cx="7306800" cy="1355700"/>
            <a:chOff x="1038193" y="1030029"/>
            <a:chExt cx="7306800" cy="1355700"/>
          </a:xfrm>
        </p:grpSpPr>
        <p:pic>
          <p:nvPicPr>
            <p:cNvPr id="1914" name="Google Shape;1914;p8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602660" y="1563961"/>
              <a:ext cx="6697010" cy="78115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15" name="Google Shape;1915;p89"/>
            <p:cNvSpPr txBox="1"/>
            <p:nvPr/>
          </p:nvSpPr>
          <p:spPr>
            <a:xfrm>
              <a:off x="2598453" y="1883333"/>
              <a:ext cx="33855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EE0000"/>
                  </a:solidFill>
                  <a:latin typeface="Calibri"/>
                  <a:ea typeface="Calibri"/>
                  <a:cs typeface="Calibri"/>
                  <a:sym typeface="Calibri"/>
                </a:rPr>
                <a:t>&lt;</a:t>
              </a:r>
              <a:endParaRPr/>
            </a:p>
          </p:txBody>
        </p:sp>
        <p:sp>
          <p:nvSpPr>
            <p:cNvPr id="1916" name="Google Shape;1916;p89"/>
            <p:cNvSpPr txBox="1"/>
            <p:nvPr/>
          </p:nvSpPr>
          <p:spPr>
            <a:xfrm>
              <a:off x="6008861" y="1882582"/>
              <a:ext cx="34015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00B050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/>
            </a:p>
          </p:txBody>
        </p:sp>
        <p:sp>
          <p:nvSpPr>
            <p:cNvPr id="1917" name="Google Shape;1917;p89"/>
            <p:cNvSpPr txBox="1"/>
            <p:nvPr/>
          </p:nvSpPr>
          <p:spPr>
            <a:xfrm>
              <a:off x="6349049" y="1882582"/>
              <a:ext cx="34657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A5A5A5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/>
            </a:p>
          </p:txBody>
        </p:sp>
        <p:sp>
          <p:nvSpPr>
            <p:cNvPr id="1918" name="Google Shape;1918;p89"/>
            <p:cNvSpPr/>
            <p:nvPr/>
          </p:nvSpPr>
          <p:spPr>
            <a:xfrm>
              <a:off x="5705703" y="1167432"/>
              <a:ext cx="2272500" cy="461700"/>
            </a:xfrm>
            <a:prstGeom prst="downArrowCallout">
              <a:avLst>
                <a:gd fmla="val 25000" name="adj1"/>
                <a:gd fmla="val 25000" name="adj2"/>
                <a:gd fmla="val 25000" name="adj3"/>
                <a:gd fmla="val 64977" name="adj4"/>
              </a:avLst>
            </a:prstGeom>
            <a:solidFill>
              <a:srgbClr val="C0E4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Unité la plus petite</a:t>
              </a:r>
              <a:endParaRPr/>
            </a:p>
          </p:txBody>
        </p:sp>
        <p:sp>
          <p:nvSpPr>
            <p:cNvPr id="1919" name="Google Shape;1919;p89"/>
            <p:cNvSpPr/>
            <p:nvPr/>
          </p:nvSpPr>
          <p:spPr>
            <a:xfrm>
              <a:off x="1038193" y="1030029"/>
              <a:ext cx="7306800" cy="1355700"/>
            </a:xfrm>
            <a:prstGeom prst="roundRect">
              <a:avLst>
                <a:gd fmla="val 2820" name="adj"/>
              </a:avLst>
            </a:prstGeom>
            <a:noFill/>
            <a:ln cap="flat" cmpd="sng" w="19050">
              <a:solidFill>
                <a:srgbClr val="8CD872"/>
              </a:solidFill>
              <a:prstDash val="dash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0" name="Google Shape;1920;p89"/>
            <p:cNvSpPr txBox="1"/>
            <p:nvPr/>
          </p:nvSpPr>
          <p:spPr>
            <a:xfrm>
              <a:off x="6617139" y="1882582"/>
              <a:ext cx="34657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A5A5A5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/>
            </a:p>
          </p:txBody>
        </p:sp>
        <p:sp>
          <p:nvSpPr>
            <p:cNvPr id="1921" name="Google Shape;1921;p89"/>
            <p:cNvSpPr txBox="1"/>
            <p:nvPr/>
          </p:nvSpPr>
          <p:spPr>
            <a:xfrm>
              <a:off x="6916225" y="1882582"/>
              <a:ext cx="34657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A5A5A5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/>
            </a:p>
          </p:txBody>
        </p:sp>
      </p:grpSp>
      <p:grpSp>
        <p:nvGrpSpPr>
          <p:cNvPr id="1922" name="Google Shape;1922;p89"/>
          <p:cNvGrpSpPr/>
          <p:nvPr/>
        </p:nvGrpSpPr>
        <p:grpSpPr>
          <a:xfrm>
            <a:off x="953483" y="2876976"/>
            <a:ext cx="7353143" cy="1355700"/>
            <a:chOff x="1480426" y="2822733"/>
            <a:chExt cx="7353143" cy="1355700"/>
          </a:xfrm>
        </p:grpSpPr>
        <p:pic>
          <p:nvPicPr>
            <p:cNvPr id="1923" name="Google Shape;1923;p89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480426" y="3358924"/>
              <a:ext cx="6725589" cy="7430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24" name="Google Shape;1924;p89"/>
            <p:cNvSpPr txBox="1"/>
            <p:nvPr/>
          </p:nvSpPr>
          <p:spPr>
            <a:xfrm>
              <a:off x="2742935" y="3640556"/>
              <a:ext cx="33855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EE0000"/>
                  </a:solidFill>
                  <a:latin typeface="Calibri"/>
                  <a:ea typeface="Calibri"/>
                  <a:cs typeface="Calibri"/>
                  <a:sym typeface="Calibri"/>
                </a:rPr>
                <a:t>&lt;</a:t>
              </a:r>
              <a:endParaRPr/>
            </a:p>
          </p:txBody>
        </p:sp>
        <p:sp>
          <p:nvSpPr>
            <p:cNvPr id="1925" name="Google Shape;1925;p89"/>
            <p:cNvSpPr txBox="1"/>
            <p:nvPr/>
          </p:nvSpPr>
          <p:spPr>
            <a:xfrm>
              <a:off x="5921739" y="3643516"/>
              <a:ext cx="34015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00B050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/>
            </a:p>
          </p:txBody>
        </p:sp>
        <p:sp>
          <p:nvSpPr>
            <p:cNvPr id="1926" name="Google Shape;1926;p89"/>
            <p:cNvSpPr/>
            <p:nvPr/>
          </p:nvSpPr>
          <p:spPr>
            <a:xfrm>
              <a:off x="6392769" y="2934232"/>
              <a:ext cx="2440800" cy="461700"/>
            </a:xfrm>
            <a:prstGeom prst="downArrowCallout">
              <a:avLst>
                <a:gd fmla="val 25000" name="adj1"/>
                <a:gd fmla="val 25000" name="adj2"/>
                <a:gd fmla="val 25000" name="adj3"/>
                <a:gd fmla="val 59474" name="adj4"/>
              </a:avLst>
            </a:prstGeom>
            <a:solidFill>
              <a:srgbClr val="C0E4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Unité la plus petite</a:t>
              </a:r>
              <a:endParaRPr/>
            </a:p>
          </p:txBody>
        </p:sp>
        <p:sp>
          <p:nvSpPr>
            <p:cNvPr id="1927" name="Google Shape;1927;p89"/>
            <p:cNvSpPr/>
            <p:nvPr/>
          </p:nvSpPr>
          <p:spPr>
            <a:xfrm>
              <a:off x="1493514" y="2822733"/>
              <a:ext cx="7306800" cy="1355700"/>
            </a:xfrm>
            <a:prstGeom prst="roundRect">
              <a:avLst>
                <a:gd fmla="val 2820" name="adj"/>
              </a:avLst>
            </a:prstGeom>
            <a:noFill/>
            <a:ln cap="flat" cmpd="sng" w="19050">
              <a:solidFill>
                <a:srgbClr val="8CD872"/>
              </a:solidFill>
              <a:prstDash val="dash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8" name="Google Shape;1928;p89"/>
            <p:cNvSpPr txBox="1"/>
            <p:nvPr/>
          </p:nvSpPr>
          <p:spPr>
            <a:xfrm>
              <a:off x="6267518" y="3643516"/>
              <a:ext cx="34657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A5A5A5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/>
            </a:p>
          </p:txBody>
        </p:sp>
        <p:sp>
          <p:nvSpPr>
            <p:cNvPr id="1929" name="Google Shape;1929;p89"/>
            <p:cNvSpPr txBox="1"/>
            <p:nvPr/>
          </p:nvSpPr>
          <p:spPr>
            <a:xfrm>
              <a:off x="6566604" y="3643516"/>
              <a:ext cx="34657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A5A5A5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/>
            </a:p>
          </p:txBody>
        </p:sp>
        <p:sp>
          <p:nvSpPr>
            <p:cNvPr id="1930" name="Google Shape;1930;p89"/>
            <p:cNvSpPr txBox="1"/>
            <p:nvPr/>
          </p:nvSpPr>
          <p:spPr>
            <a:xfrm>
              <a:off x="6865690" y="3643516"/>
              <a:ext cx="34657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A5A5A5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/>
            </a:p>
          </p:txBody>
        </p:sp>
        <p:sp>
          <p:nvSpPr>
            <p:cNvPr id="1931" name="Google Shape;1931;p89"/>
            <p:cNvSpPr txBox="1"/>
            <p:nvPr/>
          </p:nvSpPr>
          <p:spPr>
            <a:xfrm>
              <a:off x="7182908" y="3643516"/>
              <a:ext cx="34657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A5A5A5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/>
            </a:p>
          </p:txBody>
        </p:sp>
        <p:sp>
          <p:nvSpPr>
            <p:cNvPr id="1932" name="Google Shape;1932;p89"/>
            <p:cNvSpPr txBox="1"/>
            <p:nvPr/>
          </p:nvSpPr>
          <p:spPr>
            <a:xfrm>
              <a:off x="7497492" y="3643516"/>
              <a:ext cx="34657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A5A5A5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/>
            </a:p>
          </p:txBody>
        </p:sp>
        <p:sp>
          <p:nvSpPr>
            <p:cNvPr id="1933" name="Google Shape;1933;p89"/>
            <p:cNvSpPr txBox="1"/>
            <p:nvPr/>
          </p:nvSpPr>
          <p:spPr>
            <a:xfrm>
              <a:off x="7804327" y="3643516"/>
              <a:ext cx="34657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A5A5A5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9"/>
          <p:cNvSpPr txBox="1"/>
          <p:nvPr/>
        </p:nvSpPr>
        <p:spPr>
          <a:xfrm>
            <a:off x="433627" y="-15498"/>
            <a:ext cx="8462402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Très bien! L’unité principale de  mesure du volume est le m</a:t>
            </a:r>
            <a:r>
              <a:rPr b="1" baseline="30000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. Les sous-multiples sont le dm</a:t>
            </a:r>
            <a:r>
              <a:rPr b="1" baseline="30000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, le cm</a:t>
            </a:r>
            <a:r>
              <a:rPr b="1" baseline="30000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 et le mm</a:t>
            </a:r>
            <a:r>
              <a:rPr b="1" baseline="30000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 et les multiples sont le dam</a:t>
            </a:r>
            <a:r>
              <a:rPr b="1" baseline="30000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, le hm</a:t>
            </a:r>
            <a:r>
              <a:rPr b="1" baseline="30000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 et le km</a:t>
            </a:r>
            <a:r>
              <a:rPr b="1" baseline="30000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</p:txBody>
      </p:sp>
      <p:pic>
        <p:nvPicPr>
          <p:cNvPr id="753" name="Google Shape;753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6533" y="192033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754" name="Google Shape;754;p9"/>
          <p:cNvSpPr/>
          <p:nvPr/>
        </p:nvSpPr>
        <p:spPr>
          <a:xfrm>
            <a:off x="3977996" y="2435085"/>
            <a:ext cx="972000" cy="510778"/>
          </a:xfrm>
          <a:prstGeom prst="roundRect">
            <a:avLst>
              <a:gd fmla="val 16667" name="adj"/>
            </a:avLst>
          </a:prstGeom>
          <a:solidFill>
            <a:srgbClr val="C7EDF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cm</a:t>
            </a:r>
            <a:r>
              <a:rPr b="1" baseline="30000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755" name="Google Shape;755;p9"/>
          <p:cNvSpPr/>
          <p:nvPr/>
        </p:nvSpPr>
        <p:spPr>
          <a:xfrm>
            <a:off x="7093308" y="2419319"/>
            <a:ext cx="972000" cy="510778"/>
          </a:xfrm>
          <a:prstGeom prst="roundRect">
            <a:avLst>
              <a:gd fmla="val 16667" name="adj"/>
            </a:avLst>
          </a:prstGeom>
          <a:solidFill>
            <a:srgbClr val="C7EDF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mm</a:t>
            </a:r>
            <a:r>
              <a:rPr b="1" baseline="30000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756" name="Google Shape;756;p9"/>
          <p:cNvSpPr/>
          <p:nvPr/>
        </p:nvSpPr>
        <p:spPr>
          <a:xfrm>
            <a:off x="5557761" y="2419319"/>
            <a:ext cx="972000" cy="510778"/>
          </a:xfrm>
          <a:prstGeom prst="roundRect">
            <a:avLst>
              <a:gd fmla="val 16667" name="adj"/>
            </a:avLst>
          </a:prstGeom>
          <a:solidFill>
            <a:srgbClr val="C7EDF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dm</a:t>
            </a:r>
            <a:r>
              <a:rPr b="1" baseline="30000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757" name="Google Shape;757;p9"/>
          <p:cNvSpPr/>
          <p:nvPr/>
        </p:nvSpPr>
        <p:spPr>
          <a:xfrm>
            <a:off x="3977996" y="1627904"/>
            <a:ext cx="972000" cy="510778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b="1" baseline="30000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758" name="Google Shape;758;p9"/>
          <p:cNvSpPr/>
          <p:nvPr/>
        </p:nvSpPr>
        <p:spPr>
          <a:xfrm>
            <a:off x="3977996" y="3242266"/>
            <a:ext cx="972000" cy="510778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km</a:t>
            </a:r>
            <a:r>
              <a:rPr b="1" baseline="30000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759" name="Google Shape;759;p9"/>
          <p:cNvSpPr/>
          <p:nvPr/>
        </p:nvSpPr>
        <p:spPr>
          <a:xfrm>
            <a:off x="5575579" y="3258027"/>
            <a:ext cx="972000" cy="510778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hm</a:t>
            </a:r>
            <a:r>
              <a:rPr b="1" baseline="30000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760" name="Google Shape;760;p9"/>
          <p:cNvSpPr/>
          <p:nvPr/>
        </p:nvSpPr>
        <p:spPr>
          <a:xfrm>
            <a:off x="7111126" y="3258027"/>
            <a:ext cx="972000" cy="510778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dam</a:t>
            </a:r>
            <a:r>
              <a:rPr b="1" baseline="30000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761" name="Google Shape;761;p9"/>
          <p:cNvSpPr txBox="1"/>
          <p:nvPr/>
        </p:nvSpPr>
        <p:spPr>
          <a:xfrm>
            <a:off x="1022451" y="2495075"/>
            <a:ext cx="2712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Sous-multiples:</a:t>
            </a:r>
            <a:endParaRPr/>
          </a:p>
        </p:txBody>
      </p:sp>
      <p:sp>
        <p:nvSpPr>
          <p:cNvPr id="762" name="Google Shape;762;p9"/>
          <p:cNvSpPr txBox="1"/>
          <p:nvPr/>
        </p:nvSpPr>
        <p:spPr>
          <a:xfrm>
            <a:off x="1022451" y="3270701"/>
            <a:ext cx="1965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Multiples:</a:t>
            </a:r>
            <a:endParaRPr/>
          </a:p>
        </p:txBody>
      </p:sp>
      <p:sp>
        <p:nvSpPr>
          <p:cNvPr id="763" name="Google Shape;763;p9"/>
          <p:cNvSpPr txBox="1"/>
          <p:nvPr/>
        </p:nvSpPr>
        <p:spPr>
          <a:xfrm>
            <a:off x="1022451" y="1624799"/>
            <a:ext cx="2955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Unité principale: </a:t>
            </a:r>
            <a:endParaRPr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7" name="Shape 1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8" name="Google Shape;1938;p90"/>
          <p:cNvGrpSpPr/>
          <p:nvPr/>
        </p:nvGrpSpPr>
        <p:grpSpPr>
          <a:xfrm>
            <a:off x="3699627" y="1094477"/>
            <a:ext cx="4540783" cy="2783794"/>
            <a:chOff x="1715066" y="1103461"/>
            <a:chExt cx="5717724" cy="3124203"/>
          </a:xfrm>
        </p:grpSpPr>
        <p:sp>
          <p:nvSpPr>
            <p:cNvPr id="1939" name="Google Shape;1939;p90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A98FC3"/>
            </a:solidFill>
            <a:ln cap="flat" cmpd="sng" w="9525">
              <a:solidFill>
                <a:srgbClr val="A98FC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0" name="Google Shape;1940;p90"/>
            <p:cNvSpPr/>
            <p:nvPr/>
          </p:nvSpPr>
          <p:spPr>
            <a:xfrm>
              <a:off x="1802505" y="1179663"/>
              <a:ext cx="5542845" cy="2971799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A98FC3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41" name="Google Shape;1941;p90"/>
          <p:cNvSpPr/>
          <p:nvPr/>
        </p:nvSpPr>
        <p:spPr>
          <a:xfrm>
            <a:off x="3856212" y="3622116"/>
            <a:ext cx="4145509" cy="57815"/>
          </a:xfrm>
          <a:prstGeom prst="rect">
            <a:avLst/>
          </a:prstGeom>
          <a:solidFill>
            <a:srgbClr val="A98FC3"/>
          </a:solidFill>
          <a:ln cap="flat" cmpd="sng" w="9525">
            <a:solidFill>
              <a:srgbClr val="A98F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2" name="Google Shape;1942;p90"/>
          <p:cNvSpPr/>
          <p:nvPr/>
        </p:nvSpPr>
        <p:spPr>
          <a:xfrm>
            <a:off x="3292012" y="1302714"/>
            <a:ext cx="867138" cy="384316"/>
          </a:xfrm>
          <a:prstGeom prst="rect">
            <a:avLst/>
          </a:prstGeom>
          <a:solidFill>
            <a:srgbClr val="A98FC3"/>
          </a:solidFill>
          <a:ln cap="flat" cmpd="sng" w="25400">
            <a:solidFill>
              <a:srgbClr val="A98F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3" name="Google Shape;1943;p90"/>
          <p:cNvSpPr/>
          <p:nvPr/>
        </p:nvSpPr>
        <p:spPr>
          <a:xfrm>
            <a:off x="3369401" y="1308021"/>
            <a:ext cx="789749" cy="369332"/>
          </a:xfrm>
          <a:prstGeom prst="rect">
            <a:avLst/>
          </a:prstGeom>
          <a:noFill/>
          <a:ln cap="flat" cmpd="sng" w="9525">
            <a:solidFill>
              <a:srgbClr val="A98F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/>
          </a:p>
        </p:txBody>
      </p:sp>
      <p:sp>
        <p:nvSpPr>
          <p:cNvPr id="1944" name="Google Shape;1944;p90"/>
          <p:cNvSpPr txBox="1"/>
          <p:nvPr/>
        </p:nvSpPr>
        <p:spPr>
          <a:xfrm>
            <a:off x="3799320" y="1580396"/>
            <a:ext cx="4401901" cy="1950021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A98FC3"/>
                </a:solidFill>
                <a:latin typeface="Arial"/>
                <a:ea typeface="Arial"/>
                <a:cs typeface="Arial"/>
                <a:sym typeface="Arial"/>
              </a:rPr>
              <a:t>Clôture de la </a:t>
            </a:r>
            <a:endParaRPr/>
          </a:p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A98FC3"/>
                </a:solidFill>
                <a:latin typeface="Arial"/>
                <a:ea typeface="Arial"/>
                <a:cs typeface="Arial"/>
                <a:sym typeface="Arial"/>
              </a:rPr>
              <a:t>tâche 1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98FC3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A98FC3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/>
          </a:p>
        </p:txBody>
      </p:sp>
      <p:pic>
        <p:nvPicPr>
          <p:cNvPr descr="Image générée" id="1945" name="Google Shape;1945;p9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7493" y="1062788"/>
            <a:ext cx="2888584" cy="28885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9" name="Shape 1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0" name="Google Shape;1950;p91"/>
          <p:cNvSpPr txBox="1"/>
          <p:nvPr>
            <p:ph type="title"/>
          </p:nvPr>
        </p:nvSpPr>
        <p:spPr>
          <a:xfrm>
            <a:off x="308680" y="68021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1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C’est la fin de la deuxième partie de notre séance. Qui peut me rappeler ce qu'on a appris?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ver la main - Icônes mains et gestes gratuites" id="1951" name="Google Shape;1951;p9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22935" y="261755"/>
            <a:ext cx="443757" cy="44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2" name="Google Shape;1952;p91"/>
          <p:cNvSpPr txBox="1"/>
          <p:nvPr/>
        </p:nvSpPr>
        <p:spPr>
          <a:xfrm>
            <a:off x="682594" y="261755"/>
            <a:ext cx="8162220" cy="31576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au hasard 2 ou 3 élèves pour répondre.</a:t>
            </a:r>
            <a:endParaRPr i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3" name="Google Shape;1953;p91"/>
          <p:cNvSpPr/>
          <p:nvPr/>
        </p:nvSpPr>
        <p:spPr>
          <a:xfrm>
            <a:off x="4495803" y="2286192"/>
            <a:ext cx="152403" cy="152403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4" name="Google Shape;1954;p91"/>
          <p:cNvSpPr txBox="1"/>
          <p:nvPr/>
        </p:nvSpPr>
        <p:spPr>
          <a:xfrm>
            <a:off x="1829513" y="2295982"/>
            <a:ext cx="6074626" cy="68476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Comparer des volumes ayant des unités de mesure différentes.</a:t>
            </a:r>
            <a:endParaRPr/>
          </a:p>
        </p:txBody>
      </p:sp>
      <p:pic>
        <p:nvPicPr>
          <p:cNvPr id="1955" name="Google Shape;1955;p9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4190" y="2234923"/>
            <a:ext cx="781019" cy="7810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9" name="Shape 1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0" name="Google Shape;1960;p92"/>
          <p:cNvSpPr txBox="1"/>
          <p:nvPr/>
        </p:nvSpPr>
        <p:spPr>
          <a:xfrm>
            <a:off x="732980" y="91164"/>
            <a:ext cx="7946071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Alors, qui peut me rappeler comment on a fait pour réaliser cette tâche?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t/>
            </a:r>
            <a:endParaRPr b="1" i="0" sz="1400" u="none" cap="none" strike="noStrik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ver la main - Icônes mains et gestes gratuites" id="1961" name="Google Shape;1961;p9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07437" y="340381"/>
            <a:ext cx="443757" cy="44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962" name="Google Shape;1962;p92"/>
          <p:cNvSpPr txBox="1"/>
          <p:nvPr/>
        </p:nvSpPr>
        <p:spPr>
          <a:xfrm>
            <a:off x="682594" y="261755"/>
            <a:ext cx="8162220" cy="31576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au hasard 2 ou 3 élèves pour répondre.</a:t>
            </a:r>
            <a:endParaRPr i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3" name="Google Shape;1963;p92"/>
          <p:cNvSpPr/>
          <p:nvPr/>
        </p:nvSpPr>
        <p:spPr>
          <a:xfrm>
            <a:off x="2161746" y="3252619"/>
            <a:ext cx="520262" cy="520262"/>
          </a:xfrm>
          <a:prstGeom prst="ellipse">
            <a:avLst/>
          </a:prstGeom>
          <a:solidFill>
            <a:srgbClr val="FAE2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964" name="Google Shape;1964;p92"/>
          <p:cNvSpPr txBox="1"/>
          <p:nvPr/>
        </p:nvSpPr>
        <p:spPr>
          <a:xfrm>
            <a:off x="2713536" y="3268383"/>
            <a:ext cx="390260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Comparer les deux capacités.</a:t>
            </a:r>
            <a:endParaRPr/>
          </a:p>
        </p:txBody>
      </p:sp>
      <p:sp>
        <p:nvSpPr>
          <p:cNvPr id="1965" name="Google Shape;1965;p92"/>
          <p:cNvSpPr/>
          <p:nvPr/>
        </p:nvSpPr>
        <p:spPr>
          <a:xfrm>
            <a:off x="2145981" y="2495874"/>
            <a:ext cx="520262" cy="520262"/>
          </a:xfrm>
          <a:prstGeom prst="ellipse">
            <a:avLst/>
          </a:prstGeom>
          <a:solidFill>
            <a:srgbClr val="FAE2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1966" name="Google Shape;1966;p92"/>
          <p:cNvSpPr txBox="1"/>
          <p:nvPr/>
        </p:nvSpPr>
        <p:spPr>
          <a:xfrm>
            <a:off x="2697771" y="2511638"/>
            <a:ext cx="430188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Convertir en unité la plus petite.</a:t>
            </a:r>
            <a:endParaRPr/>
          </a:p>
        </p:txBody>
      </p:sp>
      <p:sp>
        <p:nvSpPr>
          <p:cNvPr id="1967" name="Google Shape;1967;p92"/>
          <p:cNvSpPr/>
          <p:nvPr/>
        </p:nvSpPr>
        <p:spPr>
          <a:xfrm>
            <a:off x="2130215" y="1739130"/>
            <a:ext cx="520262" cy="520262"/>
          </a:xfrm>
          <a:prstGeom prst="ellipse">
            <a:avLst/>
          </a:prstGeom>
          <a:solidFill>
            <a:srgbClr val="FAE2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1968" name="Google Shape;1968;p92"/>
          <p:cNvSpPr txBox="1"/>
          <p:nvPr/>
        </p:nvSpPr>
        <p:spPr>
          <a:xfrm>
            <a:off x="2682005" y="1754894"/>
            <a:ext cx="405893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Identifier l’unité la plus petite.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3" name="Shape 1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4" name="Google Shape;1974;p93"/>
          <p:cNvSpPr txBox="1"/>
          <p:nvPr/>
        </p:nvSpPr>
        <p:spPr>
          <a:xfrm>
            <a:off x="719145" y="50070"/>
            <a:ext cx="8130387" cy="545641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Maintenant, pour bien s’entrainer, essayez de faire les exercices 2 et 3 à la page 109. </a:t>
            </a:r>
            <a:endParaRPr/>
          </a:p>
        </p:txBody>
      </p:sp>
      <p:sp>
        <p:nvSpPr>
          <p:cNvPr id="1975" name="Google Shape;1975;p93"/>
          <p:cNvSpPr txBox="1"/>
          <p:nvPr/>
        </p:nvSpPr>
        <p:spPr>
          <a:xfrm>
            <a:off x="728865" y="472757"/>
            <a:ext cx="7686270" cy="27647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Apporter de l’aide et du soutien aux élèves en difficultés. </a:t>
            </a:r>
            <a:endParaRPr/>
          </a:p>
        </p:txBody>
      </p:sp>
      <p:sp>
        <p:nvSpPr>
          <p:cNvPr id="1976" name="Google Shape;1976;p93"/>
          <p:cNvSpPr/>
          <p:nvPr/>
        </p:nvSpPr>
        <p:spPr>
          <a:xfrm>
            <a:off x="0" y="0"/>
            <a:ext cx="9144000" cy="5204250"/>
          </a:xfrm>
          <a:prstGeom prst="rect">
            <a:avLst/>
          </a:prstGeom>
          <a:noFill/>
          <a:ln cap="flat" cmpd="sng" w="76200">
            <a:solidFill>
              <a:srgbClr val="A98F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7" name="Google Shape;1977;p93"/>
          <p:cNvSpPr/>
          <p:nvPr/>
        </p:nvSpPr>
        <p:spPr>
          <a:xfrm>
            <a:off x="2499246" y="3381760"/>
            <a:ext cx="4145509" cy="57815"/>
          </a:xfrm>
          <a:prstGeom prst="rect">
            <a:avLst/>
          </a:prstGeom>
          <a:solidFill>
            <a:srgbClr val="3A0074"/>
          </a:solidFill>
          <a:ln cap="flat" cmpd="sng" w="9525">
            <a:solidFill>
              <a:srgbClr val="A98F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8" name="Google Shape;1978;p93"/>
          <p:cNvSpPr txBox="1"/>
          <p:nvPr/>
        </p:nvSpPr>
        <p:spPr>
          <a:xfrm>
            <a:off x="2499246" y="1896742"/>
            <a:ext cx="4145509" cy="1224310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Consolidation</a:t>
            </a:r>
            <a:r>
              <a:rPr b="1" i="0" lang="fr-FR" sz="3600" u="none" cap="none" strike="noStrike">
                <a:solidFill>
                  <a:srgbClr val="A98FC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(10 min)</a:t>
            </a:r>
            <a:endParaRPr/>
          </a:p>
        </p:txBody>
      </p:sp>
      <p:pic>
        <p:nvPicPr>
          <p:cNvPr id="1979" name="Google Shape;1979;p9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91634" y="464794"/>
            <a:ext cx="540000" cy="54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3" name="Shape 1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4" name="Google Shape;1984;p9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61641" y="1425814"/>
            <a:ext cx="2783680" cy="2783680"/>
          </a:xfrm>
          <a:prstGeom prst="rect">
            <a:avLst/>
          </a:prstGeom>
          <a:noFill/>
          <a:ln>
            <a:noFill/>
          </a:ln>
        </p:spPr>
      </p:pic>
      <p:sp>
        <p:nvSpPr>
          <p:cNvPr id="1985" name="Google Shape;1985;p94"/>
          <p:cNvSpPr txBox="1"/>
          <p:nvPr>
            <p:ph type="title"/>
          </p:nvPr>
        </p:nvSpPr>
        <p:spPr>
          <a:xfrm>
            <a:off x="441545" y="92098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Calibri"/>
              <a:buNone/>
            </a:pP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C’est la fin de notre séance. N’oubliez pas de réviser votre leçon et de terminer vos devoirs!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1_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Conception personnalisé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4_Thème Offic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Shift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Mehdi Alaoui</dc:creator>
</cp:coreProperties>
</file>