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88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2" r:id="rId6"/>
    <p:sldMasterId id="2147483684" r:id="rId7"/>
    <p:sldMasterId id="2147483698" r:id="rId8"/>
    <p:sldMasterId id="2147483711" r:id="rId9"/>
    <p:sldMasterId id="2147483725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  <p:sldId id="328" r:id="rId84"/>
    <p:sldId id="329" r:id="rId85"/>
    <p:sldId id="330" r:id="rId86"/>
    <p:sldId id="331" r:id="rId87"/>
    <p:sldId id="332" r:id="rId88"/>
    <p:sldId id="333" r:id="rId89"/>
    <p:sldId id="334" r:id="rId90"/>
    <p:sldId id="335" r:id="rId91"/>
    <p:sldId id="336" r:id="rId92"/>
    <p:sldId id="337" r:id="rId93"/>
    <p:sldId id="338" r:id="rId94"/>
    <p:sldId id="339" r:id="rId95"/>
    <p:sldId id="340" r:id="rId96"/>
    <p:sldId id="341" r:id="rId97"/>
    <p:sldId id="342" r:id="rId98"/>
    <p:sldId id="343" r:id="rId99"/>
    <p:sldId id="344" r:id="rId100"/>
    <p:sldId id="345" r:id="rId101"/>
  </p:sldIdLst>
  <p:sldSz cy="5143500" cx="9144000"/>
  <p:notesSz cx="9947275" cy="6858000"/>
  <p:embeddedFontLst>
    <p:embeddedFont>
      <p:font typeface="Dosis"/>
      <p:regular r:id="rId102"/>
      <p:bold r:id="rId103"/>
    </p:embeddedFont>
    <p:embeddedFont>
      <p:font typeface="Nunito"/>
      <p:regular r:id="rId104"/>
      <p:bold r:id="rId105"/>
      <p:italic r:id="rId106"/>
      <p:boldItalic r:id="rId107"/>
    </p:embeddedFont>
    <p:embeddedFont>
      <p:font typeface="Poppins ExtraBold"/>
      <p:bold r:id="rId108"/>
      <p:boldItalic r:id="rId10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0" roundtripDataSignature="AMtx7mhb77vCLm5c8jCRvHdXuYhJ2Lq/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4CB8D24-4439-46D9-8494-9384AC6E0E05}">
  <a:tblStyle styleId="{34CB8D24-4439-46D9-8494-9384AC6E0E05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fill>
          <a:solidFill>
            <a:srgbClr val="CAD1D8"/>
          </a:solidFill>
        </a:fill>
      </a:tcStyle>
    </a:band1H>
    <a:band2H>
      <a:tcTxStyle/>
    </a:band2H>
    <a:band1V>
      <a:tcTxStyle/>
      <a:tcStyle>
        <a:fill>
          <a:solidFill>
            <a:srgbClr val="CAD1D8"/>
          </a:solidFill>
        </a:fill>
      </a:tcStyle>
    </a:band1V>
    <a:band2V>
      <a:tcTxStyle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1FE0F25D-07B5-4E91-8975-EDC97E0789A0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9.xml"/><Relationship Id="rId42" Type="http://schemas.openxmlformats.org/officeDocument/2006/relationships/slide" Target="slides/slide31.xml"/><Relationship Id="rId41" Type="http://schemas.openxmlformats.org/officeDocument/2006/relationships/slide" Target="slides/slide30.xml"/><Relationship Id="rId44" Type="http://schemas.openxmlformats.org/officeDocument/2006/relationships/slide" Target="slides/slide33.xml"/><Relationship Id="rId43" Type="http://schemas.openxmlformats.org/officeDocument/2006/relationships/slide" Target="slides/slide32.xml"/><Relationship Id="rId46" Type="http://schemas.openxmlformats.org/officeDocument/2006/relationships/slide" Target="slides/slide35.xml"/><Relationship Id="rId45" Type="http://schemas.openxmlformats.org/officeDocument/2006/relationships/slide" Target="slides/slide34.xml"/><Relationship Id="rId107" Type="http://schemas.openxmlformats.org/officeDocument/2006/relationships/font" Target="fonts/Nunito-boldItalic.fntdata"/><Relationship Id="rId106" Type="http://schemas.openxmlformats.org/officeDocument/2006/relationships/font" Target="fonts/Nunito-italic.fntdata"/><Relationship Id="rId105" Type="http://schemas.openxmlformats.org/officeDocument/2006/relationships/font" Target="fonts/Nunito-bold.fntdata"/><Relationship Id="rId104" Type="http://schemas.openxmlformats.org/officeDocument/2006/relationships/font" Target="fonts/Nunito-regular.fntdata"/><Relationship Id="rId109" Type="http://schemas.openxmlformats.org/officeDocument/2006/relationships/font" Target="fonts/PoppinsExtraBold-boldItalic.fntdata"/><Relationship Id="rId108" Type="http://schemas.openxmlformats.org/officeDocument/2006/relationships/font" Target="fonts/PoppinsExtraBold-bold.fntdata"/><Relationship Id="rId48" Type="http://schemas.openxmlformats.org/officeDocument/2006/relationships/slide" Target="slides/slide37.xml"/><Relationship Id="rId47" Type="http://schemas.openxmlformats.org/officeDocument/2006/relationships/slide" Target="slides/slide36.xml"/><Relationship Id="rId49" Type="http://schemas.openxmlformats.org/officeDocument/2006/relationships/slide" Target="slides/slide38.xml"/><Relationship Id="rId103" Type="http://schemas.openxmlformats.org/officeDocument/2006/relationships/font" Target="fonts/Dosis-bold.fntdata"/><Relationship Id="rId102" Type="http://schemas.openxmlformats.org/officeDocument/2006/relationships/font" Target="fonts/Dosis-regular.fntdata"/><Relationship Id="rId101" Type="http://schemas.openxmlformats.org/officeDocument/2006/relationships/slide" Target="slides/slide90.xml"/><Relationship Id="rId100" Type="http://schemas.openxmlformats.org/officeDocument/2006/relationships/slide" Target="slides/slide89.xml"/><Relationship Id="rId31" Type="http://schemas.openxmlformats.org/officeDocument/2006/relationships/slide" Target="slides/slide20.xml"/><Relationship Id="rId30" Type="http://schemas.openxmlformats.org/officeDocument/2006/relationships/slide" Target="slides/slide19.xml"/><Relationship Id="rId33" Type="http://schemas.openxmlformats.org/officeDocument/2006/relationships/slide" Target="slides/slide22.xml"/><Relationship Id="rId32" Type="http://schemas.openxmlformats.org/officeDocument/2006/relationships/slide" Target="slides/slide21.xml"/><Relationship Id="rId35" Type="http://schemas.openxmlformats.org/officeDocument/2006/relationships/slide" Target="slides/slide24.xml"/><Relationship Id="rId34" Type="http://schemas.openxmlformats.org/officeDocument/2006/relationships/slide" Target="slides/slide23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20" Type="http://schemas.openxmlformats.org/officeDocument/2006/relationships/slide" Target="slides/slide9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4" Type="http://schemas.openxmlformats.org/officeDocument/2006/relationships/slide" Target="slides/slide13.xml"/><Relationship Id="rId23" Type="http://schemas.openxmlformats.org/officeDocument/2006/relationships/slide" Target="slides/slide12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95" Type="http://schemas.openxmlformats.org/officeDocument/2006/relationships/slide" Target="slides/slide84.xml"/><Relationship Id="rId94" Type="http://schemas.openxmlformats.org/officeDocument/2006/relationships/slide" Target="slides/slide83.xml"/><Relationship Id="rId97" Type="http://schemas.openxmlformats.org/officeDocument/2006/relationships/slide" Target="slides/slide86.xml"/><Relationship Id="rId96" Type="http://schemas.openxmlformats.org/officeDocument/2006/relationships/slide" Target="slides/slide85.xml"/><Relationship Id="rId11" Type="http://schemas.openxmlformats.org/officeDocument/2006/relationships/notesMaster" Target="notesMasters/notesMaster1.xml"/><Relationship Id="rId99" Type="http://schemas.openxmlformats.org/officeDocument/2006/relationships/slide" Target="slides/slide88.xml"/><Relationship Id="rId10" Type="http://schemas.openxmlformats.org/officeDocument/2006/relationships/slideMaster" Target="slideMasters/slideMaster6.xml"/><Relationship Id="rId98" Type="http://schemas.openxmlformats.org/officeDocument/2006/relationships/slide" Target="slides/slide87.xml"/><Relationship Id="rId13" Type="http://schemas.openxmlformats.org/officeDocument/2006/relationships/slide" Target="slides/slide2.xml"/><Relationship Id="rId12" Type="http://schemas.openxmlformats.org/officeDocument/2006/relationships/slide" Target="slides/slide1.xml"/><Relationship Id="rId91" Type="http://schemas.openxmlformats.org/officeDocument/2006/relationships/slide" Target="slides/slide80.xml"/><Relationship Id="rId90" Type="http://schemas.openxmlformats.org/officeDocument/2006/relationships/slide" Target="slides/slide79.xml"/><Relationship Id="rId93" Type="http://schemas.openxmlformats.org/officeDocument/2006/relationships/slide" Target="slides/slide82.xml"/><Relationship Id="rId92" Type="http://schemas.openxmlformats.org/officeDocument/2006/relationships/slide" Target="slides/slide81.xml"/><Relationship Id="rId15" Type="http://schemas.openxmlformats.org/officeDocument/2006/relationships/slide" Target="slides/slide4.xml"/><Relationship Id="rId110" Type="http://customschemas.google.com/relationships/presentationmetadata" Target="metadata"/><Relationship Id="rId14" Type="http://schemas.openxmlformats.org/officeDocument/2006/relationships/slide" Target="slides/slide3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Relationship Id="rId84" Type="http://schemas.openxmlformats.org/officeDocument/2006/relationships/slide" Target="slides/slide73.xml"/><Relationship Id="rId83" Type="http://schemas.openxmlformats.org/officeDocument/2006/relationships/slide" Target="slides/slide72.xml"/><Relationship Id="rId86" Type="http://schemas.openxmlformats.org/officeDocument/2006/relationships/slide" Target="slides/slide75.xml"/><Relationship Id="rId85" Type="http://schemas.openxmlformats.org/officeDocument/2006/relationships/slide" Target="slides/slide74.xml"/><Relationship Id="rId88" Type="http://schemas.openxmlformats.org/officeDocument/2006/relationships/slide" Target="slides/slide77.xml"/><Relationship Id="rId87" Type="http://schemas.openxmlformats.org/officeDocument/2006/relationships/slide" Target="slides/slide76.xml"/><Relationship Id="rId89" Type="http://schemas.openxmlformats.org/officeDocument/2006/relationships/slide" Target="slides/slide78.xml"/><Relationship Id="rId80" Type="http://schemas.openxmlformats.org/officeDocument/2006/relationships/slide" Target="slides/slide69.xml"/><Relationship Id="rId82" Type="http://schemas.openxmlformats.org/officeDocument/2006/relationships/slide" Target="slides/slide71.xml"/><Relationship Id="rId81" Type="http://schemas.openxmlformats.org/officeDocument/2006/relationships/slide" Target="slides/slide70.xml"/><Relationship Id="rId1" Type="http://schemas.openxmlformats.org/officeDocument/2006/relationships/theme" Target="theme/theme6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73" Type="http://schemas.openxmlformats.org/officeDocument/2006/relationships/slide" Target="slides/slide62.xml"/><Relationship Id="rId72" Type="http://schemas.openxmlformats.org/officeDocument/2006/relationships/slide" Target="slides/slide61.xml"/><Relationship Id="rId75" Type="http://schemas.openxmlformats.org/officeDocument/2006/relationships/slide" Target="slides/slide64.xml"/><Relationship Id="rId74" Type="http://schemas.openxmlformats.org/officeDocument/2006/relationships/slide" Target="slides/slide63.xml"/><Relationship Id="rId77" Type="http://schemas.openxmlformats.org/officeDocument/2006/relationships/slide" Target="slides/slide66.xml"/><Relationship Id="rId76" Type="http://schemas.openxmlformats.org/officeDocument/2006/relationships/slide" Target="slides/slide65.xml"/><Relationship Id="rId79" Type="http://schemas.openxmlformats.org/officeDocument/2006/relationships/slide" Target="slides/slide68.xml"/><Relationship Id="rId78" Type="http://schemas.openxmlformats.org/officeDocument/2006/relationships/slide" Target="slides/slide67.xml"/><Relationship Id="rId71" Type="http://schemas.openxmlformats.org/officeDocument/2006/relationships/slide" Target="slides/slide60.xml"/><Relationship Id="rId70" Type="http://schemas.openxmlformats.org/officeDocument/2006/relationships/slide" Target="slides/slide59.xml"/><Relationship Id="rId62" Type="http://schemas.openxmlformats.org/officeDocument/2006/relationships/slide" Target="slides/slide51.xml"/><Relationship Id="rId61" Type="http://schemas.openxmlformats.org/officeDocument/2006/relationships/slide" Target="slides/slide50.xml"/><Relationship Id="rId64" Type="http://schemas.openxmlformats.org/officeDocument/2006/relationships/slide" Target="slides/slide53.xml"/><Relationship Id="rId63" Type="http://schemas.openxmlformats.org/officeDocument/2006/relationships/slide" Target="slides/slide52.xml"/><Relationship Id="rId66" Type="http://schemas.openxmlformats.org/officeDocument/2006/relationships/slide" Target="slides/slide55.xml"/><Relationship Id="rId65" Type="http://schemas.openxmlformats.org/officeDocument/2006/relationships/slide" Target="slides/slide54.xml"/><Relationship Id="rId68" Type="http://schemas.openxmlformats.org/officeDocument/2006/relationships/slide" Target="slides/slide57.xml"/><Relationship Id="rId67" Type="http://schemas.openxmlformats.org/officeDocument/2006/relationships/slide" Target="slides/slide56.xml"/><Relationship Id="rId60" Type="http://schemas.openxmlformats.org/officeDocument/2006/relationships/slide" Target="slides/slide49.xml"/><Relationship Id="rId69" Type="http://schemas.openxmlformats.org/officeDocument/2006/relationships/slide" Target="slides/slide58.xml"/><Relationship Id="rId51" Type="http://schemas.openxmlformats.org/officeDocument/2006/relationships/slide" Target="slides/slide40.xml"/><Relationship Id="rId50" Type="http://schemas.openxmlformats.org/officeDocument/2006/relationships/slide" Target="slides/slide39.xml"/><Relationship Id="rId53" Type="http://schemas.openxmlformats.org/officeDocument/2006/relationships/slide" Target="slides/slide42.xml"/><Relationship Id="rId52" Type="http://schemas.openxmlformats.org/officeDocument/2006/relationships/slide" Target="slides/slide41.xml"/><Relationship Id="rId55" Type="http://schemas.openxmlformats.org/officeDocument/2006/relationships/slide" Target="slides/slide44.xml"/><Relationship Id="rId54" Type="http://schemas.openxmlformats.org/officeDocument/2006/relationships/slide" Target="slides/slide43.xml"/><Relationship Id="rId57" Type="http://schemas.openxmlformats.org/officeDocument/2006/relationships/slide" Target="slides/slide46.xml"/><Relationship Id="rId56" Type="http://schemas.openxmlformats.org/officeDocument/2006/relationships/slide" Target="slides/slide45.xml"/><Relationship Id="rId59" Type="http://schemas.openxmlformats.org/officeDocument/2006/relationships/slide" Target="slides/slide48.xml"/><Relationship Id="rId58" Type="http://schemas.openxmlformats.org/officeDocument/2006/relationships/slide" Target="slides/slide4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3" name="Google Shape;543;p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44" name="Google Shape;544;p1:notes"/>
          <p:cNvSpPr txBox="1"/>
          <p:nvPr>
            <p:ph idx="12" type="sldNum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3" name="Google Shape;733;p1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0" name="Google Shape;740;p1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5" name="Google Shape;755;p1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2" name="Google Shape;772;p1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1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1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1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11" name="Google Shape;811;p1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3" name="Google Shape;823;p1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9" name="Google Shape;839;p1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6" name="Google Shape;856;p1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2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9" name="Google Shape;869;p2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2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2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6" name="Google Shape;896;p2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7" name="Google Shape;907;p2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2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8" name="Google Shape;918;p2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2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5" name="Google Shape;935;p2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2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0" name="Google Shape;950;p2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8" name="Google Shape;968;p2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2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2" name="Google Shape;982;p2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2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7" name="Google Shape;997;p2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3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9" name="Google Shape;1009;p3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3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0" name="Google Shape;1020;p3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3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7" name="Google Shape;1037;p3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3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2" name="Google Shape;1052;p3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3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0" name="Google Shape;1070;p3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3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84" name="Google Shape;1084;p3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3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9" name="Google Shape;1099;p3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3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3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3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9" name="Google Shape;1129;p3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3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" name="Google Shape;1140;p3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0" name="Google Shape;620;p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21" name="Google Shape;621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4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" name="Google Shape;1166;p4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4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" name="Google Shape;1178;p4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4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" name="Google Shape;1189;p4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4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" name="Google Shape;1211;p4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4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" name="Google Shape;1223;p4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4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3" name="Google Shape;1233;p4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4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" name="Google Shape;1246;p4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4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0" name="Google Shape;1260;p4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4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2" name="Google Shape;1272;p4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4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3" name="Google Shape;1283;p4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0" name="Google Shape;650;p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51" name="Google Shape;651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7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5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9" name="Google Shape;1299;p5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5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4" name="Google Shape;1314;p5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5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0" name="Google Shape;1330;p5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5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5" name="Google Shape;1345;p5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5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3" name="Google Shape;1353;p5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5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6" name="Google Shape;1376;p5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5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7" name="Google Shape;1387;p5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5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9" name="Google Shape;1399;p5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5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8" name="Google Shape;1408;p5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5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0" name="Google Shape;1420;p5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6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4" name="Google Shape;1444;p6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6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1" name="Google Shape;1471;p6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0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6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2" name="Google Shape;1482;p6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2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6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94" name="Google Shape;1494;p6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6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04" name="Google Shape;1504;p6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6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5" name="Google Shape;1525;p6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6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51" name="Google Shape;1551;p6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6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4" name="Google Shape;1574;p6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5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6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7" name="Google Shape;1597;p6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7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6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9" name="Google Shape;1609;p6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70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1" name="Google Shape;1621;p70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0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71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32" name="Google Shape;1632;p71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72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43" name="Google Shape;1643;p72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4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p73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66" name="Google Shape;1666;p73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9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74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1" name="Google Shape;1691;p74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75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19" name="Google Shape;1719;p75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2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76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4" name="Google Shape;1744;p76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7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p77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69" name="Google Shape;1769;p77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2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p7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94" name="Google Shape;1794;p7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7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79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19" name="Google Shape;1819;p79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8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1" name="Google Shape;711;p8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p8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4" name="Google Shape;1834;p8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4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81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6" name="Google Shape;1846;p81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6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82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8" name="Google Shape;1858;p82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p83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3" name="Google Shape;1873;p83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84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5" name="Google Shape;1885;p84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p85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6" name="Google Shape;1896;p85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86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3" name="Google Shape;1913;p86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3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87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5" name="Google Shape;1925;p87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88:notes"/>
          <p:cNvSpPr txBox="1"/>
          <p:nvPr>
            <p:ph idx="1" type="body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35" name="Google Shape;1935;p88:notes"/>
          <p:cNvSpPr/>
          <p:nvPr>
            <p:ph idx="2" type="sldImg"/>
          </p:nvPr>
        </p:nvSpPr>
        <p:spPr>
          <a:xfrm>
            <a:off x="2916238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p8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8" name="Google Shape;1948;p8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49" name="Google Shape;1949;p8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9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9" name="Google Shape;719;p9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90:notes"/>
          <p:cNvSpPr txBox="1"/>
          <p:nvPr>
            <p:ph idx="1" type="body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9" name="Google Shape;1959;p90:notes"/>
          <p:cNvSpPr/>
          <p:nvPr>
            <p:ph idx="2" type="sldImg"/>
          </p:nvPr>
        </p:nvSpPr>
        <p:spPr>
          <a:xfrm>
            <a:off x="2687638" y="514350"/>
            <a:ext cx="4573587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6.png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9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39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2" name="Google Shape;72;p139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3" name="Google Shape;73;p13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0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0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40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0" name="Google Shape;80;p14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4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1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1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4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2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42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14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4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7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97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97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9"/>
          <p:cNvSpPr/>
          <p:nvPr/>
        </p:nvSpPr>
        <p:spPr>
          <a:xfrm>
            <a:off x="46346" y="31146"/>
            <a:ext cx="9081612" cy="61996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" name="Google Shape;102;p10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3" name="Google Shape;103;p109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46347" y="0"/>
            <a:ext cx="362001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05" name="Google Shape;105;p110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11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11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  <a:defRPr b="0" i="1" sz="12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111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10" name="Google Shape;110;p111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49" y="97476"/>
            <a:ext cx="430139" cy="389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3"/>
          <p:cNvSpPr/>
          <p:nvPr/>
        </p:nvSpPr>
        <p:spPr>
          <a:xfrm>
            <a:off x="62388" y="43178"/>
            <a:ext cx="9029849" cy="64691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3" name="Google Shape;113;p143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14" name="Google Shape;114;p143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43178"/>
            <a:ext cx="646826" cy="646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4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7" name="Google Shape;117;p144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14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14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14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3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3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9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3" name="Google Shape;123;p145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14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14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Google Shape;126;p14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6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9" name="Google Shape;129;p146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Google Shape;130;p14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14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14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5" name="Google Shape;135;p147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147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14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14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14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8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2" name="Google Shape;142;p148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p148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148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148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14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14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p14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1" name="Google Shape;151;p14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14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3" name="Google Shape;153;p14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p15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15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51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0" name="Google Shape;160;p151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1" name="Google Shape;161;p151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15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Google Shape;163;p15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p15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2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7" name="Google Shape;167;p152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152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9" name="Google Shape;169;p15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15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15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4" name="Google Shape;174;p153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p15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6" name="Google Shape;176;p15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7" name="Google Shape;177;p15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4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0" name="Google Shape;180;p154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1" name="Google Shape;181;p15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2" name="Google Shape;182;p15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Google Shape;183;p15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5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6" name="Google Shape;186;p155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2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56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9" name="Google Shape;189;p156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0" name="Google Shape;190;p156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1" name="Google Shape;191;p156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3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7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4" name="Google Shape;194;p157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5" name="Google Shape;195;p157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6" name="Google Shape;196;p157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8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9" name="Google Shape;199;p158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0" name="Google Shape;200;p158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1" name="Google Shape;201;p158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9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4" name="Google Shape;204;p15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" name="Google Shape;205;p15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Google Shape;206;p15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07" name="Google Shape;207;p159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8" name="Google Shape;208;p159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9" name="Google Shape;209;p159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9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3" name="Google Shape;213;p99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4" name="Google Shape;214;p99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5" name="Google Shape;215;p99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6" name="Google Shape;216;p99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Google Shape;217;p99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8" name="Google Shape;218;p99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9" name="Google Shape;219;p99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0" name="Google Shape;220;p99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1" name="Google Shape;221;p99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2" name="Google Shape;222;p99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3" name="Google Shape;223;p99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4" name="Google Shape;224;p99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26" name="Google Shape;226;p102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4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0" name="Google Shape;230;p124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1" name="Google Shape;231;p124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Image générée" id="232" name="Google Shape;232;p12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35" name="Google Shape;235;p12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5"/>
          <p:cNvSpPr txBox="1"/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4" name="Google Shape;24;p95"/>
          <p:cNvSpPr txBox="1"/>
          <p:nvPr>
            <p:ph idx="1" type="subTitle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5" name="Google Shape;25;p95"/>
          <p:cNvSpPr txBox="1"/>
          <p:nvPr>
            <p:ph idx="2" type="subTitle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6" name="Google Shape;26;p95"/>
          <p:cNvSpPr txBox="1"/>
          <p:nvPr>
            <p:ph idx="3" type="title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7" name="Google Shape;27;p95"/>
          <p:cNvSpPr txBox="1"/>
          <p:nvPr>
            <p:ph idx="4" type="subTitle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8" name="Google Shape;28;p95"/>
          <p:cNvSpPr txBox="1"/>
          <p:nvPr>
            <p:ph idx="5" type="subTitle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9" name="Google Shape;29;p95"/>
          <p:cNvSpPr txBox="1"/>
          <p:nvPr>
            <p:ph idx="6" type="title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0" name="Google Shape;30;p95"/>
          <p:cNvSpPr txBox="1"/>
          <p:nvPr>
            <p:ph idx="7" type="title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1" name="Google Shape;31;p95"/>
          <p:cNvSpPr txBox="1"/>
          <p:nvPr>
            <p:ph idx="8" type="title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2" name="Google Shape;32;p95"/>
          <p:cNvSpPr txBox="1"/>
          <p:nvPr>
            <p:ph idx="9" type="title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3" name="Google Shape;33;p95"/>
          <p:cNvSpPr txBox="1"/>
          <p:nvPr>
            <p:ph idx="13" type="title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95"/>
          <p:cNvSpPr txBox="1"/>
          <p:nvPr>
            <p:ph idx="14" type="title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95"/>
          <p:cNvSpPr txBox="1"/>
          <p:nvPr>
            <p:ph idx="1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6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8" name="Google Shape;238;p126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9" name="Google Shape;239;p126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40" name="Google Shape;240;p126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26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26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3" name="Google Shape;243;p126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p1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7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7" name="Google Shape;247;p127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8" name="Google Shape;248;p127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49" name="Google Shape;249;p127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27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921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27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2" name="Google Shape;252;p127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1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55" name="Google Shape;255;p128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 2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3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30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30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30"/>
          <p:cNvSpPr txBox="1"/>
          <p:nvPr>
            <p:ph idx="1" type="body"/>
          </p:nvPr>
        </p:nvSpPr>
        <p:spPr>
          <a:xfrm>
            <a:off x="2786405" y="60771"/>
            <a:ext cx="3568199" cy="623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b="1" i="0" sz="36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2" name="Google Shape;262;p130"/>
          <p:cNvSpPr txBox="1"/>
          <p:nvPr>
            <p:ph idx="2" type="body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46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3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3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31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8" name="Google Shape;268;p131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 2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2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1" name="Google Shape;271;p132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2" name="Google Shape;272;p132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3" name="Google Shape;273;p132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3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6" name="Google Shape;276;p133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7" name="Google Shape;277;p133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78" name="Google Shape;278;p133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33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33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1" name="Google Shape;281;p133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p1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rgbClr val="163EF5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2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163DF0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12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12"/>
          <p:cNvSpPr/>
          <p:nvPr/>
        </p:nvSpPr>
        <p:spPr>
          <a:xfrm rot="10799991">
            <a:off x="5058909" y="9"/>
            <a:ext cx="4085100" cy="2052599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CB82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12"/>
          <p:cNvSpPr/>
          <p:nvPr/>
        </p:nvSpPr>
        <p:spPr>
          <a:xfrm>
            <a:off x="203271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2" name="Google Shape;292;p112"/>
          <p:cNvGrpSpPr/>
          <p:nvPr/>
        </p:nvGrpSpPr>
        <p:grpSpPr>
          <a:xfrm>
            <a:off x="255199" y="594"/>
            <a:ext cx="2250366" cy="1044299"/>
            <a:chOff x="255199" y="594"/>
            <a:chExt cx="2250366" cy="1044299"/>
          </a:xfrm>
        </p:grpSpPr>
        <p:sp>
          <p:nvSpPr>
            <p:cNvPr id="293" name="Google Shape;293;p112"/>
            <p:cNvSpPr/>
            <p:nvPr/>
          </p:nvSpPr>
          <p:spPr>
            <a:xfrm>
              <a:off x="764063" y="594"/>
              <a:ext cx="1741502" cy="1044299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235" y="0"/>
                  </a:lnTo>
                  <a:lnTo>
                    <a:pt x="120000" y="0"/>
                  </a:lnTo>
                  <a:lnTo>
                    <a:pt x="9765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12"/>
            <p:cNvSpPr/>
            <p:nvPr/>
          </p:nvSpPr>
          <p:spPr>
            <a:xfrm>
              <a:off x="509631" y="594"/>
              <a:ext cx="1741502" cy="1044299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235" y="0"/>
                  </a:lnTo>
                  <a:lnTo>
                    <a:pt x="120000" y="0"/>
                  </a:lnTo>
                  <a:lnTo>
                    <a:pt x="9765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12"/>
            <p:cNvSpPr/>
            <p:nvPr/>
          </p:nvSpPr>
          <p:spPr>
            <a:xfrm>
              <a:off x="255199" y="594"/>
              <a:ext cx="1741502" cy="1044299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235" y="0"/>
                  </a:lnTo>
                  <a:lnTo>
                    <a:pt x="120000" y="0"/>
                  </a:lnTo>
                  <a:lnTo>
                    <a:pt x="9765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112"/>
          <p:cNvGrpSpPr/>
          <p:nvPr/>
        </p:nvGrpSpPr>
        <p:grpSpPr>
          <a:xfrm>
            <a:off x="7057467" y="5084"/>
            <a:ext cx="1851285" cy="752112"/>
            <a:chOff x="7057467" y="5084"/>
            <a:chExt cx="1851285" cy="752112"/>
          </a:xfrm>
        </p:grpSpPr>
        <p:sp>
          <p:nvSpPr>
            <p:cNvPr id="297" name="Google Shape;297;p112"/>
            <p:cNvSpPr/>
            <p:nvPr/>
          </p:nvSpPr>
          <p:spPr>
            <a:xfrm>
              <a:off x="7659508" y="5084"/>
              <a:ext cx="1249244" cy="75211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7" y="0"/>
                  </a:lnTo>
                  <a:lnTo>
                    <a:pt x="120000" y="0"/>
                  </a:lnTo>
                  <a:lnTo>
                    <a:pt x="5833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12"/>
            <p:cNvSpPr/>
            <p:nvPr/>
          </p:nvSpPr>
          <p:spPr>
            <a:xfrm>
              <a:off x="7358487" y="5084"/>
              <a:ext cx="1249244" cy="75211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7" y="0"/>
                  </a:lnTo>
                  <a:lnTo>
                    <a:pt x="120000" y="0"/>
                  </a:lnTo>
                  <a:lnTo>
                    <a:pt x="5833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12"/>
            <p:cNvSpPr/>
            <p:nvPr/>
          </p:nvSpPr>
          <p:spPr>
            <a:xfrm>
              <a:off x="7057467" y="5084"/>
              <a:ext cx="1249244" cy="752112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7" y="0"/>
                  </a:lnTo>
                  <a:lnTo>
                    <a:pt x="120000" y="0"/>
                  </a:lnTo>
                  <a:lnTo>
                    <a:pt x="5833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0" name="Google Shape;300;p112"/>
          <p:cNvGrpSpPr/>
          <p:nvPr/>
        </p:nvGrpSpPr>
        <p:grpSpPr>
          <a:xfrm>
            <a:off x="6553029" y="4217852"/>
            <a:ext cx="2389071" cy="925738"/>
            <a:chOff x="6553029" y="4217852"/>
            <a:chExt cx="2389071" cy="925738"/>
          </a:xfrm>
        </p:grpSpPr>
        <p:sp>
          <p:nvSpPr>
            <p:cNvPr id="301" name="Google Shape;301;p112"/>
            <p:cNvSpPr/>
            <p:nvPr/>
          </p:nvSpPr>
          <p:spPr>
            <a:xfrm>
              <a:off x="7329958" y="4217852"/>
              <a:ext cx="1612142" cy="92573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90" y="0"/>
                  </a:lnTo>
                  <a:lnTo>
                    <a:pt x="120000" y="0"/>
                  </a:lnTo>
                  <a:lnTo>
                    <a:pt x="11110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12"/>
            <p:cNvSpPr/>
            <p:nvPr/>
          </p:nvSpPr>
          <p:spPr>
            <a:xfrm>
              <a:off x="6941493" y="4217852"/>
              <a:ext cx="1612142" cy="92573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90" y="0"/>
                  </a:lnTo>
                  <a:lnTo>
                    <a:pt x="120000" y="0"/>
                  </a:lnTo>
                  <a:lnTo>
                    <a:pt x="11110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12"/>
            <p:cNvSpPr/>
            <p:nvPr/>
          </p:nvSpPr>
          <p:spPr>
            <a:xfrm>
              <a:off x="6553029" y="4217852"/>
              <a:ext cx="1612142" cy="925738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90" y="0"/>
                  </a:lnTo>
                  <a:lnTo>
                    <a:pt x="120000" y="0"/>
                  </a:lnTo>
                  <a:lnTo>
                    <a:pt x="11110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304;p112"/>
          <p:cNvSpPr txBox="1"/>
          <p:nvPr>
            <p:ph type="ctrTitle"/>
          </p:nvPr>
        </p:nvSpPr>
        <p:spPr>
          <a:xfrm>
            <a:off x="1858700" y="1822828"/>
            <a:ext cx="5361300" cy="1448098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800"/>
              <a:buFont typeface="Nunito"/>
              <a:buNone/>
              <a:defRPr b="0" i="0" sz="38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5" name="Google Shape;305;p112"/>
          <p:cNvSpPr txBox="1"/>
          <p:nvPr>
            <p:ph idx="1" type="subTitle"/>
          </p:nvPr>
        </p:nvSpPr>
        <p:spPr>
          <a:xfrm>
            <a:off x="1858700" y="3413153"/>
            <a:ext cx="5361300" cy="522597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defRPr b="0" i="0" sz="1600" u="none" cap="none" strike="noStrike">
                <a:solidFill>
                  <a:srgbClr val="D0E2D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6" name="Google Shape;306;p112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4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4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" name="Google Shape;39;p13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3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" type="secHead">
  <p:cSld name="SECTION_HEADER">
    <p:bg>
      <p:bgPr>
        <a:solidFill>
          <a:srgbClr val="E4BF22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3"/>
          <p:cNvSpPr/>
          <p:nvPr/>
        </p:nvSpPr>
        <p:spPr>
          <a:xfrm flipH="1">
            <a:off x="4757101" y="2309399"/>
            <a:ext cx="4386898" cy="28341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" name="Google Shape;309;p113"/>
          <p:cNvGrpSpPr/>
          <p:nvPr/>
        </p:nvGrpSpPr>
        <p:grpSpPr>
          <a:xfrm>
            <a:off x="5594189" y="3961116"/>
            <a:ext cx="2910151" cy="1182337"/>
            <a:chOff x="5594189" y="3961116"/>
            <a:chExt cx="2910151" cy="1182337"/>
          </a:xfrm>
        </p:grpSpPr>
        <p:sp>
          <p:nvSpPr>
            <p:cNvPr id="310" name="Google Shape;310;p113"/>
            <p:cNvSpPr/>
            <p:nvPr/>
          </p:nvSpPr>
          <p:spPr>
            <a:xfrm>
              <a:off x="6540575" y="3961116"/>
              <a:ext cx="1963765" cy="118233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71" y="0"/>
                  </a:lnTo>
                  <a:lnTo>
                    <a:pt x="120000" y="0"/>
                  </a:lnTo>
                  <a:lnTo>
                    <a:pt x="5829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13"/>
            <p:cNvSpPr/>
            <p:nvPr/>
          </p:nvSpPr>
          <p:spPr>
            <a:xfrm>
              <a:off x="6067382" y="3961116"/>
              <a:ext cx="1963765" cy="118233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71" y="0"/>
                  </a:lnTo>
                  <a:lnTo>
                    <a:pt x="120000" y="0"/>
                  </a:lnTo>
                  <a:lnTo>
                    <a:pt x="5829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13"/>
            <p:cNvSpPr/>
            <p:nvPr/>
          </p:nvSpPr>
          <p:spPr>
            <a:xfrm>
              <a:off x="5594189" y="3961116"/>
              <a:ext cx="1963765" cy="118233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71" y="0"/>
                  </a:lnTo>
                  <a:lnTo>
                    <a:pt x="120000" y="0"/>
                  </a:lnTo>
                  <a:lnTo>
                    <a:pt x="5829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" name="Google Shape;313;p113"/>
          <p:cNvGrpSpPr/>
          <p:nvPr/>
        </p:nvGrpSpPr>
        <p:grpSpPr>
          <a:xfrm>
            <a:off x="199147" y="0"/>
            <a:ext cx="2795421" cy="1083307"/>
            <a:chOff x="199147" y="0"/>
            <a:chExt cx="2795421" cy="1083307"/>
          </a:xfrm>
        </p:grpSpPr>
        <p:sp>
          <p:nvSpPr>
            <p:cNvPr id="314" name="Google Shape;314;p113"/>
            <p:cNvSpPr/>
            <p:nvPr/>
          </p:nvSpPr>
          <p:spPr>
            <a:xfrm>
              <a:off x="1108225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13"/>
            <p:cNvSpPr/>
            <p:nvPr/>
          </p:nvSpPr>
          <p:spPr>
            <a:xfrm>
              <a:off x="653686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13"/>
            <p:cNvSpPr/>
            <p:nvPr/>
          </p:nvSpPr>
          <p:spPr>
            <a:xfrm>
              <a:off x="199147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7" name="Google Shape;317;p113"/>
          <p:cNvSpPr txBox="1"/>
          <p:nvPr>
            <p:ph type="title"/>
          </p:nvPr>
        </p:nvSpPr>
        <p:spPr>
          <a:xfrm>
            <a:off x="1888684" y="1746101"/>
            <a:ext cx="5377504" cy="1646102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3200"/>
              <a:buFont typeface="Nunito"/>
              <a:buNone/>
              <a:defRPr b="0" i="0" sz="3200" u="none" cap="none" strike="noStrike">
                <a:solidFill>
                  <a:srgbClr val="DCB82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8" name="Google Shape;318;p113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rgbClr val="DCB821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4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14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14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14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4" name="Google Shape;324;p114"/>
          <p:cNvSpPr txBox="1"/>
          <p:nvPr>
            <p:ph idx="1" type="body"/>
          </p:nvPr>
        </p:nvSpPr>
        <p:spPr>
          <a:xfrm>
            <a:off x="819146" y="1990721"/>
            <a:ext cx="7505696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5" name="Google Shape;325;p114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TWO_COLUMNS" type="twoColTx">
  <p:cSld name="TITLE_AND_TWO_COLUMNS">
    <p:bg>
      <p:bgPr>
        <a:solidFill>
          <a:srgbClr val="DCB821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15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15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15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15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1" name="Google Shape;331;p115"/>
          <p:cNvSpPr txBox="1"/>
          <p:nvPr>
            <p:ph idx="1" type="body"/>
          </p:nvPr>
        </p:nvSpPr>
        <p:spPr>
          <a:xfrm>
            <a:off x="819146" y="1990721"/>
            <a:ext cx="3686101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2" name="Google Shape;332;p115"/>
          <p:cNvSpPr txBox="1"/>
          <p:nvPr>
            <p:ph idx="2" type="body"/>
          </p:nvPr>
        </p:nvSpPr>
        <p:spPr>
          <a:xfrm>
            <a:off x="4638678" y="1990721"/>
            <a:ext cx="3686101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3" name="Google Shape;333;p115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NLY" type="titleOnly">
  <p:cSld name="TITLE_ONLY">
    <p:bg>
      <p:bgPr>
        <a:solidFill>
          <a:srgbClr val="DCB821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16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16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16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16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9" name="Google Shape;339;p116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_COLUMN_TEXT">
  <p:cSld name="ONE_COLUMN_TEXT">
    <p:bg>
      <p:bgPr>
        <a:solidFill>
          <a:srgbClr val="E4BF22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17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17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CB82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17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17"/>
          <p:cNvSpPr txBox="1"/>
          <p:nvPr>
            <p:ph type="title"/>
          </p:nvPr>
        </p:nvSpPr>
        <p:spPr>
          <a:xfrm>
            <a:off x="819146" y="845600"/>
            <a:ext cx="3709199" cy="1383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5" name="Google Shape;345;p117"/>
          <p:cNvSpPr txBox="1"/>
          <p:nvPr>
            <p:ph idx="1" type="body"/>
          </p:nvPr>
        </p:nvSpPr>
        <p:spPr>
          <a:xfrm>
            <a:off x="830695" y="2319046"/>
            <a:ext cx="3709199" cy="2119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6" name="Google Shape;346;p117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POINT">
  <p:cSld name="MAIN_POINT">
    <p:bg>
      <p:bgPr>
        <a:solidFill>
          <a:srgbClr val="163DF0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18"/>
          <p:cNvSpPr/>
          <p:nvPr/>
        </p:nvSpPr>
        <p:spPr>
          <a:xfrm>
            <a:off x="0" y="2823145"/>
            <a:ext cx="7369204" cy="2316897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163EF5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18"/>
          <p:cNvSpPr/>
          <p:nvPr/>
        </p:nvSpPr>
        <p:spPr>
          <a:xfrm flipH="1">
            <a:off x="3583213" y="1554114"/>
            <a:ext cx="5560502" cy="3589495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0" name="Google Shape;350;p118"/>
          <p:cNvGrpSpPr/>
          <p:nvPr/>
        </p:nvGrpSpPr>
        <p:grpSpPr>
          <a:xfrm>
            <a:off x="255995" y="-118"/>
            <a:ext cx="2251344" cy="1043403"/>
            <a:chOff x="255995" y="-118"/>
            <a:chExt cx="2251344" cy="1043403"/>
          </a:xfrm>
        </p:grpSpPr>
        <p:sp>
          <p:nvSpPr>
            <p:cNvPr id="351" name="Google Shape;351;p118"/>
            <p:cNvSpPr/>
            <p:nvPr/>
          </p:nvSpPr>
          <p:spPr>
            <a:xfrm>
              <a:off x="766084" y="-118"/>
              <a:ext cx="1741255" cy="104340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156" y="0"/>
                  </a:lnTo>
                  <a:lnTo>
                    <a:pt x="120000" y="0"/>
                  </a:lnTo>
                  <a:lnTo>
                    <a:pt x="9844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18"/>
            <p:cNvSpPr/>
            <p:nvPr/>
          </p:nvSpPr>
          <p:spPr>
            <a:xfrm>
              <a:off x="511039" y="-118"/>
              <a:ext cx="1741255" cy="104340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156" y="0"/>
                  </a:lnTo>
                  <a:lnTo>
                    <a:pt x="120000" y="0"/>
                  </a:lnTo>
                  <a:lnTo>
                    <a:pt x="9844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18"/>
            <p:cNvSpPr/>
            <p:nvPr/>
          </p:nvSpPr>
          <p:spPr>
            <a:xfrm>
              <a:off x="255995" y="-118"/>
              <a:ext cx="1741255" cy="104340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0156" y="0"/>
                  </a:lnTo>
                  <a:lnTo>
                    <a:pt x="120000" y="0"/>
                  </a:lnTo>
                  <a:lnTo>
                    <a:pt x="9844" y="120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4" name="Google Shape;354;p118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5" name="Google Shape;355;p118"/>
          <p:cNvGrpSpPr/>
          <p:nvPr/>
        </p:nvGrpSpPr>
        <p:grpSpPr>
          <a:xfrm>
            <a:off x="34930" y="4522128"/>
            <a:ext cx="1593304" cy="617073"/>
            <a:chOff x="34930" y="4522128"/>
            <a:chExt cx="1593304" cy="617073"/>
          </a:xfrm>
        </p:grpSpPr>
        <p:sp>
          <p:nvSpPr>
            <p:cNvPr id="356" name="Google Shape;356;p118"/>
            <p:cNvSpPr/>
            <p:nvPr/>
          </p:nvSpPr>
          <p:spPr>
            <a:xfrm>
              <a:off x="553074" y="4522128"/>
              <a:ext cx="1075160" cy="61707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35" y="0"/>
                  </a:lnTo>
                  <a:lnTo>
                    <a:pt x="120000" y="0"/>
                  </a:lnTo>
                  <a:lnTo>
                    <a:pt x="11165" y="120000"/>
                  </a:lnTo>
                  <a:close/>
                </a:path>
              </a:pathLst>
            </a:custGeom>
            <a:solidFill>
              <a:srgbClr val="163EF5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18"/>
            <p:cNvSpPr/>
            <p:nvPr/>
          </p:nvSpPr>
          <p:spPr>
            <a:xfrm>
              <a:off x="294007" y="4522128"/>
              <a:ext cx="1075160" cy="61707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35" y="0"/>
                  </a:lnTo>
                  <a:lnTo>
                    <a:pt x="120000" y="0"/>
                  </a:lnTo>
                  <a:lnTo>
                    <a:pt x="11165" y="120000"/>
                  </a:lnTo>
                  <a:close/>
                </a:path>
              </a:pathLst>
            </a:custGeom>
            <a:solidFill>
              <a:srgbClr val="163EF5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18"/>
            <p:cNvSpPr/>
            <p:nvPr/>
          </p:nvSpPr>
          <p:spPr>
            <a:xfrm>
              <a:off x="34930" y="4522128"/>
              <a:ext cx="1075160" cy="617073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35" y="0"/>
                  </a:lnTo>
                  <a:lnTo>
                    <a:pt x="120000" y="0"/>
                  </a:lnTo>
                  <a:lnTo>
                    <a:pt x="11165" y="120000"/>
                  </a:lnTo>
                  <a:close/>
                </a:path>
              </a:pathLst>
            </a:custGeom>
            <a:solidFill>
              <a:srgbClr val="163EF5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118"/>
          <p:cNvGrpSpPr/>
          <p:nvPr/>
        </p:nvGrpSpPr>
        <p:grpSpPr>
          <a:xfrm>
            <a:off x="5886349" y="1243"/>
            <a:ext cx="3257458" cy="1261515"/>
            <a:chOff x="5886349" y="1243"/>
            <a:chExt cx="3257458" cy="1261515"/>
          </a:xfrm>
        </p:grpSpPr>
        <p:sp>
          <p:nvSpPr>
            <p:cNvPr id="360" name="Google Shape;360;p118"/>
            <p:cNvSpPr/>
            <p:nvPr/>
          </p:nvSpPr>
          <p:spPr>
            <a:xfrm>
              <a:off x="6945681" y="1243"/>
              <a:ext cx="2198126" cy="1261515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29" y="0"/>
                  </a:lnTo>
                  <a:lnTo>
                    <a:pt x="120000" y="0"/>
                  </a:lnTo>
                  <a:lnTo>
                    <a:pt x="11171" y="120000"/>
                  </a:lnTo>
                  <a:close/>
                </a:path>
              </a:pathLst>
            </a:custGeom>
            <a:solidFill>
              <a:srgbClr val="163DF0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18"/>
            <p:cNvSpPr/>
            <p:nvPr/>
          </p:nvSpPr>
          <p:spPr>
            <a:xfrm>
              <a:off x="6416015" y="1243"/>
              <a:ext cx="2198126" cy="1261515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29" y="0"/>
                  </a:lnTo>
                  <a:lnTo>
                    <a:pt x="120000" y="0"/>
                  </a:lnTo>
                  <a:lnTo>
                    <a:pt x="11171" y="120000"/>
                  </a:lnTo>
                  <a:close/>
                </a:path>
              </a:pathLst>
            </a:custGeom>
            <a:solidFill>
              <a:srgbClr val="163DF0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18"/>
            <p:cNvSpPr/>
            <p:nvPr/>
          </p:nvSpPr>
          <p:spPr>
            <a:xfrm>
              <a:off x="5886349" y="1243"/>
              <a:ext cx="2198126" cy="1261515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829" y="0"/>
                  </a:lnTo>
                  <a:lnTo>
                    <a:pt x="120000" y="0"/>
                  </a:lnTo>
                  <a:lnTo>
                    <a:pt x="11171" y="120000"/>
                  </a:lnTo>
                  <a:close/>
                </a:path>
              </a:pathLst>
            </a:custGeom>
            <a:solidFill>
              <a:srgbClr val="163DF0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3" name="Google Shape;363;p118"/>
          <p:cNvSpPr txBox="1"/>
          <p:nvPr>
            <p:ph type="title"/>
          </p:nvPr>
        </p:nvSpPr>
        <p:spPr>
          <a:xfrm>
            <a:off x="1393929" y="1301145"/>
            <a:ext cx="6366903" cy="253919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200"/>
              <a:buFont typeface="Nunito"/>
              <a:buNone/>
              <a:defRPr b="0" i="0" sz="32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4" name="Google Shape;364;p118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TITLE_AND_DESCRIPTION">
  <p:cSld name="SECTION_TITLE_AND_DESCRIPTION">
    <p:bg>
      <p:bgPr>
        <a:solidFill>
          <a:srgbClr val="DCB821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19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19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4BF22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19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19"/>
          <p:cNvSpPr txBox="1"/>
          <p:nvPr>
            <p:ph type="title"/>
          </p:nvPr>
        </p:nvSpPr>
        <p:spPr>
          <a:xfrm>
            <a:off x="819146" y="845600"/>
            <a:ext cx="6424199" cy="705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2DE"/>
              </a:buClr>
              <a:buSzPts val="3000"/>
              <a:buFont typeface="Nunito"/>
              <a:buNone/>
              <a:defRPr b="0" i="0" sz="3000" u="none" cap="none" strike="noStrike">
                <a:solidFill>
                  <a:srgbClr val="D0E2DE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0" name="Google Shape;370;p119"/>
          <p:cNvSpPr txBox="1"/>
          <p:nvPr>
            <p:ph idx="1" type="subTitle"/>
          </p:nvPr>
        </p:nvSpPr>
        <p:spPr>
          <a:xfrm>
            <a:off x="819146" y="1550703"/>
            <a:ext cx="5859895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defRPr b="0" i="0" sz="1600" u="none" cap="none" strike="noStrike">
                <a:solidFill>
                  <a:srgbClr val="D0E2D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1" name="Google Shape;371;p119"/>
          <p:cNvSpPr txBox="1"/>
          <p:nvPr>
            <p:ph idx="2" type="body"/>
          </p:nvPr>
        </p:nvSpPr>
        <p:spPr>
          <a:xfrm>
            <a:off x="819146" y="2467051"/>
            <a:ext cx="5859895" cy="2095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2" name="Google Shape;372;p119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_ONLY">
  <p:cSld name="CAPTION_ONLY">
    <p:bg>
      <p:bgPr>
        <a:solidFill>
          <a:srgbClr val="163DF0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20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20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DCB82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20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20"/>
          <p:cNvSpPr txBox="1"/>
          <p:nvPr>
            <p:ph idx="1" type="body"/>
          </p:nvPr>
        </p:nvSpPr>
        <p:spPr>
          <a:xfrm>
            <a:off x="328022" y="4163500"/>
            <a:ext cx="7415098" cy="6051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/>
        </p:txBody>
      </p:sp>
      <p:sp>
        <p:nvSpPr>
          <p:cNvPr id="378" name="Google Shape;378;p120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_NUMBER">
  <p:cSld name="BIG_NUMBER">
    <p:bg>
      <p:bgPr>
        <a:solidFill>
          <a:srgbClr val="E4BF22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21"/>
          <p:cNvSpPr/>
          <p:nvPr/>
        </p:nvSpPr>
        <p:spPr>
          <a:xfrm flipH="1">
            <a:off x="5569198" y="2834073"/>
            <a:ext cx="3574801" cy="2309399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121"/>
          <p:cNvGrpSpPr/>
          <p:nvPr/>
        </p:nvGrpSpPr>
        <p:grpSpPr>
          <a:xfrm>
            <a:off x="5959217" y="4119573"/>
            <a:ext cx="2520955" cy="1024164"/>
            <a:chOff x="5959217" y="4119573"/>
            <a:chExt cx="2520955" cy="1024164"/>
          </a:xfrm>
        </p:grpSpPr>
        <p:sp>
          <p:nvSpPr>
            <p:cNvPr id="382" name="Google Shape;382;p121"/>
            <p:cNvSpPr/>
            <p:nvPr/>
          </p:nvSpPr>
          <p:spPr>
            <a:xfrm>
              <a:off x="6779041" y="4119573"/>
              <a:ext cx="1701131" cy="1024164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6" y="0"/>
                  </a:lnTo>
                  <a:lnTo>
                    <a:pt x="120000" y="0"/>
                  </a:lnTo>
                  <a:lnTo>
                    <a:pt x="5834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21"/>
            <p:cNvSpPr/>
            <p:nvPr/>
          </p:nvSpPr>
          <p:spPr>
            <a:xfrm>
              <a:off x="6369134" y="4119573"/>
              <a:ext cx="1701131" cy="1024164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6" y="0"/>
                  </a:lnTo>
                  <a:lnTo>
                    <a:pt x="120000" y="0"/>
                  </a:lnTo>
                  <a:lnTo>
                    <a:pt x="5834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21"/>
            <p:cNvSpPr/>
            <p:nvPr/>
          </p:nvSpPr>
          <p:spPr>
            <a:xfrm>
              <a:off x="5959217" y="4119573"/>
              <a:ext cx="1701131" cy="1024164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14166" y="0"/>
                  </a:lnTo>
                  <a:lnTo>
                    <a:pt x="120000" y="0"/>
                  </a:lnTo>
                  <a:lnTo>
                    <a:pt x="5834" y="120000"/>
                  </a:lnTo>
                  <a:close/>
                </a:path>
              </a:pathLst>
            </a:custGeom>
            <a:solidFill>
              <a:srgbClr val="E4BF22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" name="Google Shape;385;p121"/>
          <p:cNvGrpSpPr/>
          <p:nvPr/>
        </p:nvGrpSpPr>
        <p:grpSpPr>
          <a:xfrm>
            <a:off x="199147" y="0"/>
            <a:ext cx="2795421" cy="1083307"/>
            <a:chOff x="199147" y="0"/>
            <a:chExt cx="2795421" cy="1083307"/>
          </a:xfrm>
        </p:grpSpPr>
        <p:sp>
          <p:nvSpPr>
            <p:cNvPr id="386" name="Google Shape;386;p121"/>
            <p:cNvSpPr/>
            <p:nvPr/>
          </p:nvSpPr>
          <p:spPr>
            <a:xfrm>
              <a:off x="1108225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21"/>
            <p:cNvSpPr/>
            <p:nvPr/>
          </p:nvSpPr>
          <p:spPr>
            <a:xfrm>
              <a:off x="653686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21"/>
            <p:cNvSpPr/>
            <p:nvPr/>
          </p:nvSpPr>
          <p:spPr>
            <a:xfrm>
              <a:off x="199147" y="0"/>
              <a:ext cx="1886343" cy="10833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8902" y="0"/>
                  </a:lnTo>
                  <a:lnTo>
                    <a:pt x="120000" y="0"/>
                  </a:lnTo>
                  <a:lnTo>
                    <a:pt x="11098" y="120000"/>
                  </a:lnTo>
                  <a:close/>
                </a:path>
              </a:pathLst>
            </a:custGeom>
            <a:solidFill>
              <a:srgbClr val="DCB821"/>
            </a:solidFill>
            <a:ln>
              <a:noFill/>
            </a:ln>
          </p:spPr>
          <p:txBody>
            <a:bodyPr anchorCtr="0" anchor="ctr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9" name="Google Shape;389;p121"/>
          <p:cNvSpPr txBox="1"/>
          <p:nvPr>
            <p:ph hasCustomPrompt="1" type="title"/>
          </p:nvPr>
        </p:nvSpPr>
        <p:spPr>
          <a:xfrm>
            <a:off x="1385846" y="1383852"/>
            <a:ext cx="6372298" cy="1379701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8600"/>
              <a:buFont typeface="Nunito"/>
              <a:buNone/>
              <a:defRPr b="0" i="0" sz="8600" u="none" cap="none" strike="noStrike">
                <a:solidFill>
                  <a:srgbClr val="DCB82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390" name="Google Shape;390;p121"/>
          <p:cNvSpPr txBox="1"/>
          <p:nvPr>
            <p:ph idx="1" type="body"/>
          </p:nvPr>
        </p:nvSpPr>
        <p:spPr>
          <a:xfrm>
            <a:off x="1385846" y="2863845"/>
            <a:ext cx="6372298" cy="641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indent="-31115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rgbClr val="DCB82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1" name="Google Shape;391;p121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22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5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5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" name="Google Shape;45;p13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3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05"/>
          <p:cNvSpPr/>
          <p:nvPr/>
        </p:nvSpPr>
        <p:spPr>
          <a:xfrm>
            <a:off x="1" y="-1082"/>
            <a:ext cx="9143999" cy="817813"/>
          </a:xfrm>
          <a:prstGeom prst="roundRect">
            <a:avLst>
              <a:gd fmla="val 0" name="adj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05"/>
          <p:cNvSpPr/>
          <p:nvPr>
            <p:ph idx="1" type="body"/>
          </p:nvPr>
        </p:nvSpPr>
        <p:spPr>
          <a:xfrm>
            <a:off x="582639" y="486748"/>
            <a:ext cx="8359303" cy="24866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  <a:defRPr i="1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4" name="Google Shape;404;p105"/>
          <p:cNvSpPr/>
          <p:nvPr>
            <p:ph idx="2" type="body"/>
          </p:nvPr>
        </p:nvSpPr>
        <p:spPr>
          <a:xfrm>
            <a:off x="582639" y="50548"/>
            <a:ext cx="8341640" cy="354903"/>
          </a:xfrm>
          <a:prstGeom prst="roundRect">
            <a:avLst>
              <a:gd fmla="val 9546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b="1" i="0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405" name="Google Shape;405;p105"/>
          <p:cNvPicPr preferRelativeResize="0"/>
          <p:nvPr/>
        </p:nvPicPr>
        <p:blipFill rotWithShape="1">
          <a:blip r:embed="rId2">
            <a:alphaModFix/>
          </a:blip>
          <a:srcRect b="63332" l="6888" r="75639" t="26126"/>
          <a:stretch/>
        </p:blipFill>
        <p:spPr>
          <a:xfrm>
            <a:off x="147850" y="97476"/>
            <a:ext cx="358015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0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10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9" name="Google Shape;409;p10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69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2" name="Google Shape;412;p169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13" name="Google Shape;413;p16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4" name="Google Shape;414;p16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5" name="Google Shape;415;p16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7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70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9" name="Google Shape;419;p17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17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17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71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171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5" name="Google Shape;425;p17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7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7" name="Google Shape;427;p17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7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0" name="Google Shape;430;p172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1" name="Google Shape;431;p172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2" name="Google Shape;432;p17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17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7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73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7" name="Google Shape;437;p173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8" name="Google Shape;438;p173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9" name="Google Shape;439;p173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40" name="Google Shape;440;p173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1" name="Google Shape;441;p17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7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17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7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17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17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8" name="Google Shape;448;p17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75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1" name="Google Shape;451;p175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452" name="Google Shape;452;p17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453" name="Google Shape;453;p17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4" name="Google Shape;454;p17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5" name="Google Shape;455;p17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6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6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36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3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76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8" name="Google Shape;458;p176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459" name="Google Shape;459;p17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460" name="Google Shape;460;p17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1" name="Google Shape;461;p17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2" name="Google Shape;462;p17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7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5" name="Google Shape;465;p177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6" name="Google Shape;466;p17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7" name="Google Shape;467;p17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8" name="Google Shape;468;p17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78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1" name="Google Shape;471;p178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2" name="Google Shape;472;p17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3" name="Google Shape;473;p17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4" name="Google Shape;474;p17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chemeClr val="lt1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6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4" name="Google Shape;484;p16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5" name="Google Shape;485;p16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61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9" name="Google Shape;489;p16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0" name="Google Shape;490;p16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91" name="Google Shape;491;p161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61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61"/>
          <p:cNvSpPr txBox="1"/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b="1" sz="405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4" name="Google Shape;494;p161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5" name="Google Shape;495;p1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7" name="Google Shape;497;p162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498" name="Google Shape;498;p1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9" name="Google Shape;499;p16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0" name="Google Shape;500;p16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1" name="Google Shape;501;p162"/>
          <p:cNvSpPr/>
          <p:nvPr/>
        </p:nvSpPr>
        <p:spPr>
          <a:xfrm rot="10800000">
            <a:off x="8585614" y="204355"/>
            <a:ext cx="217532" cy="164478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13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2" name="Google Shape;502;p162"/>
          <p:cNvSpPr txBox="1"/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3" name="Google Shape;503;p162"/>
          <p:cNvSpPr txBox="1"/>
          <p:nvPr>
            <p:ph idx="1" type="body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None/>
              <a:defRPr i="1" sz="105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63"/>
          <p:cNvSpPr txBox="1"/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06" name="Google Shape;506;p163"/>
          <p:cNvSpPr txBox="1"/>
          <p:nvPr>
            <p:ph idx="1" type="subTitle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07" name="Google Shape;507;p163"/>
          <p:cNvSpPr txBox="1"/>
          <p:nvPr>
            <p:ph idx="2" type="subTitle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08" name="Google Shape;508;p163"/>
          <p:cNvSpPr txBox="1"/>
          <p:nvPr>
            <p:ph idx="3" type="title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09" name="Google Shape;509;p163"/>
          <p:cNvSpPr txBox="1"/>
          <p:nvPr>
            <p:ph idx="4" type="subTitle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10" name="Google Shape;510;p163"/>
          <p:cNvSpPr txBox="1"/>
          <p:nvPr>
            <p:ph idx="5" type="subTitle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511" name="Google Shape;511;p163"/>
          <p:cNvSpPr txBox="1"/>
          <p:nvPr>
            <p:ph idx="6" type="title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12" name="Google Shape;512;p163"/>
          <p:cNvSpPr txBox="1"/>
          <p:nvPr>
            <p:ph idx="7" type="title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13" name="Google Shape;513;p163"/>
          <p:cNvSpPr txBox="1"/>
          <p:nvPr>
            <p:ph idx="8" type="title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14" name="Google Shape;514;p163"/>
          <p:cNvSpPr txBox="1"/>
          <p:nvPr>
            <p:ph idx="9" type="title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15" name="Google Shape;515;p163"/>
          <p:cNvSpPr txBox="1"/>
          <p:nvPr>
            <p:ph idx="13" type="title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16" name="Google Shape;516;p163"/>
          <p:cNvSpPr txBox="1"/>
          <p:nvPr>
            <p:ph idx="14" type="title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17" name="Google Shape;517;p163"/>
          <p:cNvSpPr txBox="1"/>
          <p:nvPr>
            <p:ph idx="1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6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6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165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65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65"/>
          <p:cNvSpPr txBox="1"/>
          <p:nvPr>
            <p:ph idx="1" type="body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b="1" i="0" sz="360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65"/>
          <p:cNvSpPr txBox="1"/>
          <p:nvPr>
            <p:ph idx="2" type="body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1475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b="0" i="0" sz="225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14325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2pPr>
            <a:lvl3pPr indent="-31432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1432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indent="-314325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7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7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137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37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137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3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6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66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166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66"/>
          <p:cNvSpPr txBox="1"/>
          <p:nvPr>
            <p:ph idx="1" type="body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66"/>
          <p:cNvSpPr txBox="1"/>
          <p:nvPr>
            <p:ph idx="2" type="body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b="0" i="0" u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6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4" name="Google Shape;534;p16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5" name="Google Shape;535;p16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6" name="Google Shape;536;p16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1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4603" y="1774613"/>
            <a:ext cx="1717079" cy="1717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53512" y="655777"/>
            <a:ext cx="511768" cy="51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1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4136" y="680817"/>
            <a:ext cx="486728" cy="486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8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3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58.xml"/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60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4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/Relationships>
</file>

<file path=ppt/slideMasters/_rels/slideMaster6.xml.rels><?xml version="1.0" encoding="UTF-8" standalone="yes"?><Relationships xmlns="http://schemas.openxmlformats.org/package/2006/relationships"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4.xml"/><Relationship Id="rId3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7.xml"/><Relationship Id="rId6" Type="http://schemas.openxmlformats.org/officeDocument/2006/relationships/slideLayout" Target="../slideLayouts/slideLayout78.xml"/><Relationship Id="rId7" Type="http://schemas.openxmlformats.org/officeDocument/2006/relationships/slideLayout" Target="../slideLayouts/slideLayout79.xml"/><Relationship Id="rId8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1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1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284" name="Google Shape;284;p100"/>
          <p:cNvPicPr preferRelativeResize="0"/>
          <p:nvPr/>
        </p:nvPicPr>
        <p:blipFill rotWithShape="1">
          <a:blip r:embed="rId1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00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0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6" name="Google Shape;396;p10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7" name="Google Shape;397;p10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8" name="Google Shape;398;p10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9" name="Google Shape;399;p10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0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7" name="Google Shape;477;p107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8" name="Google Shape;478;p10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9" name="Google Shape;479;p10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0" name="Google Shape;480;p10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image" Target="../media/image19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46.png"/><Relationship Id="rId5" Type="http://schemas.openxmlformats.org/officeDocument/2006/relationships/image" Target="../media/image4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Relationship Id="rId4" Type="http://schemas.openxmlformats.org/officeDocument/2006/relationships/image" Target="../media/image4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Relationship Id="rId5" Type="http://schemas.openxmlformats.org/officeDocument/2006/relationships/image" Target="../media/image3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Relationship Id="rId4" Type="http://schemas.openxmlformats.org/officeDocument/2006/relationships/image" Target="../media/image39.png"/><Relationship Id="rId5" Type="http://schemas.openxmlformats.org/officeDocument/2006/relationships/image" Target="../media/image1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Relationship Id="rId5" Type="http://schemas.openxmlformats.org/officeDocument/2006/relationships/image" Target="../media/image3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Relationship Id="rId5" Type="http://schemas.openxmlformats.org/officeDocument/2006/relationships/image" Target="../media/image3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7.png"/><Relationship Id="rId4" Type="http://schemas.openxmlformats.org/officeDocument/2006/relationships/image" Target="../media/image3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7.png"/><Relationship Id="rId4" Type="http://schemas.openxmlformats.org/officeDocument/2006/relationships/image" Target="../media/image41.png"/><Relationship Id="rId5" Type="http://schemas.openxmlformats.org/officeDocument/2006/relationships/image" Target="../media/image43.png"/><Relationship Id="rId6" Type="http://schemas.openxmlformats.org/officeDocument/2006/relationships/image" Target="../media/image1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3.png"/><Relationship Id="rId4" Type="http://schemas.openxmlformats.org/officeDocument/2006/relationships/image" Target="../media/image38.png"/><Relationship Id="rId5" Type="http://schemas.openxmlformats.org/officeDocument/2006/relationships/image" Target="../media/image27.png"/><Relationship Id="rId6" Type="http://schemas.openxmlformats.org/officeDocument/2006/relationships/image" Target="../media/image31.png"/><Relationship Id="rId7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gif"/><Relationship Id="rId4" Type="http://schemas.openxmlformats.org/officeDocument/2006/relationships/image" Target="../media/image1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7.png"/><Relationship Id="rId4" Type="http://schemas.openxmlformats.org/officeDocument/2006/relationships/image" Target="../media/image11.png"/><Relationship Id="rId5" Type="http://schemas.openxmlformats.org/officeDocument/2006/relationships/image" Target="../media/image3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1.png"/><Relationship Id="rId4" Type="http://schemas.openxmlformats.org/officeDocument/2006/relationships/image" Target="../media/image31.png"/><Relationship Id="rId5" Type="http://schemas.openxmlformats.org/officeDocument/2006/relationships/image" Target="../media/image47.png"/><Relationship Id="rId6" Type="http://schemas.openxmlformats.org/officeDocument/2006/relationships/image" Target="../media/image4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0.png"/><Relationship Id="rId4" Type="http://schemas.openxmlformats.org/officeDocument/2006/relationships/image" Target="../media/image2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3.png"/><Relationship Id="rId4" Type="http://schemas.openxmlformats.org/officeDocument/2006/relationships/image" Target="../media/image55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7.png"/><Relationship Id="rId4" Type="http://schemas.openxmlformats.org/officeDocument/2006/relationships/image" Target="../media/image55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gif"/><Relationship Id="rId4" Type="http://schemas.openxmlformats.org/officeDocument/2006/relationships/image" Target="../media/image10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3.png"/><Relationship Id="rId4" Type="http://schemas.openxmlformats.org/officeDocument/2006/relationships/image" Target="../media/image4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3.png"/><Relationship Id="rId4" Type="http://schemas.openxmlformats.org/officeDocument/2006/relationships/image" Target="../media/image4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7.png"/><Relationship Id="rId4" Type="http://schemas.openxmlformats.org/officeDocument/2006/relationships/image" Target="../media/image63.png"/><Relationship Id="rId5" Type="http://schemas.openxmlformats.org/officeDocument/2006/relationships/image" Target="../media/image61.jpg"/><Relationship Id="rId6" Type="http://schemas.openxmlformats.org/officeDocument/2006/relationships/image" Target="../media/image58.jpg"/><Relationship Id="rId7" Type="http://schemas.openxmlformats.org/officeDocument/2006/relationships/image" Target="../media/image65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6.png"/><Relationship Id="rId4" Type="http://schemas.openxmlformats.org/officeDocument/2006/relationships/image" Target="../media/image23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27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6.png"/><Relationship Id="rId4" Type="http://schemas.openxmlformats.org/officeDocument/2006/relationships/image" Target="../media/image23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7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6.png"/><Relationship Id="rId4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27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1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1.png"/><Relationship Id="rId4" Type="http://schemas.openxmlformats.org/officeDocument/2006/relationships/image" Target="../media/image27.png"/><Relationship Id="rId5" Type="http://schemas.openxmlformats.org/officeDocument/2006/relationships/image" Target="../media/image59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1.png"/><Relationship Id="rId4" Type="http://schemas.openxmlformats.org/officeDocument/2006/relationships/image" Target="../media/image27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Relationship Id="rId5" Type="http://schemas.openxmlformats.org/officeDocument/2006/relationships/image" Target="../media/image59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Relationship Id="rId5" Type="http://schemas.openxmlformats.org/officeDocument/2006/relationships/image" Target="../media/image59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Relationship Id="rId5" Type="http://schemas.openxmlformats.org/officeDocument/2006/relationships/image" Target="../media/image59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6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Relationship Id="rId5" Type="http://schemas.openxmlformats.org/officeDocument/2006/relationships/image" Target="../media/image29.png"/><Relationship Id="rId6" Type="http://schemas.openxmlformats.org/officeDocument/2006/relationships/image" Target="../media/image22.png"/><Relationship Id="rId7" Type="http://schemas.openxmlformats.org/officeDocument/2006/relationships/image" Target="../media/image30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1.png"/><Relationship Id="rId4" Type="http://schemas.openxmlformats.org/officeDocument/2006/relationships/image" Target="../media/image67.png"/><Relationship Id="rId5" Type="http://schemas.openxmlformats.org/officeDocument/2006/relationships/image" Target="../media/image27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1.png"/><Relationship Id="rId4" Type="http://schemas.openxmlformats.org/officeDocument/2006/relationships/image" Target="../media/image23.png"/><Relationship Id="rId5" Type="http://schemas.openxmlformats.org/officeDocument/2006/relationships/image" Target="../media/image67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1.png"/><Relationship Id="rId4" Type="http://schemas.openxmlformats.org/officeDocument/2006/relationships/image" Target="../media/image27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1.png"/><Relationship Id="rId4" Type="http://schemas.openxmlformats.org/officeDocument/2006/relationships/image" Target="../media/image23.png"/><Relationship Id="rId5" Type="http://schemas.openxmlformats.org/officeDocument/2006/relationships/image" Target="../media/image67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1.png"/><Relationship Id="rId4" Type="http://schemas.openxmlformats.org/officeDocument/2006/relationships/image" Target="../media/image67.png"/><Relationship Id="rId5" Type="http://schemas.openxmlformats.org/officeDocument/2006/relationships/image" Target="../media/image27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1.png"/><Relationship Id="rId4" Type="http://schemas.openxmlformats.org/officeDocument/2006/relationships/image" Target="../media/image23.png"/><Relationship Id="rId5" Type="http://schemas.openxmlformats.org/officeDocument/2006/relationships/image" Target="../media/image67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1.png"/><Relationship Id="rId4" Type="http://schemas.openxmlformats.org/officeDocument/2006/relationships/image" Target="../media/image67.png"/><Relationship Id="rId5" Type="http://schemas.openxmlformats.org/officeDocument/2006/relationships/image" Target="../media/image27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67.png"/><Relationship Id="rId4" Type="http://schemas.openxmlformats.org/officeDocument/2006/relationships/image" Target="../media/image11.png"/><Relationship Id="rId5" Type="http://schemas.openxmlformats.org/officeDocument/2006/relationships/image" Target="../media/image27.png"/><Relationship Id="rId6" Type="http://schemas.openxmlformats.org/officeDocument/2006/relationships/image" Target="../media/image4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46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53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27.png"/><Relationship Id="rId4" Type="http://schemas.openxmlformats.org/officeDocument/2006/relationships/image" Target="../media/image41.png"/><Relationship Id="rId5" Type="http://schemas.openxmlformats.org/officeDocument/2006/relationships/image" Target="../media/image77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27.png"/><Relationship Id="rId4" Type="http://schemas.openxmlformats.org/officeDocument/2006/relationships/image" Target="../media/image41.png"/><Relationship Id="rId5" Type="http://schemas.openxmlformats.org/officeDocument/2006/relationships/image" Target="../media/image77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50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11.png"/><Relationship Id="rId4" Type="http://schemas.openxmlformats.org/officeDocument/2006/relationships/image" Target="../media/image41.png"/><Relationship Id="rId5" Type="http://schemas.openxmlformats.org/officeDocument/2006/relationships/image" Target="../media/image71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11.png"/><Relationship Id="rId4" Type="http://schemas.openxmlformats.org/officeDocument/2006/relationships/image" Target="../media/image41.png"/><Relationship Id="rId5" Type="http://schemas.openxmlformats.org/officeDocument/2006/relationships/image" Target="../media/image71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52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40.png"/><Relationship Id="rId4" Type="http://schemas.openxmlformats.org/officeDocument/2006/relationships/image" Target="../media/image25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78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546" name="Google Shape;54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9052" y="179896"/>
            <a:ext cx="4165897" cy="709778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1"/>
          <p:cNvSpPr txBox="1"/>
          <p:nvPr/>
        </p:nvSpPr>
        <p:spPr>
          <a:xfrm>
            <a:off x="2425055" y="1086273"/>
            <a:ext cx="4493609" cy="623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50"/>
              <a:buFont typeface="Calibri"/>
              <a:buNone/>
            </a:pPr>
            <a:r>
              <a:rPr b="1" i="0" lang="fr-FR" sz="405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b="1" i="0" sz="45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"/>
          <p:cNvSpPr txBox="1"/>
          <p:nvPr/>
        </p:nvSpPr>
        <p:spPr>
          <a:xfrm>
            <a:off x="744727" y="4419976"/>
            <a:ext cx="1166152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Tâches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"/>
          <p:cNvSpPr/>
          <p:nvPr/>
        </p:nvSpPr>
        <p:spPr>
          <a:xfrm>
            <a:off x="1505206" y="4164776"/>
            <a:ext cx="51059" cy="702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"/>
          <p:cNvSpPr/>
          <p:nvPr/>
        </p:nvSpPr>
        <p:spPr>
          <a:xfrm>
            <a:off x="634208" y="3267472"/>
            <a:ext cx="5334692" cy="746883"/>
          </a:xfrm>
          <a:prstGeom prst="roundRect">
            <a:avLst>
              <a:gd fmla="val 8616" name="adj"/>
            </a:avLst>
          </a:prstGeom>
          <a:solidFill>
            <a:srgbClr val="106585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"/>
          <p:cNvSpPr txBox="1"/>
          <p:nvPr/>
        </p:nvSpPr>
        <p:spPr>
          <a:xfrm>
            <a:off x="765169" y="3343109"/>
            <a:ext cx="1394173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Unités </a:t>
            </a: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"/>
          <p:cNvSpPr/>
          <p:nvPr/>
        </p:nvSpPr>
        <p:spPr>
          <a:xfrm>
            <a:off x="1980364" y="2622015"/>
            <a:ext cx="45659" cy="338255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3" name="Google Shape;553;p1"/>
          <p:cNvGrpSpPr/>
          <p:nvPr/>
        </p:nvGrpSpPr>
        <p:grpSpPr>
          <a:xfrm>
            <a:off x="6997439" y="1453437"/>
            <a:ext cx="1566356" cy="1216921"/>
            <a:chOff x="9929471" y="1559650"/>
            <a:chExt cx="2088474" cy="1428584"/>
          </a:xfrm>
        </p:grpSpPr>
        <p:pic>
          <p:nvPicPr>
            <p:cNvPr id="554" name="Google Shape;554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5" name="Google Shape;555;p1"/>
            <p:cNvSpPr txBox="1"/>
            <p:nvPr/>
          </p:nvSpPr>
          <p:spPr>
            <a:xfrm>
              <a:off x="10146451" y="1850294"/>
              <a:ext cx="1704326" cy="465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Niveau</a:t>
              </a:r>
              <a:r>
                <a:rPr b="1" i="0" lang="fr-FR" sz="135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b="1" i="0" lang="fr-FR" sz="105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b="1" i="0" lang="fr-FR" sz="135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"/>
            <p:cNvSpPr txBox="1"/>
            <p:nvPr/>
          </p:nvSpPr>
          <p:spPr>
            <a:xfrm>
              <a:off x="10136206" y="2280911"/>
              <a:ext cx="1576201" cy="4606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50" spcFirstLastPara="1" rIns="68550" wrap="square" tIns="342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CBF18"/>
                </a:buClr>
                <a:buSzPts val="2100"/>
                <a:buFont typeface="Dosis"/>
                <a:buNone/>
              </a:pPr>
              <a:r>
                <a:rPr b="1" i="0" lang="fr-FR" sz="2100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1AC</a:t>
              </a:r>
              <a:endParaRPr/>
            </a:p>
          </p:txBody>
        </p:sp>
      </p:grpSp>
      <p:sp>
        <p:nvSpPr>
          <p:cNvPr id="557" name="Google Shape;557;p1"/>
          <p:cNvSpPr/>
          <p:nvPr/>
        </p:nvSpPr>
        <p:spPr>
          <a:xfrm>
            <a:off x="2130367" y="3421033"/>
            <a:ext cx="45659" cy="486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"/>
          <p:cNvSpPr txBox="1"/>
          <p:nvPr/>
        </p:nvSpPr>
        <p:spPr>
          <a:xfrm>
            <a:off x="2376484" y="3335797"/>
            <a:ext cx="37684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Capacité et ses conversions. </a:t>
            </a:r>
            <a:endParaRPr/>
          </a:p>
        </p:txBody>
      </p:sp>
      <p:sp>
        <p:nvSpPr>
          <p:cNvPr id="559" name="Google Shape;559;p1"/>
          <p:cNvSpPr/>
          <p:nvPr/>
        </p:nvSpPr>
        <p:spPr>
          <a:xfrm>
            <a:off x="634208" y="2571076"/>
            <a:ext cx="5334692" cy="487889"/>
          </a:xfrm>
          <a:prstGeom prst="roundRect">
            <a:avLst>
              <a:gd fmla="val 8616" name="adj"/>
            </a:avLst>
          </a:prstGeom>
          <a:solidFill>
            <a:srgbClr val="55A8BE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"/>
          <p:cNvSpPr txBox="1"/>
          <p:nvPr/>
        </p:nvSpPr>
        <p:spPr>
          <a:xfrm>
            <a:off x="832756" y="2661282"/>
            <a:ext cx="1198640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Domaine 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"/>
          <p:cNvSpPr/>
          <p:nvPr/>
        </p:nvSpPr>
        <p:spPr>
          <a:xfrm>
            <a:off x="2124668" y="2654809"/>
            <a:ext cx="45659" cy="338255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"/>
          <p:cNvSpPr txBox="1"/>
          <p:nvPr/>
        </p:nvSpPr>
        <p:spPr>
          <a:xfrm>
            <a:off x="2525742" y="2652580"/>
            <a:ext cx="36218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Grandeurs et mesures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3" name="Google Shape;56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91017" y="2847561"/>
            <a:ext cx="2379201" cy="1524771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1"/>
          <p:cNvSpPr/>
          <p:nvPr/>
        </p:nvSpPr>
        <p:spPr>
          <a:xfrm>
            <a:off x="659668" y="4220026"/>
            <a:ext cx="5334692" cy="480289"/>
          </a:xfrm>
          <a:prstGeom prst="roundRect">
            <a:avLst>
              <a:gd fmla="val 8616" name="adj"/>
            </a:avLst>
          </a:prstGeom>
          <a:solidFill>
            <a:srgbClr val="93DCF8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"/>
          <p:cNvSpPr txBox="1"/>
          <p:nvPr/>
        </p:nvSpPr>
        <p:spPr>
          <a:xfrm>
            <a:off x="2423533" y="4315162"/>
            <a:ext cx="37684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"/>
          <p:cNvSpPr txBox="1"/>
          <p:nvPr/>
        </p:nvSpPr>
        <p:spPr>
          <a:xfrm>
            <a:off x="858904" y="4311980"/>
            <a:ext cx="1085723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"/>
          <p:cNvSpPr/>
          <p:nvPr/>
        </p:nvSpPr>
        <p:spPr>
          <a:xfrm>
            <a:off x="2148812" y="4315162"/>
            <a:ext cx="45659" cy="338255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"/>
          <p:cNvSpPr/>
          <p:nvPr/>
        </p:nvSpPr>
        <p:spPr>
          <a:xfrm>
            <a:off x="2654026" y="1791025"/>
            <a:ext cx="3307500" cy="358754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675" lIns="51400" spcFirstLastPara="1" rIns="51400" wrap="square" tIns="2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4E9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784E9F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/>
          </a:p>
        </p:txBody>
      </p:sp>
      <p:sp>
        <p:nvSpPr>
          <p:cNvPr id="569" name="Google Shape;569;p1"/>
          <p:cNvSpPr txBox="1"/>
          <p:nvPr/>
        </p:nvSpPr>
        <p:spPr>
          <a:xfrm>
            <a:off x="2376484" y="3658679"/>
            <a:ext cx="37684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Volume et ses conversions. </a:t>
            </a:r>
            <a:endParaRPr/>
          </a:p>
        </p:txBody>
      </p:sp>
      <p:sp>
        <p:nvSpPr>
          <p:cNvPr id="570" name="Google Shape;570;p1"/>
          <p:cNvSpPr txBox="1"/>
          <p:nvPr/>
        </p:nvSpPr>
        <p:spPr>
          <a:xfrm>
            <a:off x="770338" y="3658238"/>
            <a:ext cx="1394173" cy="29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Unités </a:t>
            </a:r>
            <a:r>
              <a:rPr b="1" i="1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0"/>
          <p:cNvSpPr txBox="1"/>
          <p:nvPr/>
        </p:nvSpPr>
        <p:spPr>
          <a:xfrm>
            <a:off x="478316" y="20275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quelles sont les étapes à suivre pour convertir une capacité en une unité différente ?</a:t>
            </a:r>
            <a:endParaRPr/>
          </a:p>
        </p:txBody>
      </p:sp>
      <p:sp>
        <p:nvSpPr>
          <p:cNvPr id="736" name="Google Shape;736;p10"/>
          <p:cNvSpPr txBox="1"/>
          <p:nvPr/>
        </p:nvSpPr>
        <p:spPr>
          <a:xfrm>
            <a:off x="508537" y="311168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répondre.</a:t>
            </a:r>
            <a:endParaRPr/>
          </a:p>
        </p:txBody>
      </p:sp>
      <p:pic>
        <p:nvPicPr>
          <p:cNvPr descr="Lever la main - Icônes mains et gestes gratuites" id="737" name="Google Shape;73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3524" y="1728061"/>
            <a:ext cx="1676952" cy="1511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11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Bravo! Les étapes à suivre sont: </a:t>
            </a:r>
            <a:endParaRPr/>
          </a:p>
        </p:txBody>
      </p:sp>
      <p:pic>
        <p:nvPicPr>
          <p:cNvPr id="743" name="Google Shape;74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11"/>
          <p:cNvSpPr txBox="1"/>
          <p:nvPr/>
        </p:nvSpPr>
        <p:spPr>
          <a:xfrm>
            <a:off x="508537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de nouveau les étapes de conversion.</a:t>
            </a:r>
            <a:endParaRPr/>
          </a:p>
        </p:txBody>
      </p:sp>
      <p:sp>
        <p:nvSpPr>
          <p:cNvPr id="745" name="Google Shape;745;p11"/>
          <p:cNvSpPr/>
          <p:nvPr/>
        </p:nvSpPr>
        <p:spPr>
          <a:xfrm>
            <a:off x="508537" y="1232538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46" name="Google Shape;746;p11"/>
          <p:cNvSpPr txBox="1"/>
          <p:nvPr/>
        </p:nvSpPr>
        <p:spPr>
          <a:xfrm>
            <a:off x="967057" y="1233924"/>
            <a:ext cx="680456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Identifier l’unité à convertir et l’unité demandée;</a:t>
            </a:r>
            <a:endParaRPr/>
          </a:p>
        </p:txBody>
      </p:sp>
      <p:sp>
        <p:nvSpPr>
          <p:cNvPr id="747" name="Google Shape;747;p11"/>
          <p:cNvSpPr/>
          <p:nvPr/>
        </p:nvSpPr>
        <p:spPr>
          <a:xfrm>
            <a:off x="508537" y="2099642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48" name="Google Shape;748;p11"/>
          <p:cNvSpPr txBox="1"/>
          <p:nvPr/>
        </p:nvSpPr>
        <p:spPr>
          <a:xfrm>
            <a:off x="1011144" y="2099640"/>
            <a:ext cx="756886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Placer le nombre à convertir dans le tableau de conversion;</a:t>
            </a:r>
            <a:endParaRPr/>
          </a:p>
        </p:txBody>
      </p:sp>
      <p:sp>
        <p:nvSpPr>
          <p:cNvPr id="749" name="Google Shape;749;p11"/>
          <p:cNvSpPr/>
          <p:nvPr/>
        </p:nvSpPr>
        <p:spPr>
          <a:xfrm>
            <a:off x="508537" y="2974013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50" name="Google Shape;750;p11"/>
          <p:cNvSpPr txBox="1"/>
          <p:nvPr/>
        </p:nvSpPr>
        <p:spPr>
          <a:xfrm>
            <a:off x="993799" y="2966744"/>
            <a:ext cx="75368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Déplacer la virgule jusqu’à la colonne de l’unité demandée;</a:t>
            </a:r>
            <a:endParaRPr/>
          </a:p>
        </p:txBody>
      </p:sp>
      <p:sp>
        <p:nvSpPr>
          <p:cNvPr id="751" name="Google Shape;751;p11"/>
          <p:cNvSpPr/>
          <p:nvPr/>
        </p:nvSpPr>
        <p:spPr>
          <a:xfrm>
            <a:off x="508537" y="3743840"/>
            <a:ext cx="468000" cy="468000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752" name="Google Shape;752;p11"/>
          <p:cNvSpPr txBox="1"/>
          <p:nvPr/>
        </p:nvSpPr>
        <p:spPr>
          <a:xfrm>
            <a:off x="967057" y="3745715"/>
            <a:ext cx="655788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Ajouter des zéros si nécessaire puis lire le résultat.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2"/>
          <p:cNvSpPr txBox="1"/>
          <p:nvPr/>
        </p:nvSpPr>
        <p:spPr>
          <a:xfrm>
            <a:off x="503368" y="7749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Appliquons maintenant ces étapes pour réaliser la conversion de la capacité suivante :</a:t>
            </a:r>
            <a:endParaRPr/>
          </a:p>
        </p:txBody>
      </p:sp>
      <p:sp>
        <p:nvSpPr>
          <p:cNvPr id="758" name="Google Shape;758;p12"/>
          <p:cNvSpPr txBox="1"/>
          <p:nvPr/>
        </p:nvSpPr>
        <p:spPr>
          <a:xfrm>
            <a:off x="508536" y="311168"/>
            <a:ext cx="7062385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répondre et leur demander de verbaliser leurs réponses.</a:t>
            </a:r>
            <a:endParaRPr/>
          </a:p>
        </p:txBody>
      </p:sp>
      <p:pic>
        <p:nvPicPr>
          <p:cNvPr descr="Lever la main - Icônes mains et gestes gratuites" id="759" name="Google Shape;75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5463" y="319408"/>
            <a:ext cx="432000" cy="464550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12"/>
          <p:cNvSpPr txBox="1"/>
          <p:nvPr/>
        </p:nvSpPr>
        <p:spPr>
          <a:xfrm>
            <a:off x="735843" y="2328157"/>
            <a:ext cx="36700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Choisir la réponse correcte :</a:t>
            </a:r>
            <a:endParaRPr/>
          </a:p>
        </p:txBody>
      </p:sp>
      <p:sp>
        <p:nvSpPr>
          <p:cNvPr id="761" name="Google Shape;761;p12"/>
          <p:cNvSpPr/>
          <p:nvPr/>
        </p:nvSpPr>
        <p:spPr>
          <a:xfrm>
            <a:off x="1440550" y="3071696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62" name="Google Shape;762;p12"/>
          <p:cNvSpPr/>
          <p:nvPr/>
        </p:nvSpPr>
        <p:spPr>
          <a:xfrm>
            <a:off x="1836550" y="3071696"/>
            <a:ext cx="1208074" cy="396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 dL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12"/>
          <p:cNvSpPr/>
          <p:nvPr/>
        </p:nvSpPr>
        <p:spPr>
          <a:xfrm>
            <a:off x="3584482" y="3071696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64" name="Google Shape;764;p12"/>
          <p:cNvSpPr/>
          <p:nvPr/>
        </p:nvSpPr>
        <p:spPr>
          <a:xfrm>
            <a:off x="3980481" y="3071696"/>
            <a:ext cx="1374183" cy="396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180 dL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12"/>
          <p:cNvSpPr/>
          <p:nvPr/>
        </p:nvSpPr>
        <p:spPr>
          <a:xfrm>
            <a:off x="6114567" y="3071696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766" name="Google Shape;766;p12"/>
          <p:cNvSpPr/>
          <p:nvPr/>
        </p:nvSpPr>
        <p:spPr>
          <a:xfrm>
            <a:off x="6510566" y="3071696"/>
            <a:ext cx="1540804" cy="396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1800 dL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Dessin animé, clipart, Animation, illustration&#10;&#10;Description générée automatiquement" id="767" name="Google Shape;767;p12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12041" y="339515"/>
            <a:ext cx="341202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int d’interrogation 3d point rouge d’interrogation demandant signe de ponctuation isolée sur fond blanc - point d interrogation photos et images de collection" id="768" name="Google Shape;768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834" y="1733831"/>
            <a:ext cx="396000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12"/>
          <p:cNvSpPr/>
          <p:nvPr/>
        </p:nvSpPr>
        <p:spPr>
          <a:xfrm>
            <a:off x="3499243" y="1676442"/>
            <a:ext cx="2418705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B7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hL = ………..dL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3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bien! La réponse correcte est C.  </a:t>
            </a:r>
            <a:endParaRPr/>
          </a:p>
        </p:txBody>
      </p:sp>
      <p:pic>
        <p:nvPicPr>
          <p:cNvPr id="775" name="Google Shape;77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13"/>
          <p:cNvSpPr txBox="1"/>
          <p:nvPr/>
        </p:nvSpPr>
        <p:spPr>
          <a:xfrm>
            <a:off x="508537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Réexpliquer les étapes qui posent problèmes aux élèves si nécessaire.</a:t>
            </a:r>
            <a:endParaRPr/>
          </a:p>
        </p:txBody>
      </p:sp>
      <p:sp>
        <p:nvSpPr>
          <p:cNvPr id="777" name="Google Shape;777;p13"/>
          <p:cNvSpPr txBox="1"/>
          <p:nvPr/>
        </p:nvSpPr>
        <p:spPr>
          <a:xfrm>
            <a:off x="542113" y="2235170"/>
            <a:ext cx="280442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réponse correcte :</a:t>
            </a:r>
            <a:endParaRPr/>
          </a:p>
        </p:txBody>
      </p:sp>
      <p:sp>
        <p:nvSpPr>
          <p:cNvPr id="778" name="Google Shape;778;p13"/>
          <p:cNvSpPr/>
          <p:nvPr/>
        </p:nvSpPr>
        <p:spPr>
          <a:xfrm>
            <a:off x="1311393" y="2896220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D9E5F8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79" name="Google Shape;779;p13"/>
          <p:cNvSpPr/>
          <p:nvPr/>
        </p:nvSpPr>
        <p:spPr>
          <a:xfrm>
            <a:off x="1707393" y="2896220"/>
            <a:ext cx="1208074" cy="396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18 dL</a:t>
            </a:r>
            <a:endParaRPr sz="2400">
              <a:solidFill>
                <a:srgbClr val="FAE2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13"/>
          <p:cNvSpPr/>
          <p:nvPr/>
        </p:nvSpPr>
        <p:spPr>
          <a:xfrm>
            <a:off x="3455325" y="2896220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D9E5F8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81" name="Google Shape;781;p13"/>
          <p:cNvSpPr/>
          <p:nvPr/>
        </p:nvSpPr>
        <p:spPr>
          <a:xfrm>
            <a:off x="3851324" y="2896220"/>
            <a:ext cx="1374183" cy="396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180 dL</a:t>
            </a:r>
            <a:endParaRPr sz="2400">
              <a:solidFill>
                <a:srgbClr val="FAE2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13"/>
          <p:cNvSpPr/>
          <p:nvPr/>
        </p:nvSpPr>
        <p:spPr>
          <a:xfrm>
            <a:off x="5985410" y="2896220"/>
            <a:ext cx="396000" cy="396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783" name="Google Shape;783;p13"/>
          <p:cNvSpPr/>
          <p:nvPr/>
        </p:nvSpPr>
        <p:spPr>
          <a:xfrm>
            <a:off x="6381409" y="2896220"/>
            <a:ext cx="1540804" cy="396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1800 dL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oint d’interrogation 3d point rouge d’interrogation demandant signe de ponctuation isolée sur fond blanc - point d interrogation photos et images de collection" id="784" name="Google Shape;78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3834" y="1733831"/>
            <a:ext cx="396000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13"/>
          <p:cNvSpPr/>
          <p:nvPr/>
        </p:nvSpPr>
        <p:spPr>
          <a:xfrm>
            <a:off x="3499243" y="1676442"/>
            <a:ext cx="2418705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B7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hL = ………..dL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4"/>
          <p:cNvSpPr/>
          <p:nvPr/>
        </p:nvSpPr>
        <p:spPr>
          <a:xfrm>
            <a:off x="4495803" y="2286192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14"/>
          <p:cNvSpPr txBox="1"/>
          <p:nvPr/>
        </p:nvSpPr>
        <p:spPr>
          <a:xfrm>
            <a:off x="1829513" y="2295982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Comparer des capacités ayant des unités de mesure différentes.</a:t>
            </a:r>
            <a:endParaRPr/>
          </a:p>
        </p:txBody>
      </p:sp>
      <p:sp>
        <p:nvSpPr>
          <p:cNvPr id="792" name="Google Shape;792;p14"/>
          <p:cNvSpPr txBox="1"/>
          <p:nvPr/>
        </p:nvSpPr>
        <p:spPr>
          <a:xfrm>
            <a:off x="463486" y="328428"/>
            <a:ext cx="8076081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2 à 3 élèves de répéter la tâche. A ne pas oublier d’écrire la tâche au tableau.</a:t>
            </a:r>
            <a:endParaRPr/>
          </a:p>
        </p:txBody>
      </p:sp>
      <p:pic>
        <p:nvPicPr>
          <p:cNvPr id="793" name="Google Shape;7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190" y="2234923"/>
            <a:ext cx="781019" cy="781019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14"/>
          <p:cNvSpPr txBox="1"/>
          <p:nvPr/>
        </p:nvSpPr>
        <p:spPr>
          <a:xfrm>
            <a:off x="495460" y="60871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 la fin de cette séance, vous serez capables de : </a:t>
            </a:r>
            <a:endParaRPr/>
          </a:p>
        </p:txBody>
      </p:sp>
      <p:pic>
        <p:nvPicPr>
          <p:cNvPr id="795" name="Google Shape;7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1" name="Google Shape;801;p15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802" name="Google Shape;802;p1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4" name="Google Shape;804;p15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F6C6AD"/>
          </a:solidFill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5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F6C6AD"/>
          </a:solidFill>
          <a:ln cap="flat" cmpd="sng" w="25400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5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807" name="Google Shape;807;p15"/>
          <p:cNvSpPr txBox="1"/>
          <p:nvPr/>
        </p:nvSpPr>
        <p:spPr>
          <a:xfrm>
            <a:off x="3799320" y="1707649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F6C6AD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808" name="Google Shape;8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487" y="815474"/>
            <a:ext cx="2687484" cy="2687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813" name="Google Shape;813;p16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6"/>
          <p:cNvSpPr txBox="1"/>
          <p:nvPr>
            <p:ph idx="4294967295" type="title"/>
          </p:nvPr>
        </p:nvSpPr>
        <p:spPr>
          <a:xfrm>
            <a:off x="521364" y="19715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Je vous montre comment je fais pour réaliser la tâche suivante:   </a:t>
            </a:r>
            <a:endParaRPr/>
          </a:p>
        </p:txBody>
      </p:sp>
      <p:pic>
        <p:nvPicPr>
          <p:cNvPr id="815" name="Google Shape;81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5540" y="22188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6"/>
          <p:cNvSpPr txBox="1"/>
          <p:nvPr/>
        </p:nvSpPr>
        <p:spPr>
          <a:xfrm>
            <a:off x="480959" y="349555"/>
            <a:ext cx="590549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aux élèves et l’expliquer si nécessaire.</a:t>
            </a:r>
            <a:endParaRPr/>
          </a:p>
        </p:txBody>
      </p:sp>
      <p:sp>
        <p:nvSpPr>
          <p:cNvPr id="818" name="Google Shape;818;p16"/>
          <p:cNvSpPr txBox="1"/>
          <p:nvPr/>
        </p:nvSpPr>
        <p:spPr>
          <a:xfrm flipH="1">
            <a:off x="617570" y="1229867"/>
            <a:ext cx="76931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capacités suivantes avec les signes: &lt;, &gt; ou =: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6"/>
          <p:cNvSpPr/>
          <p:nvPr/>
        </p:nvSpPr>
        <p:spPr>
          <a:xfrm>
            <a:off x="2918862" y="1876209"/>
            <a:ext cx="3730980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0,28 daL ………………. 11,5 dL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20" name="Google Shape;820;p16"/>
          <p:cNvGraphicFramePr/>
          <p:nvPr/>
        </p:nvGraphicFramePr>
        <p:xfrm>
          <a:off x="1958074" y="275581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{34CB8D24-4439-46D9-8494-9384AC6E0E05}</a:tableStyleId>
              </a:tblPr>
              <a:tblGrid>
                <a:gridCol w="836300"/>
                <a:gridCol w="836300"/>
                <a:gridCol w="836300"/>
                <a:gridCol w="836300"/>
                <a:gridCol w="836300"/>
                <a:gridCol w="836300"/>
                <a:gridCol w="836300"/>
              </a:tblGrid>
              <a:tr h="3696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kL</a:t>
                      </a:r>
                      <a:endParaRPr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hL</a:t>
                      </a:r>
                      <a:endParaRPr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daL</a:t>
                      </a:r>
                      <a:endParaRPr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rgbClr val="FF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dL</a:t>
                      </a:r>
                      <a:endParaRPr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cL</a:t>
                      </a:r>
                      <a:endParaRPr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mL</a:t>
                      </a:r>
                      <a:endParaRPr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418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7"/>
          <p:cNvSpPr txBox="1"/>
          <p:nvPr>
            <p:ph idx="4294967295" type="title"/>
          </p:nvPr>
        </p:nvSpPr>
        <p:spPr>
          <a:xfrm>
            <a:off x="482617" y="73958"/>
            <a:ext cx="8370442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D’abord, j’identifie l’unité la plus petite. Le dL est plus petit que le dal.</a:t>
            </a:r>
            <a:endParaRPr/>
          </a:p>
        </p:txBody>
      </p:sp>
      <p:pic>
        <p:nvPicPr>
          <p:cNvPr id="826" name="Google Shape;82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0281" y="289184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7" name="Google Shape;827;p17"/>
          <p:cNvSpPr/>
          <p:nvPr/>
        </p:nvSpPr>
        <p:spPr>
          <a:xfrm>
            <a:off x="-13088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7"/>
          <p:cNvSpPr txBox="1"/>
          <p:nvPr/>
        </p:nvSpPr>
        <p:spPr>
          <a:xfrm>
            <a:off x="442213" y="349555"/>
            <a:ext cx="743092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Montrer aux élèves comment identifier l’unité la plus petite en utilisant le tableau de conversion.</a:t>
            </a:r>
            <a:endParaRPr/>
          </a:p>
        </p:txBody>
      </p:sp>
      <p:sp>
        <p:nvSpPr>
          <p:cNvPr id="829" name="Google Shape;829;p17"/>
          <p:cNvSpPr/>
          <p:nvPr/>
        </p:nvSpPr>
        <p:spPr>
          <a:xfrm>
            <a:off x="5868461" y="1688352"/>
            <a:ext cx="239598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pic>
        <p:nvPicPr>
          <p:cNvPr descr="Image générée" id="830" name="Google Shape;830;p1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17"/>
          <p:cNvSpPr/>
          <p:nvPr/>
        </p:nvSpPr>
        <p:spPr>
          <a:xfrm>
            <a:off x="1013298" y="2560273"/>
            <a:ext cx="468000" cy="4680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D9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32" name="Google Shape;832;p17"/>
          <p:cNvGraphicFramePr/>
          <p:nvPr/>
        </p:nvGraphicFramePr>
        <p:xfrm>
          <a:off x="3533546" y="234716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{34CB8D24-4439-46D9-8494-9384AC6E0E05}</a:tableStyleId>
              </a:tblPr>
              <a:tblGrid>
                <a:gridCol w="789850"/>
                <a:gridCol w="789850"/>
                <a:gridCol w="789850"/>
                <a:gridCol w="789850"/>
                <a:gridCol w="789850"/>
                <a:gridCol w="789850"/>
                <a:gridCol w="7898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daL</a:t>
                      </a:r>
                      <a:endParaRPr sz="2400">
                        <a:solidFill>
                          <a:srgbClr val="EE0000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dL</a:t>
                      </a:r>
                      <a:endParaRPr sz="2400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E4D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33" name="Google Shape;833;p17"/>
          <p:cNvSpPr/>
          <p:nvPr/>
        </p:nvSpPr>
        <p:spPr>
          <a:xfrm>
            <a:off x="2973407" y="2560273"/>
            <a:ext cx="468000" cy="4680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D9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7"/>
          <p:cNvSpPr/>
          <p:nvPr/>
        </p:nvSpPr>
        <p:spPr>
          <a:xfrm>
            <a:off x="167222" y="2509099"/>
            <a:ext cx="3374400" cy="510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0,28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…………11,5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835" name="Google Shape;835;p17"/>
          <p:cNvSpPr/>
          <p:nvPr/>
        </p:nvSpPr>
        <p:spPr>
          <a:xfrm rot="5400000">
            <a:off x="3093744" y="-7352"/>
            <a:ext cx="744818" cy="4390433"/>
          </a:xfrm>
          <a:custGeom>
            <a:rect b="b" l="l" r="r" t="t"/>
            <a:pathLst>
              <a:path extrusionOk="0" h="5242308" w="744818">
                <a:moveTo>
                  <a:pt x="744818" y="5242308"/>
                </a:moveTo>
                <a:cubicBezTo>
                  <a:pt x="333466" y="5242308"/>
                  <a:pt x="0" y="5054856"/>
                  <a:pt x="0" y="4823623"/>
                </a:cubicBezTo>
                <a:lnTo>
                  <a:pt x="0" y="418685"/>
                </a:lnTo>
                <a:cubicBezTo>
                  <a:pt x="0" y="187452"/>
                  <a:pt x="333466" y="0"/>
                  <a:pt x="744818" y="0"/>
                </a:cubicBezTo>
                <a:lnTo>
                  <a:pt x="744818" y="5242308"/>
                </a:lnTo>
                <a:close/>
              </a:path>
              <a:path extrusionOk="0" fill="none" h="5242308" w="744818">
                <a:moveTo>
                  <a:pt x="744818" y="5242308"/>
                </a:moveTo>
                <a:cubicBezTo>
                  <a:pt x="333466" y="5242308"/>
                  <a:pt x="45720" y="5237736"/>
                  <a:pt x="45720" y="5006503"/>
                </a:cubicBezTo>
                <a:lnTo>
                  <a:pt x="0" y="418685"/>
                </a:lnTo>
                <a:cubicBezTo>
                  <a:pt x="0" y="187452"/>
                  <a:pt x="123154" y="91440"/>
                  <a:pt x="534506" y="91440"/>
                </a:cubicBezTo>
              </a:path>
            </a:pathLst>
          </a:custGeom>
          <a:noFill/>
          <a:ln cap="flat" cmpd="sng" w="12700">
            <a:solidFill>
              <a:srgbClr val="FEE5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17"/>
          <p:cNvSpPr/>
          <p:nvPr/>
        </p:nvSpPr>
        <p:spPr>
          <a:xfrm rot="-5400000">
            <a:off x="4794437" y="1438530"/>
            <a:ext cx="684376" cy="3895722"/>
          </a:xfrm>
          <a:custGeom>
            <a:rect b="b" l="l" r="r" t="t"/>
            <a:pathLst>
              <a:path extrusionOk="0" h="4543116" w="684376">
                <a:moveTo>
                  <a:pt x="638656" y="4543116"/>
                </a:moveTo>
                <a:cubicBezTo>
                  <a:pt x="285936" y="4543116"/>
                  <a:pt x="0" y="4390649"/>
                  <a:pt x="0" y="4202572"/>
                </a:cubicBezTo>
                <a:lnTo>
                  <a:pt x="0" y="349688"/>
                </a:lnTo>
                <a:cubicBezTo>
                  <a:pt x="0" y="161611"/>
                  <a:pt x="285936" y="9144"/>
                  <a:pt x="638656" y="9144"/>
                </a:cubicBezTo>
                <a:lnTo>
                  <a:pt x="638656" y="4543116"/>
                </a:lnTo>
                <a:close/>
              </a:path>
              <a:path extrusionOk="0" fill="none" h="4543116" w="684376">
                <a:moveTo>
                  <a:pt x="355192" y="4497396"/>
                </a:moveTo>
                <a:cubicBezTo>
                  <a:pt x="2472" y="4497396"/>
                  <a:pt x="0" y="4390649"/>
                  <a:pt x="0" y="4202572"/>
                </a:cubicBezTo>
                <a:lnTo>
                  <a:pt x="18288" y="294824"/>
                </a:lnTo>
                <a:cubicBezTo>
                  <a:pt x="18288" y="106747"/>
                  <a:pt x="331656" y="0"/>
                  <a:pt x="684376" y="0"/>
                </a:cubicBezTo>
              </a:path>
            </a:pathLst>
          </a:custGeom>
          <a:noFill/>
          <a:ln cap="flat" cmpd="sng" w="12700">
            <a:solidFill>
              <a:srgbClr val="FEE5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8"/>
          <p:cNvSpPr txBox="1"/>
          <p:nvPr>
            <p:ph idx="4294967295" type="title"/>
          </p:nvPr>
        </p:nvSpPr>
        <p:spPr>
          <a:xfrm>
            <a:off x="421628" y="74929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Ensuite, je convertis en unité la plus petite. Ici, je convertis 0,28 daL en dL, ce qui donne 28 dL. </a:t>
            </a:r>
            <a:endParaRPr/>
          </a:p>
        </p:txBody>
      </p:sp>
      <p:pic>
        <p:nvPicPr>
          <p:cNvPr id="842" name="Google Shape;84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18"/>
          <p:cNvSpPr/>
          <p:nvPr/>
        </p:nvSpPr>
        <p:spPr>
          <a:xfrm>
            <a:off x="0" y="-13088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18"/>
          <p:cNvSpPr/>
          <p:nvPr/>
        </p:nvSpPr>
        <p:spPr>
          <a:xfrm>
            <a:off x="5755502" y="3981327"/>
            <a:ext cx="2256900" cy="510900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0,28 daL =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28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dL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845" name="Google Shape;845;p18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18"/>
          <p:cNvSpPr/>
          <p:nvPr/>
        </p:nvSpPr>
        <p:spPr>
          <a:xfrm>
            <a:off x="6028843" y="1413508"/>
            <a:ext cx="2227800" cy="6465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847" name="Google Shape;847;p18"/>
          <p:cNvSpPr/>
          <p:nvPr/>
        </p:nvSpPr>
        <p:spPr>
          <a:xfrm>
            <a:off x="852407" y="2348080"/>
            <a:ext cx="1113600" cy="468000"/>
          </a:xfrm>
          <a:prstGeom prst="ellipse">
            <a:avLst/>
          </a:prstGeom>
          <a:solidFill>
            <a:srgbClr val="FFF2CC"/>
          </a:solidFill>
          <a:ln cap="flat" cmpd="sng" w="9525">
            <a:solidFill>
              <a:srgbClr val="FFD9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48" name="Google Shape;848;p18"/>
          <p:cNvGraphicFramePr/>
          <p:nvPr/>
        </p:nvGraphicFramePr>
        <p:xfrm>
          <a:off x="4324030" y="207231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{34CB8D24-4439-46D9-8494-9384AC6E0E05}</a:tableStyleId>
              </a:tblPr>
              <a:tblGrid>
                <a:gridCol w="663075"/>
                <a:gridCol w="663075"/>
                <a:gridCol w="663075"/>
                <a:gridCol w="663075"/>
                <a:gridCol w="663075"/>
                <a:gridCol w="663075"/>
                <a:gridCol w="6630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daL</a:t>
                      </a:r>
                      <a:endParaRPr sz="2400">
                        <a:solidFill>
                          <a:srgbClr val="EE0000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dL</a:t>
                      </a:r>
                      <a:endParaRPr sz="2400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000">
                          <a:solidFill>
                            <a:schemeClr val="dk1"/>
                          </a:solidFill>
                        </a:rPr>
                        <a:t>0,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E4D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000"/>
                        <a:t>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000"/>
                        <a:t>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49" name="Google Shape;849;p18"/>
          <p:cNvSpPr/>
          <p:nvPr/>
        </p:nvSpPr>
        <p:spPr>
          <a:xfrm>
            <a:off x="574473" y="2312407"/>
            <a:ext cx="3374400" cy="510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0,28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…………11,5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</p:txBody>
      </p:sp>
      <p:sp>
        <p:nvSpPr>
          <p:cNvPr id="850" name="Google Shape;850;p18"/>
          <p:cNvSpPr/>
          <p:nvPr/>
        </p:nvSpPr>
        <p:spPr>
          <a:xfrm>
            <a:off x="267631" y="2844195"/>
            <a:ext cx="2289600" cy="646500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0,28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daL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……….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18"/>
          <p:cNvSpPr txBox="1"/>
          <p:nvPr/>
        </p:nvSpPr>
        <p:spPr>
          <a:xfrm>
            <a:off x="394190" y="356402"/>
            <a:ext cx="590549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étape par étape comment convertir d’une unité à une autre.</a:t>
            </a:r>
            <a:endParaRPr/>
          </a:p>
        </p:txBody>
      </p:sp>
      <p:graphicFrame>
        <p:nvGraphicFramePr>
          <p:cNvPr id="852" name="Google Shape;852;p18"/>
          <p:cNvGraphicFramePr/>
          <p:nvPr/>
        </p:nvGraphicFramePr>
        <p:xfrm>
          <a:off x="4324030" y="33664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{34CB8D24-4439-46D9-8494-9384AC6E0E05}</a:tableStyleId>
              </a:tblPr>
              <a:tblGrid>
                <a:gridCol w="663075"/>
                <a:gridCol w="663075"/>
                <a:gridCol w="663075"/>
                <a:gridCol w="663075"/>
                <a:gridCol w="663075"/>
                <a:gridCol w="663075"/>
                <a:gridCol w="6630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E4D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000">
                          <a:solidFill>
                            <a:schemeClr val="dk1"/>
                          </a:solidFill>
                        </a:rPr>
                        <a:t>2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000">
                          <a:solidFill>
                            <a:schemeClr val="dk1"/>
                          </a:solidFill>
                        </a:rPr>
                        <a:t>8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D9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53" name="Google Shape;853;p18"/>
          <p:cNvSpPr/>
          <p:nvPr/>
        </p:nvSpPr>
        <p:spPr>
          <a:xfrm>
            <a:off x="4132150" y="1369830"/>
            <a:ext cx="4899900" cy="3193500"/>
          </a:xfrm>
          <a:prstGeom prst="roundRect">
            <a:avLst>
              <a:gd fmla="val 2007" name="adj"/>
            </a:avLst>
          </a:prstGeom>
          <a:noFill/>
          <a:ln cap="flat" cmpd="sng" w="12700">
            <a:solidFill>
              <a:srgbClr val="A8D08C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9"/>
          <p:cNvSpPr txBox="1"/>
          <p:nvPr>
            <p:ph idx="4294967295" type="title"/>
          </p:nvPr>
        </p:nvSpPr>
        <p:spPr>
          <a:xfrm>
            <a:off x="421627" y="77091"/>
            <a:ext cx="8326153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Puis, je compare les deux nombres exprimés en même unité, ici le dL. Enfin, je déduis leurs comparaisons en unités différentes. </a:t>
            </a:r>
            <a:endParaRPr/>
          </a:p>
        </p:txBody>
      </p:sp>
      <p:pic>
        <p:nvPicPr>
          <p:cNvPr id="859" name="Google Shape;85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6562" y="319898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9"/>
          <p:cNvSpPr/>
          <p:nvPr/>
        </p:nvSpPr>
        <p:spPr>
          <a:xfrm>
            <a:off x="3046313" y="1649684"/>
            <a:ext cx="3344157" cy="510778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daL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 11,5  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dL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19"/>
          <p:cNvSpPr/>
          <p:nvPr/>
        </p:nvSpPr>
        <p:spPr>
          <a:xfrm>
            <a:off x="2998503" y="2456500"/>
            <a:ext cx="1137600" cy="492900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dL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19"/>
          <p:cNvSpPr/>
          <p:nvPr/>
        </p:nvSpPr>
        <p:spPr>
          <a:xfrm>
            <a:off x="5105790" y="2402513"/>
            <a:ext cx="1137538" cy="510778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11,5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dL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19"/>
          <p:cNvSpPr/>
          <p:nvPr/>
        </p:nvSpPr>
        <p:spPr>
          <a:xfrm>
            <a:off x="4433617" y="2456498"/>
            <a:ext cx="374571" cy="492919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/>
          </a:p>
        </p:txBody>
      </p:sp>
      <p:pic>
        <p:nvPicPr>
          <p:cNvPr descr="Image générée" id="865" name="Google Shape;865;p19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19"/>
          <p:cNvSpPr/>
          <p:nvPr/>
        </p:nvSpPr>
        <p:spPr>
          <a:xfrm>
            <a:off x="3076018" y="3229988"/>
            <a:ext cx="3284745" cy="510778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0,28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daL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&gt;       11,5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dL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"/>
          <p:cNvSpPr txBox="1"/>
          <p:nvPr/>
        </p:nvSpPr>
        <p:spPr>
          <a:xfrm>
            <a:off x="788152" y="179335"/>
            <a:ext cx="8819432" cy="402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parcours 1AC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576" name="Google Shape;576;p2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23537" y="41292"/>
            <a:ext cx="545861" cy="640769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2"/>
          <p:cNvSpPr/>
          <p:nvPr/>
        </p:nvSpPr>
        <p:spPr>
          <a:xfrm>
            <a:off x="2226789" y="655474"/>
            <a:ext cx="1990928" cy="381948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Ordre de grandeur</a:t>
            </a:r>
            <a:endParaRPr/>
          </a:p>
        </p:txBody>
      </p:sp>
      <p:sp>
        <p:nvSpPr>
          <p:cNvPr id="578" name="Google Shape;578;p2"/>
          <p:cNvSpPr/>
          <p:nvPr/>
        </p:nvSpPr>
        <p:spPr>
          <a:xfrm>
            <a:off x="4559037" y="655474"/>
            <a:ext cx="1505473" cy="381949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Conversion</a:t>
            </a:r>
            <a:endParaRPr/>
          </a:p>
        </p:txBody>
      </p:sp>
      <p:sp>
        <p:nvSpPr>
          <p:cNvPr id="579" name="Google Shape;579;p2"/>
          <p:cNvSpPr/>
          <p:nvPr/>
        </p:nvSpPr>
        <p:spPr>
          <a:xfrm>
            <a:off x="6580554" y="655474"/>
            <a:ext cx="1505473" cy="381948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Comparaison</a:t>
            </a:r>
            <a:endParaRPr/>
          </a:p>
        </p:txBody>
      </p:sp>
      <p:sp>
        <p:nvSpPr>
          <p:cNvPr id="580" name="Google Shape;580;p2"/>
          <p:cNvSpPr/>
          <p:nvPr/>
        </p:nvSpPr>
        <p:spPr>
          <a:xfrm>
            <a:off x="2465096" y="1037422"/>
            <a:ext cx="1350959" cy="324318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"/>
          <p:cNvSpPr/>
          <p:nvPr/>
        </p:nvSpPr>
        <p:spPr>
          <a:xfrm>
            <a:off x="4615944" y="1037422"/>
            <a:ext cx="1350959" cy="324318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"/>
          <p:cNvSpPr/>
          <p:nvPr/>
        </p:nvSpPr>
        <p:spPr>
          <a:xfrm>
            <a:off x="6657810" y="1037422"/>
            <a:ext cx="1350959" cy="324318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2"/>
          <p:cNvSpPr/>
          <p:nvPr/>
        </p:nvSpPr>
        <p:spPr>
          <a:xfrm>
            <a:off x="1043918" y="1718854"/>
            <a:ext cx="7435274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"/>
          <p:cNvSpPr/>
          <p:nvPr/>
        </p:nvSpPr>
        <p:spPr>
          <a:xfrm>
            <a:off x="1043917" y="2284793"/>
            <a:ext cx="7427031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"/>
          <p:cNvSpPr/>
          <p:nvPr/>
        </p:nvSpPr>
        <p:spPr>
          <a:xfrm>
            <a:off x="1043914" y="2831790"/>
            <a:ext cx="7427031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"/>
          <p:cNvSpPr/>
          <p:nvPr/>
        </p:nvSpPr>
        <p:spPr>
          <a:xfrm>
            <a:off x="1043917" y="1152551"/>
            <a:ext cx="7515608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"/>
          <p:cNvSpPr/>
          <p:nvPr/>
        </p:nvSpPr>
        <p:spPr>
          <a:xfrm>
            <a:off x="405299" y="1152551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Longueur</a:t>
            </a:r>
            <a:endParaRPr/>
          </a:p>
        </p:txBody>
      </p:sp>
      <p:sp>
        <p:nvSpPr>
          <p:cNvPr id="588" name="Google Shape;588;p2"/>
          <p:cNvSpPr/>
          <p:nvPr/>
        </p:nvSpPr>
        <p:spPr>
          <a:xfrm>
            <a:off x="405299" y="1718854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Masse</a:t>
            </a:r>
            <a:endParaRPr/>
          </a:p>
        </p:txBody>
      </p:sp>
      <p:sp>
        <p:nvSpPr>
          <p:cNvPr id="589" name="Google Shape;589;p2"/>
          <p:cNvSpPr/>
          <p:nvPr/>
        </p:nvSpPr>
        <p:spPr>
          <a:xfrm>
            <a:off x="405299" y="2845569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Volume</a:t>
            </a:r>
            <a:endParaRPr/>
          </a:p>
        </p:txBody>
      </p:sp>
      <p:sp>
        <p:nvSpPr>
          <p:cNvPr id="590" name="Google Shape;590;p2"/>
          <p:cNvSpPr/>
          <p:nvPr/>
        </p:nvSpPr>
        <p:spPr>
          <a:xfrm>
            <a:off x="405802" y="2262926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Capacité</a:t>
            </a:r>
            <a:endParaRPr/>
          </a:p>
        </p:txBody>
      </p:sp>
      <p:sp>
        <p:nvSpPr>
          <p:cNvPr id="591" name="Google Shape;591;p2"/>
          <p:cNvSpPr/>
          <p:nvPr/>
        </p:nvSpPr>
        <p:spPr>
          <a:xfrm>
            <a:off x="1043914" y="3376238"/>
            <a:ext cx="7427031" cy="39600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"/>
          <p:cNvSpPr/>
          <p:nvPr/>
        </p:nvSpPr>
        <p:spPr>
          <a:xfrm>
            <a:off x="405299" y="3381154"/>
            <a:ext cx="1471984" cy="402631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Durée</a:t>
            </a:r>
            <a:endParaRPr/>
          </a:p>
        </p:txBody>
      </p:sp>
      <p:sp>
        <p:nvSpPr>
          <p:cNvPr id="593" name="Google Shape;593;p2"/>
          <p:cNvSpPr/>
          <p:nvPr/>
        </p:nvSpPr>
        <p:spPr>
          <a:xfrm>
            <a:off x="2058042" y="1120017"/>
            <a:ext cx="6317325" cy="435922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2"/>
          <p:cNvSpPr/>
          <p:nvPr/>
        </p:nvSpPr>
        <p:spPr>
          <a:xfrm>
            <a:off x="8261434" y="1223705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"/>
          <p:cNvSpPr/>
          <p:nvPr/>
        </p:nvSpPr>
        <p:spPr>
          <a:xfrm>
            <a:off x="1954710" y="1253356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"/>
          <p:cNvSpPr/>
          <p:nvPr/>
        </p:nvSpPr>
        <p:spPr>
          <a:xfrm>
            <a:off x="2058042" y="1740472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2"/>
          <p:cNvSpPr/>
          <p:nvPr/>
        </p:nvSpPr>
        <p:spPr>
          <a:xfrm>
            <a:off x="8269183" y="1828662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2"/>
          <p:cNvSpPr/>
          <p:nvPr/>
        </p:nvSpPr>
        <p:spPr>
          <a:xfrm>
            <a:off x="1954710" y="1796321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2"/>
          <p:cNvSpPr/>
          <p:nvPr/>
        </p:nvSpPr>
        <p:spPr>
          <a:xfrm>
            <a:off x="2032764" y="2291352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"/>
          <p:cNvSpPr/>
          <p:nvPr/>
        </p:nvSpPr>
        <p:spPr>
          <a:xfrm>
            <a:off x="8228407" y="2379542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"/>
          <p:cNvSpPr/>
          <p:nvPr/>
        </p:nvSpPr>
        <p:spPr>
          <a:xfrm>
            <a:off x="1929432" y="2378197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"/>
          <p:cNvSpPr/>
          <p:nvPr/>
        </p:nvSpPr>
        <p:spPr>
          <a:xfrm>
            <a:off x="2058042" y="2849642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"/>
          <p:cNvSpPr/>
          <p:nvPr/>
        </p:nvSpPr>
        <p:spPr>
          <a:xfrm>
            <a:off x="8269183" y="2922334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2"/>
          <p:cNvSpPr/>
          <p:nvPr/>
        </p:nvSpPr>
        <p:spPr>
          <a:xfrm>
            <a:off x="1954710" y="2920989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2"/>
          <p:cNvSpPr/>
          <p:nvPr/>
        </p:nvSpPr>
        <p:spPr>
          <a:xfrm>
            <a:off x="2058042" y="3361155"/>
            <a:ext cx="6317325" cy="396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2"/>
          <p:cNvSpPr/>
          <p:nvPr/>
        </p:nvSpPr>
        <p:spPr>
          <a:xfrm>
            <a:off x="8269183" y="3441596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"/>
          <p:cNvSpPr/>
          <p:nvPr/>
        </p:nvSpPr>
        <p:spPr>
          <a:xfrm>
            <a:off x="1954710" y="3440251"/>
            <a:ext cx="216000" cy="216000"/>
          </a:xfrm>
          <a:prstGeom prst="diamond">
            <a:avLst/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2"/>
          <p:cNvSpPr/>
          <p:nvPr/>
        </p:nvSpPr>
        <p:spPr>
          <a:xfrm>
            <a:off x="367379" y="3877973"/>
            <a:ext cx="8100000" cy="402632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Lecture d’une mesure (Longueur_Volume_Température)</a:t>
            </a:r>
            <a:endParaRPr/>
          </a:p>
        </p:txBody>
      </p:sp>
      <p:grpSp>
        <p:nvGrpSpPr>
          <p:cNvPr id="609" name="Google Shape;609;p2"/>
          <p:cNvGrpSpPr/>
          <p:nvPr/>
        </p:nvGrpSpPr>
        <p:grpSpPr>
          <a:xfrm>
            <a:off x="405299" y="4347547"/>
            <a:ext cx="8228903" cy="584776"/>
            <a:chOff x="564383" y="5869069"/>
            <a:chExt cx="11472368" cy="507831"/>
          </a:xfrm>
        </p:grpSpPr>
        <p:sp>
          <p:nvSpPr>
            <p:cNvPr id="610" name="Google Shape;610;p2"/>
            <p:cNvSpPr/>
            <p:nvPr/>
          </p:nvSpPr>
          <p:spPr>
            <a:xfrm>
              <a:off x="564383" y="5876441"/>
              <a:ext cx="11261858" cy="481410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rgbClr val="00707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2"/>
            <p:cNvSpPr txBox="1"/>
            <p:nvPr/>
          </p:nvSpPr>
          <p:spPr>
            <a:xfrm>
              <a:off x="774898" y="5869069"/>
              <a:ext cx="11261853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 programme de remédiation intensive animé par les enseignants de Physique-Chimie en 1AC se focalise sur des </a:t>
              </a:r>
              <a:r>
                <a:rPr b="1" i="0" lang="fr-FR" sz="1600" u="sng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compétences mathématiques clés utilisées par la matière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0"/>
          <p:cNvSpPr txBox="1"/>
          <p:nvPr>
            <p:ph idx="4294967295" type="title"/>
          </p:nvPr>
        </p:nvSpPr>
        <p:spPr>
          <a:xfrm>
            <a:off x="428373" y="-11281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En conclusion, les étapes que j’ai suivi pour comparer deux capacités sont les suivantes: </a:t>
            </a:r>
            <a:endParaRPr/>
          </a:p>
        </p:txBody>
      </p:sp>
      <p:pic>
        <p:nvPicPr>
          <p:cNvPr id="872" name="Google Shape;87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20"/>
          <p:cNvSpPr txBox="1"/>
          <p:nvPr/>
        </p:nvSpPr>
        <p:spPr>
          <a:xfrm>
            <a:off x="457710" y="303061"/>
            <a:ext cx="691173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ne pas oublier d’écrire, si nécessaire, les étapes de la comparaison sur le tableau.</a:t>
            </a:r>
            <a:endParaRPr/>
          </a:p>
        </p:txBody>
      </p:sp>
      <p:sp>
        <p:nvSpPr>
          <p:cNvPr id="875" name="Google Shape;875;p20"/>
          <p:cNvSpPr/>
          <p:nvPr/>
        </p:nvSpPr>
        <p:spPr>
          <a:xfrm>
            <a:off x="2022261" y="3201426"/>
            <a:ext cx="520262" cy="520262"/>
          </a:xfrm>
          <a:prstGeom prst="ellipse">
            <a:avLst/>
          </a:prstGeom>
          <a:solidFill>
            <a:srgbClr val="FBE4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876" name="Google Shape;876;p20"/>
          <p:cNvSpPr txBox="1"/>
          <p:nvPr/>
        </p:nvSpPr>
        <p:spPr>
          <a:xfrm>
            <a:off x="2574051" y="3217190"/>
            <a:ext cx="40033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compare les deux capacités.</a:t>
            </a:r>
            <a:endParaRPr/>
          </a:p>
        </p:txBody>
      </p:sp>
      <p:sp>
        <p:nvSpPr>
          <p:cNvPr id="877" name="Google Shape;877;p20"/>
          <p:cNvSpPr/>
          <p:nvPr/>
        </p:nvSpPr>
        <p:spPr>
          <a:xfrm>
            <a:off x="2006496" y="2444681"/>
            <a:ext cx="520262" cy="520262"/>
          </a:xfrm>
          <a:prstGeom prst="ellipse">
            <a:avLst/>
          </a:prstGeom>
          <a:solidFill>
            <a:srgbClr val="FBE4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78" name="Google Shape;878;p20"/>
          <p:cNvSpPr txBox="1"/>
          <p:nvPr/>
        </p:nvSpPr>
        <p:spPr>
          <a:xfrm>
            <a:off x="2558286" y="2460445"/>
            <a:ext cx="46048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convertis en unité la plus petite.</a:t>
            </a:r>
            <a:endParaRPr/>
          </a:p>
        </p:txBody>
      </p:sp>
      <p:sp>
        <p:nvSpPr>
          <p:cNvPr id="879" name="Google Shape;879;p20"/>
          <p:cNvSpPr/>
          <p:nvPr/>
        </p:nvSpPr>
        <p:spPr>
          <a:xfrm>
            <a:off x="1990730" y="1687937"/>
            <a:ext cx="520262" cy="520262"/>
          </a:xfrm>
          <a:prstGeom prst="ellipse">
            <a:avLst/>
          </a:prstGeom>
          <a:solidFill>
            <a:srgbClr val="FBE4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80" name="Google Shape;880;p20"/>
          <p:cNvSpPr txBox="1"/>
          <p:nvPr/>
        </p:nvSpPr>
        <p:spPr>
          <a:xfrm>
            <a:off x="2542520" y="1703701"/>
            <a:ext cx="40119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J’identifie l’unité la plus petite.</a:t>
            </a:r>
            <a:endParaRPr/>
          </a:p>
        </p:txBody>
      </p:sp>
      <p:pic>
        <p:nvPicPr>
          <p:cNvPr descr="Image générée" id="881" name="Google Shape;881;p20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6" name="Google Shape;886;p21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887" name="Google Shape;887;p2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9" name="Google Shape;889;p21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21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21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892" name="Google Shape;892;p21"/>
          <p:cNvSpPr txBox="1"/>
          <p:nvPr/>
        </p:nvSpPr>
        <p:spPr>
          <a:xfrm>
            <a:off x="3860918" y="1710368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b="1" sz="3600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893" name="Google Shape;89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23" y="1041282"/>
            <a:ext cx="3060936" cy="3060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2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22"/>
          <p:cNvSpPr txBox="1"/>
          <p:nvPr>
            <p:ph idx="4294967295" type="title"/>
          </p:nvPr>
        </p:nvSpPr>
        <p:spPr>
          <a:xfrm>
            <a:off x="719640" y="102196"/>
            <a:ext cx="821298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nous allons travailler ensemble, étape par étape, pour réaliser une tâche similaire que celle que je viens de terminer.</a:t>
            </a:r>
            <a:endParaRPr/>
          </a:p>
        </p:txBody>
      </p:sp>
      <p:pic>
        <p:nvPicPr>
          <p:cNvPr descr="Lever la main - Icônes mains et gestes gratuites" id="900" name="Google Shape;90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3180" y="34254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p22"/>
          <p:cNvSpPr txBox="1"/>
          <p:nvPr/>
        </p:nvSpPr>
        <p:spPr>
          <a:xfrm>
            <a:off x="676310" y="342543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 si nécessaire . </a:t>
            </a:r>
            <a:endParaRPr/>
          </a:p>
        </p:txBody>
      </p:sp>
      <p:sp>
        <p:nvSpPr>
          <p:cNvPr id="902" name="Google Shape;902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03" name="Google Shape;903;p2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8674" y="1912691"/>
            <a:ext cx="8056985" cy="1810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2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3"/>
          <p:cNvSpPr txBox="1"/>
          <p:nvPr>
            <p:ph idx="4294967295" type="title"/>
          </p:nvPr>
        </p:nvSpPr>
        <p:spPr>
          <a:xfrm>
            <a:off x="401927" y="2470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Prenons le premier exemple. Alors, les champions, par quoi commence-t-on ?</a:t>
            </a:r>
            <a:endParaRPr/>
          </a:p>
        </p:txBody>
      </p:sp>
      <p:pic>
        <p:nvPicPr>
          <p:cNvPr descr="Lever la main - Icônes mains et gestes gratuites" id="911" name="Google Shape;91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23"/>
          <p:cNvSpPr txBox="1"/>
          <p:nvPr/>
        </p:nvSpPr>
        <p:spPr>
          <a:xfrm>
            <a:off x="405090" y="319296"/>
            <a:ext cx="7978772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en justifiant, puis demander l’avis du reste de la classe. </a:t>
            </a:r>
            <a:endParaRPr/>
          </a:p>
        </p:txBody>
      </p:sp>
      <p:sp>
        <p:nvSpPr>
          <p:cNvPr id="913" name="Google Shape;913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4" name="Google Shape;914;p23"/>
          <p:cNvPicPr preferRelativeResize="0"/>
          <p:nvPr/>
        </p:nvPicPr>
        <p:blipFill rotWithShape="1">
          <a:blip r:embed="rId4">
            <a:alphaModFix/>
          </a:blip>
          <a:srcRect b="10286" l="7155" r="1423" t="31371"/>
          <a:stretch/>
        </p:blipFill>
        <p:spPr>
          <a:xfrm>
            <a:off x="719641" y="1871400"/>
            <a:ext cx="7950631" cy="15378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915" name="Google Shape;915;p23"/>
          <p:cNvPicPr preferRelativeResize="0"/>
          <p:nvPr/>
        </p:nvPicPr>
        <p:blipFill rotWithShape="1">
          <a:blip r:embed="rId5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24"/>
          <p:cNvSpPr/>
          <p:nvPr/>
        </p:nvSpPr>
        <p:spPr>
          <a:xfrm rot="-5400000">
            <a:off x="4429032" y="1569591"/>
            <a:ext cx="619157" cy="3370879"/>
          </a:xfrm>
          <a:custGeom>
            <a:rect b="b" l="l" r="r" t="t"/>
            <a:pathLst>
              <a:path extrusionOk="0" h="4543116" w="842554">
                <a:moveTo>
                  <a:pt x="638656" y="4543116"/>
                </a:moveTo>
                <a:cubicBezTo>
                  <a:pt x="285936" y="4543116"/>
                  <a:pt x="0" y="4390649"/>
                  <a:pt x="0" y="4202572"/>
                </a:cubicBezTo>
                <a:lnTo>
                  <a:pt x="0" y="349688"/>
                </a:lnTo>
                <a:cubicBezTo>
                  <a:pt x="0" y="161611"/>
                  <a:pt x="285936" y="9144"/>
                  <a:pt x="638656" y="9144"/>
                </a:cubicBezTo>
                <a:lnTo>
                  <a:pt x="638656" y="4543116"/>
                </a:lnTo>
                <a:close/>
              </a:path>
              <a:path extrusionOk="0" fill="none" h="4543116" w="842554">
                <a:moveTo>
                  <a:pt x="355192" y="4497396"/>
                </a:moveTo>
                <a:cubicBezTo>
                  <a:pt x="2472" y="4497396"/>
                  <a:pt x="0" y="4390649"/>
                  <a:pt x="0" y="4202572"/>
                </a:cubicBezTo>
                <a:lnTo>
                  <a:pt x="18288" y="294824"/>
                </a:lnTo>
                <a:cubicBezTo>
                  <a:pt x="18288" y="106747"/>
                  <a:pt x="489834" y="0"/>
                  <a:pt x="842554" y="0"/>
                </a:cubicBezTo>
              </a:path>
            </a:pathLst>
          </a:cu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24"/>
          <p:cNvSpPr/>
          <p:nvPr/>
        </p:nvSpPr>
        <p:spPr>
          <a:xfrm>
            <a:off x="1003139" y="2606767"/>
            <a:ext cx="396000" cy="396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24"/>
          <p:cNvSpPr/>
          <p:nvPr/>
        </p:nvSpPr>
        <p:spPr>
          <a:xfrm>
            <a:off x="2847013" y="2606767"/>
            <a:ext cx="396000" cy="396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2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24"/>
          <p:cNvSpPr txBox="1"/>
          <p:nvPr>
            <p:ph idx="4294967295" type="title"/>
          </p:nvPr>
        </p:nvSpPr>
        <p:spPr>
          <a:xfrm>
            <a:off x="425176" y="-629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bien! On identifie l’unité la plus petite, ici est le L.</a:t>
            </a:r>
            <a:endParaRPr/>
          </a:p>
        </p:txBody>
      </p:sp>
      <p:sp>
        <p:nvSpPr>
          <p:cNvPr id="925" name="Google Shape;925;p24"/>
          <p:cNvSpPr txBox="1"/>
          <p:nvPr/>
        </p:nvSpPr>
        <p:spPr>
          <a:xfrm>
            <a:off x="482419" y="31040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l’étape si nécessaire</a:t>
            </a:r>
            <a:endParaRPr/>
          </a:p>
        </p:txBody>
      </p:sp>
      <p:sp>
        <p:nvSpPr>
          <p:cNvPr id="926" name="Google Shape;926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7" name="Google Shape;92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3773" y="223319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928" name="Google Shape;928;p2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9" name="Google Shape;929;p24"/>
          <p:cNvSpPr/>
          <p:nvPr/>
        </p:nvSpPr>
        <p:spPr>
          <a:xfrm>
            <a:off x="521164" y="2564001"/>
            <a:ext cx="2701610" cy="44267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hL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…………….2000   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graphicFrame>
        <p:nvGraphicFramePr>
          <p:cNvPr id="930" name="Google Shape;930;p24"/>
          <p:cNvGraphicFramePr/>
          <p:nvPr/>
        </p:nvGraphicFramePr>
        <p:xfrm>
          <a:off x="3872111" y="23912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{1FE0F25D-07B5-4E91-8975-EDC97E0789A0}</a:tableStyleId>
              </a:tblPr>
              <a:tblGrid>
                <a:gridCol w="702025"/>
                <a:gridCol w="725225"/>
                <a:gridCol w="709450"/>
                <a:gridCol w="740975"/>
                <a:gridCol w="693675"/>
                <a:gridCol w="709450"/>
                <a:gridCol w="7567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EE0000"/>
                          </a:solidFill>
                        </a:rPr>
                        <a:t>hL</a:t>
                      </a:r>
                      <a:endParaRPr sz="2000">
                        <a:solidFill>
                          <a:srgbClr val="EE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daL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cL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31" name="Google Shape;931;p24"/>
          <p:cNvSpPr/>
          <p:nvPr/>
        </p:nvSpPr>
        <p:spPr>
          <a:xfrm>
            <a:off x="5253926" y="1692985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932" name="Google Shape;932;p24"/>
          <p:cNvSpPr/>
          <p:nvPr/>
        </p:nvSpPr>
        <p:spPr>
          <a:xfrm rot="5400000">
            <a:off x="2847985" y="526290"/>
            <a:ext cx="443057" cy="3748891"/>
          </a:xfrm>
          <a:custGeom>
            <a:rect b="b" l="l" r="r" t="t"/>
            <a:pathLst>
              <a:path extrusionOk="0" h="5242308" w="745464">
                <a:moveTo>
                  <a:pt x="745464" y="5242308"/>
                </a:moveTo>
                <a:cubicBezTo>
                  <a:pt x="334112" y="5242308"/>
                  <a:pt x="646" y="5054856"/>
                  <a:pt x="646" y="4823623"/>
                </a:cubicBezTo>
                <a:lnTo>
                  <a:pt x="646" y="418685"/>
                </a:lnTo>
                <a:cubicBezTo>
                  <a:pt x="646" y="187452"/>
                  <a:pt x="334112" y="0"/>
                  <a:pt x="745464" y="0"/>
                </a:cubicBezTo>
                <a:lnTo>
                  <a:pt x="745464" y="5242308"/>
                </a:lnTo>
                <a:close/>
              </a:path>
              <a:path extrusionOk="0" fill="none" h="5242308" w="745464">
                <a:moveTo>
                  <a:pt x="745464" y="5242308"/>
                </a:moveTo>
                <a:cubicBezTo>
                  <a:pt x="334112" y="5242308"/>
                  <a:pt x="46366" y="5237736"/>
                  <a:pt x="46366" y="5006503"/>
                </a:cubicBezTo>
                <a:lnTo>
                  <a:pt x="646" y="418685"/>
                </a:lnTo>
                <a:cubicBezTo>
                  <a:pt x="646" y="187452"/>
                  <a:pt x="-32660" y="113112"/>
                  <a:pt x="378692" y="113112"/>
                </a:cubicBezTo>
              </a:path>
            </a:pathLst>
          </a:cu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25"/>
          <p:cNvSpPr txBox="1"/>
          <p:nvPr>
            <p:ph idx="4294967295" type="title"/>
          </p:nvPr>
        </p:nvSpPr>
        <p:spPr>
          <a:xfrm>
            <a:off x="413672" y="40738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Et maintenant, quelle est la prochaine étape ?</a:t>
            </a:r>
            <a:endParaRPr/>
          </a:p>
        </p:txBody>
      </p:sp>
      <p:sp>
        <p:nvSpPr>
          <p:cNvPr id="939" name="Google Shape;939;p25"/>
          <p:cNvSpPr txBox="1"/>
          <p:nvPr>
            <p:ph idx="4294967295" type="body"/>
          </p:nvPr>
        </p:nvSpPr>
        <p:spPr>
          <a:xfrm>
            <a:off x="425930" y="352210"/>
            <a:ext cx="7981422" cy="35296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en justifiant, puis demander l’avis du reste de la classe. </a:t>
            </a:r>
            <a:endParaRPr/>
          </a:p>
        </p:txBody>
      </p:sp>
      <p:pic>
        <p:nvPicPr>
          <p:cNvPr descr="Lever la main - Icônes mains et gestes gratuites" id="940" name="Google Shape;94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1" name="Google Shape;941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42" name="Google Shape;942;p2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25"/>
          <p:cNvSpPr/>
          <p:nvPr/>
        </p:nvSpPr>
        <p:spPr>
          <a:xfrm>
            <a:off x="1003139" y="2606767"/>
            <a:ext cx="396000" cy="396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25"/>
          <p:cNvSpPr/>
          <p:nvPr/>
        </p:nvSpPr>
        <p:spPr>
          <a:xfrm>
            <a:off x="2847013" y="2606767"/>
            <a:ext cx="396000" cy="396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25"/>
          <p:cNvSpPr/>
          <p:nvPr/>
        </p:nvSpPr>
        <p:spPr>
          <a:xfrm>
            <a:off x="521164" y="2564001"/>
            <a:ext cx="2701610" cy="44267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hL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…………….2000   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graphicFrame>
        <p:nvGraphicFramePr>
          <p:cNvPr id="946" name="Google Shape;946;p25"/>
          <p:cNvGraphicFramePr/>
          <p:nvPr/>
        </p:nvGraphicFramePr>
        <p:xfrm>
          <a:off x="3872111" y="23912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{1FE0F25D-07B5-4E91-8975-EDC97E0789A0}</a:tableStyleId>
              </a:tblPr>
              <a:tblGrid>
                <a:gridCol w="702025"/>
                <a:gridCol w="725225"/>
                <a:gridCol w="709450"/>
                <a:gridCol w="740975"/>
                <a:gridCol w="693675"/>
                <a:gridCol w="709450"/>
                <a:gridCol w="7567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EE0000"/>
                          </a:solidFill>
                        </a:rPr>
                        <a:t>hL</a:t>
                      </a:r>
                      <a:endParaRPr sz="2000">
                        <a:solidFill>
                          <a:srgbClr val="EE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daL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cL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47" name="Google Shape;947;p25"/>
          <p:cNvSpPr/>
          <p:nvPr/>
        </p:nvSpPr>
        <p:spPr>
          <a:xfrm>
            <a:off x="5253926" y="1692985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26"/>
          <p:cNvSpPr/>
          <p:nvPr/>
        </p:nvSpPr>
        <p:spPr>
          <a:xfrm>
            <a:off x="681617" y="2550084"/>
            <a:ext cx="1046444" cy="468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2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6"/>
          <p:cNvSpPr txBox="1"/>
          <p:nvPr>
            <p:ph idx="4294967295" type="title"/>
          </p:nvPr>
        </p:nvSpPr>
        <p:spPr>
          <a:xfrm>
            <a:off x="436920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Parfait ! On convertit maintenant 1,8 hL en litres, l’unité la plus petite. </a:t>
            </a:r>
            <a:endParaRPr/>
          </a:p>
        </p:txBody>
      </p:sp>
      <p:sp>
        <p:nvSpPr>
          <p:cNvPr id="955" name="Google Shape;955;p26"/>
          <p:cNvSpPr txBox="1"/>
          <p:nvPr>
            <p:ph idx="4294967295" type="body"/>
          </p:nvPr>
        </p:nvSpPr>
        <p:spPr>
          <a:xfrm>
            <a:off x="385770" y="354211"/>
            <a:ext cx="7634702" cy="29893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i="1" lang="fr-FR" sz="1400">
                <a:solidFill>
                  <a:srgbClr val="A5A5A5"/>
                </a:solidFill>
              </a:rPr>
              <a:t>Demander à 2 ou 3 élèves de reformuler l’étape avec leurs propres mots. </a:t>
            </a:r>
            <a:endParaRPr/>
          </a:p>
        </p:txBody>
      </p:sp>
      <p:sp>
        <p:nvSpPr>
          <p:cNvPr id="956" name="Google Shape;956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7" name="Google Shape;95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958" name="Google Shape;958;p26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26"/>
          <p:cNvSpPr/>
          <p:nvPr/>
        </p:nvSpPr>
        <p:spPr>
          <a:xfrm>
            <a:off x="615415" y="2503590"/>
            <a:ext cx="3185544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hL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………   2000  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graphicFrame>
        <p:nvGraphicFramePr>
          <p:cNvPr id="960" name="Google Shape;960;p26"/>
          <p:cNvGraphicFramePr/>
          <p:nvPr/>
        </p:nvGraphicFramePr>
        <p:xfrm>
          <a:off x="4362773" y="23912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{1FE0F25D-07B5-4E91-8975-EDC97E0789A0}</a:tableStyleId>
              </a:tblPr>
              <a:tblGrid>
                <a:gridCol w="633650"/>
                <a:gridCol w="654575"/>
                <a:gridCol w="640350"/>
                <a:gridCol w="668800"/>
                <a:gridCol w="626125"/>
                <a:gridCol w="640350"/>
                <a:gridCol w="683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hL</a:t>
                      </a:r>
                      <a:endParaRPr sz="2400">
                        <a:solidFill>
                          <a:srgbClr val="EE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cL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/>
                        <a:t>1,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8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61" name="Google Shape;961;p26"/>
          <p:cNvSpPr/>
          <p:nvPr/>
        </p:nvSpPr>
        <p:spPr>
          <a:xfrm>
            <a:off x="5455400" y="1692985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graphicFrame>
        <p:nvGraphicFramePr>
          <p:cNvPr id="962" name="Google Shape;962;p26"/>
          <p:cNvGraphicFramePr/>
          <p:nvPr/>
        </p:nvGraphicFramePr>
        <p:xfrm>
          <a:off x="4362773" y="33575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{1FE0F25D-07B5-4E91-8975-EDC97E0789A0}</a:tableStyleId>
              </a:tblPr>
              <a:tblGrid>
                <a:gridCol w="633650"/>
                <a:gridCol w="654575"/>
                <a:gridCol w="640350"/>
                <a:gridCol w="668800"/>
                <a:gridCol w="626125"/>
                <a:gridCol w="640350"/>
                <a:gridCol w="683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8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63" name="Google Shape;963;p26"/>
          <p:cNvSpPr/>
          <p:nvPr/>
        </p:nvSpPr>
        <p:spPr>
          <a:xfrm>
            <a:off x="5755502" y="3850449"/>
            <a:ext cx="1933359" cy="510778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hL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180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964" name="Google Shape;964;p26"/>
          <p:cNvSpPr/>
          <p:nvPr/>
        </p:nvSpPr>
        <p:spPr>
          <a:xfrm>
            <a:off x="116237" y="3029917"/>
            <a:ext cx="2289592" cy="646386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hL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……….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965" name="Google Shape;965;p26"/>
          <p:cNvSpPr/>
          <p:nvPr/>
        </p:nvSpPr>
        <p:spPr>
          <a:xfrm>
            <a:off x="4176744" y="1640617"/>
            <a:ext cx="4866600" cy="2758800"/>
          </a:xfrm>
          <a:prstGeom prst="roundRect">
            <a:avLst>
              <a:gd fmla="val 2007" name="adj"/>
            </a:avLst>
          </a:prstGeom>
          <a:noFill/>
          <a:ln cap="flat" cmpd="sng" w="12700">
            <a:solidFill>
              <a:srgbClr val="A8D08C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2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27"/>
          <p:cNvSpPr txBox="1"/>
          <p:nvPr>
            <p:ph idx="4294967295" type="title"/>
          </p:nvPr>
        </p:nvSpPr>
        <p:spPr>
          <a:xfrm>
            <a:off x="452417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quelle est l’étape suivante? </a:t>
            </a:r>
            <a:endParaRPr/>
          </a:p>
        </p:txBody>
      </p:sp>
      <p:sp>
        <p:nvSpPr>
          <p:cNvPr id="972" name="Google Shape;972;p27"/>
          <p:cNvSpPr txBox="1"/>
          <p:nvPr>
            <p:ph idx="4294967295" type="body"/>
          </p:nvPr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en justifiant, puis demander l’avis du reste de la classe. </a:t>
            </a:r>
            <a:endParaRPr/>
          </a:p>
        </p:txBody>
      </p:sp>
      <p:sp>
        <p:nvSpPr>
          <p:cNvPr id="973" name="Google Shape;973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974" name="Google Shape;97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975" name="Google Shape;975;p2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6" name="Google Shape;976;p27"/>
          <p:cNvSpPr/>
          <p:nvPr/>
        </p:nvSpPr>
        <p:spPr>
          <a:xfrm>
            <a:off x="3130350" y="2069636"/>
            <a:ext cx="1046444" cy="468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27"/>
          <p:cNvSpPr/>
          <p:nvPr/>
        </p:nvSpPr>
        <p:spPr>
          <a:xfrm>
            <a:off x="3064148" y="2023142"/>
            <a:ext cx="3185544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hL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………   2000  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978" name="Google Shape;978;p27"/>
          <p:cNvSpPr/>
          <p:nvPr/>
        </p:nvSpPr>
        <p:spPr>
          <a:xfrm>
            <a:off x="2723561" y="2959295"/>
            <a:ext cx="1933359" cy="510778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hL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180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979" name="Google Shape;979;p27"/>
          <p:cNvSpPr/>
          <p:nvPr/>
        </p:nvSpPr>
        <p:spPr>
          <a:xfrm rot="10800000">
            <a:off x="3533615" y="2603661"/>
            <a:ext cx="263471" cy="286772"/>
          </a:xfrm>
          <a:prstGeom prst="up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363"/>
              </a:gs>
              <a:gs pos="50000">
                <a:srgbClr val="A2BD91"/>
              </a:gs>
              <a:gs pos="100000">
                <a:srgbClr val="C3E3AE"/>
              </a:gs>
            </a:gsLst>
            <a:lin ang="5400000" scaled="0"/>
          </a:gradFill>
          <a:ln cap="flat" cmpd="sng" w="12700">
            <a:solidFill>
              <a:srgbClr val="C4E0B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2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28"/>
          <p:cNvSpPr txBox="1"/>
          <p:nvPr>
            <p:ph idx="4294967295" type="title"/>
          </p:nvPr>
        </p:nvSpPr>
        <p:spPr>
          <a:xfrm>
            <a:off x="472698" y="56236"/>
            <a:ext cx="8547315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Effectivement, on compare les deux capacités exprimées en même unités, puis on déduit leurs comparaisons en unités différentes. </a:t>
            </a:r>
            <a:endParaRPr/>
          </a:p>
        </p:txBody>
      </p:sp>
      <p:sp>
        <p:nvSpPr>
          <p:cNvPr id="986" name="Google Shape;986;p28"/>
          <p:cNvSpPr txBox="1"/>
          <p:nvPr>
            <p:ph idx="4294967295" type="body"/>
          </p:nvPr>
        </p:nvSpPr>
        <p:spPr>
          <a:xfrm>
            <a:off x="455516" y="392772"/>
            <a:ext cx="8162220" cy="2607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davantage l’étape si nécessaire. </a:t>
            </a:r>
            <a:endParaRPr/>
          </a:p>
        </p:txBody>
      </p:sp>
      <p:sp>
        <p:nvSpPr>
          <p:cNvPr id="987" name="Google Shape;987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8" name="Google Shape;98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989" name="Google Shape;989;p28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28"/>
          <p:cNvSpPr/>
          <p:nvPr/>
        </p:nvSpPr>
        <p:spPr>
          <a:xfrm>
            <a:off x="3224540" y="1649684"/>
            <a:ext cx="2942768" cy="510778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hL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 2000  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991" name="Google Shape;991;p28"/>
          <p:cNvSpPr/>
          <p:nvPr/>
        </p:nvSpPr>
        <p:spPr>
          <a:xfrm>
            <a:off x="3189689" y="2446175"/>
            <a:ext cx="1053900" cy="492900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992" name="Google Shape;992;p28"/>
          <p:cNvSpPr/>
          <p:nvPr/>
        </p:nvSpPr>
        <p:spPr>
          <a:xfrm>
            <a:off x="5036049" y="2428325"/>
            <a:ext cx="1054021" cy="510778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2000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L</a:t>
            </a:r>
            <a:endParaRPr/>
          </a:p>
        </p:txBody>
      </p:sp>
      <p:sp>
        <p:nvSpPr>
          <p:cNvPr id="993" name="Google Shape;993;p28"/>
          <p:cNvSpPr/>
          <p:nvPr/>
        </p:nvSpPr>
        <p:spPr>
          <a:xfrm>
            <a:off x="4433617" y="2437255"/>
            <a:ext cx="374571" cy="492919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/>
          </a:p>
        </p:txBody>
      </p:sp>
      <p:sp>
        <p:nvSpPr>
          <p:cNvPr id="994" name="Google Shape;994;p28"/>
          <p:cNvSpPr/>
          <p:nvPr/>
        </p:nvSpPr>
        <p:spPr>
          <a:xfrm>
            <a:off x="3261995" y="3229988"/>
            <a:ext cx="2942768" cy="510778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hL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&gt;      2000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2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29"/>
          <p:cNvSpPr txBox="1"/>
          <p:nvPr>
            <p:ph idx="4294967295" type="title"/>
          </p:nvPr>
        </p:nvSpPr>
        <p:spPr>
          <a:xfrm>
            <a:off x="401927" y="2470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faisons le deuxième exemple. </a:t>
            </a:r>
            <a:endParaRPr/>
          </a:p>
        </p:txBody>
      </p:sp>
      <p:pic>
        <p:nvPicPr>
          <p:cNvPr descr="Lever la main - Icônes mains et gestes gratuites" id="1001" name="Google Shape;100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p29"/>
          <p:cNvSpPr txBox="1"/>
          <p:nvPr/>
        </p:nvSpPr>
        <p:spPr>
          <a:xfrm>
            <a:off x="405090" y="31929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Si le taux de maîtrise &lt; 70% , réaliser aussi le deuxième exemple. Si non, passer à la pratique en binôme. </a:t>
            </a:r>
            <a:endParaRPr/>
          </a:p>
        </p:txBody>
      </p:sp>
      <p:sp>
        <p:nvSpPr>
          <p:cNvPr id="1003" name="Google Shape;1003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04" name="Google Shape;1004;p29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3917" y="1717443"/>
            <a:ext cx="8056985" cy="1810806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p29"/>
          <p:cNvSpPr/>
          <p:nvPr/>
        </p:nvSpPr>
        <p:spPr>
          <a:xfrm>
            <a:off x="696286" y="2994870"/>
            <a:ext cx="7924616" cy="491434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C4E0B2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"/>
          <p:cNvSpPr/>
          <p:nvPr/>
        </p:nvSpPr>
        <p:spPr>
          <a:xfrm>
            <a:off x="711055" y="196019"/>
            <a:ext cx="5951399" cy="438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 5</a:t>
            </a:r>
            <a:endParaRPr b="0" i="1" sz="24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617" name="Google Shape;617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65194" y="22860"/>
            <a:ext cx="545861" cy="640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30"/>
          <p:cNvSpPr txBox="1"/>
          <p:nvPr>
            <p:ph idx="4294967295" type="title"/>
          </p:nvPr>
        </p:nvSpPr>
        <p:spPr>
          <a:xfrm>
            <a:off x="401927" y="2470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Alors, les champions, par quoi commence-t-on ?</a:t>
            </a:r>
            <a:endParaRPr/>
          </a:p>
        </p:txBody>
      </p:sp>
      <p:pic>
        <p:nvPicPr>
          <p:cNvPr descr="Lever la main - Icônes mains et gestes gratuites" id="1013" name="Google Shape;101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4" name="Google Shape;1014;p30"/>
          <p:cNvSpPr txBox="1"/>
          <p:nvPr/>
        </p:nvSpPr>
        <p:spPr>
          <a:xfrm>
            <a:off x="405090" y="319296"/>
            <a:ext cx="7978772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en justifiant, puis demander l’avis du reste de la classe. </a:t>
            </a:r>
            <a:endParaRPr/>
          </a:p>
        </p:txBody>
      </p:sp>
      <p:sp>
        <p:nvSpPr>
          <p:cNvPr id="1015" name="Google Shape;1015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16" name="Google Shape;1016;p30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7599" y="1938249"/>
            <a:ext cx="8068801" cy="1267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31"/>
          <p:cNvSpPr/>
          <p:nvPr/>
        </p:nvSpPr>
        <p:spPr>
          <a:xfrm rot="-5400000">
            <a:off x="4429032" y="1619925"/>
            <a:ext cx="619157" cy="3370879"/>
          </a:xfrm>
          <a:custGeom>
            <a:rect b="b" l="l" r="r" t="t"/>
            <a:pathLst>
              <a:path extrusionOk="0" h="4543116" w="842554">
                <a:moveTo>
                  <a:pt x="638656" y="4543116"/>
                </a:moveTo>
                <a:cubicBezTo>
                  <a:pt x="285936" y="4543116"/>
                  <a:pt x="0" y="4390649"/>
                  <a:pt x="0" y="4202572"/>
                </a:cubicBezTo>
                <a:lnTo>
                  <a:pt x="0" y="349688"/>
                </a:lnTo>
                <a:cubicBezTo>
                  <a:pt x="0" y="161611"/>
                  <a:pt x="285936" y="9144"/>
                  <a:pt x="638656" y="9144"/>
                </a:cubicBezTo>
                <a:lnTo>
                  <a:pt x="638656" y="4543116"/>
                </a:lnTo>
                <a:close/>
              </a:path>
              <a:path extrusionOk="0" fill="none" h="4543116" w="842554">
                <a:moveTo>
                  <a:pt x="355192" y="4497396"/>
                </a:moveTo>
                <a:cubicBezTo>
                  <a:pt x="2472" y="4497396"/>
                  <a:pt x="0" y="4390649"/>
                  <a:pt x="0" y="4202572"/>
                </a:cubicBezTo>
                <a:lnTo>
                  <a:pt x="18288" y="294824"/>
                </a:lnTo>
                <a:cubicBezTo>
                  <a:pt x="18288" y="106747"/>
                  <a:pt x="489834" y="0"/>
                  <a:pt x="842554" y="0"/>
                </a:cubicBezTo>
              </a:path>
            </a:pathLst>
          </a:cu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31"/>
          <p:cNvSpPr/>
          <p:nvPr/>
        </p:nvSpPr>
        <p:spPr>
          <a:xfrm>
            <a:off x="1196086" y="2564822"/>
            <a:ext cx="396000" cy="396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31"/>
          <p:cNvSpPr/>
          <p:nvPr/>
        </p:nvSpPr>
        <p:spPr>
          <a:xfrm>
            <a:off x="2847013" y="2564822"/>
            <a:ext cx="396000" cy="396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31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31"/>
          <p:cNvSpPr txBox="1"/>
          <p:nvPr>
            <p:ph idx="4294967295" type="title"/>
          </p:nvPr>
        </p:nvSpPr>
        <p:spPr>
          <a:xfrm>
            <a:off x="425176" y="-629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bien! On identifie l’unité la plus petite, ici est le cL.</a:t>
            </a:r>
            <a:endParaRPr/>
          </a:p>
        </p:txBody>
      </p:sp>
      <p:sp>
        <p:nvSpPr>
          <p:cNvPr id="1027" name="Google Shape;1027;p31"/>
          <p:cNvSpPr txBox="1"/>
          <p:nvPr/>
        </p:nvSpPr>
        <p:spPr>
          <a:xfrm>
            <a:off x="482419" y="31040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l’étape si nécessaire</a:t>
            </a:r>
            <a:endParaRPr/>
          </a:p>
        </p:txBody>
      </p:sp>
      <p:sp>
        <p:nvSpPr>
          <p:cNvPr id="1028" name="Google Shape;1028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9" name="Google Shape;102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3773" y="223319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30" name="Google Shape;1030;p31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1" name="Google Shape;1031;p31"/>
          <p:cNvSpPr/>
          <p:nvPr/>
        </p:nvSpPr>
        <p:spPr>
          <a:xfrm>
            <a:off x="487608" y="2522056"/>
            <a:ext cx="2735599" cy="44267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125,8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…………….1,9   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graphicFrame>
        <p:nvGraphicFramePr>
          <p:cNvPr id="1032" name="Google Shape;1032;p31"/>
          <p:cNvGraphicFramePr/>
          <p:nvPr/>
        </p:nvGraphicFramePr>
        <p:xfrm>
          <a:off x="3872111" y="23912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{1FE0F25D-07B5-4E91-8975-EDC97E0789A0}</a:tableStyleId>
              </a:tblPr>
              <a:tblGrid>
                <a:gridCol w="702025"/>
                <a:gridCol w="725225"/>
                <a:gridCol w="709450"/>
                <a:gridCol w="740975"/>
                <a:gridCol w="693675"/>
                <a:gridCol w="709450"/>
                <a:gridCol w="7567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hL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daL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EE0000"/>
                          </a:solidFill>
                        </a:rPr>
                        <a:t>cL</a:t>
                      </a:r>
                      <a:endParaRPr sz="2000">
                        <a:solidFill>
                          <a:srgbClr val="EE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33" name="Google Shape;1033;p31"/>
          <p:cNvSpPr/>
          <p:nvPr/>
        </p:nvSpPr>
        <p:spPr>
          <a:xfrm>
            <a:off x="6727039" y="1349826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034" name="Google Shape;1034;p31"/>
          <p:cNvSpPr/>
          <p:nvPr/>
        </p:nvSpPr>
        <p:spPr>
          <a:xfrm rot="5400000">
            <a:off x="4449470" y="-933620"/>
            <a:ext cx="443057" cy="6553828"/>
          </a:xfrm>
          <a:custGeom>
            <a:rect b="b" l="l" r="r" t="t"/>
            <a:pathLst>
              <a:path extrusionOk="0" h="5242308" w="745464">
                <a:moveTo>
                  <a:pt x="745464" y="5242308"/>
                </a:moveTo>
                <a:cubicBezTo>
                  <a:pt x="334112" y="5242308"/>
                  <a:pt x="646" y="5054856"/>
                  <a:pt x="646" y="4823623"/>
                </a:cubicBezTo>
                <a:lnTo>
                  <a:pt x="646" y="418685"/>
                </a:lnTo>
                <a:cubicBezTo>
                  <a:pt x="646" y="187452"/>
                  <a:pt x="334112" y="0"/>
                  <a:pt x="745464" y="0"/>
                </a:cubicBezTo>
                <a:lnTo>
                  <a:pt x="745464" y="5242308"/>
                </a:lnTo>
                <a:close/>
              </a:path>
              <a:path extrusionOk="0" fill="none" h="5242308" w="745464">
                <a:moveTo>
                  <a:pt x="745464" y="5242308"/>
                </a:moveTo>
                <a:cubicBezTo>
                  <a:pt x="334112" y="5242308"/>
                  <a:pt x="46366" y="5237736"/>
                  <a:pt x="46366" y="5006503"/>
                </a:cubicBezTo>
                <a:lnTo>
                  <a:pt x="646" y="418685"/>
                </a:lnTo>
                <a:cubicBezTo>
                  <a:pt x="646" y="187452"/>
                  <a:pt x="-32660" y="113112"/>
                  <a:pt x="378692" y="113112"/>
                </a:cubicBezTo>
              </a:path>
            </a:pathLst>
          </a:custGeom>
          <a:noFill/>
          <a:ln cap="flat" cmpd="sng" w="127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3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32"/>
          <p:cNvSpPr txBox="1"/>
          <p:nvPr>
            <p:ph idx="4294967295" type="title"/>
          </p:nvPr>
        </p:nvSpPr>
        <p:spPr>
          <a:xfrm>
            <a:off x="413672" y="40738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Et maintenant, quelle est la prochaine étape ?</a:t>
            </a:r>
            <a:endParaRPr/>
          </a:p>
        </p:txBody>
      </p:sp>
      <p:sp>
        <p:nvSpPr>
          <p:cNvPr id="1041" name="Google Shape;1041;p32"/>
          <p:cNvSpPr txBox="1"/>
          <p:nvPr>
            <p:ph idx="4294967295" type="body"/>
          </p:nvPr>
        </p:nvSpPr>
        <p:spPr>
          <a:xfrm>
            <a:off x="425930" y="352210"/>
            <a:ext cx="7981422" cy="35296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en justifiant, puis demander l’avis du reste de la classe. </a:t>
            </a:r>
            <a:endParaRPr/>
          </a:p>
        </p:txBody>
      </p:sp>
      <p:pic>
        <p:nvPicPr>
          <p:cNvPr descr="Lever la main - Icônes mains et gestes gratuites" id="1042" name="Google Shape;104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3" name="Google Shape;1043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44" name="Google Shape;1044;p3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5" name="Google Shape;1045;p32"/>
          <p:cNvSpPr/>
          <p:nvPr/>
        </p:nvSpPr>
        <p:spPr>
          <a:xfrm>
            <a:off x="1196086" y="2564822"/>
            <a:ext cx="396000" cy="396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32"/>
          <p:cNvSpPr/>
          <p:nvPr/>
        </p:nvSpPr>
        <p:spPr>
          <a:xfrm>
            <a:off x="2847013" y="2564822"/>
            <a:ext cx="396000" cy="39600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32"/>
          <p:cNvSpPr/>
          <p:nvPr/>
        </p:nvSpPr>
        <p:spPr>
          <a:xfrm>
            <a:off x="487608" y="2522056"/>
            <a:ext cx="2735599" cy="44267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125,8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…………….1,9   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graphicFrame>
        <p:nvGraphicFramePr>
          <p:cNvPr id="1048" name="Google Shape;1048;p32"/>
          <p:cNvGraphicFramePr/>
          <p:nvPr/>
        </p:nvGraphicFramePr>
        <p:xfrm>
          <a:off x="3872111" y="23912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{1FE0F25D-07B5-4E91-8975-EDC97E0789A0}</a:tableStyleId>
              </a:tblPr>
              <a:tblGrid>
                <a:gridCol w="702025"/>
                <a:gridCol w="725225"/>
                <a:gridCol w="709450"/>
                <a:gridCol w="740975"/>
                <a:gridCol w="693675"/>
                <a:gridCol w="709450"/>
                <a:gridCol w="7567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hL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daL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EE0000"/>
                          </a:solidFill>
                        </a:rPr>
                        <a:t>cL</a:t>
                      </a:r>
                      <a:endParaRPr sz="2000">
                        <a:solidFill>
                          <a:srgbClr val="EE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49" name="Google Shape;1049;p32"/>
          <p:cNvSpPr/>
          <p:nvPr/>
        </p:nvSpPr>
        <p:spPr>
          <a:xfrm>
            <a:off x="6727039" y="1633772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33"/>
          <p:cNvSpPr/>
          <p:nvPr/>
        </p:nvSpPr>
        <p:spPr>
          <a:xfrm>
            <a:off x="2556911" y="2550084"/>
            <a:ext cx="813972" cy="34035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3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33"/>
          <p:cNvSpPr txBox="1"/>
          <p:nvPr>
            <p:ph idx="4294967295" type="title"/>
          </p:nvPr>
        </p:nvSpPr>
        <p:spPr>
          <a:xfrm>
            <a:off x="436920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Parfait ! On convertit maintenant 1,9 L en cL, l’unité la plus petite. </a:t>
            </a:r>
            <a:endParaRPr/>
          </a:p>
        </p:txBody>
      </p:sp>
      <p:sp>
        <p:nvSpPr>
          <p:cNvPr id="1057" name="Google Shape;1057;p33"/>
          <p:cNvSpPr txBox="1"/>
          <p:nvPr>
            <p:ph idx="4294967295" type="body"/>
          </p:nvPr>
        </p:nvSpPr>
        <p:spPr>
          <a:xfrm>
            <a:off x="385770" y="354210"/>
            <a:ext cx="7634702" cy="2782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i="1" lang="fr-FR" sz="1400">
                <a:solidFill>
                  <a:srgbClr val="A5A5A5"/>
                </a:solidFill>
              </a:rPr>
              <a:t>Demander à 2 ou 3 élèves de reformuler l’étape avec leurs propres mots. </a:t>
            </a:r>
            <a:endParaRPr/>
          </a:p>
        </p:txBody>
      </p:sp>
      <p:sp>
        <p:nvSpPr>
          <p:cNvPr id="1058" name="Google Shape;1058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9" name="Google Shape;105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60" name="Google Shape;1060;p3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61" name="Google Shape;1061;p33"/>
          <p:cNvGraphicFramePr/>
          <p:nvPr/>
        </p:nvGraphicFramePr>
        <p:xfrm>
          <a:off x="4362773" y="23912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{1FE0F25D-07B5-4E91-8975-EDC97E0789A0}</a:tableStyleId>
              </a:tblPr>
              <a:tblGrid>
                <a:gridCol w="633650"/>
                <a:gridCol w="654575"/>
                <a:gridCol w="640350"/>
                <a:gridCol w="668800"/>
                <a:gridCol w="626125"/>
                <a:gridCol w="640350"/>
                <a:gridCol w="683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kL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hL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daL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rgbClr val="EE0000"/>
                          </a:solidFill>
                        </a:rPr>
                        <a:t>cL</a:t>
                      </a:r>
                      <a:endParaRPr sz="2400">
                        <a:solidFill>
                          <a:srgbClr val="EE0000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1EFD8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1,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9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62" name="Google Shape;1062;p33"/>
          <p:cNvSpPr/>
          <p:nvPr/>
        </p:nvSpPr>
        <p:spPr>
          <a:xfrm>
            <a:off x="6757254" y="1692985"/>
            <a:ext cx="2182613" cy="64638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graphicFrame>
        <p:nvGraphicFramePr>
          <p:cNvPr id="1063" name="Google Shape;1063;p33"/>
          <p:cNvGraphicFramePr/>
          <p:nvPr/>
        </p:nvGraphicFramePr>
        <p:xfrm>
          <a:off x="4362773" y="33575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{1FE0F25D-07B5-4E91-8975-EDC97E0789A0}</a:tableStyleId>
              </a:tblPr>
              <a:tblGrid>
                <a:gridCol w="633650"/>
                <a:gridCol w="654575"/>
                <a:gridCol w="640350"/>
                <a:gridCol w="668800"/>
                <a:gridCol w="626125"/>
                <a:gridCol w="640350"/>
                <a:gridCol w="683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9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400">
                          <a:solidFill>
                            <a:schemeClr val="dk1"/>
                          </a:solidFill>
                        </a:rPr>
                        <a:t>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64" name="Google Shape;1064;p33"/>
          <p:cNvSpPr/>
          <p:nvPr/>
        </p:nvSpPr>
        <p:spPr>
          <a:xfrm>
            <a:off x="5755500" y="3904025"/>
            <a:ext cx="2182500" cy="457200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1,9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190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33"/>
          <p:cNvSpPr/>
          <p:nvPr/>
        </p:nvSpPr>
        <p:spPr>
          <a:xfrm>
            <a:off x="2105814" y="2992758"/>
            <a:ext cx="1737762" cy="646386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1,9 </a:t>
            </a: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……….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0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6" name="Google Shape;1066;p33"/>
          <p:cNvSpPr/>
          <p:nvPr/>
        </p:nvSpPr>
        <p:spPr>
          <a:xfrm>
            <a:off x="4202908" y="1641681"/>
            <a:ext cx="4866600" cy="2758800"/>
          </a:xfrm>
          <a:prstGeom prst="roundRect">
            <a:avLst>
              <a:gd fmla="val 2007" name="adj"/>
            </a:avLst>
          </a:prstGeom>
          <a:noFill/>
          <a:ln cap="flat" cmpd="sng" w="12700">
            <a:solidFill>
              <a:srgbClr val="A8D08C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33"/>
          <p:cNvSpPr/>
          <p:nvPr/>
        </p:nvSpPr>
        <p:spPr>
          <a:xfrm>
            <a:off x="301630" y="2467808"/>
            <a:ext cx="3093288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    1,9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3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34"/>
          <p:cNvSpPr txBox="1"/>
          <p:nvPr>
            <p:ph idx="4294967295" type="title"/>
          </p:nvPr>
        </p:nvSpPr>
        <p:spPr>
          <a:xfrm>
            <a:off x="452417" y="5623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quelle est l’étape suivante? </a:t>
            </a:r>
            <a:endParaRPr/>
          </a:p>
        </p:txBody>
      </p:sp>
      <p:sp>
        <p:nvSpPr>
          <p:cNvPr id="1074" name="Google Shape;1074;p34"/>
          <p:cNvSpPr txBox="1"/>
          <p:nvPr>
            <p:ph idx="4294967295" type="body"/>
          </p:nvPr>
        </p:nvSpPr>
        <p:spPr>
          <a:xfrm>
            <a:off x="424516" y="35321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en justifiant, puis demander l’avis du reste de la classe. </a:t>
            </a:r>
            <a:endParaRPr/>
          </a:p>
        </p:txBody>
      </p:sp>
      <p:sp>
        <p:nvSpPr>
          <p:cNvPr id="1075" name="Google Shape;1075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076" name="Google Shape;107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77" name="Google Shape;1077;p3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8" name="Google Shape;1078;p34"/>
          <p:cNvSpPr/>
          <p:nvPr/>
        </p:nvSpPr>
        <p:spPr>
          <a:xfrm>
            <a:off x="5343040" y="2029039"/>
            <a:ext cx="891153" cy="398870"/>
          </a:xfrm>
          <a:prstGeom prst="ellipse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34"/>
          <p:cNvSpPr/>
          <p:nvPr/>
        </p:nvSpPr>
        <p:spPr>
          <a:xfrm rot="10800000">
            <a:off x="5656880" y="2579446"/>
            <a:ext cx="263471" cy="286772"/>
          </a:xfrm>
          <a:prstGeom prst="up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363"/>
              </a:gs>
              <a:gs pos="50000">
                <a:srgbClr val="A2BD91"/>
              </a:gs>
              <a:gs pos="100000">
                <a:srgbClr val="C3E3AE"/>
              </a:gs>
            </a:gsLst>
            <a:lin ang="5400000" scaled="0"/>
          </a:gradFill>
          <a:ln cap="flat" cmpd="sng" w="12700">
            <a:solidFill>
              <a:srgbClr val="C4E0B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34"/>
          <p:cNvSpPr/>
          <p:nvPr/>
        </p:nvSpPr>
        <p:spPr>
          <a:xfrm>
            <a:off x="4789221" y="2949749"/>
            <a:ext cx="2046900" cy="510900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1,9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190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34"/>
          <p:cNvSpPr/>
          <p:nvPr/>
        </p:nvSpPr>
        <p:spPr>
          <a:xfrm>
            <a:off x="3168028" y="1982773"/>
            <a:ext cx="3093288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    1,9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3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35"/>
          <p:cNvSpPr txBox="1"/>
          <p:nvPr>
            <p:ph idx="4294967295" type="title"/>
          </p:nvPr>
        </p:nvSpPr>
        <p:spPr>
          <a:xfrm>
            <a:off x="472698" y="56236"/>
            <a:ext cx="8547315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Effectivement, on compare les deux capacités exprimées en même unités, puis on déduit leurs comparaisons en unités différentes. </a:t>
            </a:r>
            <a:endParaRPr/>
          </a:p>
        </p:txBody>
      </p:sp>
      <p:sp>
        <p:nvSpPr>
          <p:cNvPr id="1088" name="Google Shape;1088;p35"/>
          <p:cNvSpPr txBox="1"/>
          <p:nvPr>
            <p:ph idx="4294967295" type="body"/>
          </p:nvPr>
        </p:nvSpPr>
        <p:spPr>
          <a:xfrm>
            <a:off x="455516" y="392772"/>
            <a:ext cx="8162220" cy="26071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davantage si nécessaire en rappelant les étapes. </a:t>
            </a:r>
            <a:endParaRPr/>
          </a:p>
        </p:txBody>
      </p:sp>
      <p:sp>
        <p:nvSpPr>
          <p:cNvPr id="1089" name="Google Shape;1089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0" name="Google Shape;1090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091" name="Google Shape;1091;p3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35"/>
          <p:cNvSpPr/>
          <p:nvPr/>
        </p:nvSpPr>
        <p:spPr>
          <a:xfrm>
            <a:off x="3265913" y="2428325"/>
            <a:ext cx="1257419" cy="510778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3" name="Google Shape;1093;p35"/>
          <p:cNvSpPr/>
          <p:nvPr/>
        </p:nvSpPr>
        <p:spPr>
          <a:xfrm>
            <a:off x="5245274" y="2428325"/>
            <a:ext cx="1054021" cy="510778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190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35"/>
          <p:cNvSpPr/>
          <p:nvPr/>
        </p:nvSpPr>
        <p:spPr>
          <a:xfrm>
            <a:off x="4728079" y="2437255"/>
            <a:ext cx="374571" cy="492919"/>
          </a:xfrm>
          <a:prstGeom prst="roundRect">
            <a:avLst>
              <a:gd fmla="val 16667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/>
          </a:p>
        </p:txBody>
      </p:sp>
      <p:sp>
        <p:nvSpPr>
          <p:cNvPr id="1095" name="Google Shape;1095;p35"/>
          <p:cNvSpPr/>
          <p:nvPr/>
        </p:nvSpPr>
        <p:spPr>
          <a:xfrm>
            <a:off x="3186735" y="1571865"/>
            <a:ext cx="3093288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    1,9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096" name="Google Shape;1096;p35"/>
          <p:cNvSpPr/>
          <p:nvPr/>
        </p:nvSpPr>
        <p:spPr>
          <a:xfrm>
            <a:off x="3199711" y="3270670"/>
            <a:ext cx="3093288" cy="51077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125,8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1,9 </a:t>
            </a: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36"/>
          <p:cNvSpPr txBox="1"/>
          <p:nvPr/>
        </p:nvSpPr>
        <p:spPr>
          <a:xfrm>
            <a:off x="656192" y="526541"/>
            <a:ext cx="7205531" cy="3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les corrections sur leurs livrets (page 102)</a:t>
            </a:r>
            <a:endParaRPr/>
          </a:p>
        </p:txBody>
      </p:sp>
      <p:sp>
        <p:nvSpPr>
          <p:cNvPr id="1102" name="Google Shape;1102;p36"/>
          <p:cNvSpPr txBox="1"/>
          <p:nvPr/>
        </p:nvSpPr>
        <p:spPr>
          <a:xfrm>
            <a:off x="643928" y="122074"/>
            <a:ext cx="7468765" cy="4274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Voici la réponse à notre tâche : </a:t>
            </a:r>
            <a:endParaRPr/>
          </a:p>
        </p:txBody>
      </p:sp>
      <p:sp>
        <p:nvSpPr>
          <p:cNvPr id="1103" name="Google Shape;1103;p36"/>
          <p:cNvSpPr/>
          <p:nvPr/>
        </p:nvSpPr>
        <p:spPr>
          <a:xfrm>
            <a:off x="49500" y="40500"/>
            <a:ext cx="9045000" cy="5103000"/>
          </a:xfrm>
          <a:prstGeom prst="rect">
            <a:avLst/>
          </a:prstGeom>
          <a:noFill/>
          <a:ln cap="flat" cmpd="sng" w="1270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4" name="Google Shape;110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307" y="407672"/>
            <a:ext cx="540000" cy="54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5" name="Google Shape;1105;p36"/>
          <p:cNvGrpSpPr/>
          <p:nvPr/>
        </p:nvGrpSpPr>
        <p:grpSpPr>
          <a:xfrm>
            <a:off x="563917" y="1717443"/>
            <a:ext cx="8056985" cy="1810806"/>
            <a:chOff x="563917" y="1717443"/>
            <a:chExt cx="8056985" cy="1810806"/>
          </a:xfrm>
        </p:grpSpPr>
        <p:pic>
          <p:nvPicPr>
            <p:cNvPr id="1106" name="Google Shape;1106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3917" y="1717443"/>
              <a:ext cx="8056985" cy="18108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7" name="Google Shape;1107;p36"/>
            <p:cNvSpPr txBox="1"/>
            <p:nvPr/>
          </p:nvSpPr>
          <p:spPr>
            <a:xfrm>
              <a:off x="7395801" y="3042445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108" name="Google Shape;1108;p36"/>
            <p:cNvSpPr txBox="1"/>
            <p:nvPr/>
          </p:nvSpPr>
          <p:spPr>
            <a:xfrm>
              <a:off x="6108812" y="3045073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109" name="Google Shape;1109;p36"/>
            <p:cNvSpPr txBox="1"/>
            <p:nvPr/>
          </p:nvSpPr>
          <p:spPr>
            <a:xfrm>
              <a:off x="6774072" y="3042445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2F5496"/>
                  </a:solidFill>
                  <a:latin typeface="Calibri"/>
                  <a:ea typeface="Calibri"/>
                  <a:cs typeface="Calibri"/>
                  <a:sym typeface="Calibri"/>
                </a:rPr>
                <a:t>9</a:t>
              </a:r>
              <a:endParaRPr/>
            </a:p>
          </p:txBody>
        </p:sp>
        <p:sp>
          <p:nvSpPr>
            <p:cNvPr id="1110" name="Google Shape;1110;p36"/>
            <p:cNvSpPr txBox="1"/>
            <p:nvPr/>
          </p:nvSpPr>
          <p:spPr>
            <a:xfrm>
              <a:off x="6078531" y="2634368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111" name="Google Shape;1111;p36"/>
            <p:cNvSpPr txBox="1"/>
            <p:nvPr/>
          </p:nvSpPr>
          <p:spPr>
            <a:xfrm>
              <a:off x="4769304" y="2634368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112" name="Google Shape;1112;p36"/>
            <p:cNvSpPr txBox="1"/>
            <p:nvPr/>
          </p:nvSpPr>
          <p:spPr>
            <a:xfrm>
              <a:off x="5399075" y="2634368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1113" name="Google Shape;1113;p36"/>
            <p:cNvSpPr txBox="1"/>
            <p:nvPr/>
          </p:nvSpPr>
          <p:spPr>
            <a:xfrm>
              <a:off x="1768160" y="3003700"/>
              <a:ext cx="3385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2E75B5"/>
                  </a:solidFill>
                  <a:latin typeface="Calibri"/>
                  <a:ea typeface="Calibri"/>
                  <a:cs typeface="Calibri"/>
                  <a:sym typeface="Calibri"/>
                </a:rPr>
                <a:t>&lt;</a:t>
              </a:r>
              <a:endParaRPr/>
            </a:p>
          </p:txBody>
        </p:sp>
        <p:sp>
          <p:nvSpPr>
            <p:cNvPr id="1114" name="Google Shape;1114;p36"/>
            <p:cNvSpPr txBox="1"/>
            <p:nvPr/>
          </p:nvSpPr>
          <p:spPr>
            <a:xfrm>
              <a:off x="1738365" y="2580780"/>
              <a:ext cx="3385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323F4F"/>
                  </a:solidFill>
                  <a:latin typeface="Calibri"/>
                  <a:ea typeface="Calibri"/>
                  <a:cs typeface="Calibri"/>
                  <a:sym typeface="Calibri"/>
                </a:rPr>
                <a:t>&lt;</a:t>
              </a: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9" name="Google Shape;1119;p37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120" name="Google Shape;1120;p3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2" name="Google Shape;1122;p37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37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37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1125" name="Google Shape;1125;p37"/>
          <p:cNvSpPr txBox="1"/>
          <p:nvPr/>
        </p:nvSpPr>
        <p:spPr>
          <a:xfrm>
            <a:off x="3799320" y="1707649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en binôme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126" name="Google Shape;112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856" y="969477"/>
            <a:ext cx="2829438" cy="2829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38"/>
          <p:cNvSpPr txBox="1"/>
          <p:nvPr/>
        </p:nvSpPr>
        <p:spPr>
          <a:xfrm>
            <a:off x="410738" y="8468"/>
            <a:ext cx="8336922" cy="5001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À présent, prenez vos livrets, page 102, et faites l’exercice Je m’entraîne en binôme individuellement. Puis, échangez et comparez vos réponses avec votre binôme. </a:t>
            </a:r>
            <a:endParaRPr b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2" name="Google Shape;113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7838" y="191348"/>
            <a:ext cx="524285" cy="524285"/>
          </a:xfrm>
          <a:prstGeom prst="rect">
            <a:avLst/>
          </a:prstGeom>
          <a:noFill/>
          <a:ln>
            <a:noFill/>
          </a:ln>
        </p:spPr>
      </p:pic>
      <p:sp>
        <p:nvSpPr>
          <p:cNvPr id="1133" name="Google Shape;1133;p38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38"/>
          <p:cNvSpPr txBox="1"/>
          <p:nvPr/>
        </p:nvSpPr>
        <p:spPr>
          <a:xfrm>
            <a:off x="396340" y="35660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5" name="Google Shape;1135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63" y="364575"/>
            <a:ext cx="288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" name="Google Shape;1136;p38"/>
          <p:cNvPicPr preferRelativeResize="0"/>
          <p:nvPr/>
        </p:nvPicPr>
        <p:blipFill rotWithShape="1">
          <a:blip r:embed="rId5">
            <a:alphaModFix/>
          </a:blip>
          <a:srcRect b="8978" l="7741" r="3187" t="26003"/>
          <a:stretch/>
        </p:blipFill>
        <p:spPr>
          <a:xfrm>
            <a:off x="738827" y="1751309"/>
            <a:ext cx="7833622" cy="18365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37" name="Google Shape;1137;p38"/>
          <p:cNvPicPr preferRelativeResize="0"/>
          <p:nvPr/>
        </p:nvPicPr>
        <p:blipFill rotWithShape="1">
          <a:blip r:embed="rId6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2" name="Google Shape;114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9890" y="3258908"/>
            <a:ext cx="7211431" cy="86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3" name="Google Shape;114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7807" y="1555338"/>
            <a:ext cx="7173326" cy="885949"/>
          </a:xfrm>
          <a:prstGeom prst="rect">
            <a:avLst/>
          </a:prstGeom>
          <a:noFill/>
          <a:ln>
            <a:noFill/>
          </a:ln>
        </p:spPr>
      </p:pic>
      <p:sp>
        <p:nvSpPr>
          <p:cNvPr id="1144" name="Google Shape;1144;p39"/>
          <p:cNvSpPr txBox="1"/>
          <p:nvPr/>
        </p:nvSpPr>
        <p:spPr>
          <a:xfrm>
            <a:off x="453864" y="72030"/>
            <a:ext cx="4625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Félicitations! Voici les réponses.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5" name="Google Shape;1145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38685" y="323319"/>
            <a:ext cx="443254" cy="443254"/>
          </a:xfrm>
          <a:prstGeom prst="rect">
            <a:avLst/>
          </a:prstGeom>
          <a:noFill/>
          <a:ln>
            <a:noFill/>
          </a:ln>
        </p:spPr>
      </p:pic>
      <p:sp>
        <p:nvSpPr>
          <p:cNvPr id="1146" name="Google Shape;1146;p39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9"/>
          <p:cNvSpPr txBox="1"/>
          <p:nvPr/>
        </p:nvSpPr>
        <p:spPr>
          <a:xfrm>
            <a:off x="498011" y="279253"/>
            <a:ext cx="8645989" cy="32520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1 élève pour répondre et anticiper les autres, puis leur demander de rédiger les réponses.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8" name="Google Shape;1148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013" y="330410"/>
            <a:ext cx="252000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9" name="Google Shape;1149;p39"/>
          <p:cNvSpPr txBox="1"/>
          <p:nvPr/>
        </p:nvSpPr>
        <p:spPr>
          <a:xfrm>
            <a:off x="2151035" y="1996454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/>
          </a:p>
        </p:txBody>
      </p:sp>
      <p:sp>
        <p:nvSpPr>
          <p:cNvPr id="1150" name="Google Shape;1150;p39"/>
          <p:cNvSpPr txBox="1"/>
          <p:nvPr/>
        </p:nvSpPr>
        <p:spPr>
          <a:xfrm>
            <a:off x="1913722" y="3608054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/>
          </a:p>
        </p:txBody>
      </p:sp>
      <p:sp>
        <p:nvSpPr>
          <p:cNvPr id="1151" name="Google Shape;1151;p39"/>
          <p:cNvSpPr txBox="1"/>
          <p:nvPr/>
        </p:nvSpPr>
        <p:spPr>
          <a:xfrm>
            <a:off x="5310107" y="2004203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152" name="Google Shape;1152;p39"/>
          <p:cNvSpPr txBox="1"/>
          <p:nvPr/>
        </p:nvSpPr>
        <p:spPr>
          <a:xfrm>
            <a:off x="5953842" y="2004203"/>
            <a:ext cx="3465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153" name="Google Shape;1153;p39"/>
          <p:cNvSpPr txBox="1"/>
          <p:nvPr/>
        </p:nvSpPr>
        <p:spPr>
          <a:xfrm>
            <a:off x="6543335" y="2004203"/>
            <a:ext cx="3465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154" name="Google Shape;1154;p39"/>
          <p:cNvSpPr txBox="1"/>
          <p:nvPr/>
        </p:nvSpPr>
        <p:spPr>
          <a:xfrm>
            <a:off x="5212938" y="3630223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155" name="Google Shape;1155;p39"/>
          <p:cNvSpPr txBox="1"/>
          <p:nvPr/>
        </p:nvSpPr>
        <p:spPr>
          <a:xfrm>
            <a:off x="5856673" y="3630223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156" name="Google Shape;1156;p39"/>
          <p:cNvSpPr txBox="1"/>
          <p:nvPr/>
        </p:nvSpPr>
        <p:spPr>
          <a:xfrm>
            <a:off x="6446166" y="3630223"/>
            <a:ext cx="3465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157" name="Google Shape;1157;p39"/>
          <p:cNvSpPr txBox="1"/>
          <p:nvPr/>
        </p:nvSpPr>
        <p:spPr>
          <a:xfrm>
            <a:off x="7146752" y="3630222"/>
            <a:ext cx="3465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158" name="Google Shape;1158;p39"/>
          <p:cNvSpPr txBox="1"/>
          <p:nvPr/>
        </p:nvSpPr>
        <p:spPr>
          <a:xfrm>
            <a:off x="7847338" y="3630221"/>
            <a:ext cx="3465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1159" name="Google Shape;1159;p39"/>
          <p:cNvSpPr/>
          <p:nvPr/>
        </p:nvSpPr>
        <p:spPr>
          <a:xfrm>
            <a:off x="5688314" y="1146309"/>
            <a:ext cx="2037919" cy="48279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160" name="Google Shape;1160;p39"/>
          <p:cNvSpPr/>
          <p:nvPr/>
        </p:nvSpPr>
        <p:spPr>
          <a:xfrm>
            <a:off x="6828378" y="2776112"/>
            <a:ext cx="2037919" cy="48279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161" name="Google Shape;1161;p39"/>
          <p:cNvSpPr/>
          <p:nvPr/>
        </p:nvSpPr>
        <p:spPr>
          <a:xfrm>
            <a:off x="968644" y="1084317"/>
            <a:ext cx="7888638" cy="1355700"/>
          </a:xfrm>
          <a:prstGeom prst="roundRect">
            <a:avLst>
              <a:gd fmla="val 2820" name="adj"/>
            </a:avLst>
          </a:prstGeom>
          <a:noFill/>
          <a:ln cap="flat" cmpd="sng" w="12700">
            <a:solidFill>
              <a:srgbClr val="7030A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39"/>
          <p:cNvSpPr/>
          <p:nvPr/>
        </p:nvSpPr>
        <p:spPr>
          <a:xfrm>
            <a:off x="977659" y="2742967"/>
            <a:ext cx="7888638" cy="1355700"/>
          </a:xfrm>
          <a:prstGeom prst="roundRect">
            <a:avLst>
              <a:gd fmla="val 2820" name="adj"/>
            </a:avLst>
          </a:prstGeom>
          <a:noFill/>
          <a:ln cap="flat" cmpd="sng" w="12700">
            <a:solidFill>
              <a:srgbClr val="7030A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163" name="Google Shape;1163;p39"/>
          <p:cNvPicPr preferRelativeResize="0"/>
          <p:nvPr/>
        </p:nvPicPr>
        <p:blipFill rotWithShape="1">
          <a:blip r:embed="rId7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4"/>
          <p:cNvGrpSpPr/>
          <p:nvPr/>
        </p:nvGrpSpPr>
        <p:grpSpPr>
          <a:xfrm>
            <a:off x="338794" y="821152"/>
            <a:ext cx="8443913" cy="4028258"/>
            <a:chOff x="2159302" y="1382561"/>
            <a:chExt cx="8127697" cy="5072667"/>
          </a:xfrm>
        </p:grpSpPr>
        <p:sp>
          <p:nvSpPr>
            <p:cNvPr id="624" name="Google Shape;624;p4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4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6" name="Google Shape;626;p4"/>
          <p:cNvSpPr/>
          <p:nvPr/>
        </p:nvSpPr>
        <p:spPr>
          <a:xfrm>
            <a:off x="1288099" y="1743424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sp>
        <p:nvSpPr>
          <p:cNvPr id="627" name="Google Shape;627;p4"/>
          <p:cNvSpPr/>
          <p:nvPr/>
        </p:nvSpPr>
        <p:spPr>
          <a:xfrm>
            <a:off x="1288099" y="2431607"/>
            <a:ext cx="5438789" cy="45127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628" name="Google Shape;628;p4"/>
          <p:cNvSpPr/>
          <p:nvPr/>
        </p:nvSpPr>
        <p:spPr>
          <a:xfrm>
            <a:off x="7976906" y="1760063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4"/>
          <p:cNvSpPr txBox="1"/>
          <p:nvPr/>
        </p:nvSpPr>
        <p:spPr>
          <a:xfrm>
            <a:off x="7049798" y="1816561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630" name="Google Shape;630;p4"/>
          <p:cNvSpPr/>
          <p:nvPr/>
        </p:nvSpPr>
        <p:spPr>
          <a:xfrm>
            <a:off x="691017" y="1112379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31" name="Google Shape;631;p4"/>
          <p:cNvSpPr/>
          <p:nvPr/>
        </p:nvSpPr>
        <p:spPr>
          <a:xfrm>
            <a:off x="691017" y="1810693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32" name="Google Shape;632;p4"/>
          <p:cNvSpPr/>
          <p:nvPr/>
        </p:nvSpPr>
        <p:spPr>
          <a:xfrm>
            <a:off x="756775" y="143956"/>
            <a:ext cx="56377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4 (Tâche 3/unité 3 )</a:t>
            </a:r>
            <a:endParaRPr/>
          </a:p>
        </p:txBody>
      </p:sp>
      <p:pic>
        <p:nvPicPr>
          <p:cNvPr id="633" name="Google Shape;63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794" y="78134"/>
            <a:ext cx="570224" cy="570224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4"/>
          <p:cNvSpPr/>
          <p:nvPr/>
        </p:nvSpPr>
        <p:spPr>
          <a:xfrm>
            <a:off x="7976906" y="2458377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4"/>
          <p:cNvSpPr txBox="1"/>
          <p:nvPr/>
        </p:nvSpPr>
        <p:spPr>
          <a:xfrm>
            <a:off x="6998703" y="2514875"/>
            <a:ext cx="7761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636" name="Google Shape;636;p4"/>
          <p:cNvSpPr/>
          <p:nvPr/>
        </p:nvSpPr>
        <p:spPr>
          <a:xfrm>
            <a:off x="1288099" y="1055242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 de la séance </a:t>
            </a:r>
            <a:endParaRPr/>
          </a:p>
        </p:txBody>
      </p:sp>
      <p:sp>
        <p:nvSpPr>
          <p:cNvPr id="637" name="Google Shape;637;p4"/>
          <p:cNvSpPr txBox="1"/>
          <p:nvPr/>
        </p:nvSpPr>
        <p:spPr>
          <a:xfrm>
            <a:off x="7049798" y="1118247"/>
            <a:ext cx="6976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/>
          </a:p>
        </p:txBody>
      </p:sp>
      <p:sp>
        <p:nvSpPr>
          <p:cNvPr id="638" name="Google Shape;638;p4"/>
          <p:cNvSpPr/>
          <p:nvPr/>
        </p:nvSpPr>
        <p:spPr>
          <a:xfrm>
            <a:off x="7976906" y="1061749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4"/>
          <p:cNvSpPr/>
          <p:nvPr/>
        </p:nvSpPr>
        <p:spPr>
          <a:xfrm>
            <a:off x="691017" y="2509006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40" name="Google Shape;640;p4"/>
          <p:cNvSpPr/>
          <p:nvPr/>
        </p:nvSpPr>
        <p:spPr>
          <a:xfrm>
            <a:off x="1288099" y="3160315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/>
          </a:p>
        </p:txBody>
      </p:sp>
      <p:sp>
        <p:nvSpPr>
          <p:cNvPr id="641" name="Google Shape;641;p4"/>
          <p:cNvSpPr/>
          <p:nvPr/>
        </p:nvSpPr>
        <p:spPr>
          <a:xfrm>
            <a:off x="7976906" y="3156691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4"/>
          <p:cNvSpPr txBox="1"/>
          <p:nvPr/>
        </p:nvSpPr>
        <p:spPr>
          <a:xfrm>
            <a:off x="7052203" y="3213189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643" name="Google Shape;643;p4"/>
          <p:cNvSpPr/>
          <p:nvPr/>
        </p:nvSpPr>
        <p:spPr>
          <a:xfrm>
            <a:off x="691017" y="3207320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644" name="Google Shape;644;p4"/>
          <p:cNvSpPr/>
          <p:nvPr/>
        </p:nvSpPr>
        <p:spPr>
          <a:xfrm>
            <a:off x="1288099" y="3848497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/>
          </a:p>
        </p:txBody>
      </p:sp>
      <p:sp>
        <p:nvSpPr>
          <p:cNvPr id="645" name="Google Shape;645;p4"/>
          <p:cNvSpPr/>
          <p:nvPr/>
        </p:nvSpPr>
        <p:spPr>
          <a:xfrm>
            <a:off x="7976906" y="3855005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4"/>
          <p:cNvSpPr txBox="1"/>
          <p:nvPr/>
        </p:nvSpPr>
        <p:spPr>
          <a:xfrm>
            <a:off x="7052203" y="3911503"/>
            <a:ext cx="691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 min</a:t>
            </a:r>
            <a:endParaRPr/>
          </a:p>
        </p:txBody>
      </p:sp>
      <p:sp>
        <p:nvSpPr>
          <p:cNvPr id="647" name="Google Shape;647;p4"/>
          <p:cNvSpPr/>
          <p:nvPr/>
        </p:nvSpPr>
        <p:spPr>
          <a:xfrm>
            <a:off x="691017" y="3905635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8" name="Google Shape;1168;p40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169" name="Google Shape;1169;p4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4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1" name="Google Shape;1171;p40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8BC145"/>
          </a:solidFill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40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40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1174" name="Google Shape;1174;p40"/>
          <p:cNvSpPr txBox="1"/>
          <p:nvPr/>
        </p:nvSpPr>
        <p:spPr>
          <a:xfrm>
            <a:off x="3838501" y="1789418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BC145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175" name="Google Shape;117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006" y="782283"/>
            <a:ext cx="3077099" cy="307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41"/>
          <p:cNvSpPr/>
          <p:nvPr/>
        </p:nvSpPr>
        <p:spPr>
          <a:xfrm>
            <a:off x="4204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4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41"/>
          <p:cNvSpPr txBox="1"/>
          <p:nvPr/>
        </p:nvSpPr>
        <p:spPr>
          <a:xfrm>
            <a:off x="441352" y="-12710"/>
            <a:ext cx="7919987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individuellement l’exercice « Je m’entraine tout seul », page 102 du livret. Si vous réussissez, passez au défi 3 à la page 104. </a:t>
            </a:r>
            <a:endParaRPr/>
          </a:p>
        </p:txBody>
      </p:sp>
      <p:sp>
        <p:nvSpPr>
          <p:cNvPr id="1183" name="Google Shape;1183;p41"/>
          <p:cNvSpPr txBox="1"/>
          <p:nvPr/>
        </p:nvSpPr>
        <p:spPr>
          <a:xfrm>
            <a:off x="446724" y="346427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B2B2B2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i="1" sz="1400">
              <a:solidFill>
                <a:srgbClr val="B2B2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4" name="Google Shape;1184;p41"/>
          <p:cNvPicPr preferRelativeResize="0"/>
          <p:nvPr/>
        </p:nvPicPr>
        <p:blipFill rotWithShape="1">
          <a:blip r:embed="rId3">
            <a:alphaModFix/>
          </a:blip>
          <a:srcRect b="7345" l="7451" r="1731" t="23892"/>
          <a:stretch/>
        </p:blipFill>
        <p:spPr>
          <a:xfrm>
            <a:off x="626393" y="1689317"/>
            <a:ext cx="8000733" cy="18830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1185" name="Google Shape;1185;p41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990" y="299509"/>
            <a:ext cx="252000" cy="2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42"/>
          <p:cNvSpPr/>
          <p:nvPr/>
        </p:nvSpPr>
        <p:spPr>
          <a:xfrm>
            <a:off x="4204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4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42"/>
          <p:cNvSpPr txBox="1"/>
          <p:nvPr/>
        </p:nvSpPr>
        <p:spPr>
          <a:xfrm>
            <a:off x="506237" y="37095"/>
            <a:ext cx="4625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Bravo! Voici les réponses.</a:t>
            </a: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194" name="Google Shape;1194;p42"/>
          <p:cNvSpPr txBox="1"/>
          <p:nvPr/>
        </p:nvSpPr>
        <p:spPr>
          <a:xfrm>
            <a:off x="535363" y="331496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1 élève pour répondre et anticiper les autres, puis leur demander de rédiger les réponses.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195" name="Google Shape;1195;p42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Google Shape;1196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13" y="330410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" name="Google Shape;1197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1610" y="3257293"/>
            <a:ext cx="7906853" cy="85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" name="Google Shape;1198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2394" y="1566457"/>
            <a:ext cx="7944959" cy="885949"/>
          </a:xfrm>
          <a:prstGeom prst="rect">
            <a:avLst/>
          </a:prstGeom>
          <a:noFill/>
          <a:ln>
            <a:noFill/>
          </a:ln>
        </p:spPr>
      </p:pic>
      <p:sp>
        <p:nvSpPr>
          <p:cNvPr id="1199" name="Google Shape;1199;p42"/>
          <p:cNvSpPr txBox="1"/>
          <p:nvPr/>
        </p:nvSpPr>
        <p:spPr>
          <a:xfrm>
            <a:off x="1507855" y="2084009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/>
          </a:p>
        </p:txBody>
      </p:sp>
      <p:sp>
        <p:nvSpPr>
          <p:cNvPr id="1200" name="Google Shape;1200;p42"/>
          <p:cNvSpPr txBox="1"/>
          <p:nvPr/>
        </p:nvSpPr>
        <p:spPr>
          <a:xfrm>
            <a:off x="5992030" y="2004203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  <p:sp>
        <p:nvSpPr>
          <p:cNvPr id="1201" name="Google Shape;1201;p42"/>
          <p:cNvSpPr txBox="1"/>
          <p:nvPr/>
        </p:nvSpPr>
        <p:spPr>
          <a:xfrm>
            <a:off x="6628015" y="2004203"/>
            <a:ext cx="3465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1202" name="Google Shape;1202;p42"/>
          <p:cNvSpPr/>
          <p:nvPr/>
        </p:nvSpPr>
        <p:spPr>
          <a:xfrm>
            <a:off x="5758055" y="1146309"/>
            <a:ext cx="2037919" cy="48279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C5F5E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203" name="Google Shape;1203;p42"/>
          <p:cNvSpPr/>
          <p:nvPr/>
        </p:nvSpPr>
        <p:spPr>
          <a:xfrm>
            <a:off x="682394" y="1092066"/>
            <a:ext cx="7888169" cy="1355700"/>
          </a:xfrm>
          <a:prstGeom prst="roundRect">
            <a:avLst>
              <a:gd fmla="val 2820" name="adj"/>
            </a:avLst>
          </a:prstGeom>
          <a:noFill/>
          <a:ln cap="flat" cmpd="sng" w="12700">
            <a:solidFill>
              <a:srgbClr val="F6C37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42"/>
          <p:cNvSpPr txBox="1"/>
          <p:nvPr/>
        </p:nvSpPr>
        <p:spPr>
          <a:xfrm>
            <a:off x="1616347" y="3654776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/>
          </a:p>
        </p:txBody>
      </p:sp>
      <p:sp>
        <p:nvSpPr>
          <p:cNvPr id="1205" name="Google Shape;1205;p42"/>
          <p:cNvSpPr txBox="1"/>
          <p:nvPr/>
        </p:nvSpPr>
        <p:spPr>
          <a:xfrm>
            <a:off x="6085023" y="3639278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206" name="Google Shape;1206;p42"/>
          <p:cNvSpPr txBox="1"/>
          <p:nvPr/>
        </p:nvSpPr>
        <p:spPr>
          <a:xfrm>
            <a:off x="6759755" y="3631529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207" name="Google Shape;1207;p42"/>
          <p:cNvSpPr/>
          <p:nvPr/>
        </p:nvSpPr>
        <p:spPr>
          <a:xfrm>
            <a:off x="5874297" y="2843376"/>
            <a:ext cx="2037919" cy="482796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C5F5E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la plus petite</a:t>
            </a:r>
            <a:endParaRPr/>
          </a:p>
        </p:txBody>
      </p:sp>
      <p:sp>
        <p:nvSpPr>
          <p:cNvPr id="1208" name="Google Shape;1208;p42"/>
          <p:cNvSpPr/>
          <p:nvPr/>
        </p:nvSpPr>
        <p:spPr>
          <a:xfrm>
            <a:off x="712922" y="2781384"/>
            <a:ext cx="7888638" cy="1355700"/>
          </a:xfrm>
          <a:prstGeom prst="roundRect">
            <a:avLst>
              <a:gd fmla="val 2820" name="adj"/>
            </a:avLst>
          </a:prstGeom>
          <a:noFill/>
          <a:ln cap="flat" cmpd="sng" w="12700">
            <a:solidFill>
              <a:srgbClr val="7030A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3" name="Google Shape;1213;p43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214" name="Google Shape;1214;p4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43"/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6" name="Google Shape;1216;p43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A98FC3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43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A98FC3"/>
          </a:solidFill>
          <a:ln cap="flat" cmpd="sng" w="254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43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219" name="Google Shape;1219;p43"/>
          <p:cNvSpPr txBox="1"/>
          <p:nvPr/>
        </p:nvSpPr>
        <p:spPr>
          <a:xfrm>
            <a:off x="3799320" y="1580396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1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descr="Image générée" id="1220" name="Google Shape;122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493" y="1062788"/>
            <a:ext cx="2888584" cy="2888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44"/>
          <p:cNvSpPr txBox="1"/>
          <p:nvPr>
            <p:ph type="title"/>
          </p:nvPr>
        </p:nvSpPr>
        <p:spPr>
          <a:xfrm>
            <a:off x="308680" y="68021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C’est la fin de la première partie de notre séance. Qui peut me rappeler ce qu'on a appris?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226" name="Google Shape;122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2935" y="261755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7" name="Google Shape;1227;p44"/>
          <p:cNvSpPr txBox="1"/>
          <p:nvPr/>
        </p:nvSpPr>
        <p:spPr>
          <a:xfrm>
            <a:off x="682594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44"/>
          <p:cNvSpPr/>
          <p:nvPr/>
        </p:nvSpPr>
        <p:spPr>
          <a:xfrm>
            <a:off x="4495803" y="2286192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44"/>
          <p:cNvSpPr txBox="1"/>
          <p:nvPr/>
        </p:nvSpPr>
        <p:spPr>
          <a:xfrm>
            <a:off x="1829513" y="2295982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Comparer des capacités ayant des unités de mesure différentes.</a:t>
            </a:r>
            <a:endParaRPr/>
          </a:p>
        </p:txBody>
      </p:sp>
      <p:pic>
        <p:nvPicPr>
          <p:cNvPr id="1230" name="Google Shape;1230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190" y="2234923"/>
            <a:ext cx="781019" cy="781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45"/>
          <p:cNvSpPr txBox="1"/>
          <p:nvPr/>
        </p:nvSpPr>
        <p:spPr>
          <a:xfrm>
            <a:off x="732980" y="91164"/>
            <a:ext cx="7946071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qui peut me rappeler comment on a fait pour réaliser cette tâche?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t/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236" name="Google Shape;1236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7437" y="340381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7" name="Google Shape;1237;p45"/>
          <p:cNvSpPr txBox="1"/>
          <p:nvPr/>
        </p:nvSpPr>
        <p:spPr>
          <a:xfrm>
            <a:off x="682594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45"/>
          <p:cNvSpPr/>
          <p:nvPr/>
        </p:nvSpPr>
        <p:spPr>
          <a:xfrm>
            <a:off x="2161746" y="3252619"/>
            <a:ext cx="520262" cy="520262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239" name="Google Shape;1239;p45"/>
          <p:cNvSpPr txBox="1"/>
          <p:nvPr/>
        </p:nvSpPr>
        <p:spPr>
          <a:xfrm>
            <a:off x="2713536" y="3268383"/>
            <a:ext cx="390260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deux capacités.</a:t>
            </a:r>
            <a:endParaRPr/>
          </a:p>
        </p:txBody>
      </p:sp>
      <p:sp>
        <p:nvSpPr>
          <p:cNvPr id="1240" name="Google Shape;1240;p45"/>
          <p:cNvSpPr/>
          <p:nvPr/>
        </p:nvSpPr>
        <p:spPr>
          <a:xfrm>
            <a:off x="2145981" y="2495874"/>
            <a:ext cx="520262" cy="520262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241" name="Google Shape;1241;p45"/>
          <p:cNvSpPr txBox="1"/>
          <p:nvPr/>
        </p:nvSpPr>
        <p:spPr>
          <a:xfrm>
            <a:off x="2697771" y="2511638"/>
            <a:ext cx="43018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en unité la plus petite.</a:t>
            </a:r>
            <a:endParaRPr/>
          </a:p>
        </p:txBody>
      </p:sp>
      <p:sp>
        <p:nvSpPr>
          <p:cNvPr id="1242" name="Google Shape;1242;p45"/>
          <p:cNvSpPr/>
          <p:nvPr/>
        </p:nvSpPr>
        <p:spPr>
          <a:xfrm>
            <a:off x="2130215" y="1739130"/>
            <a:ext cx="520262" cy="520262"/>
          </a:xfrm>
          <a:prstGeom prst="ellipse">
            <a:avLst/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243" name="Google Shape;1243;p45"/>
          <p:cNvSpPr txBox="1"/>
          <p:nvPr/>
        </p:nvSpPr>
        <p:spPr>
          <a:xfrm>
            <a:off x="2682005" y="1754894"/>
            <a:ext cx="40589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l’unité la plus petite.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8" name="Google Shape;1248;p46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249" name="Google Shape;1249;p4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4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1" name="Google Shape;1251;p46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46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46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1254" name="Google Shape;1254;p46"/>
          <p:cNvSpPr txBox="1"/>
          <p:nvPr/>
        </p:nvSpPr>
        <p:spPr>
          <a:xfrm>
            <a:off x="3860918" y="1516642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de la tâche 2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5" name="Google Shape;1255;p46"/>
          <p:cNvGrpSpPr/>
          <p:nvPr/>
        </p:nvGrpSpPr>
        <p:grpSpPr>
          <a:xfrm>
            <a:off x="216781" y="1403749"/>
            <a:ext cx="2960370" cy="2189798"/>
            <a:chOff x="2136532" y="1667303"/>
            <a:chExt cx="7127574" cy="5120358"/>
          </a:xfrm>
        </p:grpSpPr>
        <p:pic>
          <p:nvPicPr>
            <p:cNvPr id="1256" name="Google Shape;1256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7" name="Google Shape;1257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47"/>
          <p:cNvSpPr txBox="1"/>
          <p:nvPr/>
        </p:nvSpPr>
        <p:spPr>
          <a:xfrm>
            <a:off x="702265" y="357662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trois élèves pour répondre. Demander aux élèves d’écrire les unités au tableau.</a:t>
            </a:r>
            <a:endParaRPr/>
          </a:p>
        </p:txBody>
      </p:sp>
      <p:sp>
        <p:nvSpPr>
          <p:cNvPr id="1263" name="Google Shape;1263;p47"/>
          <p:cNvSpPr txBox="1"/>
          <p:nvPr/>
        </p:nvSpPr>
        <p:spPr>
          <a:xfrm>
            <a:off x="686765" y="109508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Pour commencer, je vous propose deux boites en bois: </a:t>
            </a:r>
            <a:endParaRPr/>
          </a:p>
        </p:txBody>
      </p:sp>
      <p:pic>
        <p:nvPicPr>
          <p:cNvPr descr="Lever la main - Icônes mains et gestes gratuites" id="1264" name="Google Shape;1264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47"/>
          <p:cNvSpPr/>
          <p:nvPr/>
        </p:nvSpPr>
        <p:spPr>
          <a:xfrm>
            <a:off x="1377159" y="1132161"/>
            <a:ext cx="6300009" cy="46348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Ces deux boites occupent-ils le même espace? </a:t>
            </a:r>
            <a:endParaRPr/>
          </a:p>
        </p:txBody>
      </p:sp>
      <p:sp>
        <p:nvSpPr>
          <p:cNvPr id="1266" name="Google Shape;1266;p47"/>
          <p:cNvSpPr/>
          <p:nvPr/>
        </p:nvSpPr>
        <p:spPr>
          <a:xfrm>
            <a:off x="2030278" y="4122549"/>
            <a:ext cx="360000" cy="360000"/>
          </a:xfrm>
          <a:prstGeom prst="ellipse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267" name="Google Shape;1267;p47"/>
          <p:cNvSpPr/>
          <p:nvPr/>
        </p:nvSpPr>
        <p:spPr>
          <a:xfrm>
            <a:off x="5522992" y="4122549"/>
            <a:ext cx="360000" cy="360000"/>
          </a:xfrm>
          <a:prstGeom prst="ellipse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pic>
        <p:nvPicPr>
          <p:cNvPr descr="boite de rangement bois avec couvercle et compartiments zeller 13327 -  Kdesign" id="1268" name="Google Shape;1268;p47"/>
          <p:cNvPicPr preferRelativeResize="0"/>
          <p:nvPr/>
        </p:nvPicPr>
        <p:blipFill rotWithShape="1">
          <a:blip r:embed="rId4">
            <a:alphaModFix/>
          </a:blip>
          <a:srcRect b="18400" l="0" r="0" t="17537"/>
          <a:stretch/>
        </p:blipFill>
        <p:spPr>
          <a:xfrm>
            <a:off x="4138269" y="1826489"/>
            <a:ext cx="3489445" cy="22353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ite de rangement bois avec couvercle et compartiments zeller 13327 -  Kdesign" id="1269" name="Google Shape;1269;p47"/>
          <p:cNvPicPr preferRelativeResize="0"/>
          <p:nvPr/>
        </p:nvPicPr>
        <p:blipFill rotWithShape="1">
          <a:blip r:embed="rId4">
            <a:alphaModFix/>
          </a:blip>
          <a:srcRect b="18400" l="0" r="0" t="17537"/>
          <a:stretch/>
        </p:blipFill>
        <p:spPr>
          <a:xfrm>
            <a:off x="1415769" y="3142009"/>
            <a:ext cx="1435919" cy="919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48"/>
          <p:cNvSpPr txBox="1"/>
          <p:nvPr/>
        </p:nvSpPr>
        <p:spPr>
          <a:xfrm>
            <a:off x="702265" y="326666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d’avantages si nécessaire.</a:t>
            </a:r>
            <a:endParaRPr/>
          </a:p>
        </p:txBody>
      </p:sp>
      <p:sp>
        <p:nvSpPr>
          <p:cNvPr id="1275" name="Google Shape;1275;p48"/>
          <p:cNvSpPr txBox="1"/>
          <p:nvPr/>
        </p:nvSpPr>
        <p:spPr>
          <a:xfrm>
            <a:off x="653948" y="49885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 ! Les deux boites ont la même forme, mais la boite B occupe plus d’espace que la boite A.</a:t>
            </a:r>
            <a:endParaRPr/>
          </a:p>
        </p:txBody>
      </p:sp>
      <p:pic>
        <p:nvPicPr>
          <p:cNvPr id="1276" name="Google Shape;127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0423" y="35766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Google Shape;1277;p48"/>
          <p:cNvSpPr/>
          <p:nvPr/>
        </p:nvSpPr>
        <p:spPr>
          <a:xfrm>
            <a:off x="2316997" y="3603355"/>
            <a:ext cx="360000" cy="360000"/>
          </a:xfrm>
          <a:prstGeom prst="ellipse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278" name="Google Shape;1278;p48"/>
          <p:cNvSpPr/>
          <p:nvPr/>
        </p:nvSpPr>
        <p:spPr>
          <a:xfrm>
            <a:off x="5809711" y="3603355"/>
            <a:ext cx="360000" cy="360000"/>
          </a:xfrm>
          <a:prstGeom prst="ellipse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pic>
        <p:nvPicPr>
          <p:cNvPr descr="boite de rangement bois avec couvercle et compartiments zeller 13327 -  Kdesign" id="1279" name="Google Shape;1279;p48"/>
          <p:cNvPicPr preferRelativeResize="0"/>
          <p:nvPr/>
        </p:nvPicPr>
        <p:blipFill rotWithShape="1">
          <a:blip r:embed="rId4">
            <a:alphaModFix/>
          </a:blip>
          <a:srcRect b="18400" l="0" r="0" t="17537"/>
          <a:stretch/>
        </p:blipFill>
        <p:spPr>
          <a:xfrm>
            <a:off x="4424988" y="1307295"/>
            <a:ext cx="3489445" cy="22353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ite de rangement bois avec couvercle et compartiments zeller 13327 -  Kdesign" id="1280" name="Google Shape;1280;p48"/>
          <p:cNvPicPr preferRelativeResize="0"/>
          <p:nvPr/>
        </p:nvPicPr>
        <p:blipFill rotWithShape="1">
          <a:blip r:embed="rId4">
            <a:alphaModFix/>
          </a:blip>
          <a:srcRect b="18400" l="0" r="0" t="17537"/>
          <a:stretch/>
        </p:blipFill>
        <p:spPr>
          <a:xfrm>
            <a:off x="1702488" y="2622815"/>
            <a:ext cx="1435919" cy="919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4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49"/>
          <p:cNvSpPr txBox="1"/>
          <p:nvPr/>
        </p:nvSpPr>
        <p:spPr>
          <a:xfrm>
            <a:off x="508537" y="318917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trois élèves pour répondre.</a:t>
            </a:r>
            <a:endParaRPr/>
          </a:p>
        </p:txBody>
      </p:sp>
      <p:sp>
        <p:nvSpPr>
          <p:cNvPr id="1286" name="Google Shape;1286;p49"/>
          <p:cNvSpPr txBox="1"/>
          <p:nvPr/>
        </p:nvSpPr>
        <p:spPr>
          <a:xfrm>
            <a:off x="620656" y="34387"/>
            <a:ext cx="858533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 que représente l’espace occupé par un objet? Choisir la proposition correcte:</a:t>
            </a:r>
            <a:endParaRPr/>
          </a:p>
        </p:txBody>
      </p:sp>
      <p:pic>
        <p:nvPicPr>
          <p:cNvPr descr="Lever la main - Icônes mains et gestes gratuites" id="1287" name="Google Shape;1287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1288" name="Google Shape;1288;p49"/>
          <p:cNvSpPr txBox="1"/>
          <p:nvPr/>
        </p:nvSpPr>
        <p:spPr>
          <a:xfrm>
            <a:off x="3904013" y="4607165"/>
            <a:ext cx="5066706" cy="369332"/>
          </a:xfrm>
          <a:prstGeom prst="rect">
            <a:avLst/>
          </a:prstGeom>
          <a:solidFill>
            <a:srgbClr val="D9E5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L’espace occupé un objet : فضاء محتل من طرف الشيء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p49"/>
          <p:cNvSpPr/>
          <p:nvPr/>
        </p:nvSpPr>
        <p:spPr>
          <a:xfrm>
            <a:off x="1275276" y="2168698"/>
            <a:ext cx="1469539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masse </a:t>
            </a:r>
            <a:endParaRPr/>
          </a:p>
        </p:txBody>
      </p:sp>
      <p:sp>
        <p:nvSpPr>
          <p:cNvPr id="1290" name="Google Shape;1290;p49"/>
          <p:cNvSpPr/>
          <p:nvPr/>
        </p:nvSpPr>
        <p:spPr>
          <a:xfrm>
            <a:off x="4704301" y="2168698"/>
            <a:ext cx="1757494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longueur </a:t>
            </a:r>
            <a:endParaRPr/>
          </a:p>
        </p:txBody>
      </p:sp>
      <p:sp>
        <p:nvSpPr>
          <p:cNvPr id="1291" name="Google Shape;1291;p49"/>
          <p:cNvSpPr/>
          <p:nvPr/>
        </p:nvSpPr>
        <p:spPr>
          <a:xfrm>
            <a:off x="1275276" y="2640085"/>
            <a:ext cx="1469539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الكتلة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p49"/>
          <p:cNvSpPr/>
          <p:nvPr/>
        </p:nvSpPr>
        <p:spPr>
          <a:xfrm>
            <a:off x="4704301" y="2640085"/>
            <a:ext cx="1757494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الطول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49"/>
          <p:cNvSpPr/>
          <p:nvPr/>
        </p:nvSpPr>
        <p:spPr>
          <a:xfrm>
            <a:off x="6617158" y="2162181"/>
            <a:ext cx="1757494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 capacité </a:t>
            </a:r>
            <a:endParaRPr/>
          </a:p>
        </p:txBody>
      </p:sp>
      <p:sp>
        <p:nvSpPr>
          <p:cNvPr id="1294" name="Google Shape;1294;p49"/>
          <p:cNvSpPr/>
          <p:nvPr/>
        </p:nvSpPr>
        <p:spPr>
          <a:xfrm>
            <a:off x="6617158" y="2633568"/>
            <a:ext cx="1757494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السعة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49"/>
          <p:cNvSpPr/>
          <p:nvPr/>
        </p:nvSpPr>
        <p:spPr>
          <a:xfrm>
            <a:off x="2939110" y="2168698"/>
            <a:ext cx="1570896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volume </a:t>
            </a:r>
            <a:endParaRPr/>
          </a:p>
        </p:txBody>
      </p:sp>
      <p:sp>
        <p:nvSpPr>
          <p:cNvPr id="1296" name="Google Shape;1296;p49"/>
          <p:cNvSpPr/>
          <p:nvPr/>
        </p:nvSpPr>
        <p:spPr>
          <a:xfrm>
            <a:off x="2939110" y="2640085"/>
            <a:ext cx="1570896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الحجم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3" name="Google Shape;653;p5"/>
          <p:cNvGrpSpPr/>
          <p:nvPr/>
        </p:nvGrpSpPr>
        <p:grpSpPr>
          <a:xfrm>
            <a:off x="338794" y="821152"/>
            <a:ext cx="8443913" cy="4028258"/>
            <a:chOff x="2159302" y="1382561"/>
            <a:chExt cx="8127697" cy="5072667"/>
          </a:xfrm>
        </p:grpSpPr>
        <p:sp>
          <p:nvSpPr>
            <p:cNvPr id="654" name="Google Shape;654;p5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6" name="Google Shape;656;p5"/>
          <p:cNvSpPr/>
          <p:nvPr/>
        </p:nvSpPr>
        <p:spPr>
          <a:xfrm>
            <a:off x="1288099" y="1743424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sp>
        <p:nvSpPr>
          <p:cNvPr id="657" name="Google Shape;657;p5"/>
          <p:cNvSpPr/>
          <p:nvPr/>
        </p:nvSpPr>
        <p:spPr>
          <a:xfrm>
            <a:off x="1288099" y="2431607"/>
            <a:ext cx="5438789" cy="45127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658" name="Google Shape;658;p5"/>
          <p:cNvSpPr/>
          <p:nvPr/>
        </p:nvSpPr>
        <p:spPr>
          <a:xfrm>
            <a:off x="7976906" y="1760063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5"/>
          <p:cNvSpPr txBox="1"/>
          <p:nvPr/>
        </p:nvSpPr>
        <p:spPr>
          <a:xfrm>
            <a:off x="7049798" y="1816561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660" name="Google Shape;660;p5"/>
          <p:cNvSpPr/>
          <p:nvPr/>
        </p:nvSpPr>
        <p:spPr>
          <a:xfrm>
            <a:off x="691017" y="1112379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61" name="Google Shape;661;p5"/>
          <p:cNvSpPr/>
          <p:nvPr/>
        </p:nvSpPr>
        <p:spPr>
          <a:xfrm>
            <a:off x="691017" y="1810693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62" name="Google Shape;662;p5"/>
          <p:cNvSpPr/>
          <p:nvPr/>
        </p:nvSpPr>
        <p:spPr>
          <a:xfrm>
            <a:off x="756774" y="143956"/>
            <a:ext cx="57052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4 (Tâche 1/unité 4 )</a:t>
            </a:r>
            <a:endParaRPr/>
          </a:p>
        </p:txBody>
      </p:sp>
      <p:pic>
        <p:nvPicPr>
          <p:cNvPr id="663" name="Google Shape;66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794" y="78134"/>
            <a:ext cx="570224" cy="570224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5"/>
          <p:cNvSpPr/>
          <p:nvPr/>
        </p:nvSpPr>
        <p:spPr>
          <a:xfrm>
            <a:off x="7976906" y="2458377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5"/>
          <p:cNvSpPr txBox="1"/>
          <p:nvPr/>
        </p:nvSpPr>
        <p:spPr>
          <a:xfrm>
            <a:off x="6998703" y="2514875"/>
            <a:ext cx="7761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666" name="Google Shape;666;p5"/>
          <p:cNvSpPr/>
          <p:nvPr/>
        </p:nvSpPr>
        <p:spPr>
          <a:xfrm>
            <a:off x="1288099" y="1055242"/>
            <a:ext cx="5438789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 de la séance </a:t>
            </a:r>
            <a:endParaRPr/>
          </a:p>
        </p:txBody>
      </p:sp>
      <p:sp>
        <p:nvSpPr>
          <p:cNvPr id="667" name="Google Shape;667;p5"/>
          <p:cNvSpPr txBox="1"/>
          <p:nvPr/>
        </p:nvSpPr>
        <p:spPr>
          <a:xfrm>
            <a:off x="7049799" y="1118247"/>
            <a:ext cx="6976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/>
          </a:p>
        </p:txBody>
      </p:sp>
      <p:sp>
        <p:nvSpPr>
          <p:cNvPr id="668" name="Google Shape;668;p5"/>
          <p:cNvSpPr/>
          <p:nvPr/>
        </p:nvSpPr>
        <p:spPr>
          <a:xfrm>
            <a:off x="7976906" y="1061749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5"/>
          <p:cNvSpPr/>
          <p:nvPr/>
        </p:nvSpPr>
        <p:spPr>
          <a:xfrm>
            <a:off x="691017" y="2509006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70" name="Google Shape;670;p5"/>
          <p:cNvSpPr/>
          <p:nvPr/>
        </p:nvSpPr>
        <p:spPr>
          <a:xfrm>
            <a:off x="1288099" y="3160315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/>
          </a:p>
        </p:txBody>
      </p:sp>
      <p:sp>
        <p:nvSpPr>
          <p:cNvPr id="671" name="Google Shape;671;p5"/>
          <p:cNvSpPr/>
          <p:nvPr/>
        </p:nvSpPr>
        <p:spPr>
          <a:xfrm>
            <a:off x="7976906" y="3156691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5"/>
          <p:cNvSpPr txBox="1"/>
          <p:nvPr/>
        </p:nvSpPr>
        <p:spPr>
          <a:xfrm>
            <a:off x="7052203" y="3213189"/>
            <a:ext cx="7056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673" name="Google Shape;673;p5"/>
          <p:cNvSpPr/>
          <p:nvPr/>
        </p:nvSpPr>
        <p:spPr>
          <a:xfrm>
            <a:off x="691017" y="3207320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674" name="Google Shape;674;p5"/>
          <p:cNvSpPr/>
          <p:nvPr/>
        </p:nvSpPr>
        <p:spPr>
          <a:xfrm>
            <a:off x="1288099" y="3939585"/>
            <a:ext cx="5438788" cy="410753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+ consolidation </a:t>
            </a:r>
            <a:endParaRPr/>
          </a:p>
        </p:txBody>
      </p:sp>
      <p:sp>
        <p:nvSpPr>
          <p:cNvPr id="675" name="Google Shape;675;p5"/>
          <p:cNvSpPr/>
          <p:nvPr/>
        </p:nvSpPr>
        <p:spPr>
          <a:xfrm>
            <a:off x="7976906" y="3946093"/>
            <a:ext cx="389706" cy="39773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5"/>
          <p:cNvSpPr txBox="1"/>
          <p:nvPr/>
        </p:nvSpPr>
        <p:spPr>
          <a:xfrm>
            <a:off x="7052203" y="4002591"/>
            <a:ext cx="7601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12 min</a:t>
            </a:r>
            <a:endParaRPr/>
          </a:p>
        </p:txBody>
      </p:sp>
      <p:sp>
        <p:nvSpPr>
          <p:cNvPr id="677" name="Google Shape;677;p5"/>
          <p:cNvSpPr/>
          <p:nvPr/>
        </p:nvSpPr>
        <p:spPr>
          <a:xfrm>
            <a:off x="691017" y="3996722"/>
            <a:ext cx="296480" cy="29648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0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50"/>
          <p:cNvSpPr txBox="1"/>
          <p:nvPr/>
        </p:nvSpPr>
        <p:spPr>
          <a:xfrm>
            <a:off x="741008" y="318917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Écrire le mot « volume » sur le tableau de la classe.</a:t>
            </a:r>
            <a:endParaRPr/>
          </a:p>
        </p:txBody>
      </p:sp>
      <p:sp>
        <p:nvSpPr>
          <p:cNvPr id="1302" name="Google Shape;1302;p50"/>
          <p:cNvSpPr txBox="1"/>
          <p:nvPr/>
        </p:nvSpPr>
        <p:spPr>
          <a:xfrm>
            <a:off x="751338" y="30996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Exactement, l’espace occupé par un objet représente le volume de l’objet:</a:t>
            </a:r>
            <a:endParaRPr/>
          </a:p>
        </p:txBody>
      </p:sp>
      <p:pic>
        <p:nvPicPr>
          <p:cNvPr id="1303" name="Google Shape;130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230778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4" name="Google Shape;1304;p50"/>
          <p:cNvSpPr/>
          <p:nvPr/>
        </p:nvSpPr>
        <p:spPr>
          <a:xfrm>
            <a:off x="1159039" y="2578267"/>
            <a:ext cx="1469539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La masse </a:t>
            </a:r>
            <a:endParaRPr/>
          </a:p>
        </p:txBody>
      </p:sp>
      <p:sp>
        <p:nvSpPr>
          <p:cNvPr id="1305" name="Google Shape;1305;p50"/>
          <p:cNvSpPr/>
          <p:nvPr/>
        </p:nvSpPr>
        <p:spPr>
          <a:xfrm>
            <a:off x="4588064" y="2578267"/>
            <a:ext cx="1757494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La longueur </a:t>
            </a:r>
            <a:endParaRPr/>
          </a:p>
        </p:txBody>
      </p:sp>
      <p:sp>
        <p:nvSpPr>
          <p:cNvPr id="1306" name="Google Shape;1306;p50"/>
          <p:cNvSpPr/>
          <p:nvPr/>
        </p:nvSpPr>
        <p:spPr>
          <a:xfrm>
            <a:off x="1159039" y="3049654"/>
            <a:ext cx="1469539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الكتلة</a:t>
            </a:r>
            <a:endParaRPr b="1" sz="24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7" name="Google Shape;1307;p50"/>
          <p:cNvSpPr/>
          <p:nvPr/>
        </p:nvSpPr>
        <p:spPr>
          <a:xfrm>
            <a:off x="4588064" y="3049654"/>
            <a:ext cx="1757494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الطول</a:t>
            </a:r>
            <a:endParaRPr b="1" sz="24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50"/>
          <p:cNvSpPr/>
          <p:nvPr/>
        </p:nvSpPr>
        <p:spPr>
          <a:xfrm>
            <a:off x="6500921" y="2571750"/>
            <a:ext cx="1757494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La  capacité </a:t>
            </a:r>
            <a:endParaRPr/>
          </a:p>
        </p:txBody>
      </p:sp>
      <p:sp>
        <p:nvSpPr>
          <p:cNvPr id="1309" name="Google Shape;1309;p50"/>
          <p:cNvSpPr/>
          <p:nvPr/>
        </p:nvSpPr>
        <p:spPr>
          <a:xfrm>
            <a:off x="6500921" y="3043137"/>
            <a:ext cx="1757494" cy="431593"/>
          </a:xfrm>
          <a:prstGeom prst="roundRect">
            <a:avLst>
              <a:gd fmla="val 16667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السعة</a:t>
            </a:r>
            <a:endParaRPr b="1" sz="24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50"/>
          <p:cNvSpPr/>
          <p:nvPr/>
        </p:nvSpPr>
        <p:spPr>
          <a:xfrm>
            <a:off x="2822873" y="2578267"/>
            <a:ext cx="1570896" cy="431593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volume </a:t>
            </a:r>
            <a:endParaRPr/>
          </a:p>
        </p:txBody>
      </p:sp>
      <p:sp>
        <p:nvSpPr>
          <p:cNvPr id="1311" name="Google Shape;1311;p50"/>
          <p:cNvSpPr/>
          <p:nvPr/>
        </p:nvSpPr>
        <p:spPr>
          <a:xfrm>
            <a:off x="2822873" y="3049654"/>
            <a:ext cx="1570896" cy="431593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الحجم 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51"/>
          <p:cNvSpPr txBox="1"/>
          <p:nvPr/>
        </p:nvSpPr>
        <p:spPr>
          <a:xfrm>
            <a:off x="508537" y="318917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trois élèves pour répondre.</a:t>
            </a:r>
            <a:endParaRPr/>
          </a:p>
        </p:txBody>
      </p:sp>
      <p:sp>
        <p:nvSpPr>
          <p:cNvPr id="1317" name="Google Shape;1317;p51"/>
          <p:cNvSpPr txBox="1"/>
          <p:nvPr/>
        </p:nvSpPr>
        <p:spPr>
          <a:xfrm>
            <a:off x="620656" y="34387"/>
            <a:ext cx="858533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les champions, quelle est l’unité principale pour exprimer un volume? Choisir la réponse correcte:</a:t>
            </a:r>
            <a:endParaRPr/>
          </a:p>
        </p:txBody>
      </p:sp>
      <p:pic>
        <p:nvPicPr>
          <p:cNvPr descr="Lever la main - Icônes mains et gestes gratuites" id="1318" name="Google Shape;1318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1319" name="Google Shape;1319;p51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77152" y="274805"/>
            <a:ext cx="375325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51"/>
          <p:cNvSpPr/>
          <p:nvPr/>
        </p:nvSpPr>
        <p:spPr>
          <a:xfrm>
            <a:off x="1433593" y="2391750"/>
            <a:ext cx="360000" cy="360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321" name="Google Shape;1321;p51"/>
          <p:cNvSpPr/>
          <p:nvPr/>
        </p:nvSpPr>
        <p:spPr>
          <a:xfrm>
            <a:off x="1793593" y="2391750"/>
            <a:ext cx="771376" cy="360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22" name="Google Shape;1322;p51"/>
          <p:cNvSpPr/>
          <p:nvPr/>
        </p:nvSpPr>
        <p:spPr>
          <a:xfrm>
            <a:off x="5184185" y="2391750"/>
            <a:ext cx="360000" cy="360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323" name="Google Shape;1323;p51"/>
          <p:cNvSpPr/>
          <p:nvPr/>
        </p:nvSpPr>
        <p:spPr>
          <a:xfrm>
            <a:off x="5544185" y="2391750"/>
            <a:ext cx="771376" cy="360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24" name="Google Shape;1324;p51"/>
          <p:cNvSpPr/>
          <p:nvPr/>
        </p:nvSpPr>
        <p:spPr>
          <a:xfrm>
            <a:off x="3415415" y="2391750"/>
            <a:ext cx="360000" cy="360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325" name="Google Shape;1325;p51"/>
          <p:cNvSpPr/>
          <p:nvPr/>
        </p:nvSpPr>
        <p:spPr>
          <a:xfrm>
            <a:off x="3775415" y="2391750"/>
            <a:ext cx="771376" cy="360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51"/>
          <p:cNvSpPr/>
          <p:nvPr/>
        </p:nvSpPr>
        <p:spPr>
          <a:xfrm>
            <a:off x="6901913" y="2391750"/>
            <a:ext cx="360000" cy="360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1327" name="Google Shape;1327;p51"/>
          <p:cNvSpPr/>
          <p:nvPr/>
        </p:nvSpPr>
        <p:spPr>
          <a:xfrm>
            <a:off x="7261913" y="2391750"/>
            <a:ext cx="771376" cy="360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km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52"/>
          <p:cNvSpPr txBox="1"/>
          <p:nvPr/>
        </p:nvSpPr>
        <p:spPr>
          <a:xfrm>
            <a:off x="640270" y="318917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la différence entre volume et capacité.</a:t>
            </a:r>
            <a:endParaRPr/>
          </a:p>
        </p:txBody>
      </p:sp>
      <p:sp>
        <p:nvSpPr>
          <p:cNvPr id="1333" name="Google Shape;1333;p52"/>
          <p:cNvSpPr txBox="1"/>
          <p:nvPr/>
        </p:nvSpPr>
        <p:spPr>
          <a:xfrm>
            <a:off x="611854" y="69741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Exactement! L’unité principale du volume est le 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donc le choix C</a:t>
            </a:r>
            <a:endParaRPr/>
          </a:p>
        </p:txBody>
      </p:sp>
      <p:pic>
        <p:nvPicPr>
          <p:cNvPr id="1334" name="Google Shape;1334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230778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5" name="Google Shape;1335;p52"/>
          <p:cNvSpPr/>
          <p:nvPr/>
        </p:nvSpPr>
        <p:spPr>
          <a:xfrm>
            <a:off x="1433593" y="2391750"/>
            <a:ext cx="360000" cy="360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D9E5F8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336" name="Google Shape;1336;p52"/>
          <p:cNvSpPr/>
          <p:nvPr/>
        </p:nvSpPr>
        <p:spPr>
          <a:xfrm>
            <a:off x="1793593" y="2391750"/>
            <a:ext cx="771376" cy="360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aseline="30000" lang="fr-FR" sz="24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37" name="Google Shape;1337;p52"/>
          <p:cNvSpPr/>
          <p:nvPr/>
        </p:nvSpPr>
        <p:spPr>
          <a:xfrm>
            <a:off x="5184185" y="2391750"/>
            <a:ext cx="360000" cy="360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338" name="Google Shape;1338;p52"/>
          <p:cNvSpPr/>
          <p:nvPr/>
        </p:nvSpPr>
        <p:spPr>
          <a:xfrm>
            <a:off x="5544185" y="2391750"/>
            <a:ext cx="771376" cy="360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39" name="Google Shape;1339;p52"/>
          <p:cNvSpPr/>
          <p:nvPr/>
        </p:nvSpPr>
        <p:spPr>
          <a:xfrm>
            <a:off x="3415415" y="2391750"/>
            <a:ext cx="360000" cy="360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D9E5F8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sp>
        <p:nvSpPr>
          <p:cNvPr id="1340" name="Google Shape;1340;p52"/>
          <p:cNvSpPr/>
          <p:nvPr/>
        </p:nvSpPr>
        <p:spPr>
          <a:xfrm>
            <a:off x="3775415" y="2391750"/>
            <a:ext cx="771376" cy="360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aseline="30000" sz="2400">
              <a:solidFill>
                <a:srgbClr val="FAE2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1" name="Google Shape;1341;p52"/>
          <p:cNvSpPr/>
          <p:nvPr/>
        </p:nvSpPr>
        <p:spPr>
          <a:xfrm>
            <a:off x="6901913" y="2391750"/>
            <a:ext cx="360000" cy="360000"/>
          </a:xfrm>
          <a:prstGeom prst="ellipse">
            <a:avLst/>
          </a:prstGeom>
          <a:solidFill>
            <a:srgbClr val="D9E5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D9E5F8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/>
          </a:p>
        </p:txBody>
      </p:sp>
      <p:sp>
        <p:nvSpPr>
          <p:cNvPr id="1342" name="Google Shape;1342;p52"/>
          <p:cNvSpPr/>
          <p:nvPr/>
        </p:nvSpPr>
        <p:spPr>
          <a:xfrm>
            <a:off x="7261913" y="2391750"/>
            <a:ext cx="771376" cy="360000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AE2D5"/>
                </a:solidFill>
                <a:latin typeface="Calibri"/>
                <a:ea typeface="Calibri"/>
                <a:cs typeface="Calibri"/>
                <a:sym typeface="Calibri"/>
              </a:rPr>
              <a:t>km</a:t>
            </a:r>
            <a:endParaRPr baseline="30000" sz="2400">
              <a:solidFill>
                <a:srgbClr val="FAE2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53"/>
          <p:cNvSpPr txBox="1"/>
          <p:nvPr/>
        </p:nvSpPr>
        <p:spPr>
          <a:xfrm>
            <a:off x="508537" y="318917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trois élèves pour répondre.</a:t>
            </a:r>
            <a:endParaRPr/>
          </a:p>
        </p:txBody>
      </p:sp>
      <p:sp>
        <p:nvSpPr>
          <p:cNvPr id="1348" name="Google Shape;1348;p53"/>
          <p:cNvSpPr txBox="1"/>
          <p:nvPr/>
        </p:nvSpPr>
        <p:spPr>
          <a:xfrm>
            <a:off x="620656" y="34387"/>
            <a:ext cx="858533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 maintenant, quelles sont les autres unités usuelles de volume que l’on utilise ?</a:t>
            </a:r>
            <a:endParaRPr/>
          </a:p>
        </p:txBody>
      </p:sp>
      <p:pic>
        <p:nvPicPr>
          <p:cNvPr descr="Lever la main - Icônes mains et gestes gratuites" id="1349" name="Google Shape;1349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96604" y="1650365"/>
            <a:ext cx="1550791" cy="14328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1350" name="Google Shape;1350;p53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93471" y="266694"/>
            <a:ext cx="341205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54"/>
          <p:cNvSpPr txBox="1"/>
          <p:nvPr/>
        </p:nvSpPr>
        <p:spPr>
          <a:xfrm>
            <a:off x="611854" y="81809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Exactement, les autres unités utilisées sont : mm³, dm³, cm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356" name="Google Shape;1356;p54"/>
          <p:cNvSpPr txBox="1"/>
          <p:nvPr/>
        </p:nvSpPr>
        <p:spPr>
          <a:xfrm>
            <a:off x="611854" y="354395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Utiliser les exemples suivants pour montrer l’ordre de grandeur de chaque unité.</a:t>
            </a:r>
            <a:endParaRPr/>
          </a:p>
        </p:txBody>
      </p:sp>
      <p:pic>
        <p:nvPicPr>
          <p:cNvPr id="1357" name="Google Shape;1357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83475" y="327009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8" name="Google Shape;1358;p54"/>
          <p:cNvSpPr/>
          <p:nvPr/>
        </p:nvSpPr>
        <p:spPr>
          <a:xfrm>
            <a:off x="2455916" y="3490472"/>
            <a:ext cx="1938334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cm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59" name="Google Shape;1359;p54"/>
          <p:cNvSpPr/>
          <p:nvPr/>
        </p:nvSpPr>
        <p:spPr>
          <a:xfrm>
            <a:off x="195445" y="3468387"/>
            <a:ext cx="2005044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mm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60" name="Google Shape;1360;p54"/>
          <p:cNvSpPr/>
          <p:nvPr/>
        </p:nvSpPr>
        <p:spPr>
          <a:xfrm>
            <a:off x="203462" y="1415963"/>
            <a:ext cx="2005044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Gouttelette d’eau</a:t>
            </a:r>
            <a:endParaRPr/>
          </a:p>
        </p:txBody>
      </p:sp>
      <p:sp>
        <p:nvSpPr>
          <p:cNvPr id="1361" name="Google Shape;1361;p54"/>
          <p:cNvSpPr/>
          <p:nvPr/>
        </p:nvSpPr>
        <p:spPr>
          <a:xfrm>
            <a:off x="2459470" y="1431270"/>
            <a:ext cx="1942048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Dé </a:t>
            </a:r>
            <a:endParaRPr/>
          </a:p>
        </p:txBody>
      </p:sp>
      <p:sp>
        <p:nvSpPr>
          <p:cNvPr id="1362" name="Google Shape;1362;p54"/>
          <p:cNvSpPr/>
          <p:nvPr/>
        </p:nvSpPr>
        <p:spPr>
          <a:xfrm>
            <a:off x="4751056" y="1431270"/>
            <a:ext cx="1931429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à crayon</a:t>
            </a:r>
            <a:endParaRPr/>
          </a:p>
        </p:txBody>
      </p:sp>
      <p:sp>
        <p:nvSpPr>
          <p:cNvPr id="1363" name="Google Shape;1363;p54"/>
          <p:cNvSpPr/>
          <p:nvPr/>
        </p:nvSpPr>
        <p:spPr>
          <a:xfrm>
            <a:off x="7063053" y="1415963"/>
            <a:ext cx="1827270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Réservoir d’eau</a:t>
            </a:r>
            <a:endParaRPr/>
          </a:p>
        </p:txBody>
      </p:sp>
      <p:pic>
        <p:nvPicPr>
          <p:cNvPr id="1364" name="Google Shape;1364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4196" y="2517508"/>
            <a:ext cx="275339" cy="258482"/>
          </a:xfrm>
          <a:prstGeom prst="rect">
            <a:avLst/>
          </a:prstGeom>
          <a:noFill/>
          <a:ln cap="flat" cmpd="sng" w="9525">
            <a:solidFill>
              <a:srgbClr val="43AFE2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Dé à jouer 18 mm classiques points 1 à 6 jeux de société - accessoire de jeu" id="1365" name="Google Shape;1365;p54"/>
          <p:cNvPicPr preferRelativeResize="0"/>
          <p:nvPr/>
        </p:nvPicPr>
        <p:blipFill rotWithShape="1">
          <a:blip r:embed="rId5">
            <a:alphaModFix/>
          </a:blip>
          <a:srcRect b="12638" l="14596" r="15064" t="8486"/>
          <a:stretch/>
        </p:blipFill>
        <p:spPr>
          <a:xfrm>
            <a:off x="3301148" y="2446898"/>
            <a:ext cx="544037" cy="528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t à Crayons Carré En Bois, Porte Stylo de Bureau en Bois, Crayon Support  Organiseur, Pen Holder Storage pour Rangement DIY Peinture Artisanat  Pinceau de Maquillage École Bureau Maison (C) : Amazon.com.be:" id="1366" name="Google Shape;1366;p54"/>
          <p:cNvPicPr preferRelativeResize="0"/>
          <p:nvPr/>
        </p:nvPicPr>
        <p:blipFill rotWithShape="1">
          <a:blip r:embed="rId6">
            <a:alphaModFix/>
          </a:blip>
          <a:srcRect b="0" l="13495" r="16447" t="0"/>
          <a:stretch/>
        </p:blipFill>
        <p:spPr>
          <a:xfrm>
            <a:off x="5106623" y="2028592"/>
            <a:ext cx="1040524" cy="12229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uve de stockage 1000l ibc poche rénovée grillage translucide pour liquides  hors carburants" id="1367" name="Google Shape;1367;p5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79754" y="1909689"/>
            <a:ext cx="1910569" cy="1639614"/>
          </a:xfrm>
          <a:prstGeom prst="rect">
            <a:avLst/>
          </a:prstGeom>
          <a:noFill/>
          <a:ln>
            <a:noFill/>
          </a:ln>
        </p:spPr>
      </p:pic>
      <p:sp>
        <p:nvSpPr>
          <p:cNvPr id="1368" name="Google Shape;1368;p54"/>
          <p:cNvSpPr/>
          <p:nvPr/>
        </p:nvSpPr>
        <p:spPr>
          <a:xfrm>
            <a:off x="4717339" y="3493095"/>
            <a:ext cx="1931429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 dm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69" name="Google Shape;1369;p54"/>
          <p:cNvSpPr/>
          <p:nvPr/>
        </p:nvSpPr>
        <p:spPr>
          <a:xfrm>
            <a:off x="7063053" y="3490472"/>
            <a:ext cx="1827270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 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70" name="Google Shape;1370;p54"/>
          <p:cNvSpPr/>
          <p:nvPr/>
        </p:nvSpPr>
        <p:spPr>
          <a:xfrm>
            <a:off x="117481" y="1336280"/>
            <a:ext cx="2106522" cy="2639227"/>
          </a:xfrm>
          <a:prstGeom prst="roundRect">
            <a:avLst>
              <a:gd fmla="val 5409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1" name="Google Shape;1371;p54"/>
          <p:cNvSpPr/>
          <p:nvPr/>
        </p:nvSpPr>
        <p:spPr>
          <a:xfrm>
            <a:off x="2364938" y="1351587"/>
            <a:ext cx="2106522" cy="2639227"/>
          </a:xfrm>
          <a:prstGeom prst="roundRect">
            <a:avLst>
              <a:gd fmla="val 5409" name="adj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2" name="Google Shape;1372;p54"/>
          <p:cNvSpPr/>
          <p:nvPr/>
        </p:nvSpPr>
        <p:spPr>
          <a:xfrm>
            <a:off x="4645214" y="1351587"/>
            <a:ext cx="2082996" cy="2639227"/>
          </a:xfrm>
          <a:prstGeom prst="roundRect">
            <a:avLst>
              <a:gd fmla="val 5409" name="adj"/>
            </a:avLst>
          </a:prstGeom>
          <a:noFill/>
          <a:ln cap="flat" cmpd="sng" w="19050">
            <a:solidFill>
              <a:srgbClr val="43AFE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3" name="Google Shape;1373;p54"/>
          <p:cNvSpPr/>
          <p:nvPr/>
        </p:nvSpPr>
        <p:spPr>
          <a:xfrm>
            <a:off x="6923136" y="1351587"/>
            <a:ext cx="2025151" cy="2639227"/>
          </a:xfrm>
          <a:prstGeom prst="roundRect">
            <a:avLst>
              <a:gd fmla="val 5409" name="adj"/>
            </a:avLst>
          </a:prstGeom>
          <a:noFill/>
          <a:ln cap="flat" cmpd="sng" w="19050">
            <a:solidFill>
              <a:srgbClr val="8CD87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animé, clipart, Animation, illustration&#10;&#10;Description générée automatiquement" id="1378" name="Google Shape;1378;p55"/>
          <p:cNvPicPr preferRelativeResize="0"/>
          <p:nvPr/>
        </p:nvPicPr>
        <p:blipFill rotWithShape="1">
          <a:blip r:embed="rId3">
            <a:alphaModFix/>
          </a:blip>
          <a:srcRect b="23864" l="18242" r="18458" t="9344"/>
          <a:stretch/>
        </p:blipFill>
        <p:spPr>
          <a:xfrm>
            <a:off x="92991" y="302172"/>
            <a:ext cx="34120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379" name="Google Shape;1379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1380" name="Google Shape;1380;p55"/>
          <p:cNvSpPr txBox="1"/>
          <p:nvPr/>
        </p:nvSpPr>
        <p:spPr>
          <a:xfrm>
            <a:off x="611854" y="81809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à votre avis, les  unités suivantes, sont-elles des multiples ou des sous-multiples du 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?  </a:t>
            </a:r>
            <a:endParaRPr/>
          </a:p>
        </p:txBody>
      </p:sp>
      <p:sp>
        <p:nvSpPr>
          <p:cNvPr id="1381" name="Google Shape;1381;p55"/>
          <p:cNvSpPr txBox="1"/>
          <p:nvPr/>
        </p:nvSpPr>
        <p:spPr>
          <a:xfrm>
            <a:off x="611854" y="354395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</a:t>
            </a:r>
            <a:endParaRPr/>
          </a:p>
        </p:txBody>
      </p:sp>
      <p:sp>
        <p:nvSpPr>
          <p:cNvPr id="1382" name="Google Shape;1382;p55"/>
          <p:cNvSpPr/>
          <p:nvPr/>
        </p:nvSpPr>
        <p:spPr>
          <a:xfrm>
            <a:off x="4217256" y="2316361"/>
            <a:ext cx="842942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83" name="Google Shape;1383;p55"/>
          <p:cNvSpPr/>
          <p:nvPr/>
        </p:nvSpPr>
        <p:spPr>
          <a:xfrm>
            <a:off x="2665808" y="2304814"/>
            <a:ext cx="842942" cy="510778"/>
          </a:xfrm>
          <a:prstGeom prst="roundRect">
            <a:avLst>
              <a:gd fmla="val 16667" name="adj"/>
            </a:avLst>
          </a:prstGeom>
          <a:solidFill>
            <a:srgbClr val="BEF2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84" name="Google Shape;1384;p55"/>
          <p:cNvSpPr/>
          <p:nvPr/>
        </p:nvSpPr>
        <p:spPr>
          <a:xfrm>
            <a:off x="5741088" y="2316361"/>
            <a:ext cx="842942" cy="510778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56"/>
          <p:cNvSpPr txBox="1"/>
          <p:nvPr/>
        </p:nvSpPr>
        <p:spPr>
          <a:xfrm>
            <a:off x="611854" y="81809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bien! Le mm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le cm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et le dm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sont des sous-multiples de m³.</a:t>
            </a:r>
            <a:endParaRPr/>
          </a:p>
        </p:txBody>
      </p:sp>
      <p:pic>
        <p:nvPicPr>
          <p:cNvPr id="1390" name="Google Shape;1390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83475" y="327009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56"/>
          <p:cNvSpPr/>
          <p:nvPr/>
        </p:nvSpPr>
        <p:spPr>
          <a:xfrm>
            <a:off x="5489465" y="2895281"/>
            <a:ext cx="809564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92" name="Google Shape;1392;p56"/>
          <p:cNvSpPr/>
          <p:nvPr/>
        </p:nvSpPr>
        <p:spPr>
          <a:xfrm>
            <a:off x="4015243" y="2872738"/>
            <a:ext cx="809564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93" name="Google Shape;1393;p56"/>
          <p:cNvSpPr/>
          <p:nvPr/>
        </p:nvSpPr>
        <p:spPr>
          <a:xfrm>
            <a:off x="6987189" y="2879516"/>
            <a:ext cx="809564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94" name="Google Shape;1394;p56"/>
          <p:cNvSpPr/>
          <p:nvPr/>
        </p:nvSpPr>
        <p:spPr>
          <a:xfrm>
            <a:off x="4025907" y="1878186"/>
            <a:ext cx="809564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95" name="Google Shape;1395;p56"/>
          <p:cNvSpPr txBox="1"/>
          <p:nvPr/>
        </p:nvSpPr>
        <p:spPr>
          <a:xfrm>
            <a:off x="799935" y="1895411"/>
            <a:ext cx="2315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principale:</a:t>
            </a:r>
            <a:endParaRPr/>
          </a:p>
        </p:txBody>
      </p:sp>
      <p:sp>
        <p:nvSpPr>
          <p:cNvPr id="1396" name="Google Shape;1396;p56"/>
          <p:cNvSpPr txBox="1"/>
          <p:nvPr/>
        </p:nvSpPr>
        <p:spPr>
          <a:xfrm>
            <a:off x="778912" y="2930680"/>
            <a:ext cx="26772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Sous-multiples de 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animé, clipart, Animation, illustration&#10;&#10;Description générée automatiquement" id="1401" name="Google Shape;1401;p57"/>
          <p:cNvPicPr preferRelativeResize="0"/>
          <p:nvPr/>
        </p:nvPicPr>
        <p:blipFill rotWithShape="1">
          <a:blip r:embed="rId3">
            <a:alphaModFix/>
          </a:blip>
          <a:srcRect b="23864" l="18242" r="18458" t="9344"/>
          <a:stretch/>
        </p:blipFill>
        <p:spPr>
          <a:xfrm>
            <a:off x="123987" y="302172"/>
            <a:ext cx="34120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402" name="Google Shape;1402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1403" name="Google Shape;1403;p57"/>
          <p:cNvSpPr txBox="1"/>
          <p:nvPr/>
        </p:nvSpPr>
        <p:spPr>
          <a:xfrm>
            <a:off x="611854" y="81809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 les champions! Vous vous rappelez des multiples de 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sp>
        <p:nvSpPr>
          <p:cNvPr id="1404" name="Google Shape;1404;p57"/>
          <p:cNvSpPr txBox="1"/>
          <p:nvPr/>
        </p:nvSpPr>
        <p:spPr>
          <a:xfrm>
            <a:off x="611854" y="354395"/>
            <a:ext cx="81162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</a:t>
            </a:r>
            <a:endParaRPr/>
          </a:p>
        </p:txBody>
      </p:sp>
      <p:sp>
        <p:nvSpPr>
          <p:cNvPr id="1405" name="Google Shape;1405;p57"/>
          <p:cNvSpPr txBox="1"/>
          <p:nvPr/>
        </p:nvSpPr>
        <p:spPr>
          <a:xfrm>
            <a:off x="2319331" y="2187757"/>
            <a:ext cx="44301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Quels sont les multiples  du 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58"/>
          <p:cNvSpPr txBox="1"/>
          <p:nvPr/>
        </p:nvSpPr>
        <p:spPr>
          <a:xfrm>
            <a:off x="611854" y="-11179"/>
            <a:ext cx="84081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Exactement ! Il existe aussi des unités plus grandes que le m³. On les appelle les multiples du m</a:t>
            </a:r>
            <a:r>
              <a:rPr b="1" baseline="3000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 Ce sont le dam³, le hm³ et le km³.</a:t>
            </a:r>
            <a:endParaRPr/>
          </a:p>
        </p:txBody>
      </p:sp>
      <p:pic>
        <p:nvPicPr>
          <p:cNvPr id="1411" name="Google Shape;1411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83475" y="327009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58"/>
          <p:cNvSpPr/>
          <p:nvPr/>
        </p:nvSpPr>
        <p:spPr>
          <a:xfrm>
            <a:off x="3781586" y="1921053"/>
            <a:ext cx="796980" cy="442674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13" name="Google Shape;1413;p58"/>
          <p:cNvSpPr txBox="1"/>
          <p:nvPr/>
        </p:nvSpPr>
        <p:spPr>
          <a:xfrm>
            <a:off x="1579685" y="1901707"/>
            <a:ext cx="220190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principale :</a:t>
            </a:r>
            <a:endParaRPr/>
          </a:p>
        </p:txBody>
      </p:sp>
      <p:sp>
        <p:nvSpPr>
          <p:cNvPr id="1414" name="Google Shape;1414;p58"/>
          <p:cNvSpPr/>
          <p:nvPr/>
        </p:nvSpPr>
        <p:spPr>
          <a:xfrm>
            <a:off x="5292370" y="2683359"/>
            <a:ext cx="796980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15" name="Google Shape;1415;p58"/>
          <p:cNvSpPr/>
          <p:nvPr/>
        </p:nvSpPr>
        <p:spPr>
          <a:xfrm>
            <a:off x="3818148" y="2660816"/>
            <a:ext cx="796980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16" name="Google Shape;1416;p58"/>
          <p:cNvSpPr/>
          <p:nvPr/>
        </p:nvSpPr>
        <p:spPr>
          <a:xfrm>
            <a:off x="6790094" y="2667594"/>
            <a:ext cx="796980" cy="442674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17" name="Google Shape;1417;p58"/>
          <p:cNvSpPr txBox="1"/>
          <p:nvPr/>
        </p:nvSpPr>
        <p:spPr>
          <a:xfrm>
            <a:off x="1579685" y="2718897"/>
            <a:ext cx="210116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Multiples de m</a:t>
            </a:r>
            <a:r>
              <a:rPr b="1"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59"/>
          <p:cNvSpPr txBox="1"/>
          <p:nvPr/>
        </p:nvSpPr>
        <p:spPr>
          <a:xfrm>
            <a:off x="508537" y="318917"/>
            <a:ext cx="8116270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</a:t>
            </a:r>
            <a:endParaRPr/>
          </a:p>
        </p:txBody>
      </p:sp>
      <p:sp>
        <p:nvSpPr>
          <p:cNvPr id="1423" name="Google Shape;1423;p59"/>
          <p:cNvSpPr txBox="1"/>
          <p:nvPr/>
        </p:nvSpPr>
        <p:spPr>
          <a:xfrm>
            <a:off x="542113" y="30996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Relier chaque unité de volume à la catégorie de volume qu’il exprime </a:t>
            </a:r>
            <a:endParaRPr/>
          </a:p>
        </p:txBody>
      </p:sp>
      <p:pic>
        <p:nvPicPr>
          <p:cNvPr descr="Une image contenant Dessin animé, clipart, Animation, illustration&#10;&#10;Description générée automatiquement" id="1424" name="Google Shape;1424;p59"/>
          <p:cNvPicPr preferRelativeResize="0"/>
          <p:nvPr/>
        </p:nvPicPr>
        <p:blipFill rotWithShape="1">
          <a:blip r:embed="rId3">
            <a:alphaModFix/>
          </a:blip>
          <a:srcRect b="23864" l="18242" r="18458" t="9344"/>
          <a:stretch/>
        </p:blipFill>
        <p:spPr>
          <a:xfrm>
            <a:off x="113331" y="307777"/>
            <a:ext cx="272962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425" name="Google Shape;1425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3036" y="307777"/>
            <a:ext cx="526977" cy="5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59"/>
          <p:cNvSpPr/>
          <p:nvPr/>
        </p:nvSpPr>
        <p:spPr>
          <a:xfrm>
            <a:off x="3229868" y="3035209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427" name="Google Shape;1427;p59"/>
          <p:cNvSpPr/>
          <p:nvPr/>
        </p:nvSpPr>
        <p:spPr>
          <a:xfrm>
            <a:off x="2461185" y="2973883"/>
            <a:ext cx="768683" cy="446653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28" name="Google Shape;1428;p59"/>
          <p:cNvSpPr/>
          <p:nvPr/>
        </p:nvSpPr>
        <p:spPr>
          <a:xfrm>
            <a:off x="3229868" y="2178278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429" name="Google Shape;1429;p59"/>
          <p:cNvSpPr/>
          <p:nvPr/>
        </p:nvSpPr>
        <p:spPr>
          <a:xfrm>
            <a:off x="2461185" y="2120830"/>
            <a:ext cx="768683" cy="438896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cm</a:t>
            </a:r>
            <a:r>
              <a:rPr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30" name="Google Shape;1430;p59"/>
          <p:cNvSpPr/>
          <p:nvPr/>
        </p:nvSpPr>
        <p:spPr>
          <a:xfrm>
            <a:off x="3187973" y="1387408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431" name="Google Shape;1431;p59"/>
          <p:cNvSpPr/>
          <p:nvPr/>
        </p:nvSpPr>
        <p:spPr>
          <a:xfrm>
            <a:off x="2461185" y="1329960"/>
            <a:ext cx="728422" cy="438896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32" name="Google Shape;1432;p59"/>
          <p:cNvSpPr/>
          <p:nvPr/>
        </p:nvSpPr>
        <p:spPr>
          <a:xfrm>
            <a:off x="4881787" y="2118941"/>
            <a:ext cx="2275204" cy="442674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Petits volumes</a:t>
            </a:r>
            <a:endParaRPr/>
          </a:p>
        </p:txBody>
      </p:sp>
      <p:sp>
        <p:nvSpPr>
          <p:cNvPr id="1433" name="Google Shape;1433;p59"/>
          <p:cNvSpPr/>
          <p:nvPr/>
        </p:nvSpPr>
        <p:spPr>
          <a:xfrm>
            <a:off x="4881787" y="3792998"/>
            <a:ext cx="2275204" cy="442674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Grands volumes</a:t>
            </a:r>
            <a:endParaRPr/>
          </a:p>
        </p:txBody>
      </p:sp>
      <p:sp>
        <p:nvSpPr>
          <p:cNvPr id="1434" name="Google Shape;1434;p59"/>
          <p:cNvSpPr/>
          <p:nvPr/>
        </p:nvSpPr>
        <p:spPr>
          <a:xfrm>
            <a:off x="4881787" y="2975872"/>
            <a:ext cx="2275204" cy="442674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Moyens volumes</a:t>
            </a:r>
            <a:endParaRPr/>
          </a:p>
        </p:txBody>
      </p:sp>
      <p:sp>
        <p:nvSpPr>
          <p:cNvPr id="1435" name="Google Shape;1435;p59"/>
          <p:cNvSpPr/>
          <p:nvPr/>
        </p:nvSpPr>
        <p:spPr>
          <a:xfrm>
            <a:off x="4557787" y="3035209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36" name="Google Shape;1436;p59"/>
          <p:cNvSpPr/>
          <p:nvPr/>
        </p:nvSpPr>
        <p:spPr>
          <a:xfrm>
            <a:off x="4557787" y="3852335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437" name="Google Shape;1437;p59"/>
          <p:cNvSpPr/>
          <p:nvPr/>
        </p:nvSpPr>
        <p:spPr>
          <a:xfrm>
            <a:off x="4557787" y="2178278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438" name="Google Shape;1438;p59"/>
          <p:cNvSpPr/>
          <p:nvPr/>
        </p:nvSpPr>
        <p:spPr>
          <a:xfrm>
            <a:off x="3229868" y="3852335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1439" name="Google Shape;1439;p59"/>
          <p:cNvSpPr/>
          <p:nvPr/>
        </p:nvSpPr>
        <p:spPr>
          <a:xfrm>
            <a:off x="2461185" y="3791009"/>
            <a:ext cx="768683" cy="446653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r>
              <a:rPr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40" name="Google Shape;1440;p59"/>
          <p:cNvSpPr/>
          <p:nvPr/>
        </p:nvSpPr>
        <p:spPr>
          <a:xfrm>
            <a:off x="4885014" y="1328071"/>
            <a:ext cx="2275204" cy="442674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Très petits volumes</a:t>
            </a:r>
            <a:endParaRPr/>
          </a:p>
        </p:txBody>
      </p:sp>
      <p:sp>
        <p:nvSpPr>
          <p:cNvPr id="1441" name="Google Shape;1441;p59"/>
          <p:cNvSpPr/>
          <p:nvPr/>
        </p:nvSpPr>
        <p:spPr>
          <a:xfrm>
            <a:off x="4557787" y="1387408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2" name="Google Shape;682;p6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683" name="Google Shape;683;p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5" name="Google Shape;685;p6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6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6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688" name="Google Shape;688;p6"/>
          <p:cNvSpPr txBox="1"/>
          <p:nvPr/>
        </p:nvSpPr>
        <p:spPr>
          <a:xfrm>
            <a:off x="3860918" y="1516642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de la tâche 1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600" u="none" cap="none" strike="noStrik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9" name="Google Shape;689;p6"/>
          <p:cNvGrpSpPr/>
          <p:nvPr/>
        </p:nvGrpSpPr>
        <p:grpSpPr>
          <a:xfrm>
            <a:off x="216781" y="1403749"/>
            <a:ext cx="2960370" cy="2189798"/>
            <a:chOff x="2136532" y="1667303"/>
            <a:chExt cx="7127574" cy="5120358"/>
          </a:xfrm>
        </p:grpSpPr>
        <p:pic>
          <p:nvPicPr>
            <p:cNvPr id="690" name="Google Shape;690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1" name="Google Shape;691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5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60"/>
          <p:cNvSpPr txBox="1"/>
          <p:nvPr/>
        </p:nvSpPr>
        <p:spPr>
          <a:xfrm>
            <a:off x="508537" y="318917"/>
            <a:ext cx="8116270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aux élèves que l’ordre de grandeur n’est qu’une estimation. </a:t>
            </a:r>
            <a:endParaRPr/>
          </a:p>
        </p:txBody>
      </p:sp>
      <p:sp>
        <p:nvSpPr>
          <p:cNvPr id="1447" name="Google Shape;1447;p60"/>
          <p:cNvSpPr txBox="1"/>
          <p:nvPr/>
        </p:nvSpPr>
        <p:spPr>
          <a:xfrm>
            <a:off x="542113" y="30996"/>
            <a:ext cx="8408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 les champions! Vous avez réussi.</a:t>
            </a:r>
            <a:endParaRPr/>
          </a:p>
        </p:txBody>
      </p:sp>
      <p:pic>
        <p:nvPicPr>
          <p:cNvPr id="1448" name="Google Shape;1448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1808" y="292694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9" name="Google Shape;1449;p60"/>
          <p:cNvSpPr/>
          <p:nvPr/>
        </p:nvSpPr>
        <p:spPr>
          <a:xfrm>
            <a:off x="3141209" y="3866260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450" name="Google Shape;1450;p60"/>
          <p:cNvSpPr/>
          <p:nvPr/>
        </p:nvSpPr>
        <p:spPr>
          <a:xfrm>
            <a:off x="2372526" y="3804934"/>
            <a:ext cx="768683" cy="446653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51" name="Google Shape;1451;p60"/>
          <p:cNvSpPr/>
          <p:nvPr/>
        </p:nvSpPr>
        <p:spPr>
          <a:xfrm>
            <a:off x="3166075" y="3052550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452" name="Google Shape;1452;p60"/>
          <p:cNvSpPr/>
          <p:nvPr/>
        </p:nvSpPr>
        <p:spPr>
          <a:xfrm>
            <a:off x="2397392" y="2995102"/>
            <a:ext cx="768683" cy="438896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dm</a:t>
            </a:r>
            <a:r>
              <a:rPr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53" name="Google Shape;1453;p60"/>
          <p:cNvSpPr/>
          <p:nvPr/>
        </p:nvSpPr>
        <p:spPr>
          <a:xfrm>
            <a:off x="3187973" y="1387408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454" name="Google Shape;1454;p60"/>
          <p:cNvSpPr/>
          <p:nvPr/>
        </p:nvSpPr>
        <p:spPr>
          <a:xfrm>
            <a:off x="2461185" y="1329960"/>
            <a:ext cx="728422" cy="438896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55" name="Google Shape;1455;p60"/>
          <p:cNvSpPr/>
          <p:nvPr/>
        </p:nvSpPr>
        <p:spPr>
          <a:xfrm>
            <a:off x="4881787" y="2973683"/>
            <a:ext cx="2275204" cy="442674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Petits volumes</a:t>
            </a:r>
            <a:endParaRPr/>
          </a:p>
        </p:txBody>
      </p:sp>
      <p:sp>
        <p:nvSpPr>
          <p:cNvPr id="1456" name="Google Shape;1456;p60"/>
          <p:cNvSpPr/>
          <p:nvPr/>
        </p:nvSpPr>
        <p:spPr>
          <a:xfrm>
            <a:off x="4881787" y="1328775"/>
            <a:ext cx="2275204" cy="442674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Grands volumes</a:t>
            </a:r>
            <a:endParaRPr/>
          </a:p>
        </p:txBody>
      </p:sp>
      <p:sp>
        <p:nvSpPr>
          <p:cNvPr id="1457" name="Google Shape;1457;p60"/>
          <p:cNvSpPr/>
          <p:nvPr/>
        </p:nvSpPr>
        <p:spPr>
          <a:xfrm>
            <a:off x="4881787" y="2124180"/>
            <a:ext cx="2275204" cy="442674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Moyens volumes</a:t>
            </a:r>
            <a:endParaRPr/>
          </a:p>
        </p:txBody>
      </p:sp>
      <p:sp>
        <p:nvSpPr>
          <p:cNvPr id="1458" name="Google Shape;1458;p60"/>
          <p:cNvSpPr/>
          <p:nvPr/>
        </p:nvSpPr>
        <p:spPr>
          <a:xfrm>
            <a:off x="4557787" y="3035209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59" name="Google Shape;1459;p60"/>
          <p:cNvSpPr/>
          <p:nvPr/>
        </p:nvSpPr>
        <p:spPr>
          <a:xfrm>
            <a:off x="4557787" y="3852335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460" name="Google Shape;1460;p60"/>
          <p:cNvSpPr/>
          <p:nvPr/>
        </p:nvSpPr>
        <p:spPr>
          <a:xfrm>
            <a:off x="4557787" y="2178278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461" name="Google Shape;1461;p60"/>
          <p:cNvSpPr/>
          <p:nvPr/>
        </p:nvSpPr>
        <p:spPr>
          <a:xfrm>
            <a:off x="3187973" y="2169617"/>
            <a:ext cx="324000" cy="324000"/>
          </a:xfrm>
          <a:prstGeom prst="ellipse">
            <a:avLst/>
          </a:prstGeom>
          <a:solidFill>
            <a:srgbClr val="B3E5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1462" name="Google Shape;1462;p60"/>
          <p:cNvSpPr/>
          <p:nvPr/>
        </p:nvSpPr>
        <p:spPr>
          <a:xfrm>
            <a:off x="2419290" y="2108291"/>
            <a:ext cx="768683" cy="446653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r>
              <a:rPr baseline="30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63" name="Google Shape;1463;p60"/>
          <p:cNvSpPr/>
          <p:nvPr/>
        </p:nvSpPr>
        <p:spPr>
          <a:xfrm>
            <a:off x="4881787" y="3804934"/>
            <a:ext cx="2275204" cy="442674"/>
          </a:xfrm>
          <a:prstGeom prst="roundRect">
            <a:avLst>
              <a:gd fmla="val 16667" name="adj"/>
            </a:avLst>
          </a:prstGeom>
          <a:solidFill>
            <a:srgbClr val="C0E4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Très petits volumes</a:t>
            </a:r>
            <a:endParaRPr/>
          </a:p>
        </p:txBody>
      </p:sp>
      <p:sp>
        <p:nvSpPr>
          <p:cNvPr id="1464" name="Google Shape;1464;p60"/>
          <p:cNvSpPr/>
          <p:nvPr/>
        </p:nvSpPr>
        <p:spPr>
          <a:xfrm>
            <a:off x="4557787" y="1387408"/>
            <a:ext cx="324000" cy="324000"/>
          </a:xfrm>
          <a:prstGeom prst="ellipse">
            <a:avLst/>
          </a:prstGeom>
          <a:solidFill>
            <a:srgbClr val="C0E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1465" name="Google Shape;1465;p60"/>
          <p:cNvCxnSpPr>
            <a:stCxn id="1453" idx="6"/>
            <a:endCxn id="1464" idx="2"/>
          </p:cNvCxnSpPr>
          <p:nvPr/>
        </p:nvCxnSpPr>
        <p:spPr>
          <a:xfrm>
            <a:off x="3511973" y="1549408"/>
            <a:ext cx="1045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466" name="Google Shape;1466;p60"/>
          <p:cNvCxnSpPr>
            <a:endCxn id="1459" idx="2"/>
          </p:cNvCxnSpPr>
          <p:nvPr/>
        </p:nvCxnSpPr>
        <p:spPr>
          <a:xfrm>
            <a:off x="3532987" y="2347535"/>
            <a:ext cx="1024800" cy="1666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467" name="Google Shape;1467;p60"/>
          <p:cNvCxnSpPr>
            <a:endCxn id="1460" idx="2"/>
          </p:cNvCxnSpPr>
          <p:nvPr/>
        </p:nvCxnSpPr>
        <p:spPr>
          <a:xfrm flipH="1" rot="10800000">
            <a:off x="3490087" y="2340278"/>
            <a:ext cx="1067700" cy="822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468" name="Google Shape;1468;p60"/>
          <p:cNvCxnSpPr>
            <a:endCxn id="1458" idx="2"/>
          </p:cNvCxnSpPr>
          <p:nvPr/>
        </p:nvCxnSpPr>
        <p:spPr>
          <a:xfrm flipH="1" rot="10800000">
            <a:off x="3454687" y="3197209"/>
            <a:ext cx="1103100" cy="829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2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61"/>
          <p:cNvSpPr/>
          <p:nvPr/>
        </p:nvSpPr>
        <p:spPr>
          <a:xfrm>
            <a:off x="4495803" y="2286192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p61"/>
          <p:cNvSpPr txBox="1"/>
          <p:nvPr/>
        </p:nvSpPr>
        <p:spPr>
          <a:xfrm>
            <a:off x="1798516" y="2295982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Identifier l’unité de mesure usuelle du volume, ses multiples et ses sous-multiples; 	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5" name="Google Shape;1475;p61"/>
          <p:cNvSpPr txBox="1"/>
          <p:nvPr/>
        </p:nvSpPr>
        <p:spPr>
          <a:xfrm>
            <a:off x="556474" y="328428"/>
            <a:ext cx="8076081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2 à 3 élèves de répéter la tâche. A ne pas oublier d’écrire la tâche au tableau.</a:t>
            </a:r>
            <a:endParaRPr/>
          </a:p>
        </p:txBody>
      </p:sp>
      <p:pic>
        <p:nvPicPr>
          <p:cNvPr id="1476" name="Google Shape;1476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190" y="2234923"/>
            <a:ext cx="781019" cy="78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477" name="Google Shape;1477;p61"/>
          <p:cNvSpPr txBox="1"/>
          <p:nvPr/>
        </p:nvSpPr>
        <p:spPr>
          <a:xfrm>
            <a:off x="588448" y="84118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 la fin de la deuxième partie de notre séance, vous serez capables de : </a:t>
            </a:r>
            <a:endParaRPr/>
          </a:p>
        </p:txBody>
      </p:sp>
      <p:pic>
        <p:nvPicPr>
          <p:cNvPr id="1478" name="Google Shape;1478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55551" y="249692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479" name="Google Shape;1479;p6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3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4" name="Google Shape;1484;p62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485" name="Google Shape;1485;p6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6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6C6A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7" name="Google Shape;1487;p62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F6C6AD"/>
          </a:solidFill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62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F6C6AD"/>
          </a:solidFill>
          <a:ln cap="flat" cmpd="sng" w="25400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62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F6C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1490" name="Google Shape;1490;p62"/>
          <p:cNvSpPr txBox="1"/>
          <p:nvPr/>
        </p:nvSpPr>
        <p:spPr>
          <a:xfrm>
            <a:off x="3799320" y="1707649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F6C6AD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491" name="Google Shape;1491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487" y="815474"/>
            <a:ext cx="2687484" cy="2687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5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496" name="Google Shape;1496;p63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6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63"/>
          <p:cNvSpPr txBox="1"/>
          <p:nvPr/>
        </p:nvSpPr>
        <p:spPr>
          <a:xfrm>
            <a:off x="558452" y="356462"/>
            <a:ext cx="3347121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 si nécessaire.</a:t>
            </a:r>
            <a:endParaRPr/>
          </a:p>
        </p:txBody>
      </p:sp>
      <p:pic>
        <p:nvPicPr>
          <p:cNvPr id="1500" name="Google Shape;1500;p63"/>
          <p:cNvPicPr preferRelativeResize="0"/>
          <p:nvPr/>
        </p:nvPicPr>
        <p:blipFill rotWithShape="1">
          <a:blip r:embed="rId5">
            <a:alphaModFix/>
          </a:blip>
          <a:srcRect b="5001" l="7349" r="5171" t="27925"/>
          <a:stretch/>
        </p:blipFill>
        <p:spPr>
          <a:xfrm>
            <a:off x="588448" y="1734841"/>
            <a:ext cx="7870500" cy="1673817"/>
          </a:xfrm>
          <a:prstGeom prst="rect">
            <a:avLst/>
          </a:prstGeom>
          <a:noFill/>
          <a:ln>
            <a:noFill/>
          </a:ln>
        </p:spPr>
      </p:pic>
      <p:sp>
        <p:nvSpPr>
          <p:cNvPr id="1501" name="Google Shape;1501;p63"/>
          <p:cNvSpPr txBox="1"/>
          <p:nvPr/>
        </p:nvSpPr>
        <p:spPr>
          <a:xfrm>
            <a:off x="541954" y="53122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je vous montre comment je fais pour réaliser la tâche suivante: 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506" name="Google Shape;1506;p6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7" name="Google Shape;1507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8" name="Google Shape;1508;p6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64"/>
          <p:cNvSpPr txBox="1"/>
          <p:nvPr/>
        </p:nvSpPr>
        <p:spPr>
          <a:xfrm>
            <a:off x="421628" y="79886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Je commence par classer les unités proposées en multiples, sous multiples et unité principale.</a:t>
            </a:r>
            <a:endParaRPr/>
          </a:p>
        </p:txBody>
      </p:sp>
      <p:sp>
        <p:nvSpPr>
          <p:cNvPr id="1510" name="Google Shape;1510;p64"/>
          <p:cNvSpPr txBox="1"/>
          <p:nvPr/>
        </p:nvSpPr>
        <p:spPr>
          <a:xfrm>
            <a:off x="599374" y="1226031"/>
            <a:ext cx="36238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unités proposées sont: </a:t>
            </a:r>
            <a:endParaRPr/>
          </a:p>
        </p:txBody>
      </p:sp>
      <p:sp>
        <p:nvSpPr>
          <p:cNvPr id="1511" name="Google Shape;1511;p64"/>
          <p:cNvSpPr/>
          <p:nvPr/>
        </p:nvSpPr>
        <p:spPr>
          <a:xfrm>
            <a:off x="1597136" y="2157380"/>
            <a:ext cx="585839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12" name="Google Shape;1512;p64"/>
          <p:cNvSpPr/>
          <p:nvPr/>
        </p:nvSpPr>
        <p:spPr>
          <a:xfrm>
            <a:off x="4128865" y="2159545"/>
            <a:ext cx="1068744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13" name="Google Shape;1513;p64"/>
          <p:cNvSpPr/>
          <p:nvPr/>
        </p:nvSpPr>
        <p:spPr>
          <a:xfrm>
            <a:off x="7074973" y="2143779"/>
            <a:ext cx="970505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14" name="Google Shape;1514;p64"/>
          <p:cNvSpPr txBox="1"/>
          <p:nvPr/>
        </p:nvSpPr>
        <p:spPr>
          <a:xfrm>
            <a:off x="653100" y="3163562"/>
            <a:ext cx="24454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5" name="Google Shape;1515;p64"/>
          <p:cNvSpPr txBox="1"/>
          <p:nvPr/>
        </p:nvSpPr>
        <p:spPr>
          <a:xfrm>
            <a:off x="3492537" y="3163562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6" name="Google Shape;1516;p64"/>
          <p:cNvSpPr/>
          <p:nvPr/>
        </p:nvSpPr>
        <p:spPr>
          <a:xfrm>
            <a:off x="1778977" y="2787681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8179"/>
              </a:gs>
              <a:gs pos="50000">
                <a:srgbClr val="D3BCAF"/>
              </a:gs>
              <a:gs pos="100000">
                <a:srgbClr val="FCE1D2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7" name="Google Shape;1517;p64"/>
          <p:cNvSpPr/>
          <p:nvPr/>
        </p:nvSpPr>
        <p:spPr>
          <a:xfrm>
            <a:off x="4510873" y="2786269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8179"/>
              </a:gs>
              <a:gs pos="50000">
                <a:srgbClr val="D3BCAF"/>
              </a:gs>
              <a:gs pos="100000">
                <a:srgbClr val="FCE1D2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8" name="Google Shape;1518;p64"/>
          <p:cNvSpPr/>
          <p:nvPr/>
        </p:nvSpPr>
        <p:spPr>
          <a:xfrm>
            <a:off x="7453840" y="2735863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8179"/>
              </a:gs>
              <a:gs pos="50000">
                <a:srgbClr val="D3BCAF"/>
              </a:gs>
              <a:gs pos="100000">
                <a:srgbClr val="FCE1D2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9" name="Google Shape;1519;p64"/>
          <p:cNvSpPr txBox="1"/>
          <p:nvPr/>
        </p:nvSpPr>
        <p:spPr>
          <a:xfrm>
            <a:off x="6481164" y="3163562"/>
            <a:ext cx="22068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0" name="Google Shape;1520;p64"/>
          <p:cNvSpPr/>
          <p:nvPr/>
        </p:nvSpPr>
        <p:spPr>
          <a:xfrm>
            <a:off x="761586" y="1992153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1" name="Google Shape;1521;p64"/>
          <p:cNvSpPr/>
          <p:nvPr/>
        </p:nvSpPr>
        <p:spPr>
          <a:xfrm>
            <a:off x="3493482" y="1969006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64"/>
          <p:cNvSpPr/>
          <p:nvPr/>
        </p:nvSpPr>
        <p:spPr>
          <a:xfrm>
            <a:off x="6470718" y="1981198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7" name="Google Shape;1527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8" name="Google Shape;1528;p6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529" name="Google Shape;1529;p6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0" name="Google Shape;1530;p65"/>
          <p:cNvSpPr txBox="1"/>
          <p:nvPr/>
        </p:nvSpPr>
        <p:spPr>
          <a:xfrm>
            <a:off x="491874" y="59995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Ensuite, je relie chaque unité à la catégorie des volumes qui l’expriment.</a:t>
            </a:r>
            <a:endParaRPr/>
          </a:p>
        </p:txBody>
      </p:sp>
      <p:sp>
        <p:nvSpPr>
          <p:cNvPr id="1531" name="Google Shape;1531;p65"/>
          <p:cNvSpPr txBox="1"/>
          <p:nvPr/>
        </p:nvSpPr>
        <p:spPr>
          <a:xfrm>
            <a:off x="488097" y="3692422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65"/>
          <p:cNvSpPr txBox="1"/>
          <p:nvPr/>
        </p:nvSpPr>
        <p:spPr>
          <a:xfrm>
            <a:off x="3519583" y="369242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65"/>
          <p:cNvSpPr txBox="1"/>
          <p:nvPr/>
        </p:nvSpPr>
        <p:spPr>
          <a:xfrm>
            <a:off x="6253958" y="3692422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65"/>
          <p:cNvSpPr/>
          <p:nvPr/>
        </p:nvSpPr>
        <p:spPr>
          <a:xfrm>
            <a:off x="1696681" y="3342752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05F46"/>
              </a:gs>
              <a:gs pos="50000">
                <a:srgbClr val="D18A64"/>
              </a:gs>
              <a:gs pos="100000">
                <a:srgbClr val="FAA67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65"/>
          <p:cNvSpPr/>
          <p:nvPr/>
        </p:nvSpPr>
        <p:spPr>
          <a:xfrm>
            <a:off x="4428577" y="3341340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05F46"/>
              </a:gs>
              <a:gs pos="50000">
                <a:srgbClr val="D18A64"/>
              </a:gs>
              <a:gs pos="100000">
                <a:srgbClr val="FAA67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65"/>
          <p:cNvSpPr/>
          <p:nvPr/>
        </p:nvSpPr>
        <p:spPr>
          <a:xfrm>
            <a:off x="7371544" y="3290934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05F46"/>
              </a:gs>
              <a:gs pos="50000">
                <a:srgbClr val="D18A64"/>
              </a:gs>
              <a:gs pos="100000">
                <a:srgbClr val="FAA67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65"/>
          <p:cNvSpPr/>
          <p:nvPr/>
        </p:nvSpPr>
        <p:spPr>
          <a:xfrm>
            <a:off x="1573889" y="1630441"/>
            <a:ext cx="585839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38" name="Google Shape;1538;p65"/>
          <p:cNvSpPr/>
          <p:nvPr/>
        </p:nvSpPr>
        <p:spPr>
          <a:xfrm>
            <a:off x="4105618" y="1632606"/>
            <a:ext cx="1068744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39" name="Google Shape;1539;p65"/>
          <p:cNvSpPr/>
          <p:nvPr/>
        </p:nvSpPr>
        <p:spPr>
          <a:xfrm>
            <a:off x="7051726" y="1616840"/>
            <a:ext cx="970505" cy="510778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40" name="Google Shape;1540;p65"/>
          <p:cNvSpPr txBox="1"/>
          <p:nvPr/>
        </p:nvSpPr>
        <p:spPr>
          <a:xfrm>
            <a:off x="629853" y="2636623"/>
            <a:ext cx="24454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65"/>
          <p:cNvSpPr txBox="1"/>
          <p:nvPr/>
        </p:nvSpPr>
        <p:spPr>
          <a:xfrm>
            <a:off x="3469290" y="2636623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65"/>
          <p:cNvSpPr/>
          <p:nvPr/>
        </p:nvSpPr>
        <p:spPr>
          <a:xfrm>
            <a:off x="1755730" y="2260742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8179"/>
              </a:gs>
              <a:gs pos="50000">
                <a:srgbClr val="D3BCAF"/>
              </a:gs>
              <a:gs pos="100000">
                <a:srgbClr val="FCE1D2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65"/>
          <p:cNvSpPr/>
          <p:nvPr/>
        </p:nvSpPr>
        <p:spPr>
          <a:xfrm>
            <a:off x="4487626" y="2259330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8179"/>
              </a:gs>
              <a:gs pos="50000">
                <a:srgbClr val="D3BCAF"/>
              </a:gs>
              <a:gs pos="100000">
                <a:srgbClr val="FCE1D2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p65"/>
          <p:cNvSpPr/>
          <p:nvPr/>
        </p:nvSpPr>
        <p:spPr>
          <a:xfrm>
            <a:off x="7430593" y="2208924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8179"/>
              </a:gs>
              <a:gs pos="50000">
                <a:srgbClr val="D3BCAF"/>
              </a:gs>
              <a:gs pos="100000">
                <a:srgbClr val="FCE1D2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65"/>
          <p:cNvSpPr txBox="1"/>
          <p:nvPr/>
        </p:nvSpPr>
        <p:spPr>
          <a:xfrm>
            <a:off x="6457917" y="2636623"/>
            <a:ext cx="22068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65"/>
          <p:cNvSpPr/>
          <p:nvPr/>
        </p:nvSpPr>
        <p:spPr>
          <a:xfrm>
            <a:off x="738339" y="1465214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65"/>
          <p:cNvSpPr/>
          <p:nvPr/>
        </p:nvSpPr>
        <p:spPr>
          <a:xfrm>
            <a:off x="3470235" y="1442067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65"/>
          <p:cNvSpPr/>
          <p:nvPr/>
        </p:nvSpPr>
        <p:spPr>
          <a:xfrm>
            <a:off x="6447471" y="1454259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3" name="Google Shape;1553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p6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555" name="Google Shape;1555;p66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6" name="Google Shape;1556;p66"/>
          <p:cNvSpPr txBox="1"/>
          <p:nvPr/>
        </p:nvSpPr>
        <p:spPr>
          <a:xfrm>
            <a:off x="482618" y="50711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Ensuite, j’associe à chaque récipient l’ordre de grandeur de son volume (grande, moyenne ou petite).</a:t>
            </a:r>
            <a:endParaRPr/>
          </a:p>
        </p:txBody>
      </p:sp>
      <p:sp>
        <p:nvSpPr>
          <p:cNvPr id="1557" name="Google Shape;1557;p66"/>
          <p:cNvSpPr txBox="1"/>
          <p:nvPr/>
        </p:nvSpPr>
        <p:spPr>
          <a:xfrm>
            <a:off x="1189621" y="1602424"/>
            <a:ext cx="13227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Gomme  </a:t>
            </a:r>
            <a:endParaRPr/>
          </a:p>
        </p:txBody>
      </p:sp>
      <p:sp>
        <p:nvSpPr>
          <p:cNvPr id="1558" name="Google Shape;1558;p66"/>
          <p:cNvSpPr txBox="1"/>
          <p:nvPr/>
        </p:nvSpPr>
        <p:spPr>
          <a:xfrm>
            <a:off x="1337354" y="3098559"/>
            <a:ext cx="107753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…………</a:t>
            </a:r>
            <a:endParaRPr/>
          </a:p>
        </p:txBody>
      </p:sp>
      <p:sp>
        <p:nvSpPr>
          <p:cNvPr id="1559" name="Google Shape;1559;p66"/>
          <p:cNvSpPr txBox="1"/>
          <p:nvPr/>
        </p:nvSpPr>
        <p:spPr>
          <a:xfrm>
            <a:off x="3538496" y="1623844"/>
            <a:ext cx="23830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à chaussure</a:t>
            </a:r>
            <a:endParaRPr/>
          </a:p>
        </p:txBody>
      </p:sp>
      <p:sp>
        <p:nvSpPr>
          <p:cNvPr id="1560" name="Google Shape;1560;p66"/>
          <p:cNvSpPr txBox="1"/>
          <p:nvPr/>
        </p:nvSpPr>
        <p:spPr>
          <a:xfrm>
            <a:off x="4110767" y="3059901"/>
            <a:ext cx="120738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…………</a:t>
            </a:r>
            <a:endParaRPr/>
          </a:p>
        </p:txBody>
      </p:sp>
      <p:sp>
        <p:nvSpPr>
          <p:cNvPr id="1561" name="Google Shape;1561;p66"/>
          <p:cNvSpPr txBox="1"/>
          <p:nvPr/>
        </p:nvSpPr>
        <p:spPr>
          <a:xfrm>
            <a:off x="6656236" y="1639061"/>
            <a:ext cx="19639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Salle de classe</a:t>
            </a:r>
            <a:endParaRPr/>
          </a:p>
        </p:txBody>
      </p:sp>
      <p:sp>
        <p:nvSpPr>
          <p:cNvPr id="1562" name="Google Shape;1562;p66"/>
          <p:cNvSpPr txBox="1"/>
          <p:nvPr/>
        </p:nvSpPr>
        <p:spPr>
          <a:xfrm>
            <a:off x="6905833" y="3036501"/>
            <a:ext cx="133722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 …………</a:t>
            </a:r>
            <a:endParaRPr/>
          </a:p>
        </p:txBody>
      </p:sp>
      <p:sp>
        <p:nvSpPr>
          <p:cNvPr id="1563" name="Google Shape;1563;p66"/>
          <p:cNvSpPr/>
          <p:nvPr/>
        </p:nvSpPr>
        <p:spPr>
          <a:xfrm>
            <a:off x="721181" y="1639061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4" name="Google Shape;1564;p66"/>
          <p:cNvSpPr/>
          <p:nvPr/>
        </p:nvSpPr>
        <p:spPr>
          <a:xfrm>
            <a:off x="3471700" y="1638105"/>
            <a:ext cx="2524214" cy="1869201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5" name="Google Shape;1565;p66"/>
          <p:cNvSpPr/>
          <p:nvPr/>
        </p:nvSpPr>
        <p:spPr>
          <a:xfrm>
            <a:off x="6304515" y="1637149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6" name="Google Shape;1566;p66"/>
          <p:cNvSpPr txBox="1"/>
          <p:nvPr/>
        </p:nvSpPr>
        <p:spPr>
          <a:xfrm>
            <a:off x="6181755" y="3681626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7" name="Google Shape;1567;p66"/>
          <p:cNvSpPr txBox="1"/>
          <p:nvPr/>
        </p:nvSpPr>
        <p:spPr>
          <a:xfrm>
            <a:off x="798671" y="3695133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8" name="Google Shape;1568;p66"/>
          <p:cNvSpPr txBox="1"/>
          <p:nvPr/>
        </p:nvSpPr>
        <p:spPr>
          <a:xfrm>
            <a:off x="3349217" y="3695132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9" name="Google Shape;1569;p66"/>
          <p:cNvPicPr preferRelativeResize="0"/>
          <p:nvPr/>
        </p:nvPicPr>
        <p:blipFill rotWithShape="1">
          <a:blip r:embed="rId5">
            <a:alphaModFix/>
          </a:blip>
          <a:srcRect b="15638" l="77878" r="7418" t="48982"/>
          <a:stretch/>
        </p:blipFill>
        <p:spPr>
          <a:xfrm>
            <a:off x="6786624" y="2130287"/>
            <a:ext cx="1322799" cy="88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0" name="Google Shape;1570;p66"/>
          <p:cNvPicPr preferRelativeResize="0"/>
          <p:nvPr/>
        </p:nvPicPr>
        <p:blipFill rotWithShape="1">
          <a:blip r:embed="rId5">
            <a:alphaModFix/>
          </a:blip>
          <a:srcRect b="17099" l="17456" r="69977" t="49226"/>
          <a:stretch/>
        </p:blipFill>
        <p:spPr>
          <a:xfrm>
            <a:off x="1490130" y="2293864"/>
            <a:ext cx="871641" cy="647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1" name="Google Shape;1571;p66"/>
          <p:cNvPicPr preferRelativeResize="0"/>
          <p:nvPr/>
        </p:nvPicPr>
        <p:blipFill rotWithShape="1">
          <a:blip r:embed="rId5">
            <a:alphaModFix/>
          </a:blip>
          <a:srcRect b="18498" l="48203" r="34538" t="50840"/>
          <a:stretch/>
        </p:blipFill>
        <p:spPr>
          <a:xfrm>
            <a:off x="3953634" y="2163849"/>
            <a:ext cx="1552748" cy="765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5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" name="Google Shape;1576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7" name="Google Shape;1577;p6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578" name="Google Shape;1578;p6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9" name="Google Shape;1579;p67"/>
          <p:cNvSpPr txBox="1"/>
          <p:nvPr/>
        </p:nvSpPr>
        <p:spPr>
          <a:xfrm>
            <a:off x="482618" y="50711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En fin, j’attribue à chaque volume l’unité convenable:</a:t>
            </a:r>
            <a:endParaRPr/>
          </a:p>
        </p:txBody>
      </p:sp>
      <p:sp>
        <p:nvSpPr>
          <p:cNvPr id="1580" name="Google Shape;1580;p67"/>
          <p:cNvSpPr txBox="1"/>
          <p:nvPr/>
        </p:nvSpPr>
        <p:spPr>
          <a:xfrm>
            <a:off x="1189621" y="1602424"/>
            <a:ext cx="13227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Gomme  </a:t>
            </a:r>
            <a:endParaRPr/>
          </a:p>
        </p:txBody>
      </p:sp>
      <p:sp>
        <p:nvSpPr>
          <p:cNvPr id="1581" name="Google Shape;1581;p67"/>
          <p:cNvSpPr txBox="1"/>
          <p:nvPr/>
        </p:nvSpPr>
        <p:spPr>
          <a:xfrm>
            <a:off x="1337354" y="3098559"/>
            <a:ext cx="77296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82" name="Google Shape;1582;p67"/>
          <p:cNvSpPr txBox="1"/>
          <p:nvPr/>
        </p:nvSpPr>
        <p:spPr>
          <a:xfrm>
            <a:off x="3538496" y="1623844"/>
            <a:ext cx="23830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à chaussure</a:t>
            </a:r>
            <a:endParaRPr/>
          </a:p>
        </p:txBody>
      </p:sp>
      <p:sp>
        <p:nvSpPr>
          <p:cNvPr id="1583" name="Google Shape;1583;p67"/>
          <p:cNvSpPr txBox="1"/>
          <p:nvPr/>
        </p:nvSpPr>
        <p:spPr>
          <a:xfrm>
            <a:off x="4110767" y="3059901"/>
            <a:ext cx="92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84" name="Google Shape;1584;p67"/>
          <p:cNvSpPr txBox="1"/>
          <p:nvPr/>
        </p:nvSpPr>
        <p:spPr>
          <a:xfrm>
            <a:off x="6656236" y="1639061"/>
            <a:ext cx="19639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Salle de classe</a:t>
            </a:r>
            <a:endParaRPr/>
          </a:p>
        </p:txBody>
      </p:sp>
      <p:sp>
        <p:nvSpPr>
          <p:cNvPr id="1585" name="Google Shape;1585;p67"/>
          <p:cNvSpPr txBox="1"/>
          <p:nvPr/>
        </p:nvSpPr>
        <p:spPr>
          <a:xfrm>
            <a:off x="6905833" y="3036501"/>
            <a:ext cx="9236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 </a:t>
            </a:r>
            <a:r>
              <a:rPr b="1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0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86" name="Google Shape;1586;p67"/>
          <p:cNvSpPr/>
          <p:nvPr/>
        </p:nvSpPr>
        <p:spPr>
          <a:xfrm>
            <a:off x="721181" y="1639061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67"/>
          <p:cNvSpPr/>
          <p:nvPr/>
        </p:nvSpPr>
        <p:spPr>
          <a:xfrm>
            <a:off x="3471700" y="1638105"/>
            <a:ext cx="2524214" cy="1869201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8" name="Google Shape;1588;p67"/>
          <p:cNvSpPr/>
          <p:nvPr/>
        </p:nvSpPr>
        <p:spPr>
          <a:xfrm>
            <a:off x="6304515" y="1637149"/>
            <a:ext cx="2287019" cy="1869201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67"/>
          <p:cNvSpPr txBox="1"/>
          <p:nvPr/>
        </p:nvSpPr>
        <p:spPr>
          <a:xfrm>
            <a:off x="6181755" y="3681626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p67"/>
          <p:cNvSpPr txBox="1"/>
          <p:nvPr/>
        </p:nvSpPr>
        <p:spPr>
          <a:xfrm>
            <a:off x="798671" y="3695133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67"/>
          <p:cNvSpPr txBox="1"/>
          <p:nvPr/>
        </p:nvSpPr>
        <p:spPr>
          <a:xfrm>
            <a:off x="3349217" y="3695132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2" name="Google Shape;1592;p67"/>
          <p:cNvPicPr preferRelativeResize="0"/>
          <p:nvPr/>
        </p:nvPicPr>
        <p:blipFill rotWithShape="1">
          <a:blip r:embed="rId5">
            <a:alphaModFix/>
          </a:blip>
          <a:srcRect b="15638" l="77878" r="7418" t="48982"/>
          <a:stretch/>
        </p:blipFill>
        <p:spPr>
          <a:xfrm>
            <a:off x="6786624" y="2130287"/>
            <a:ext cx="1322799" cy="88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3" name="Google Shape;1593;p67"/>
          <p:cNvPicPr preferRelativeResize="0"/>
          <p:nvPr/>
        </p:nvPicPr>
        <p:blipFill rotWithShape="1">
          <a:blip r:embed="rId5">
            <a:alphaModFix/>
          </a:blip>
          <a:srcRect b="17099" l="17456" r="69977" t="49226"/>
          <a:stretch/>
        </p:blipFill>
        <p:spPr>
          <a:xfrm>
            <a:off x="1490130" y="2293864"/>
            <a:ext cx="871641" cy="647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4" name="Google Shape;1594;p67"/>
          <p:cNvPicPr preferRelativeResize="0"/>
          <p:nvPr/>
        </p:nvPicPr>
        <p:blipFill rotWithShape="1">
          <a:blip r:embed="rId5">
            <a:alphaModFix/>
          </a:blip>
          <a:srcRect b="18498" l="48203" r="34538" t="50840"/>
          <a:stretch/>
        </p:blipFill>
        <p:spPr>
          <a:xfrm>
            <a:off x="3953634" y="2163849"/>
            <a:ext cx="1552748" cy="765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9" name="Google Shape;1599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5623" y="5999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0" name="Google Shape;1600;p6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68"/>
          <p:cNvSpPr txBox="1"/>
          <p:nvPr/>
        </p:nvSpPr>
        <p:spPr>
          <a:xfrm>
            <a:off x="588448" y="53122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Donc la réponse à la tâche est la suivante:</a:t>
            </a:r>
            <a:endParaRPr b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602" name="Google Shape;1602;p68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3" name="Google Shape;1603;p68"/>
          <p:cNvPicPr preferRelativeResize="0"/>
          <p:nvPr/>
        </p:nvPicPr>
        <p:blipFill rotWithShape="1">
          <a:blip r:embed="rId5">
            <a:alphaModFix/>
          </a:blip>
          <a:srcRect b="5001" l="7349" r="5171" t="27925"/>
          <a:stretch/>
        </p:blipFill>
        <p:spPr>
          <a:xfrm>
            <a:off x="588448" y="1734841"/>
            <a:ext cx="7870500" cy="1673817"/>
          </a:xfrm>
          <a:prstGeom prst="rect">
            <a:avLst/>
          </a:prstGeom>
          <a:noFill/>
          <a:ln>
            <a:noFill/>
          </a:ln>
        </p:spPr>
      </p:pic>
      <p:sp>
        <p:nvSpPr>
          <p:cNvPr id="1604" name="Google Shape;1604;p68"/>
          <p:cNvSpPr txBox="1"/>
          <p:nvPr/>
        </p:nvSpPr>
        <p:spPr>
          <a:xfrm>
            <a:off x="1813302" y="2946993"/>
            <a:ext cx="6639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05" name="Google Shape;1605;p68"/>
          <p:cNvSpPr txBox="1"/>
          <p:nvPr/>
        </p:nvSpPr>
        <p:spPr>
          <a:xfrm>
            <a:off x="4804143" y="2946993"/>
            <a:ext cx="7040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06" name="Google Shape;1606;p68"/>
          <p:cNvSpPr txBox="1"/>
          <p:nvPr/>
        </p:nvSpPr>
        <p:spPr>
          <a:xfrm>
            <a:off x="7514035" y="2946993"/>
            <a:ext cx="5389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0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1" name="Google Shape;1611;p69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612" name="Google Shape;1612;p6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6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54AFE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4" name="Google Shape;1614;p69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54AFE9"/>
          </a:solidFill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5" name="Google Shape;1615;p69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54AFE9"/>
          </a:solidFill>
          <a:ln cap="flat" cmpd="sng" w="25400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6" name="Google Shape;1616;p69"/>
          <p:cNvSpPr/>
          <p:nvPr/>
        </p:nvSpPr>
        <p:spPr>
          <a:xfrm>
            <a:off x="3351780" y="1310206"/>
            <a:ext cx="789749" cy="369332"/>
          </a:xfrm>
          <a:prstGeom prst="rect">
            <a:avLst/>
          </a:prstGeom>
          <a:noFill/>
          <a:ln cap="flat" cmpd="sng" w="9525">
            <a:solidFill>
              <a:srgbClr val="54AF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1617" name="Google Shape;1617;p69"/>
          <p:cNvSpPr txBox="1"/>
          <p:nvPr/>
        </p:nvSpPr>
        <p:spPr>
          <a:xfrm>
            <a:off x="3860918" y="1710368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b="1" sz="3600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4AFE9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618" name="Google Shape;1618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23" y="1041282"/>
            <a:ext cx="3060936" cy="3060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7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7"/>
          <p:cNvSpPr/>
          <p:nvPr/>
        </p:nvSpPr>
        <p:spPr>
          <a:xfrm>
            <a:off x="530269" y="65319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698" name="Google Shape;69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7"/>
          <p:cNvSpPr txBox="1"/>
          <p:nvPr>
            <p:ph type="title"/>
          </p:nvPr>
        </p:nvSpPr>
        <p:spPr>
          <a:xfrm>
            <a:off x="1274730" y="922428"/>
            <a:ext cx="7118830" cy="35309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/>
              <a:t>Qui peut me rappeler la signification de ces icônes?</a:t>
            </a:r>
            <a:endParaRPr/>
          </a:p>
        </p:txBody>
      </p:sp>
      <p:sp>
        <p:nvSpPr>
          <p:cNvPr id="703" name="Google Shape;703;p7"/>
          <p:cNvSpPr txBox="1"/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</a:t>
            </a:r>
            <a:endParaRPr/>
          </a:p>
        </p:txBody>
      </p:sp>
      <p:sp>
        <p:nvSpPr>
          <p:cNvPr id="704" name="Google Shape;704;p7"/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7"/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7"/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7"/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8" name="Google Shape;708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218" y="72313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2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7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24" name="Google Shape;1624;p70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625" name="Google Shape;1625;p70"/>
          <p:cNvSpPr txBox="1"/>
          <p:nvPr/>
        </p:nvSpPr>
        <p:spPr>
          <a:xfrm>
            <a:off x="575573" y="373539"/>
            <a:ext cx="7819044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 si nécessaire . </a:t>
            </a:r>
            <a:endParaRPr/>
          </a:p>
        </p:txBody>
      </p:sp>
      <p:sp>
        <p:nvSpPr>
          <p:cNvPr id="1626" name="Google Shape;1626;p7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70"/>
          <p:cNvSpPr txBox="1"/>
          <p:nvPr/>
        </p:nvSpPr>
        <p:spPr>
          <a:xfrm>
            <a:off x="588448" y="-1121"/>
            <a:ext cx="7967103" cy="5000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nous allons travailler ensemble, étape par étape, pour réaliser une tâche similaire à celle qu’on vient de terminer. 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8" name="Google Shape;1628;p70"/>
          <p:cNvPicPr preferRelativeResize="0"/>
          <p:nvPr/>
        </p:nvPicPr>
        <p:blipFill rotWithShape="1">
          <a:blip r:embed="rId4">
            <a:alphaModFix/>
          </a:blip>
          <a:srcRect b="5460" l="6284" r="2835" t="32662"/>
          <a:stretch/>
        </p:blipFill>
        <p:spPr>
          <a:xfrm>
            <a:off x="417756" y="1850931"/>
            <a:ext cx="8308485" cy="1650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9" name="Google Shape;1629;p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72234" y="249024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3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71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35" name="Google Shape;1635;p71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636" name="Google Shape;1636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49677" y="23312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7" name="Google Shape;1637;p7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71"/>
          <p:cNvSpPr txBox="1"/>
          <p:nvPr/>
        </p:nvSpPr>
        <p:spPr>
          <a:xfrm>
            <a:off x="379225" y="60871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les champions, par quoi commence-t-on ?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9" name="Google Shape;1639;p71"/>
          <p:cNvPicPr preferRelativeResize="0"/>
          <p:nvPr/>
        </p:nvPicPr>
        <p:blipFill rotWithShape="1">
          <a:blip r:embed="rId5">
            <a:alphaModFix/>
          </a:blip>
          <a:srcRect b="5460" l="6284" r="2835" t="32662"/>
          <a:stretch/>
        </p:blipFill>
        <p:spPr>
          <a:xfrm>
            <a:off x="417756" y="1850931"/>
            <a:ext cx="8308485" cy="1650569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71"/>
          <p:cNvSpPr txBox="1"/>
          <p:nvPr/>
        </p:nvSpPr>
        <p:spPr>
          <a:xfrm>
            <a:off x="350848" y="319296"/>
            <a:ext cx="8198829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7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72"/>
          <p:cNvSpPr txBox="1"/>
          <p:nvPr/>
        </p:nvSpPr>
        <p:spPr>
          <a:xfrm>
            <a:off x="552159" y="310402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 l’étape si nécessaire. Demander à 2 ou 3 élèves de reformuler l’étape avec leurs propres mots.</a:t>
            </a:r>
            <a:endParaRPr/>
          </a:p>
        </p:txBody>
      </p:sp>
      <p:sp>
        <p:nvSpPr>
          <p:cNvPr id="1647" name="Google Shape;1647;p7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8" name="Google Shape;1648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3773" y="223319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9" name="Google Shape;1649;p72"/>
          <p:cNvSpPr txBox="1"/>
          <p:nvPr/>
        </p:nvSpPr>
        <p:spPr>
          <a:xfrm>
            <a:off x="541954" y="68620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 ! On commence par classer les unités proposées en multiples, sous-multiple ou unité principale.</a:t>
            </a:r>
            <a:endParaRPr/>
          </a:p>
        </p:txBody>
      </p:sp>
      <p:pic>
        <p:nvPicPr>
          <p:cNvPr descr="Image générée" id="1650" name="Google Shape;1650;p72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1" name="Google Shape;1651;p72"/>
          <p:cNvSpPr txBox="1"/>
          <p:nvPr/>
        </p:nvSpPr>
        <p:spPr>
          <a:xfrm>
            <a:off x="599374" y="1226031"/>
            <a:ext cx="36238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unités proposées sont: </a:t>
            </a:r>
            <a:endParaRPr/>
          </a:p>
        </p:txBody>
      </p:sp>
      <p:sp>
        <p:nvSpPr>
          <p:cNvPr id="1652" name="Google Shape;1652;p72"/>
          <p:cNvSpPr/>
          <p:nvPr/>
        </p:nvSpPr>
        <p:spPr>
          <a:xfrm>
            <a:off x="1597136" y="2157380"/>
            <a:ext cx="585839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53" name="Google Shape;1653;p72"/>
          <p:cNvSpPr/>
          <p:nvPr/>
        </p:nvSpPr>
        <p:spPr>
          <a:xfrm>
            <a:off x="4128865" y="2159545"/>
            <a:ext cx="1068744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54" name="Google Shape;1654;p72"/>
          <p:cNvSpPr/>
          <p:nvPr/>
        </p:nvSpPr>
        <p:spPr>
          <a:xfrm>
            <a:off x="7074973" y="2143779"/>
            <a:ext cx="970505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55" name="Google Shape;1655;p72"/>
          <p:cNvSpPr txBox="1"/>
          <p:nvPr/>
        </p:nvSpPr>
        <p:spPr>
          <a:xfrm>
            <a:off x="653100" y="3163562"/>
            <a:ext cx="24454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6" name="Google Shape;1656;p72"/>
          <p:cNvSpPr txBox="1"/>
          <p:nvPr/>
        </p:nvSpPr>
        <p:spPr>
          <a:xfrm>
            <a:off x="3492537" y="3163562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7" name="Google Shape;1657;p72"/>
          <p:cNvSpPr/>
          <p:nvPr/>
        </p:nvSpPr>
        <p:spPr>
          <a:xfrm>
            <a:off x="1778977" y="2787681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8" name="Google Shape;1658;p72"/>
          <p:cNvSpPr/>
          <p:nvPr/>
        </p:nvSpPr>
        <p:spPr>
          <a:xfrm>
            <a:off x="4510873" y="2786269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9" name="Google Shape;1659;p72"/>
          <p:cNvSpPr/>
          <p:nvPr/>
        </p:nvSpPr>
        <p:spPr>
          <a:xfrm>
            <a:off x="7453840" y="2735863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0" name="Google Shape;1660;p72"/>
          <p:cNvSpPr txBox="1"/>
          <p:nvPr/>
        </p:nvSpPr>
        <p:spPr>
          <a:xfrm>
            <a:off x="6481164" y="3163562"/>
            <a:ext cx="22068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1" name="Google Shape;1661;p72"/>
          <p:cNvSpPr/>
          <p:nvPr/>
        </p:nvSpPr>
        <p:spPr>
          <a:xfrm>
            <a:off x="761586" y="1992153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2" name="Google Shape;1662;p72"/>
          <p:cNvSpPr/>
          <p:nvPr/>
        </p:nvSpPr>
        <p:spPr>
          <a:xfrm>
            <a:off x="3493482" y="1969006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3" name="Google Shape;1663;p72"/>
          <p:cNvSpPr/>
          <p:nvPr/>
        </p:nvSpPr>
        <p:spPr>
          <a:xfrm>
            <a:off x="6470718" y="1981198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7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7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669" name="Google Shape;1669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0" name="Google Shape;1670;p7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73"/>
          <p:cNvSpPr txBox="1"/>
          <p:nvPr/>
        </p:nvSpPr>
        <p:spPr>
          <a:xfrm>
            <a:off x="410221" y="37624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 quelle est l’étape suivante?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672" name="Google Shape;1672;p7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3" name="Google Shape;1673;p73"/>
          <p:cNvSpPr/>
          <p:nvPr/>
        </p:nvSpPr>
        <p:spPr>
          <a:xfrm>
            <a:off x="1597136" y="1754425"/>
            <a:ext cx="585839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74" name="Google Shape;1674;p73"/>
          <p:cNvSpPr/>
          <p:nvPr/>
        </p:nvSpPr>
        <p:spPr>
          <a:xfrm>
            <a:off x="4252849" y="1756590"/>
            <a:ext cx="1068744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75" name="Google Shape;1675;p73"/>
          <p:cNvSpPr/>
          <p:nvPr/>
        </p:nvSpPr>
        <p:spPr>
          <a:xfrm>
            <a:off x="7074973" y="1740824"/>
            <a:ext cx="970505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76" name="Google Shape;1676;p73"/>
          <p:cNvSpPr txBox="1"/>
          <p:nvPr/>
        </p:nvSpPr>
        <p:spPr>
          <a:xfrm>
            <a:off x="653100" y="2760607"/>
            <a:ext cx="24454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7" name="Google Shape;1677;p73"/>
          <p:cNvSpPr txBox="1"/>
          <p:nvPr/>
        </p:nvSpPr>
        <p:spPr>
          <a:xfrm>
            <a:off x="3616521" y="2760607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8" name="Google Shape;1678;p73"/>
          <p:cNvSpPr/>
          <p:nvPr/>
        </p:nvSpPr>
        <p:spPr>
          <a:xfrm>
            <a:off x="1778977" y="2384726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9" name="Google Shape;1679;p73"/>
          <p:cNvSpPr/>
          <p:nvPr/>
        </p:nvSpPr>
        <p:spPr>
          <a:xfrm>
            <a:off x="4634857" y="2383314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0" name="Google Shape;1680;p73"/>
          <p:cNvSpPr/>
          <p:nvPr/>
        </p:nvSpPr>
        <p:spPr>
          <a:xfrm>
            <a:off x="7453840" y="2332908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1" name="Google Shape;1681;p73"/>
          <p:cNvSpPr txBox="1"/>
          <p:nvPr/>
        </p:nvSpPr>
        <p:spPr>
          <a:xfrm>
            <a:off x="6481164" y="2760607"/>
            <a:ext cx="22068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2" name="Google Shape;1682;p73"/>
          <p:cNvSpPr/>
          <p:nvPr/>
        </p:nvSpPr>
        <p:spPr>
          <a:xfrm>
            <a:off x="761586" y="1589198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3" name="Google Shape;1683;p73"/>
          <p:cNvSpPr/>
          <p:nvPr/>
        </p:nvSpPr>
        <p:spPr>
          <a:xfrm>
            <a:off x="3617466" y="1566051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4" name="Google Shape;1684;p73"/>
          <p:cNvSpPr/>
          <p:nvPr/>
        </p:nvSpPr>
        <p:spPr>
          <a:xfrm>
            <a:off x="6470718" y="1578243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5" name="Google Shape;1685;p73"/>
          <p:cNvSpPr txBox="1"/>
          <p:nvPr/>
        </p:nvSpPr>
        <p:spPr>
          <a:xfrm>
            <a:off x="860054" y="3467701"/>
            <a:ext cx="206137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…………………….</a:t>
            </a:r>
            <a:endParaRPr/>
          </a:p>
        </p:txBody>
      </p:sp>
      <p:sp>
        <p:nvSpPr>
          <p:cNvPr id="1686" name="Google Shape;1686;p73"/>
          <p:cNvSpPr txBox="1"/>
          <p:nvPr/>
        </p:nvSpPr>
        <p:spPr>
          <a:xfrm>
            <a:off x="3759802" y="3467701"/>
            <a:ext cx="195906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</a:t>
            </a:r>
            <a:endParaRPr/>
          </a:p>
        </p:txBody>
      </p:sp>
      <p:sp>
        <p:nvSpPr>
          <p:cNvPr id="1687" name="Google Shape;1687;p73"/>
          <p:cNvSpPr txBox="1"/>
          <p:nvPr/>
        </p:nvSpPr>
        <p:spPr>
          <a:xfrm>
            <a:off x="6571671" y="3467701"/>
            <a:ext cx="20298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…………………….</a:t>
            </a:r>
            <a:endParaRPr/>
          </a:p>
        </p:txBody>
      </p:sp>
      <p:sp>
        <p:nvSpPr>
          <p:cNvPr id="1688" name="Google Shape;1688;p73"/>
          <p:cNvSpPr txBox="1"/>
          <p:nvPr/>
        </p:nvSpPr>
        <p:spPr>
          <a:xfrm>
            <a:off x="350848" y="249555"/>
            <a:ext cx="8250710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2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7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94" name="Google Shape;1694;p7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5" name="Google Shape;1695;p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6" name="Google Shape;1696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7" name="Google Shape;1697;p74"/>
          <p:cNvSpPr txBox="1"/>
          <p:nvPr/>
        </p:nvSpPr>
        <p:spPr>
          <a:xfrm>
            <a:off x="588448" y="84118"/>
            <a:ext cx="7967103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Effectivement ! On relie chaque unité à la catégorie des volumes qui l’expriment.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8" name="Google Shape;1698;p74"/>
          <p:cNvSpPr txBox="1"/>
          <p:nvPr/>
        </p:nvSpPr>
        <p:spPr>
          <a:xfrm>
            <a:off x="606569" y="342543"/>
            <a:ext cx="7819044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 l’étape si nécessaire. Demander à 2 ou 3 élèves de reformuler l’étape avec leurs propres mots.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9" name="Google Shape;1699;p74"/>
          <p:cNvSpPr txBox="1"/>
          <p:nvPr/>
        </p:nvSpPr>
        <p:spPr>
          <a:xfrm>
            <a:off x="488097" y="3692422"/>
            <a:ext cx="26056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0" name="Google Shape;1700;p74"/>
          <p:cNvSpPr txBox="1"/>
          <p:nvPr/>
        </p:nvSpPr>
        <p:spPr>
          <a:xfrm>
            <a:off x="3519583" y="3692422"/>
            <a:ext cx="2126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1" name="Google Shape;1701;p74"/>
          <p:cNvSpPr txBox="1"/>
          <p:nvPr/>
        </p:nvSpPr>
        <p:spPr>
          <a:xfrm>
            <a:off x="6253958" y="3692422"/>
            <a:ext cx="26699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 volume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2" name="Google Shape;1702;p74"/>
          <p:cNvSpPr/>
          <p:nvPr/>
        </p:nvSpPr>
        <p:spPr>
          <a:xfrm>
            <a:off x="1597136" y="1661435"/>
            <a:ext cx="585839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03" name="Google Shape;1703;p74"/>
          <p:cNvSpPr/>
          <p:nvPr/>
        </p:nvSpPr>
        <p:spPr>
          <a:xfrm>
            <a:off x="4128865" y="1663600"/>
            <a:ext cx="1068744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04" name="Google Shape;1704;p74"/>
          <p:cNvSpPr/>
          <p:nvPr/>
        </p:nvSpPr>
        <p:spPr>
          <a:xfrm>
            <a:off x="7074973" y="1647834"/>
            <a:ext cx="970505" cy="51077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05" name="Google Shape;1705;p74"/>
          <p:cNvSpPr txBox="1"/>
          <p:nvPr/>
        </p:nvSpPr>
        <p:spPr>
          <a:xfrm>
            <a:off x="653100" y="2667617"/>
            <a:ext cx="24454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6" name="Google Shape;1706;p74"/>
          <p:cNvSpPr txBox="1"/>
          <p:nvPr/>
        </p:nvSpPr>
        <p:spPr>
          <a:xfrm>
            <a:off x="3492537" y="2667617"/>
            <a:ext cx="228701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7" name="Google Shape;1707;p74"/>
          <p:cNvSpPr/>
          <p:nvPr/>
        </p:nvSpPr>
        <p:spPr>
          <a:xfrm>
            <a:off x="1778977" y="2291736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p74"/>
          <p:cNvSpPr/>
          <p:nvPr/>
        </p:nvSpPr>
        <p:spPr>
          <a:xfrm>
            <a:off x="4510873" y="2290324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9" name="Google Shape;1709;p74"/>
          <p:cNvSpPr/>
          <p:nvPr/>
        </p:nvSpPr>
        <p:spPr>
          <a:xfrm>
            <a:off x="7453840" y="2239918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0" name="Google Shape;1710;p74"/>
          <p:cNvSpPr txBox="1"/>
          <p:nvPr/>
        </p:nvSpPr>
        <p:spPr>
          <a:xfrm>
            <a:off x="6481164" y="2667617"/>
            <a:ext cx="22068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F4861"/>
                </a:solidFill>
                <a:latin typeface="Calibri"/>
                <a:ea typeface="Calibri"/>
                <a:cs typeface="Calibri"/>
                <a:sym typeface="Calibri"/>
              </a:rPr>
              <a:t>Sous-multiple</a:t>
            </a:r>
            <a:endParaRPr sz="2400">
              <a:solidFill>
                <a:srgbClr val="0F4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1" name="Google Shape;1711;p74"/>
          <p:cNvSpPr/>
          <p:nvPr/>
        </p:nvSpPr>
        <p:spPr>
          <a:xfrm>
            <a:off x="761586" y="1496208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2" name="Google Shape;1712;p74"/>
          <p:cNvSpPr/>
          <p:nvPr/>
        </p:nvSpPr>
        <p:spPr>
          <a:xfrm>
            <a:off x="3493482" y="1473061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3" name="Google Shape;1713;p74"/>
          <p:cNvSpPr/>
          <p:nvPr/>
        </p:nvSpPr>
        <p:spPr>
          <a:xfrm>
            <a:off x="6470718" y="1485253"/>
            <a:ext cx="2287019" cy="1737360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4" name="Google Shape;1714;p74"/>
          <p:cNvSpPr/>
          <p:nvPr/>
        </p:nvSpPr>
        <p:spPr>
          <a:xfrm>
            <a:off x="1784146" y="3389531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5" name="Google Shape;1715;p74"/>
          <p:cNvSpPr/>
          <p:nvPr/>
        </p:nvSpPr>
        <p:spPr>
          <a:xfrm>
            <a:off x="4516042" y="3388119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6" name="Google Shape;1716;p74"/>
          <p:cNvSpPr/>
          <p:nvPr/>
        </p:nvSpPr>
        <p:spPr>
          <a:xfrm>
            <a:off x="7459009" y="3337713"/>
            <a:ext cx="252238" cy="28346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08A93"/>
              </a:gs>
              <a:gs pos="50000">
                <a:srgbClr val="A2C7D5"/>
              </a:gs>
              <a:gs pos="100000">
                <a:srgbClr val="C3EEF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0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7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22" name="Google Shape;1722;p75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3" name="Google Shape;1723;p7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724" name="Google Shape;1724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5" name="Google Shape;1725;p75"/>
          <p:cNvSpPr txBox="1"/>
          <p:nvPr/>
        </p:nvSpPr>
        <p:spPr>
          <a:xfrm>
            <a:off x="425719" y="22126"/>
            <a:ext cx="833857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 les champions ! Que peut-on faire maintenant?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6" name="Google Shape;1726;p75"/>
          <p:cNvSpPr txBox="1"/>
          <p:nvPr/>
        </p:nvSpPr>
        <p:spPr>
          <a:xfrm>
            <a:off x="1187720" y="1617266"/>
            <a:ext cx="14227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Armoire   </a:t>
            </a:r>
            <a:endParaRPr/>
          </a:p>
        </p:txBody>
      </p:sp>
      <p:sp>
        <p:nvSpPr>
          <p:cNvPr id="1727" name="Google Shape;1727;p75"/>
          <p:cNvSpPr txBox="1"/>
          <p:nvPr/>
        </p:nvSpPr>
        <p:spPr>
          <a:xfrm>
            <a:off x="1104364" y="3188280"/>
            <a:ext cx="14943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1,2 …………</a:t>
            </a:r>
            <a:endParaRPr/>
          </a:p>
        </p:txBody>
      </p:sp>
      <p:sp>
        <p:nvSpPr>
          <p:cNvPr id="1728" name="Google Shape;1728;p75"/>
          <p:cNvSpPr txBox="1"/>
          <p:nvPr/>
        </p:nvSpPr>
        <p:spPr>
          <a:xfrm>
            <a:off x="3833753" y="1617266"/>
            <a:ext cx="16696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 onde</a:t>
            </a:r>
            <a:endParaRPr/>
          </a:p>
        </p:txBody>
      </p:sp>
      <p:sp>
        <p:nvSpPr>
          <p:cNvPr id="1729" name="Google Shape;1729;p75"/>
          <p:cNvSpPr txBox="1"/>
          <p:nvPr/>
        </p:nvSpPr>
        <p:spPr>
          <a:xfrm>
            <a:off x="3878338" y="3188280"/>
            <a:ext cx="1417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…………</a:t>
            </a:r>
            <a:endParaRPr/>
          </a:p>
        </p:txBody>
      </p:sp>
      <p:sp>
        <p:nvSpPr>
          <p:cNvPr id="1730" name="Google Shape;1730;p75"/>
          <p:cNvSpPr txBox="1"/>
          <p:nvPr/>
        </p:nvSpPr>
        <p:spPr>
          <a:xfrm>
            <a:off x="6370731" y="1617266"/>
            <a:ext cx="24418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d’allumettes</a:t>
            </a:r>
            <a:endParaRPr/>
          </a:p>
        </p:txBody>
      </p:sp>
      <p:sp>
        <p:nvSpPr>
          <p:cNvPr id="1731" name="Google Shape;1731;p75"/>
          <p:cNvSpPr txBox="1"/>
          <p:nvPr/>
        </p:nvSpPr>
        <p:spPr>
          <a:xfrm>
            <a:off x="6580710" y="3188280"/>
            <a:ext cx="1417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…………</a:t>
            </a:r>
            <a:endParaRPr/>
          </a:p>
        </p:txBody>
      </p:sp>
      <p:sp>
        <p:nvSpPr>
          <p:cNvPr id="1732" name="Google Shape;1732;p75"/>
          <p:cNvSpPr/>
          <p:nvPr/>
        </p:nvSpPr>
        <p:spPr>
          <a:xfrm>
            <a:off x="721181" y="1639061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3" name="Google Shape;1733;p75"/>
          <p:cNvSpPr/>
          <p:nvPr/>
        </p:nvSpPr>
        <p:spPr>
          <a:xfrm>
            <a:off x="3471700" y="163810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4" name="Google Shape;1734;p75"/>
          <p:cNvSpPr/>
          <p:nvPr/>
        </p:nvSpPr>
        <p:spPr>
          <a:xfrm>
            <a:off x="6304515" y="1637149"/>
            <a:ext cx="2526223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5" name="Google Shape;1735;p75"/>
          <p:cNvSpPr txBox="1"/>
          <p:nvPr/>
        </p:nvSpPr>
        <p:spPr>
          <a:xfrm>
            <a:off x="864142" y="3716881"/>
            <a:ext cx="20944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Calibri"/>
                <a:ea typeface="Calibri"/>
                <a:cs typeface="Calibri"/>
                <a:sym typeface="Calibri"/>
              </a:rPr>
              <a:t>…………………</a:t>
            </a:r>
            <a:endParaRPr/>
          </a:p>
        </p:txBody>
      </p:sp>
      <p:sp>
        <p:nvSpPr>
          <p:cNvPr id="1736" name="Google Shape;1736;p75"/>
          <p:cNvSpPr txBox="1"/>
          <p:nvPr/>
        </p:nvSpPr>
        <p:spPr>
          <a:xfrm>
            <a:off x="3800848" y="3720332"/>
            <a:ext cx="17709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Calibri"/>
                <a:ea typeface="Calibri"/>
                <a:cs typeface="Calibri"/>
                <a:sym typeface="Calibri"/>
              </a:rPr>
              <a:t>……………….</a:t>
            </a:r>
            <a:endParaRPr/>
          </a:p>
        </p:txBody>
      </p:sp>
      <p:sp>
        <p:nvSpPr>
          <p:cNvPr id="1737" name="Google Shape;1737;p75"/>
          <p:cNvSpPr txBox="1"/>
          <p:nvPr/>
        </p:nvSpPr>
        <p:spPr>
          <a:xfrm>
            <a:off x="6755883" y="3735856"/>
            <a:ext cx="179588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Calibri"/>
                <a:ea typeface="Calibri"/>
                <a:cs typeface="Calibri"/>
                <a:sym typeface="Calibri"/>
              </a:rPr>
              <a:t>………………….</a:t>
            </a:r>
            <a:endParaRPr/>
          </a:p>
        </p:txBody>
      </p:sp>
      <p:pic>
        <p:nvPicPr>
          <p:cNvPr id="1738" name="Google Shape;1738;p75"/>
          <p:cNvPicPr preferRelativeResize="0"/>
          <p:nvPr/>
        </p:nvPicPr>
        <p:blipFill rotWithShape="1">
          <a:blip r:embed="rId5">
            <a:alphaModFix/>
          </a:blip>
          <a:srcRect b="17409" l="77448" r="7151" t="51619"/>
          <a:stretch/>
        </p:blipFill>
        <p:spPr>
          <a:xfrm>
            <a:off x="6755883" y="2242301"/>
            <a:ext cx="1364603" cy="80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9" name="Google Shape;1739;p75"/>
          <p:cNvPicPr preferRelativeResize="0"/>
          <p:nvPr/>
        </p:nvPicPr>
        <p:blipFill rotWithShape="1">
          <a:blip r:embed="rId5">
            <a:alphaModFix/>
          </a:blip>
          <a:srcRect b="15094" l="50838" r="36254" t="56314"/>
          <a:stretch/>
        </p:blipFill>
        <p:spPr>
          <a:xfrm>
            <a:off x="4078540" y="2424612"/>
            <a:ext cx="1180049" cy="76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0" name="Google Shape;1740;p75"/>
          <p:cNvPicPr preferRelativeResize="0"/>
          <p:nvPr/>
        </p:nvPicPr>
        <p:blipFill rotWithShape="1">
          <a:blip r:embed="rId5">
            <a:alphaModFix/>
          </a:blip>
          <a:srcRect b="14332" l="17279" r="72493" t="51488"/>
          <a:stretch/>
        </p:blipFill>
        <p:spPr>
          <a:xfrm>
            <a:off x="1187720" y="2037338"/>
            <a:ext cx="1142035" cy="1113739"/>
          </a:xfrm>
          <a:prstGeom prst="rect">
            <a:avLst/>
          </a:prstGeom>
          <a:noFill/>
          <a:ln>
            <a:noFill/>
          </a:ln>
        </p:spPr>
      </p:pic>
      <p:sp>
        <p:nvSpPr>
          <p:cNvPr id="1741" name="Google Shape;1741;p75"/>
          <p:cNvSpPr txBox="1"/>
          <p:nvPr/>
        </p:nvSpPr>
        <p:spPr>
          <a:xfrm>
            <a:off x="350848" y="249555"/>
            <a:ext cx="8207815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5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Google Shape;1746;p7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47" name="Google Shape;1747;p76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8" name="Google Shape;1748;p7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76"/>
          <p:cNvSpPr txBox="1"/>
          <p:nvPr/>
        </p:nvSpPr>
        <p:spPr>
          <a:xfrm>
            <a:off x="588448" y="22126"/>
            <a:ext cx="833857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Exact! On associe chaque objet à son ordre de grandeur.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0" name="Google Shape;1750;p76"/>
          <p:cNvSpPr txBox="1"/>
          <p:nvPr/>
        </p:nvSpPr>
        <p:spPr>
          <a:xfrm>
            <a:off x="591071" y="249555"/>
            <a:ext cx="7819044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l’étape si nécessaire. Demander à 2 ou 3 élèves de reformuler l’étape avec leurs propres mots.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1" name="Google Shape;1751;p76"/>
          <p:cNvSpPr txBox="1"/>
          <p:nvPr/>
        </p:nvSpPr>
        <p:spPr>
          <a:xfrm>
            <a:off x="1187720" y="1617266"/>
            <a:ext cx="14227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Armoire   </a:t>
            </a:r>
            <a:endParaRPr/>
          </a:p>
        </p:txBody>
      </p:sp>
      <p:sp>
        <p:nvSpPr>
          <p:cNvPr id="1752" name="Google Shape;1752;p76"/>
          <p:cNvSpPr txBox="1"/>
          <p:nvPr/>
        </p:nvSpPr>
        <p:spPr>
          <a:xfrm>
            <a:off x="1104364" y="3188280"/>
            <a:ext cx="14943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1,2 …………</a:t>
            </a:r>
            <a:endParaRPr/>
          </a:p>
        </p:txBody>
      </p:sp>
      <p:sp>
        <p:nvSpPr>
          <p:cNvPr id="1753" name="Google Shape;1753;p76"/>
          <p:cNvSpPr txBox="1"/>
          <p:nvPr/>
        </p:nvSpPr>
        <p:spPr>
          <a:xfrm>
            <a:off x="3833753" y="1617266"/>
            <a:ext cx="16696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 onde</a:t>
            </a:r>
            <a:endParaRPr/>
          </a:p>
        </p:txBody>
      </p:sp>
      <p:sp>
        <p:nvSpPr>
          <p:cNvPr id="1754" name="Google Shape;1754;p76"/>
          <p:cNvSpPr txBox="1"/>
          <p:nvPr/>
        </p:nvSpPr>
        <p:spPr>
          <a:xfrm>
            <a:off x="3878338" y="3188280"/>
            <a:ext cx="1417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…………</a:t>
            </a:r>
            <a:endParaRPr/>
          </a:p>
        </p:txBody>
      </p:sp>
      <p:sp>
        <p:nvSpPr>
          <p:cNvPr id="1755" name="Google Shape;1755;p76"/>
          <p:cNvSpPr txBox="1"/>
          <p:nvPr/>
        </p:nvSpPr>
        <p:spPr>
          <a:xfrm>
            <a:off x="6370731" y="1617266"/>
            <a:ext cx="24418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d’allumettes</a:t>
            </a:r>
            <a:endParaRPr/>
          </a:p>
        </p:txBody>
      </p:sp>
      <p:sp>
        <p:nvSpPr>
          <p:cNvPr id="1756" name="Google Shape;1756;p76"/>
          <p:cNvSpPr txBox="1"/>
          <p:nvPr/>
        </p:nvSpPr>
        <p:spPr>
          <a:xfrm>
            <a:off x="6580710" y="3188280"/>
            <a:ext cx="1417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…………</a:t>
            </a:r>
            <a:endParaRPr/>
          </a:p>
        </p:txBody>
      </p:sp>
      <p:sp>
        <p:nvSpPr>
          <p:cNvPr id="1757" name="Google Shape;1757;p76"/>
          <p:cNvSpPr/>
          <p:nvPr/>
        </p:nvSpPr>
        <p:spPr>
          <a:xfrm>
            <a:off x="721181" y="1639061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8" name="Google Shape;1758;p76"/>
          <p:cNvSpPr/>
          <p:nvPr/>
        </p:nvSpPr>
        <p:spPr>
          <a:xfrm>
            <a:off x="3471700" y="163810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9" name="Google Shape;1759;p76"/>
          <p:cNvSpPr/>
          <p:nvPr/>
        </p:nvSpPr>
        <p:spPr>
          <a:xfrm>
            <a:off x="6304515" y="1637149"/>
            <a:ext cx="2526223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0" name="Google Shape;1760;p76"/>
          <p:cNvSpPr txBox="1"/>
          <p:nvPr/>
        </p:nvSpPr>
        <p:spPr>
          <a:xfrm>
            <a:off x="864142" y="3716881"/>
            <a:ext cx="20944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Calibri"/>
                <a:ea typeface="Calibri"/>
                <a:cs typeface="Calibri"/>
                <a:sym typeface="Calibri"/>
              </a:rPr>
              <a:t>Grand volume</a:t>
            </a:r>
            <a:endParaRPr/>
          </a:p>
        </p:txBody>
      </p:sp>
      <p:sp>
        <p:nvSpPr>
          <p:cNvPr id="1761" name="Google Shape;1761;p76"/>
          <p:cNvSpPr txBox="1"/>
          <p:nvPr/>
        </p:nvSpPr>
        <p:spPr>
          <a:xfrm>
            <a:off x="3471700" y="3720332"/>
            <a:ext cx="210009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Calibri"/>
                <a:ea typeface="Calibri"/>
                <a:cs typeface="Calibri"/>
                <a:sym typeface="Calibri"/>
              </a:rPr>
              <a:t>Moyen volume</a:t>
            </a:r>
            <a:endParaRPr/>
          </a:p>
        </p:txBody>
      </p:sp>
      <p:sp>
        <p:nvSpPr>
          <p:cNvPr id="1762" name="Google Shape;1762;p76"/>
          <p:cNvSpPr txBox="1"/>
          <p:nvPr/>
        </p:nvSpPr>
        <p:spPr>
          <a:xfrm>
            <a:off x="6603957" y="3735856"/>
            <a:ext cx="197105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Calibri"/>
                <a:ea typeface="Calibri"/>
                <a:cs typeface="Calibri"/>
                <a:sym typeface="Calibri"/>
              </a:rPr>
              <a:t>Petit volume</a:t>
            </a:r>
            <a:endParaRPr/>
          </a:p>
        </p:txBody>
      </p:sp>
      <p:pic>
        <p:nvPicPr>
          <p:cNvPr id="1763" name="Google Shape;1763;p76"/>
          <p:cNvPicPr preferRelativeResize="0"/>
          <p:nvPr/>
        </p:nvPicPr>
        <p:blipFill rotWithShape="1">
          <a:blip r:embed="rId4">
            <a:alphaModFix/>
          </a:blip>
          <a:srcRect b="17409" l="77448" r="7151" t="51619"/>
          <a:stretch/>
        </p:blipFill>
        <p:spPr>
          <a:xfrm>
            <a:off x="6755883" y="2242301"/>
            <a:ext cx="1364603" cy="80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4" name="Google Shape;1764;p76"/>
          <p:cNvPicPr preferRelativeResize="0"/>
          <p:nvPr/>
        </p:nvPicPr>
        <p:blipFill rotWithShape="1">
          <a:blip r:embed="rId4">
            <a:alphaModFix/>
          </a:blip>
          <a:srcRect b="15094" l="50838" r="36254" t="56314"/>
          <a:stretch/>
        </p:blipFill>
        <p:spPr>
          <a:xfrm>
            <a:off x="4078540" y="2424612"/>
            <a:ext cx="1180049" cy="76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5" name="Google Shape;1765;p76"/>
          <p:cNvPicPr preferRelativeResize="0"/>
          <p:nvPr/>
        </p:nvPicPr>
        <p:blipFill rotWithShape="1">
          <a:blip r:embed="rId4">
            <a:alphaModFix/>
          </a:blip>
          <a:srcRect b="14332" l="17279" r="72493" t="51488"/>
          <a:stretch/>
        </p:blipFill>
        <p:spPr>
          <a:xfrm>
            <a:off x="1187720" y="2037338"/>
            <a:ext cx="1142035" cy="1113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6" name="Google Shape;1766;p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0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7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72" name="Google Shape;1772;p77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3" name="Google Shape;1773;p7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774" name="Google Shape;1774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58663" y="354211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5" name="Google Shape;1775;p77"/>
          <p:cNvSpPr txBox="1"/>
          <p:nvPr/>
        </p:nvSpPr>
        <p:spPr>
          <a:xfrm>
            <a:off x="410220" y="22126"/>
            <a:ext cx="833857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les champions, par quelle étape termine-t-on notre tâche?</a:t>
            </a:r>
            <a:endParaRPr/>
          </a:p>
        </p:txBody>
      </p:sp>
      <p:sp>
        <p:nvSpPr>
          <p:cNvPr id="1776" name="Google Shape;1776;p77"/>
          <p:cNvSpPr txBox="1"/>
          <p:nvPr/>
        </p:nvSpPr>
        <p:spPr>
          <a:xfrm>
            <a:off x="350848" y="249555"/>
            <a:ext cx="8162478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 pour donner leur réponse et de la justifier, puis demander l’avis du reste de la classe. </a:t>
            </a:r>
            <a:endParaRPr/>
          </a:p>
        </p:txBody>
      </p:sp>
      <p:sp>
        <p:nvSpPr>
          <p:cNvPr id="1777" name="Google Shape;1777;p77"/>
          <p:cNvSpPr txBox="1"/>
          <p:nvPr/>
        </p:nvSpPr>
        <p:spPr>
          <a:xfrm>
            <a:off x="1187720" y="1617266"/>
            <a:ext cx="14227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Armoire   </a:t>
            </a:r>
            <a:endParaRPr/>
          </a:p>
        </p:txBody>
      </p:sp>
      <p:sp>
        <p:nvSpPr>
          <p:cNvPr id="1778" name="Google Shape;1778;p77"/>
          <p:cNvSpPr txBox="1"/>
          <p:nvPr/>
        </p:nvSpPr>
        <p:spPr>
          <a:xfrm>
            <a:off x="1104364" y="3188280"/>
            <a:ext cx="14943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1,2 …………</a:t>
            </a:r>
            <a:endParaRPr/>
          </a:p>
        </p:txBody>
      </p:sp>
      <p:sp>
        <p:nvSpPr>
          <p:cNvPr id="1779" name="Google Shape;1779;p77"/>
          <p:cNvSpPr txBox="1"/>
          <p:nvPr/>
        </p:nvSpPr>
        <p:spPr>
          <a:xfrm>
            <a:off x="3833753" y="1617266"/>
            <a:ext cx="16696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 onde</a:t>
            </a:r>
            <a:endParaRPr/>
          </a:p>
        </p:txBody>
      </p:sp>
      <p:sp>
        <p:nvSpPr>
          <p:cNvPr id="1780" name="Google Shape;1780;p77"/>
          <p:cNvSpPr txBox="1"/>
          <p:nvPr/>
        </p:nvSpPr>
        <p:spPr>
          <a:xfrm>
            <a:off x="3878338" y="3188280"/>
            <a:ext cx="1417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…………</a:t>
            </a:r>
            <a:endParaRPr/>
          </a:p>
        </p:txBody>
      </p:sp>
      <p:sp>
        <p:nvSpPr>
          <p:cNvPr id="1781" name="Google Shape;1781;p77"/>
          <p:cNvSpPr txBox="1"/>
          <p:nvPr/>
        </p:nvSpPr>
        <p:spPr>
          <a:xfrm>
            <a:off x="6370731" y="1617266"/>
            <a:ext cx="24418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d’allumettes</a:t>
            </a:r>
            <a:endParaRPr/>
          </a:p>
        </p:txBody>
      </p:sp>
      <p:sp>
        <p:nvSpPr>
          <p:cNvPr id="1782" name="Google Shape;1782;p77"/>
          <p:cNvSpPr txBox="1"/>
          <p:nvPr/>
        </p:nvSpPr>
        <p:spPr>
          <a:xfrm>
            <a:off x="6580710" y="3188280"/>
            <a:ext cx="1417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…………</a:t>
            </a:r>
            <a:endParaRPr/>
          </a:p>
        </p:txBody>
      </p:sp>
      <p:sp>
        <p:nvSpPr>
          <p:cNvPr id="1783" name="Google Shape;1783;p77"/>
          <p:cNvSpPr/>
          <p:nvPr/>
        </p:nvSpPr>
        <p:spPr>
          <a:xfrm>
            <a:off x="721181" y="1639061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4" name="Google Shape;1784;p77"/>
          <p:cNvSpPr/>
          <p:nvPr/>
        </p:nvSpPr>
        <p:spPr>
          <a:xfrm>
            <a:off x="3471700" y="163810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5" name="Google Shape;1785;p77"/>
          <p:cNvSpPr/>
          <p:nvPr/>
        </p:nvSpPr>
        <p:spPr>
          <a:xfrm>
            <a:off x="6304515" y="1637149"/>
            <a:ext cx="2526223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6" name="Google Shape;1786;p77"/>
          <p:cNvSpPr txBox="1"/>
          <p:nvPr/>
        </p:nvSpPr>
        <p:spPr>
          <a:xfrm>
            <a:off x="864142" y="3716881"/>
            <a:ext cx="20944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Calibri"/>
                <a:ea typeface="Calibri"/>
                <a:cs typeface="Calibri"/>
                <a:sym typeface="Calibri"/>
              </a:rPr>
              <a:t>Grand volume</a:t>
            </a:r>
            <a:endParaRPr/>
          </a:p>
        </p:txBody>
      </p:sp>
      <p:sp>
        <p:nvSpPr>
          <p:cNvPr id="1787" name="Google Shape;1787;p77"/>
          <p:cNvSpPr txBox="1"/>
          <p:nvPr/>
        </p:nvSpPr>
        <p:spPr>
          <a:xfrm>
            <a:off x="3471700" y="3720332"/>
            <a:ext cx="210009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Calibri"/>
                <a:ea typeface="Calibri"/>
                <a:cs typeface="Calibri"/>
                <a:sym typeface="Calibri"/>
              </a:rPr>
              <a:t>Moyen volume</a:t>
            </a:r>
            <a:endParaRPr/>
          </a:p>
        </p:txBody>
      </p:sp>
      <p:sp>
        <p:nvSpPr>
          <p:cNvPr id="1788" name="Google Shape;1788;p77"/>
          <p:cNvSpPr txBox="1"/>
          <p:nvPr/>
        </p:nvSpPr>
        <p:spPr>
          <a:xfrm>
            <a:off x="6603957" y="3735856"/>
            <a:ext cx="197105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B769F"/>
                </a:solidFill>
                <a:latin typeface="Calibri"/>
                <a:ea typeface="Calibri"/>
                <a:cs typeface="Calibri"/>
                <a:sym typeface="Calibri"/>
              </a:rPr>
              <a:t>Petit volume</a:t>
            </a:r>
            <a:endParaRPr/>
          </a:p>
        </p:txBody>
      </p:sp>
      <p:pic>
        <p:nvPicPr>
          <p:cNvPr id="1789" name="Google Shape;1789;p77"/>
          <p:cNvPicPr preferRelativeResize="0"/>
          <p:nvPr/>
        </p:nvPicPr>
        <p:blipFill rotWithShape="1">
          <a:blip r:embed="rId5">
            <a:alphaModFix/>
          </a:blip>
          <a:srcRect b="17409" l="77448" r="7151" t="51619"/>
          <a:stretch/>
        </p:blipFill>
        <p:spPr>
          <a:xfrm>
            <a:off x="6755883" y="2242301"/>
            <a:ext cx="1364603" cy="80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0" name="Google Shape;1790;p77"/>
          <p:cNvPicPr preferRelativeResize="0"/>
          <p:nvPr/>
        </p:nvPicPr>
        <p:blipFill rotWithShape="1">
          <a:blip r:embed="rId5">
            <a:alphaModFix/>
          </a:blip>
          <a:srcRect b="15094" l="50838" r="36254" t="56314"/>
          <a:stretch/>
        </p:blipFill>
        <p:spPr>
          <a:xfrm>
            <a:off x="4078540" y="2424612"/>
            <a:ext cx="1180049" cy="76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1" name="Google Shape;1791;p77"/>
          <p:cNvPicPr preferRelativeResize="0"/>
          <p:nvPr/>
        </p:nvPicPr>
        <p:blipFill rotWithShape="1">
          <a:blip r:embed="rId5">
            <a:alphaModFix/>
          </a:blip>
          <a:srcRect b="14332" l="17279" r="72493" t="51488"/>
          <a:stretch/>
        </p:blipFill>
        <p:spPr>
          <a:xfrm>
            <a:off x="1187720" y="2037338"/>
            <a:ext cx="1142035" cy="1113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5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7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97" name="Google Shape;1797;p78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8" name="Google Shape;1798;p7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78"/>
          <p:cNvSpPr txBox="1"/>
          <p:nvPr/>
        </p:nvSpPr>
        <p:spPr>
          <a:xfrm>
            <a:off x="410220" y="22126"/>
            <a:ext cx="833857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Exactement, on finit par attribuer à chaque objet l’unité convenable.</a:t>
            </a:r>
            <a:endParaRPr/>
          </a:p>
        </p:txBody>
      </p:sp>
      <p:sp>
        <p:nvSpPr>
          <p:cNvPr id="1800" name="Google Shape;1800;p78"/>
          <p:cNvSpPr txBox="1"/>
          <p:nvPr/>
        </p:nvSpPr>
        <p:spPr>
          <a:xfrm>
            <a:off x="350848" y="249555"/>
            <a:ext cx="7983945" cy="352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l’étape davantage si nécessaire.</a:t>
            </a:r>
            <a:endParaRPr/>
          </a:p>
        </p:txBody>
      </p:sp>
      <p:sp>
        <p:nvSpPr>
          <p:cNvPr id="1801" name="Google Shape;1801;p78"/>
          <p:cNvSpPr txBox="1"/>
          <p:nvPr/>
        </p:nvSpPr>
        <p:spPr>
          <a:xfrm>
            <a:off x="1319453" y="1617266"/>
            <a:ext cx="14227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Armoire   </a:t>
            </a:r>
            <a:endParaRPr/>
          </a:p>
        </p:txBody>
      </p:sp>
      <p:sp>
        <p:nvSpPr>
          <p:cNvPr id="1802" name="Google Shape;1802;p78"/>
          <p:cNvSpPr txBox="1"/>
          <p:nvPr/>
        </p:nvSpPr>
        <p:spPr>
          <a:xfrm>
            <a:off x="1383332" y="3188280"/>
            <a:ext cx="9909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1,2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803" name="Google Shape;1803;p78"/>
          <p:cNvSpPr txBox="1"/>
          <p:nvPr/>
        </p:nvSpPr>
        <p:spPr>
          <a:xfrm>
            <a:off x="3833753" y="1617266"/>
            <a:ext cx="16696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 onde</a:t>
            </a:r>
            <a:endParaRPr/>
          </a:p>
        </p:txBody>
      </p:sp>
      <p:sp>
        <p:nvSpPr>
          <p:cNvPr id="1804" name="Google Shape;1804;p78"/>
          <p:cNvSpPr txBox="1"/>
          <p:nvPr/>
        </p:nvSpPr>
        <p:spPr>
          <a:xfrm>
            <a:off x="4134058" y="3188280"/>
            <a:ext cx="10807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5" name="Google Shape;1805;p78"/>
          <p:cNvSpPr txBox="1"/>
          <p:nvPr/>
        </p:nvSpPr>
        <p:spPr>
          <a:xfrm>
            <a:off x="6370731" y="1617266"/>
            <a:ext cx="24418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d’allumettes</a:t>
            </a:r>
            <a:endParaRPr/>
          </a:p>
        </p:txBody>
      </p:sp>
      <p:sp>
        <p:nvSpPr>
          <p:cNvPr id="1806" name="Google Shape;1806;p78"/>
          <p:cNvSpPr txBox="1"/>
          <p:nvPr/>
        </p:nvSpPr>
        <p:spPr>
          <a:xfrm>
            <a:off x="7068903" y="3188280"/>
            <a:ext cx="10470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</a:t>
            </a: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7" name="Google Shape;1807;p78"/>
          <p:cNvSpPr/>
          <p:nvPr/>
        </p:nvSpPr>
        <p:spPr>
          <a:xfrm>
            <a:off x="721181" y="1639061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8" name="Google Shape;1808;p78"/>
          <p:cNvSpPr/>
          <p:nvPr/>
        </p:nvSpPr>
        <p:spPr>
          <a:xfrm>
            <a:off x="3471700" y="1638105"/>
            <a:ext cx="2287019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9" name="Google Shape;1809;p78"/>
          <p:cNvSpPr/>
          <p:nvPr/>
        </p:nvSpPr>
        <p:spPr>
          <a:xfrm>
            <a:off x="6304515" y="1637149"/>
            <a:ext cx="2526223" cy="2010884"/>
          </a:xfrm>
          <a:prstGeom prst="roundRect">
            <a:avLst>
              <a:gd fmla="val 6667" name="adj"/>
            </a:avLst>
          </a:prstGeom>
          <a:noFill/>
          <a:ln cap="flat" cmpd="sng" w="19050">
            <a:solidFill>
              <a:srgbClr val="5ECBF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0" name="Google Shape;1810;p78"/>
          <p:cNvSpPr txBox="1"/>
          <p:nvPr/>
        </p:nvSpPr>
        <p:spPr>
          <a:xfrm>
            <a:off x="864142" y="3716881"/>
            <a:ext cx="20944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93DCF8"/>
                </a:solidFill>
                <a:latin typeface="Calibri"/>
                <a:ea typeface="Calibri"/>
                <a:cs typeface="Calibri"/>
                <a:sym typeface="Calibri"/>
              </a:rPr>
              <a:t>Grand volume</a:t>
            </a:r>
            <a:endParaRPr/>
          </a:p>
        </p:txBody>
      </p:sp>
      <p:sp>
        <p:nvSpPr>
          <p:cNvPr id="1811" name="Google Shape;1811;p78"/>
          <p:cNvSpPr txBox="1"/>
          <p:nvPr/>
        </p:nvSpPr>
        <p:spPr>
          <a:xfrm>
            <a:off x="3471700" y="3720332"/>
            <a:ext cx="210009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93DCF8"/>
                </a:solidFill>
                <a:latin typeface="Calibri"/>
                <a:ea typeface="Calibri"/>
                <a:cs typeface="Calibri"/>
                <a:sym typeface="Calibri"/>
              </a:rPr>
              <a:t>Moyen volume</a:t>
            </a:r>
            <a:endParaRPr/>
          </a:p>
        </p:txBody>
      </p:sp>
      <p:sp>
        <p:nvSpPr>
          <p:cNvPr id="1812" name="Google Shape;1812;p78"/>
          <p:cNvSpPr txBox="1"/>
          <p:nvPr/>
        </p:nvSpPr>
        <p:spPr>
          <a:xfrm>
            <a:off x="6603957" y="3735856"/>
            <a:ext cx="197105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93DCF8"/>
                </a:solidFill>
                <a:latin typeface="Calibri"/>
                <a:ea typeface="Calibri"/>
                <a:cs typeface="Calibri"/>
                <a:sym typeface="Calibri"/>
              </a:rPr>
              <a:t>Petit volume</a:t>
            </a:r>
            <a:endParaRPr/>
          </a:p>
        </p:txBody>
      </p:sp>
      <p:pic>
        <p:nvPicPr>
          <p:cNvPr id="1813" name="Google Shape;1813;p78"/>
          <p:cNvPicPr preferRelativeResize="0"/>
          <p:nvPr/>
        </p:nvPicPr>
        <p:blipFill rotWithShape="1">
          <a:blip r:embed="rId4">
            <a:alphaModFix/>
          </a:blip>
          <a:srcRect b="17409" l="77448" r="7151" t="51619"/>
          <a:stretch/>
        </p:blipFill>
        <p:spPr>
          <a:xfrm>
            <a:off x="6755883" y="2242301"/>
            <a:ext cx="1364603" cy="80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4" name="Google Shape;1814;p78"/>
          <p:cNvPicPr preferRelativeResize="0"/>
          <p:nvPr/>
        </p:nvPicPr>
        <p:blipFill rotWithShape="1">
          <a:blip r:embed="rId4">
            <a:alphaModFix/>
          </a:blip>
          <a:srcRect b="15094" l="50838" r="36254" t="56314"/>
          <a:stretch/>
        </p:blipFill>
        <p:spPr>
          <a:xfrm>
            <a:off x="4078540" y="2424612"/>
            <a:ext cx="1180049" cy="76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5" name="Google Shape;1815;p78"/>
          <p:cNvPicPr preferRelativeResize="0"/>
          <p:nvPr/>
        </p:nvPicPr>
        <p:blipFill rotWithShape="1">
          <a:blip r:embed="rId4">
            <a:alphaModFix/>
          </a:blip>
          <a:srcRect b="14332" l="17279" r="72493" t="51488"/>
          <a:stretch/>
        </p:blipFill>
        <p:spPr>
          <a:xfrm>
            <a:off x="1334951" y="2037338"/>
            <a:ext cx="1142035" cy="1113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6" name="Google Shape;1816;p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0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1" name="Google Shape;1821;p79"/>
          <p:cNvPicPr preferRelativeResize="0"/>
          <p:nvPr/>
        </p:nvPicPr>
        <p:blipFill rotWithShape="1">
          <a:blip r:embed="rId3">
            <a:alphaModFix/>
          </a:blip>
          <a:srcRect b="5460" l="6284" r="2835" t="32662"/>
          <a:stretch/>
        </p:blipFill>
        <p:spPr>
          <a:xfrm>
            <a:off x="417756" y="1850931"/>
            <a:ext cx="8308485" cy="1650569"/>
          </a:xfrm>
          <a:prstGeom prst="rect">
            <a:avLst/>
          </a:prstGeom>
          <a:noFill/>
          <a:ln>
            <a:noFill/>
          </a:ln>
        </p:spPr>
      </p:pic>
      <p:sp>
        <p:nvSpPr>
          <p:cNvPr id="1822" name="Google Shape;1822;p7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823" name="Google Shape;1823;p79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3" y="1777"/>
            <a:ext cx="360615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4" name="Google Shape;1824;p7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79"/>
          <p:cNvSpPr txBox="1"/>
          <p:nvPr/>
        </p:nvSpPr>
        <p:spPr>
          <a:xfrm>
            <a:off x="410220" y="60871"/>
            <a:ext cx="8338576" cy="28465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Bravo ! Nous avons réussi à accomplir notre tâche ensemble. </a:t>
            </a:r>
            <a:endParaRPr/>
          </a:p>
        </p:txBody>
      </p:sp>
      <p:sp>
        <p:nvSpPr>
          <p:cNvPr id="1826" name="Google Shape;1826;p79"/>
          <p:cNvSpPr txBox="1"/>
          <p:nvPr/>
        </p:nvSpPr>
        <p:spPr>
          <a:xfrm>
            <a:off x="350848" y="343984"/>
            <a:ext cx="7983945" cy="289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de rédiger les réponses dans le livret, exercice 2 page 105.</a:t>
            </a:r>
            <a:endParaRPr/>
          </a:p>
        </p:txBody>
      </p:sp>
      <p:sp>
        <p:nvSpPr>
          <p:cNvPr id="1827" name="Google Shape;1827;p79"/>
          <p:cNvSpPr txBox="1"/>
          <p:nvPr/>
        </p:nvSpPr>
        <p:spPr>
          <a:xfrm>
            <a:off x="1825033" y="3101417"/>
            <a:ext cx="5389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828" name="Google Shape;1828;p79"/>
          <p:cNvSpPr txBox="1"/>
          <p:nvPr/>
        </p:nvSpPr>
        <p:spPr>
          <a:xfrm>
            <a:off x="4841062" y="3101416"/>
            <a:ext cx="7040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9" name="Google Shape;1829;p79"/>
          <p:cNvSpPr txBox="1"/>
          <p:nvPr/>
        </p:nvSpPr>
        <p:spPr>
          <a:xfrm>
            <a:off x="7518354" y="3101416"/>
            <a:ext cx="6671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0" name="Google Shape;1830;p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62984" y="26510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1" name="Google Shape;1831;p7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311" y="347220"/>
            <a:ext cx="252000" cy="2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8"/>
          <p:cNvSpPr txBox="1"/>
          <p:nvPr/>
        </p:nvSpPr>
        <p:spPr>
          <a:xfrm>
            <a:off x="508537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trois élèves au hasard pour répondre.</a:t>
            </a:r>
            <a:endParaRPr/>
          </a:p>
        </p:txBody>
      </p:sp>
      <p:sp>
        <p:nvSpPr>
          <p:cNvPr id="714" name="Google Shape;714;p8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Commençons notre séance !  Alors les champions, qui peut me rappeler le tableau de conversion des capacités? </a:t>
            </a:r>
            <a:endParaRPr/>
          </a:p>
        </p:txBody>
      </p:sp>
      <p:pic>
        <p:nvPicPr>
          <p:cNvPr descr="Lever la main - Icônes mains et gestes gratuites" id="715" name="Google Shape;71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3524" y="1728061"/>
            <a:ext cx="1676952" cy="1511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716" name="Google Shape;716;p8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12041" y="339515"/>
            <a:ext cx="341202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5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6" name="Google Shape;1836;p80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837" name="Google Shape;1837;p8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8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9" name="Google Shape;1839;p80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80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0070C0"/>
          </a:solidFill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80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1842" name="Google Shape;1842;p80"/>
          <p:cNvSpPr txBox="1"/>
          <p:nvPr/>
        </p:nvSpPr>
        <p:spPr>
          <a:xfrm>
            <a:off x="3799320" y="1707649"/>
            <a:ext cx="4401901" cy="188051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843" name="Google Shape;1843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856" y="969477"/>
            <a:ext cx="2829438" cy="2829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7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p81"/>
          <p:cNvSpPr txBox="1"/>
          <p:nvPr/>
        </p:nvSpPr>
        <p:spPr>
          <a:xfrm>
            <a:off x="508282" y="2401"/>
            <a:ext cx="8055308" cy="5001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individuellement l’exercice « Je m’entraîne en binôme » à la page 105 du livret. Ensuite, comparer vos réponses en justifiant à votre binôme.  </a:t>
            </a:r>
            <a:endParaRPr b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9" name="Google Shape;1849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8228" y="327490"/>
            <a:ext cx="524285" cy="524285"/>
          </a:xfrm>
          <a:prstGeom prst="rect">
            <a:avLst/>
          </a:prstGeom>
          <a:noFill/>
          <a:ln>
            <a:noFill/>
          </a:ln>
        </p:spPr>
      </p:pic>
      <p:sp>
        <p:nvSpPr>
          <p:cNvPr id="1850" name="Google Shape;1850;p8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1" name="Google Shape;1851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877" y="327490"/>
            <a:ext cx="252000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2" name="Google Shape;1852;p81"/>
          <p:cNvSpPr txBox="1"/>
          <p:nvPr/>
        </p:nvSpPr>
        <p:spPr>
          <a:xfrm>
            <a:off x="465342" y="327490"/>
            <a:ext cx="6804045" cy="2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l’expliquer. A ne pas oublier de fournir de l’aide aux élèves en difficulté.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i="1" sz="14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3" name="Google Shape;1853;p81"/>
          <p:cNvGrpSpPr/>
          <p:nvPr/>
        </p:nvGrpSpPr>
        <p:grpSpPr>
          <a:xfrm>
            <a:off x="589326" y="1766015"/>
            <a:ext cx="8148121" cy="1611467"/>
            <a:chOff x="589326" y="1766015"/>
            <a:chExt cx="8148121" cy="1611467"/>
          </a:xfrm>
        </p:grpSpPr>
        <p:pic>
          <p:nvPicPr>
            <p:cNvPr id="1854" name="Google Shape;1854;p8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89326" y="1766015"/>
              <a:ext cx="8148121" cy="16114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5" name="Google Shape;1855;p81"/>
            <p:cNvSpPr txBox="1"/>
            <p:nvPr/>
          </p:nvSpPr>
          <p:spPr>
            <a:xfrm>
              <a:off x="3973507" y="1773764"/>
              <a:ext cx="639919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6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mm</a:t>
              </a:r>
              <a:r>
                <a:rPr b="1" baseline="30000" lang="fr-FR" sz="16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r>
                <a:rPr b="1" lang="fr-FR" sz="16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,</a:t>
              </a:r>
              <a:endParaRPr/>
            </a:p>
          </p:txBody>
        </p:sp>
      </p:grp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9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p82"/>
          <p:cNvSpPr txBox="1"/>
          <p:nvPr/>
        </p:nvSpPr>
        <p:spPr>
          <a:xfrm>
            <a:off x="513986" y="52593"/>
            <a:ext cx="4625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Félicitations! Voici les réponses.</a:t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1" name="Google Shape;1861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0118" y="108783"/>
            <a:ext cx="443254" cy="443254"/>
          </a:xfrm>
          <a:prstGeom prst="rect">
            <a:avLst/>
          </a:prstGeom>
          <a:noFill/>
          <a:ln>
            <a:noFill/>
          </a:ln>
        </p:spPr>
      </p:pic>
      <p:sp>
        <p:nvSpPr>
          <p:cNvPr id="1862" name="Google Shape;1862;p8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82"/>
          <p:cNvSpPr txBox="1"/>
          <p:nvPr/>
        </p:nvSpPr>
        <p:spPr>
          <a:xfrm>
            <a:off x="506068" y="344872"/>
            <a:ext cx="8162220" cy="26783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1 élève pour corriger et anticiper les autres. Leur demander de corriger les réponses. 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4" name="Google Shape;1864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877" y="327490"/>
            <a:ext cx="252000" cy="25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5" name="Google Shape;1865;p82"/>
          <p:cNvGrpSpPr/>
          <p:nvPr/>
        </p:nvGrpSpPr>
        <p:grpSpPr>
          <a:xfrm>
            <a:off x="589326" y="1766015"/>
            <a:ext cx="8148121" cy="1611467"/>
            <a:chOff x="589326" y="1766015"/>
            <a:chExt cx="8148121" cy="1611467"/>
          </a:xfrm>
        </p:grpSpPr>
        <p:pic>
          <p:nvPicPr>
            <p:cNvPr id="1866" name="Google Shape;1866;p8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89326" y="1766015"/>
              <a:ext cx="8148121" cy="16114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7" name="Google Shape;1867;p82"/>
            <p:cNvSpPr txBox="1"/>
            <p:nvPr/>
          </p:nvSpPr>
          <p:spPr>
            <a:xfrm>
              <a:off x="3973507" y="1773764"/>
              <a:ext cx="639919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6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mm</a:t>
              </a:r>
              <a:r>
                <a:rPr b="1" baseline="30000" lang="fr-FR" sz="16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r>
                <a:rPr b="1" lang="fr-FR" sz="1600">
                  <a:solidFill>
                    <a:srgbClr val="EE0000"/>
                  </a:solidFill>
                  <a:latin typeface="Calibri"/>
                  <a:ea typeface="Calibri"/>
                  <a:cs typeface="Calibri"/>
                  <a:sym typeface="Calibri"/>
                </a:rPr>
                <a:t>,</a:t>
              </a:r>
              <a:endParaRPr/>
            </a:p>
          </p:txBody>
        </p:sp>
      </p:grpSp>
      <p:sp>
        <p:nvSpPr>
          <p:cNvPr id="1868" name="Google Shape;1868;p82"/>
          <p:cNvSpPr txBox="1"/>
          <p:nvPr/>
        </p:nvSpPr>
        <p:spPr>
          <a:xfrm>
            <a:off x="2066533" y="2930446"/>
            <a:ext cx="692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869" name="Google Shape;1869;p82"/>
          <p:cNvSpPr txBox="1"/>
          <p:nvPr/>
        </p:nvSpPr>
        <p:spPr>
          <a:xfrm>
            <a:off x="4937570" y="2945944"/>
            <a:ext cx="7889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870" name="Google Shape;1870;p82"/>
          <p:cNvSpPr txBox="1"/>
          <p:nvPr/>
        </p:nvSpPr>
        <p:spPr>
          <a:xfrm>
            <a:off x="7807092" y="2964727"/>
            <a:ext cx="7040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4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5" name="Google Shape;1875;p83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876" name="Google Shape;1876;p8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8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8BC14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8" name="Google Shape;1878;p83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8BC145"/>
          </a:solidFill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83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83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1881" name="Google Shape;1881;p83"/>
          <p:cNvSpPr txBox="1"/>
          <p:nvPr/>
        </p:nvSpPr>
        <p:spPr>
          <a:xfrm>
            <a:off x="3838501" y="1789418"/>
            <a:ext cx="4401901" cy="118955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BC145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/>
          </a:p>
        </p:txBody>
      </p:sp>
      <p:pic>
        <p:nvPicPr>
          <p:cNvPr id="1882" name="Google Shape;1882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006" y="782283"/>
            <a:ext cx="3077099" cy="307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6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p84"/>
          <p:cNvSpPr/>
          <p:nvPr/>
        </p:nvSpPr>
        <p:spPr>
          <a:xfrm>
            <a:off x="4204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84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889" name="Google Shape;1889;p8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32992" y="-12710"/>
            <a:ext cx="362001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0" name="Google Shape;1890;p84"/>
          <p:cNvSpPr txBox="1"/>
          <p:nvPr/>
        </p:nvSpPr>
        <p:spPr>
          <a:xfrm>
            <a:off x="437038" y="-12710"/>
            <a:ext cx="8602484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individuellement l’exercice « Je m’entraine tout seul », page 105 du livret. Si vous réussissez, passez au défi 1 à la page 110. </a:t>
            </a:r>
            <a:endParaRPr/>
          </a:p>
        </p:txBody>
      </p:sp>
      <p:sp>
        <p:nvSpPr>
          <p:cNvPr id="1891" name="Google Shape;1891;p84"/>
          <p:cNvSpPr txBox="1"/>
          <p:nvPr/>
        </p:nvSpPr>
        <p:spPr>
          <a:xfrm>
            <a:off x="437038" y="297097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l’expliquer. A ne pas oublier de fournir de l’aide aux élèves en difficulté.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2" name="Google Shape;1892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478" y="335463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3" name="Google Shape;1893;p8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0616" y="1670245"/>
            <a:ext cx="7966956" cy="1803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7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85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85"/>
          <p:cNvSpPr/>
          <p:nvPr/>
        </p:nvSpPr>
        <p:spPr>
          <a:xfrm>
            <a:off x="30615" y="30972"/>
            <a:ext cx="9068963" cy="55091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900" name="Google Shape;1900;p85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46394" y="0"/>
            <a:ext cx="362001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1" name="Google Shape;1901;p85"/>
          <p:cNvSpPr txBox="1"/>
          <p:nvPr/>
        </p:nvSpPr>
        <p:spPr>
          <a:xfrm>
            <a:off x="439010" y="30971"/>
            <a:ext cx="82222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Voici les réponses</a:t>
            </a:r>
            <a:endParaRPr/>
          </a:p>
        </p:txBody>
      </p:sp>
      <p:sp>
        <p:nvSpPr>
          <p:cNvPr id="1902" name="Google Shape;1902;p85"/>
          <p:cNvSpPr txBox="1"/>
          <p:nvPr/>
        </p:nvSpPr>
        <p:spPr>
          <a:xfrm>
            <a:off x="1911924" y="2939277"/>
            <a:ext cx="4427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2400">
              <a:solidFill>
                <a:srgbClr val="EE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85"/>
          <p:cNvSpPr txBox="1"/>
          <p:nvPr/>
        </p:nvSpPr>
        <p:spPr>
          <a:xfrm>
            <a:off x="4925745" y="2939277"/>
            <a:ext cx="6319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2400">
              <a:solidFill>
                <a:srgbClr val="EE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85"/>
          <p:cNvSpPr txBox="1"/>
          <p:nvPr/>
        </p:nvSpPr>
        <p:spPr>
          <a:xfrm>
            <a:off x="7907414" y="2976617"/>
            <a:ext cx="3145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/>
          </a:p>
        </p:txBody>
      </p:sp>
      <p:sp>
        <p:nvSpPr>
          <p:cNvPr id="1905" name="Google Shape;1905;p85"/>
          <p:cNvSpPr txBox="1"/>
          <p:nvPr/>
        </p:nvSpPr>
        <p:spPr>
          <a:xfrm>
            <a:off x="466479" y="29510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1 élève pour corriger et anticiper les autres. Leur demander de corriger les réponses</a:t>
            </a:r>
            <a:r>
              <a:rPr i="1" lang="fr-FR"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i="1" sz="12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6" name="Google Shape;1906;p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478" y="308569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7" name="Google Shape;1907;p8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4258" y="1633552"/>
            <a:ext cx="7966956" cy="1803009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85"/>
          <p:cNvSpPr txBox="1"/>
          <p:nvPr/>
        </p:nvSpPr>
        <p:spPr>
          <a:xfrm>
            <a:off x="1725555" y="3084915"/>
            <a:ext cx="70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909" name="Google Shape;1909;p85"/>
          <p:cNvSpPr txBox="1"/>
          <p:nvPr/>
        </p:nvSpPr>
        <p:spPr>
          <a:xfrm>
            <a:off x="4901632" y="3054430"/>
            <a:ext cx="538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910" name="Google Shape;1910;p85"/>
          <p:cNvSpPr txBox="1"/>
          <p:nvPr/>
        </p:nvSpPr>
        <p:spPr>
          <a:xfrm>
            <a:off x="7726548" y="3081908"/>
            <a:ext cx="6671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p86"/>
          <p:cNvGrpSpPr/>
          <p:nvPr/>
        </p:nvGrpSpPr>
        <p:grpSpPr>
          <a:xfrm>
            <a:off x="3699627" y="1094477"/>
            <a:ext cx="4540783" cy="2783794"/>
            <a:chOff x="1715066" y="1103461"/>
            <a:chExt cx="5717724" cy="3124203"/>
          </a:xfrm>
        </p:grpSpPr>
        <p:sp>
          <p:nvSpPr>
            <p:cNvPr id="1916" name="Google Shape;1916;p8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86"/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8" name="Google Shape;1918;p86"/>
          <p:cNvSpPr/>
          <p:nvPr/>
        </p:nvSpPr>
        <p:spPr>
          <a:xfrm>
            <a:off x="3856212" y="3622116"/>
            <a:ext cx="4145509" cy="57815"/>
          </a:xfrm>
          <a:prstGeom prst="rect">
            <a:avLst/>
          </a:prstGeom>
          <a:solidFill>
            <a:srgbClr val="A98FC3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86"/>
          <p:cNvSpPr/>
          <p:nvPr/>
        </p:nvSpPr>
        <p:spPr>
          <a:xfrm>
            <a:off x="3292012" y="1302714"/>
            <a:ext cx="867138" cy="384316"/>
          </a:xfrm>
          <a:prstGeom prst="rect">
            <a:avLst/>
          </a:prstGeom>
          <a:solidFill>
            <a:srgbClr val="A98FC3"/>
          </a:solidFill>
          <a:ln cap="flat" cmpd="sng" w="254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0" name="Google Shape;1920;p86"/>
          <p:cNvSpPr/>
          <p:nvPr/>
        </p:nvSpPr>
        <p:spPr>
          <a:xfrm>
            <a:off x="3369401" y="1308021"/>
            <a:ext cx="789749" cy="369332"/>
          </a:xfrm>
          <a:prstGeom prst="rect">
            <a:avLst/>
          </a:prstGeom>
          <a:noFill/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921" name="Google Shape;1921;p86"/>
          <p:cNvSpPr txBox="1"/>
          <p:nvPr/>
        </p:nvSpPr>
        <p:spPr>
          <a:xfrm>
            <a:off x="3799320" y="1580396"/>
            <a:ext cx="4401901" cy="195002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1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3600"/>
              <a:buFont typeface="Arial"/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/>
          </a:p>
        </p:txBody>
      </p:sp>
      <p:pic>
        <p:nvPicPr>
          <p:cNvPr descr="Image générée" id="1922" name="Google Shape;1922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493" y="1062788"/>
            <a:ext cx="2888584" cy="2888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87"/>
          <p:cNvSpPr txBox="1"/>
          <p:nvPr>
            <p:ph type="title"/>
          </p:nvPr>
        </p:nvSpPr>
        <p:spPr>
          <a:xfrm>
            <a:off x="308680" y="68021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C’est la fin de la deuxième partie de la séance. Qui peut me rappeler ce qu'on a appris?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928" name="Google Shape;1928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2935" y="261755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9" name="Google Shape;1929;p87"/>
          <p:cNvSpPr txBox="1"/>
          <p:nvPr/>
        </p:nvSpPr>
        <p:spPr>
          <a:xfrm>
            <a:off x="682594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0" name="Google Shape;1930;p87"/>
          <p:cNvSpPr/>
          <p:nvPr/>
        </p:nvSpPr>
        <p:spPr>
          <a:xfrm>
            <a:off x="4495803" y="2286192"/>
            <a:ext cx="152403" cy="152403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1" name="Google Shape;1931;p87"/>
          <p:cNvSpPr txBox="1"/>
          <p:nvPr/>
        </p:nvSpPr>
        <p:spPr>
          <a:xfrm>
            <a:off x="1798516" y="2295982"/>
            <a:ext cx="6074626" cy="68476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Identifier l’unité de mesure usuelle du volume, ses multiples et ses sous-multiples; 	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2" name="Google Shape;1932;p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190" y="2234923"/>
            <a:ext cx="781019" cy="781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6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p88"/>
          <p:cNvSpPr txBox="1"/>
          <p:nvPr/>
        </p:nvSpPr>
        <p:spPr>
          <a:xfrm>
            <a:off x="403796" y="91164"/>
            <a:ext cx="7946071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Pour bien retenir, prenez vos livrets page 105 et complétez l’activité « je retiens ».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t/>
            </a:r>
            <a:endParaRPr b="1" i="0" sz="14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1938" name="Google Shape;1938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7437" y="340381"/>
            <a:ext cx="443757" cy="44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9" name="Google Shape;1939;p88"/>
          <p:cNvSpPr txBox="1"/>
          <p:nvPr/>
        </p:nvSpPr>
        <p:spPr>
          <a:xfrm>
            <a:off x="399130" y="261755"/>
            <a:ext cx="8162220" cy="3157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Remplir l’affiche collectivement et faire la synthèse. Demander aux élèves de le remplir dans le livret.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0" name="Google Shape;1940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478" y="308569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1" name="Google Shape;1941;p8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9910" y="1731783"/>
            <a:ext cx="8384180" cy="1679933"/>
          </a:xfrm>
          <a:prstGeom prst="rect">
            <a:avLst/>
          </a:prstGeom>
          <a:noFill/>
          <a:ln cap="flat" cmpd="sng" w="9525">
            <a:solidFill>
              <a:srgbClr val="8CD872"/>
            </a:solidFill>
            <a:prstDash val="dash"/>
            <a:round/>
            <a:headEnd len="sm" w="sm" type="none"/>
            <a:tailEnd len="sm" w="sm" type="none"/>
          </a:ln>
        </p:spPr>
      </p:pic>
      <p:sp>
        <p:nvSpPr>
          <p:cNvPr id="1942" name="Google Shape;1942;p88"/>
          <p:cNvSpPr txBox="1"/>
          <p:nvPr/>
        </p:nvSpPr>
        <p:spPr>
          <a:xfrm>
            <a:off x="1673817" y="2071339"/>
            <a:ext cx="3593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/>
          </a:p>
        </p:txBody>
      </p:sp>
      <p:sp>
        <p:nvSpPr>
          <p:cNvPr id="1943" name="Google Shape;1943;p88"/>
          <p:cNvSpPr txBox="1"/>
          <p:nvPr/>
        </p:nvSpPr>
        <p:spPr>
          <a:xfrm>
            <a:off x="6126997" y="2053523"/>
            <a:ext cx="21451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r>
              <a:rPr baseline="30000"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; hm</a:t>
            </a:r>
            <a:r>
              <a:rPr baseline="30000"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; km</a:t>
            </a:r>
            <a:r>
              <a:rPr baseline="30000"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rgbClr val="5ECBF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4" name="Google Shape;1944;p88"/>
          <p:cNvSpPr txBox="1"/>
          <p:nvPr/>
        </p:nvSpPr>
        <p:spPr>
          <a:xfrm>
            <a:off x="6173491" y="2934553"/>
            <a:ext cx="207140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aseline="30000"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; cm</a:t>
            </a:r>
            <a:r>
              <a:rPr baseline="30000"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; mm</a:t>
            </a:r>
            <a:r>
              <a:rPr baseline="30000"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rgbClr val="5ECBF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5" name="Google Shape;1945;p88"/>
          <p:cNvSpPr txBox="1"/>
          <p:nvPr/>
        </p:nvSpPr>
        <p:spPr>
          <a:xfrm>
            <a:off x="1632947" y="2903557"/>
            <a:ext cx="53412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aseline="30000" lang="fr-FR" sz="2400">
                <a:solidFill>
                  <a:srgbClr val="5ECBF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rgbClr val="5ECBF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0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Google Shape;1951;p89"/>
          <p:cNvSpPr txBox="1"/>
          <p:nvPr/>
        </p:nvSpPr>
        <p:spPr>
          <a:xfrm>
            <a:off x="719145" y="50070"/>
            <a:ext cx="8130387" cy="5456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Maintenant, pour bien s’entrainer, essayez de faire l’exercice 4 de la page 103 et l’exercice 1 de la page 109. </a:t>
            </a:r>
            <a:endParaRPr/>
          </a:p>
        </p:txBody>
      </p:sp>
      <p:sp>
        <p:nvSpPr>
          <p:cNvPr id="1952" name="Google Shape;1952;p89"/>
          <p:cNvSpPr txBox="1"/>
          <p:nvPr/>
        </p:nvSpPr>
        <p:spPr>
          <a:xfrm>
            <a:off x="728865" y="472757"/>
            <a:ext cx="7686270" cy="27647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Apporter de l’aide et du soutien aux élèves en difficultés. </a:t>
            </a:r>
            <a:endParaRPr/>
          </a:p>
        </p:txBody>
      </p:sp>
      <p:sp>
        <p:nvSpPr>
          <p:cNvPr id="1953" name="Google Shape;1953;p89"/>
          <p:cNvSpPr/>
          <p:nvPr/>
        </p:nvSpPr>
        <p:spPr>
          <a:xfrm>
            <a:off x="0" y="0"/>
            <a:ext cx="9144000" cy="520425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89"/>
          <p:cNvSpPr/>
          <p:nvPr/>
        </p:nvSpPr>
        <p:spPr>
          <a:xfrm>
            <a:off x="2499246" y="3381760"/>
            <a:ext cx="4145509" cy="57815"/>
          </a:xfrm>
          <a:prstGeom prst="rect">
            <a:avLst/>
          </a:prstGeom>
          <a:solidFill>
            <a:srgbClr val="3A0074"/>
          </a:solidFill>
          <a:ln cap="flat" cmpd="sng" w="9525">
            <a:solidFill>
              <a:srgbClr val="A98F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89"/>
          <p:cNvSpPr txBox="1"/>
          <p:nvPr/>
        </p:nvSpPr>
        <p:spPr>
          <a:xfrm>
            <a:off x="2499246" y="1896742"/>
            <a:ext cx="4145509" cy="122431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r>
              <a:rPr b="1" i="0" lang="fr-FR" sz="3600" u="none" cap="none" strike="noStrik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(10 min)</a:t>
            </a:r>
            <a:endParaRPr/>
          </a:p>
        </p:txBody>
      </p:sp>
      <p:pic>
        <p:nvPicPr>
          <p:cNvPr id="1956" name="Google Shape;1956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1634" y="464794"/>
            <a:ext cx="540000" cy="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9"/>
          <p:cNvSpPr txBox="1"/>
          <p:nvPr/>
        </p:nvSpPr>
        <p:spPr>
          <a:xfrm>
            <a:off x="542113" y="0"/>
            <a:ext cx="84624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Très bien ! Voici le tableau de conversion des capacités. </a:t>
            </a:r>
            <a:endParaRPr/>
          </a:p>
        </p:txBody>
      </p:sp>
      <p:pic>
        <p:nvPicPr>
          <p:cNvPr id="722" name="Google Shape;72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6533" y="192033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9"/>
          <p:cNvSpPr txBox="1"/>
          <p:nvPr/>
        </p:nvSpPr>
        <p:spPr>
          <a:xfrm>
            <a:off x="508537" y="318917"/>
            <a:ext cx="642195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de nouveau le tableau de conversion des capacités.</a:t>
            </a:r>
            <a:endParaRPr/>
          </a:p>
        </p:txBody>
      </p:sp>
      <p:sp>
        <p:nvSpPr>
          <p:cNvPr id="724" name="Google Shape;724;p9"/>
          <p:cNvSpPr/>
          <p:nvPr/>
        </p:nvSpPr>
        <p:spPr>
          <a:xfrm>
            <a:off x="1838885" y="1698037"/>
            <a:ext cx="1552971" cy="340519"/>
          </a:xfrm>
          <a:prstGeom prst="roundRect">
            <a:avLst>
              <a:gd fmla="val 16667" name="adj"/>
            </a:avLst>
          </a:prstGeom>
          <a:solidFill>
            <a:srgbClr val="FAE2D5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25" name="Google Shape;725;p9"/>
          <p:cNvGraphicFramePr/>
          <p:nvPr/>
        </p:nvGraphicFramePr>
        <p:xfrm>
          <a:off x="1193375" y="262635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{34CB8D24-4439-46D9-8494-9384AC6E0E05}</a:tableStyleId>
              </a:tblPr>
              <a:tblGrid>
                <a:gridCol w="953475"/>
                <a:gridCol w="953475"/>
                <a:gridCol w="953475"/>
                <a:gridCol w="953475"/>
                <a:gridCol w="953475"/>
                <a:gridCol w="953475"/>
                <a:gridCol w="9534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rgbClr val="1F5C99"/>
                          </a:solidFill>
                        </a:rPr>
                        <a:t>kL</a:t>
                      </a:r>
                      <a:endParaRPr sz="2400" u="none" cap="none" strike="noStrike">
                        <a:solidFill>
                          <a:srgbClr val="1F5C99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rgbClr val="1F5C99"/>
                          </a:solidFill>
                        </a:rPr>
                        <a:t>hL</a:t>
                      </a:r>
                      <a:endParaRPr sz="2400" u="none" cap="none" strike="noStrike">
                        <a:solidFill>
                          <a:srgbClr val="1F5C99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rgbClr val="1F5C99"/>
                          </a:solidFill>
                        </a:rPr>
                        <a:t>daL</a:t>
                      </a:r>
                      <a:endParaRPr sz="2400" u="none" cap="none" strike="noStrike">
                        <a:solidFill>
                          <a:srgbClr val="1F5C99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rgbClr val="EE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dL</a:t>
                      </a:r>
                      <a:endParaRPr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F2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cL</a:t>
                      </a:r>
                      <a:endParaRPr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F2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cap="none" strike="noStrike">
                          <a:solidFill>
                            <a:schemeClr val="dk1"/>
                          </a:solidFill>
                        </a:rPr>
                        <a:t>mL</a:t>
                      </a:r>
                      <a:endParaRPr sz="2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D8F2CF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26" name="Google Shape;726;p9"/>
          <p:cNvSpPr/>
          <p:nvPr/>
        </p:nvSpPr>
        <p:spPr>
          <a:xfrm>
            <a:off x="5375971" y="1720565"/>
            <a:ext cx="2211339" cy="340519"/>
          </a:xfrm>
          <a:prstGeom prst="roundRect">
            <a:avLst>
              <a:gd fmla="val 16667" name="adj"/>
            </a:avLst>
          </a:prstGeom>
          <a:solidFill>
            <a:srgbClr val="D8F2C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Sous-multiples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9"/>
          <p:cNvSpPr/>
          <p:nvPr/>
        </p:nvSpPr>
        <p:spPr>
          <a:xfrm>
            <a:off x="3825566" y="1323349"/>
            <a:ext cx="1434854" cy="681038"/>
          </a:xfrm>
          <a:prstGeom prst="roundRect">
            <a:avLst>
              <a:gd fmla="val 16667" name="adj"/>
            </a:avLst>
          </a:prstGeom>
          <a:solidFill>
            <a:srgbClr val="C7EDFC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principale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9"/>
          <p:cNvSpPr/>
          <p:nvPr/>
        </p:nvSpPr>
        <p:spPr>
          <a:xfrm rot="5400000">
            <a:off x="2444646" y="890482"/>
            <a:ext cx="340520" cy="2843062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9050">
            <a:solidFill>
              <a:srgbClr val="F2A98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9"/>
          <p:cNvSpPr/>
          <p:nvPr/>
        </p:nvSpPr>
        <p:spPr>
          <a:xfrm rot="5400000">
            <a:off x="6270431" y="885024"/>
            <a:ext cx="340520" cy="2853977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9050">
            <a:solidFill>
              <a:srgbClr val="8CD87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9"/>
          <p:cNvSpPr/>
          <p:nvPr/>
        </p:nvSpPr>
        <p:spPr>
          <a:xfrm>
            <a:off x="4373829" y="2038556"/>
            <a:ext cx="338328" cy="47051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8D748A"/>
              </a:gs>
              <a:gs pos="50000">
                <a:srgbClr val="CCA8C7"/>
              </a:gs>
              <a:gs pos="100000">
                <a:srgbClr val="F4CAE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1" name="Google Shape;1961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962" name="Google Shape;1962;p90"/>
          <p:cNvSpPr txBox="1"/>
          <p:nvPr>
            <p:ph type="title"/>
          </p:nvPr>
        </p:nvSpPr>
        <p:spPr>
          <a:xfrm>
            <a:off x="486012" y="62630"/>
            <a:ext cx="8557779" cy="5717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4_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hift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Conception personnalisé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Mehdi Alaoui</dc:creator>
</cp:coreProperties>
</file>