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theme+xml" PartName="/ppt/theme/theme9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5" r:id="rId6"/>
    <p:sldMasterId id="2147483663" r:id="rId7"/>
    <p:sldMasterId id="2147483686" r:id="rId8"/>
    <p:sldMasterId id="2147483700" r:id="rId9"/>
    <p:sldMasterId id="2147483713" r:id="rId10"/>
    <p:sldMasterId id="2147483726" r:id="rId11"/>
    <p:sldMasterId id="2147483743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1" r:id="rId49"/>
    <p:sldId id="292" r:id="rId50"/>
    <p:sldId id="293" r:id="rId51"/>
    <p:sldId id="294" r:id="rId52"/>
    <p:sldId id="295" r:id="rId53"/>
    <p:sldId id="296" r:id="rId54"/>
    <p:sldId id="297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11" r:id="rId69"/>
    <p:sldId id="312" r:id="rId70"/>
    <p:sldId id="313" r:id="rId71"/>
    <p:sldId id="314" r:id="rId72"/>
    <p:sldId id="315" r:id="rId73"/>
    <p:sldId id="316" r:id="rId74"/>
    <p:sldId id="317" r:id="rId75"/>
    <p:sldId id="318" r:id="rId76"/>
    <p:sldId id="319" r:id="rId77"/>
    <p:sldId id="320" r:id="rId78"/>
    <p:sldId id="321" r:id="rId79"/>
    <p:sldId id="322" r:id="rId80"/>
    <p:sldId id="323" r:id="rId81"/>
    <p:sldId id="324" r:id="rId82"/>
    <p:sldId id="325" r:id="rId83"/>
    <p:sldId id="326" r:id="rId84"/>
    <p:sldId id="327" r:id="rId85"/>
    <p:sldId id="328" r:id="rId86"/>
    <p:sldId id="329" r:id="rId87"/>
    <p:sldId id="330" r:id="rId88"/>
    <p:sldId id="331" r:id="rId89"/>
    <p:sldId id="332" r:id="rId90"/>
    <p:sldId id="333" r:id="rId91"/>
    <p:sldId id="334" r:id="rId92"/>
    <p:sldId id="335" r:id="rId93"/>
  </p:sldIdLst>
  <p:sldSz cy="5143500" cx="9144000"/>
  <p:notesSz cx="6858000" cy="9144000"/>
  <p:embeddedFontLst>
    <p:embeddedFont>
      <p:font typeface="Dosis"/>
      <p:regular r:id="rId94"/>
      <p:bold r:id="rId95"/>
    </p:embeddedFont>
    <p:embeddedFont>
      <p:font typeface="Architects Daughter"/>
      <p:regular r:id="rId96"/>
    </p:embeddedFont>
    <p:embeddedFont>
      <p:font typeface="Play"/>
      <p:regular r:id="rId97"/>
      <p:bold r:id="rId98"/>
    </p:embeddedFont>
    <p:embeddedFont>
      <p:font typeface="Nunito"/>
      <p:regular r:id="rId99"/>
      <p:bold r:id="rId100"/>
      <p:italic r:id="rId101"/>
      <p:boldItalic r:id="rId102"/>
    </p:embeddedFont>
    <p:embeddedFont>
      <p:font typeface="Helvetica Neue"/>
      <p:regular r:id="rId103"/>
      <p:bold r:id="rId104"/>
      <p:italic r:id="rId105"/>
      <p:boldItalic r:id="rId106"/>
    </p:embeddedFont>
    <p:embeddedFont>
      <p:font typeface="Helvetica Neue Light"/>
      <p:regular r:id="rId107"/>
      <p:bold r:id="rId108"/>
      <p:italic r:id="rId109"/>
      <p:boldItalic r:id="rId110"/>
    </p:embeddedFont>
    <p:embeddedFont>
      <p:font typeface="Poppins ExtraBold"/>
      <p:bold r:id="rId111"/>
      <p:boldItalic r:id="rId112"/>
    </p:embeddedFont>
    <p:embeddedFont>
      <p:font typeface="Century Gothic"/>
      <p:regular r:id="rId113"/>
      <p:bold r:id="rId114"/>
      <p:italic r:id="rId115"/>
      <p:boldItalic r:id="rId1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7" roundtripDataSignature="AMtx7mhve//nmXEDFY/TrYLgoMild8GV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A4B615E-B932-4093-9373-F63561A7FB68}">
  <a:tblStyle styleId="{3A4B615E-B932-4093-9373-F63561A7FB68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3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3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7.xml"/><Relationship Id="rId42" Type="http://schemas.openxmlformats.org/officeDocument/2006/relationships/slide" Target="slides/slide29.xml"/><Relationship Id="rId41" Type="http://schemas.openxmlformats.org/officeDocument/2006/relationships/slide" Target="slides/slide28.xml"/><Relationship Id="rId44" Type="http://schemas.openxmlformats.org/officeDocument/2006/relationships/slide" Target="slides/slide31.xml"/><Relationship Id="rId43" Type="http://schemas.openxmlformats.org/officeDocument/2006/relationships/slide" Target="slides/slide30.xml"/><Relationship Id="rId46" Type="http://schemas.openxmlformats.org/officeDocument/2006/relationships/slide" Target="slides/slide33.xml"/><Relationship Id="rId45" Type="http://schemas.openxmlformats.org/officeDocument/2006/relationships/slide" Target="slides/slide32.xml"/><Relationship Id="rId107" Type="http://schemas.openxmlformats.org/officeDocument/2006/relationships/font" Target="fonts/HelveticaNeueLight-regular.fntdata"/><Relationship Id="rId106" Type="http://schemas.openxmlformats.org/officeDocument/2006/relationships/font" Target="fonts/HelveticaNeue-boldItalic.fntdata"/><Relationship Id="rId105" Type="http://schemas.openxmlformats.org/officeDocument/2006/relationships/font" Target="fonts/HelveticaNeue-italic.fntdata"/><Relationship Id="rId104" Type="http://schemas.openxmlformats.org/officeDocument/2006/relationships/font" Target="fonts/HelveticaNeue-bold.fntdata"/><Relationship Id="rId109" Type="http://schemas.openxmlformats.org/officeDocument/2006/relationships/font" Target="fonts/HelveticaNeueLight-italic.fntdata"/><Relationship Id="rId108" Type="http://schemas.openxmlformats.org/officeDocument/2006/relationships/font" Target="fonts/HelveticaNeueLight-bold.fntdata"/><Relationship Id="rId48" Type="http://schemas.openxmlformats.org/officeDocument/2006/relationships/slide" Target="slides/slide35.xml"/><Relationship Id="rId47" Type="http://schemas.openxmlformats.org/officeDocument/2006/relationships/slide" Target="slides/slide34.xml"/><Relationship Id="rId49" Type="http://schemas.openxmlformats.org/officeDocument/2006/relationships/slide" Target="slides/slide36.xml"/><Relationship Id="rId103" Type="http://schemas.openxmlformats.org/officeDocument/2006/relationships/font" Target="fonts/HelveticaNeue-regular.fntdata"/><Relationship Id="rId102" Type="http://schemas.openxmlformats.org/officeDocument/2006/relationships/font" Target="fonts/Nunito-boldItalic.fntdata"/><Relationship Id="rId101" Type="http://schemas.openxmlformats.org/officeDocument/2006/relationships/font" Target="fonts/Nunito-italic.fntdata"/><Relationship Id="rId100" Type="http://schemas.openxmlformats.org/officeDocument/2006/relationships/font" Target="fonts/Nunito-bold.fntdata"/><Relationship Id="rId31" Type="http://schemas.openxmlformats.org/officeDocument/2006/relationships/slide" Target="slides/slide18.xml"/><Relationship Id="rId30" Type="http://schemas.openxmlformats.org/officeDocument/2006/relationships/slide" Target="slides/slide17.xml"/><Relationship Id="rId33" Type="http://schemas.openxmlformats.org/officeDocument/2006/relationships/slide" Target="slides/slide20.xml"/><Relationship Id="rId32" Type="http://schemas.openxmlformats.org/officeDocument/2006/relationships/slide" Target="slides/slide19.xml"/><Relationship Id="rId35" Type="http://schemas.openxmlformats.org/officeDocument/2006/relationships/slide" Target="slides/slide22.xml"/><Relationship Id="rId34" Type="http://schemas.openxmlformats.org/officeDocument/2006/relationships/slide" Target="slides/slide21.xml"/><Relationship Id="rId37" Type="http://schemas.openxmlformats.org/officeDocument/2006/relationships/slide" Target="slides/slide24.xml"/><Relationship Id="rId36" Type="http://schemas.openxmlformats.org/officeDocument/2006/relationships/slide" Target="slides/slide23.xml"/><Relationship Id="rId39" Type="http://schemas.openxmlformats.org/officeDocument/2006/relationships/slide" Target="slides/slide26.xml"/><Relationship Id="rId38" Type="http://schemas.openxmlformats.org/officeDocument/2006/relationships/slide" Target="slides/slide25.xml"/><Relationship Id="rId20" Type="http://schemas.openxmlformats.org/officeDocument/2006/relationships/slide" Target="slides/slide7.xml"/><Relationship Id="rId22" Type="http://schemas.openxmlformats.org/officeDocument/2006/relationships/slide" Target="slides/slide9.xml"/><Relationship Id="rId21" Type="http://schemas.openxmlformats.org/officeDocument/2006/relationships/slide" Target="slides/slide8.xml"/><Relationship Id="rId24" Type="http://schemas.openxmlformats.org/officeDocument/2006/relationships/slide" Target="slides/slide11.xml"/><Relationship Id="rId23" Type="http://schemas.openxmlformats.org/officeDocument/2006/relationships/slide" Target="slides/slide10.xml"/><Relationship Id="rId26" Type="http://schemas.openxmlformats.org/officeDocument/2006/relationships/slide" Target="slides/slide13.xml"/><Relationship Id="rId25" Type="http://schemas.openxmlformats.org/officeDocument/2006/relationships/slide" Target="slides/slide12.xml"/><Relationship Id="rId28" Type="http://schemas.openxmlformats.org/officeDocument/2006/relationships/slide" Target="slides/slide15.xml"/><Relationship Id="rId27" Type="http://schemas.openxmlformats.org/officeDocument/2006/relationships/slide" Target="slides/slide14.xml"/><Relationship Id="rId29" Type="http://schemas.openxmlformats.org/officeDocument/2006/relationships/slide" Target="slides/slide16.xml"/><Relationship Id="rId95" Type="http://schemas.openxmlformats.org/officeDocument/2006/relationships/font" Target="fonts/Dosis-bold.fntdata"/><Relationship Id="rId94" Type="http://schemas.openxmlformats.org/officeDocument/2006/relationships/font" Target="fonts/Dosis-regular.fntdata"/><Relationship Id="rId97" Type="http://schemas.openxmlformats.org/officeDocument/2006/relationships/font" Target="fonts/Play-regular.fntdata"/><Relationship Id="rId96" Type="http://schemas.openxmlformats.org/officeDocument/2006/relationships/font" Target="fonts/ArchitectsDaughter-regular.fntdata"/><Relationship Id="rId11" Type="http://schemas.openxmlformats.org/officeDocument/2006/relationships/slideMaster" Target="slideMasters/slideMaster7.xml"/><Relationship Id="rId99" Type="http://schemas.openxmlformats.org/officeDocument/2006/relationships/font" Target="fonts/Nunito-regular.fntdata"/><Relationship Id="rId10" Type="http://schemas.openxmlformats.org/officeDocument/2006/relationships/slideMaster" Target="slideMasters/slideMaster6.xml"/><Relationship Id="rId98" Type="http://schemas.openxmlformats.org/officeDocument/2006/relationships/font" Target="fonts/Play-bold.fntdata"/><Relationship Id="rId13" Type="http://schemas.openxmlformats.org/officeDocument/2006/relationships/notesMaster" Target="notesMasters/notesMaster1.xml"/><Relationship Id="rId12" Type="http://schemas.openxmlformats.org/officeDocument/2006/relationships/slideMaster" Target="slideMasters/slideMaster8.xml"/><Relationship Id="rId91" Type="http://schemas.openxmlformats.org/officeDocument/2006/relationships/slide" Target="slides/slide78.xml"/><Relationship Id="rId90" Type="http://schemas.openxmlformats.org/officeDocument/2006/relationships/slide" Target="slides/slide77.xml"/><Relationship Id="rId93" Type="http://schemas.openxmlformats.org/officeDocument/2006/relationships/slide" Target="slides/slide80.xml"/><Relationship Id="rId92" Type="http://schemas.openxmlformats.org/officeDocument/2006/relationships/slide" Target="slides/slide79.xml"/><Relationship Id="rId117" Type="http://customschemas.google.com/relationships/presentationmetadata" Target="metadata"/><Relationship Id="rId116" Type="http://schemas.openxmlformats.org/officeDocument/2006/relationships/font" Target="fonts/CenturyGothic-boldItalic.fntdata"/><Relationship Id="rId115" Type="http://schemas.openxmlformats.org/officeDocument/2006/relationships/font" Target="fonts/CenturyGothic-italic.fntdata"/><Relationship Id="rId15" Type="http://schemas.openxmlformats.org/officeDocument/2006/relationships/slide" Target="slides/slide2.xml"/><Relationship Id="rId110" Type="http://schemas.openxmlformats.org/officeDocument/2006/relationships/font" Target="fonts/HelveticaNeueLight-boldItalic.fntdata"/><Relationship Id="rId14" Type="http://schemas.openxmlformats.org/officeDocument/2006/relationships/slide" Target="slides/slide1.xml"/><Relationship Id="rId17" Type="http://schemas.openxmlformats.org/officeDocument/2006/relationships/slide" Target="slides/slide4.xml"/><Relationship Id="rId16" Type="http://schemas.openxmlformats.org/officeDocument/2006/relationships/slide" Target="slides/slide3.xml"/><Relationship Id="rId19" Type="http://schemas.openxmlformats.org/officeDocument/2006/relationships/slide" Target="slides/slide6.xml"/><Relationship Id="rId114" Type="http://schemas.openxmlformats.org/officeDocument/2006/relationships/font" Target="fonts/CenturyGothic-bold.fntdata"/><Relationship Id="rId18" Type="http://schemas.openxmlformats.org/officeDocument/2006/relationships/slide" Target="slides/slide5.xml"/><Relationship Id="rId113" Type="http://schemas.openxmlformats.org/officeDocument/2006/relationships/font" Target="fonts/CenturyGothic-regular.fntdata"/><Relationship Id="rId112" Type="http://schemas.openxmlformats.org/officeDocument/2006/relationships/font" Target="fonts/PoppinsExtraBold-boldItalic.fntdata"/><Relationship Id="rId111" Type="http://schemas.openxmlformats.org/officeDocument/2006/relationships/font" Target="fonts/PoppinsExtraBold-bold.fntdata"/><Relationship Id="rId84" Type="http://schemas.openxmlformats.org/officeDocument/2006/relationships/slide" Target="slides/slide71.xml"/><Relationship Id="rId83" Type="http://schemas.openxmlformats.org/officeDocument/2006/relationships/slide" Target="slides/slide70.xml"/><Relationship Id="rId86" Type="http://schemas.openxmlformats.org/officeDocument/2006/relationships/slide" Target="slides/slide73.xml"/><Relationship Id="rId85" Type="http://schemas.openxmlformats.org/officeDocument/2006/relationships/slide" Target="slides/slide72.xml"/><Relationship Id="rId88" Type="http://schemas.openxmlformats.org/officeDocument/2006/relationships/slide" Target="slides/slide75.xml"/><Relationship Id="rId87" Type="http://schemas.openxmlformats.org/officeDocument/2006/relationships/slide" Target="slides/slide74.xml"/><Relationship Id="rId89" Type="http://schemas.openxmlformats.org/officeDocument/2006/relationships/slide" Target="slides/slide76.xml"/><Relationship Id="rId80" Type="http://schemas.openxmlformats.org/officeDocument/2006/relationships/slide" Target="slides/slide67.xml"/><Relationship Id="rId82" Type="http://schemas.openxmlformats.org/officeDocument/2006/relationships/slide" Target="slides/slide69.xml"/><Relationship Id="rId81" Type="http://schemas.openxmlformats.org/officeDocument/2006/relationships/slide" Target="slides/slide6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73" Type="http://schemas.openxmlformats.org/officeDocument/2006/relationships/slide" Target="slides/slide60.xml"/><Relationship Id="rId72" Type="http://schemas.openxmlformats.org/officeDocument/2006/relationships/slide" Target="slides/slide59.xml"/><Relationship Id="rId75" Type="http://schemas.openxmlformats.org/officeDocument/2006/relationships/slide" Target="slides/slide62.xml"/><Relationship Id="rId74" Type="http://schemas.openxmlformats.org/officeDocument/2006/relationships/slide" Target="slides/slide61.xml"/><Relationship Id="rId77" Type="http://schemas.openxmlformats.org/officeDocument/2006/relationships/slide" Target="slides/slide64.xml"/><Relationship Id="rId76" Type="http://schemas.openxmlformats.org/officeDocument/2006/relationships/slide" Target="slides/slide63.xml"/><Relationship Id="rId79" Type="http://schemas.openxmlformats.org/officeDocument/2006/relationships/slide" Target="slides/slide66.xml"/><Relationship Id="rId78" Type="http://schemas.openxmlformats.org/officeDocument/2006/relationships/slide" Target="slides/slide65.xml"/><Relationship Id="rId71" Type="http://schemas.openxmlformats.org/officeDocument/2006/relationships/slide" Target="slides/slide58.xml"/><Relationship Id="rId70" Type="http://schemas.openxmlformats.org/officeDocument/2006/relationships/slide" Target="slides/slide57.xml"/><Relationship Id="rId62" Type="http://schemas.openxmlformats.org/officeDocument/2006/relationships/slide" Target="slides/slide49.xml"/><Relationship Id="rId61" Type="http://schemas.openxmlformats.org/officeDocument/2006/relationships/slide" Target="slides/slide48.xml"/><Relationship Id="rId64" Type="http://schemas.openxmlformats.org/officeDocument/2006/relationships/slide" Target="slides/slide51.xml"/><Relationship Id="rId63" Type="http://schemas.openxmlformats.org/officeDocument/2006/relationships/slide" Target="slides/slide50.xml"/><Relationship Id="rId66" Type="http://schemas.openxmlformats.org/officeDocument/2006/relationships/slide" Target="slides/slide53.xml"/><Relationship Id="rId65" Type="http://schemas.openxmlformats.org/officeDocument/2006/relationships/slide" Target="slides/slide52.xml"/><Relationship Id="rId68" Type="http://schemas.openxmlformats.org/officeDocument/2006/relationships/slide" Target="slides/slide55.xml"/><Relationship Id="rId67" Type="http://schemas.openxmlformats.org/officeDocument/2006/relationships/slide" Target="slides/slide54.xml"/><Relationship Id="rId60" Type="http://schemas.openxmlformats.org/officeDocument/2006/relationships/slide" Target="slides/slide47.xml"/><Relationship Id="rId69" Type="http://schemas.openxmlformats.org/officeDocument/2006/relationships/slide" Target="slides/slide56.xml"/><Relationship Id="rId51" Type="http://schemas.openxmlformats.org/officeDocument/2006/relationships/slide" Target="slides/slide38.xml"/><Relationship Id="rId50" Type="http://schemas.openxmlformats.org/officeDocument/2006/relationships/slide" Target="slides/slide37.xml"/><Relationship Id="rId53" Type="http://schemas.openxmlformats.org/officeDocument/2006/relationships/slide" Target="slides/slide40.xml"/><Relationship Id="rId52" Type="http://schemas.openxmlformats.org/officeDocument/2006/relationships/slide" Target="slides/slide39.xml"/><Relationship Id="rId55" Type="http://schemas.openxmlformats.org/officeDocument/2006/relationships/slide" Target="slides/slide42.xml"/><Relationship Id="rId54" Type="http://schemas.openxmlformats.org/officeDocument/2006/relationships/slide" Target="slides/slide41.xml"/><Relationship Id="rId57" Type="http://schemas.openxmlformats.org/officeDocument/2006/relationships/slide" Target="slides/slide44.xml"/><Relationship Id="rId56" Type="http://schemas.openxmlformats.org/officeDocument/2006/relationships/slide" Target="slides/slide43.xml"/><Relationship Id="rId59" Type="http://schemas.openxmlformats.org/officeDocument/2006/relationships/slide" Target="slides/slide46.xml"/><Relationship Id="rId58" Type="http://schemas.openxmlformats.org/officeDocument/2006/relationships/slide" Target="slides/slide4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0" name="Google Shape;66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1" name="Google Shape;661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9" name="Google Shape;8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9" name="Google Shape;86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8" name="Google Shape;88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7" name="Google Shape;89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0" name="Google Shape;91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9" name="Google Shape;91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6" name="Google Shape;93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6" name="Google Shape;95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8" name="Google Shape;978;p1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9" name="Google Shape;989;p1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1" name="Google Shape;100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0" name="Google Shape;102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1" name="Google Shape;1041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8" name="Google Shape;106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92" name="Google Shape;109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5" name="Google Shape;111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32" name="Google Shape;1132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" name="Google Shape;1149;p2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61" name="Google Shape;1161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1" name="Google Shape;1181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01" name="Google Shape;1201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4" name="Google Shape;122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50" name="Google Shape;1250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8" name="Google Shape;1278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4" name="Google Shape;1304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9" name="Google Shape;1329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5" name="Google Shape;1355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0" name="Google Shape;1380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0" name="Google Shape;1400;p3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2" name="Google Shape;1412;p3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6" name="Google Shape;73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37" name="Google Shape;737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2" name="Google Shape;1422;p4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3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5" name="Google Shape;1435;p4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5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7" name="Google Shape;1447;p4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8" name="Google Shape;1458;p4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2" name="Google Shape;1472;p4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4" name="Google Shape;1484;p4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95" name="Google Shape;1495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5" name="Google Shape;1505;p4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9" name="Google Shape;1519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7" name="Google Shape;1527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6" name="Google Shape;76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67" name="Google Shape;767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2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p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4" name="Google Shape;1544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8" name="Google Shape;1558;p5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9" name="Google Shape;1569;p5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9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1" name="Google Shape;1581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3" name="Google Shape;1593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10" name="Google Shape;1610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8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30" name="Google Shape;1630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3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45" name="Google Shape;1645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5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7" name="Google Shape;1657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4" name="Google Shape;1674;p5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4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6" name="Google Shape;1686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2" name="Google Shape;1702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16" name="Google Shape;1716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3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35" name="Google Shape;1735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9" name="Google Shape;1749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7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69" name="Google Shape;1769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0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2" name="Google Shape;1782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99" name="Google Shape;1799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0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12" name="Google Shape;1812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6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Google Shape;1827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8" name="Google Shape;1828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8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0" name="Google Shape;1840;p7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2" name="Google Shape;1852;p7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5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7" name="Google Shape;1867;p7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5" name="Google Shape;1885;p7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5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7" name="Google Shape;1897;p7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2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4" name="Google Shape;1914;p7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2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4" name="Google Shape;1934;p7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4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46" name="Google Shape;1946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54" name="Google Shape;1954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7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9" name="Google Shape;1969;p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70" name="Google Shape;1970;p7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7" name="Google Shape;82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0" name="Google Shape;1980;p8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8" name="Google Shape;83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0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4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4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7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9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i="0" sz="210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65" name="Google Shape;65;p167"/>
          <p:cNvSpPr txBox="1"/>
          <p:nvPr>
            <p:ph idx="1" type="body"/>
          </p:nvPr>
        </p:nvSpPr>
        <p:spPr>
          <a:xfrm>
            <a:off x="361341" y="809630"/>
            <a:ext cx="3126581" cy="2389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1" i="0" sz="1350">
                <a:solidFill>
                  <a:srgbClr val="0096A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6" name="Google Shape;66;p167"/>
          <p:cNvSpPr txBox="1"/>
          <p:nvPr>
            <p:ph idx="2" type="body"/>
          </p:nvPr>
        </p:nvSpPr>
        <p:spPr>
          <a:xfrm>
            <a:off x="4709160" y="1183005"/>
            <a:ext cx="3977640" cy="247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7" name="Google Shape;67;p167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67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67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8575" marR="0" rtl="0" algn="l">
              <a:spcBef>
                <a:spcPts val="0"/>
              </a:spcBef>
              <a:buNone/>
              <a:defRPr b="0" i="0" sz="788">
                <a:solidFill>
                  <a:srgbClr val="0462C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28575" marR="0" rtl="0" algn="l">
              <a:spcBef>
                <a:spcPts val="0"/>
              </a:spcBef>
              <a:buNone/>
              <a:defRPr b="0" i="0" sz="788">
                <a:solidFill>
                  <a:srgbClr val="0462C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28575" marR="0" rtl="0" algn="l">
              <a:spcBef>
                <a:spcPts val="0"/>
              </a:spcBef>
              <a:buNone/>
              <a:defRPr b="0" i="0" sz="788">
                <a:solidFill>
                  <a:srgbClr val="0462C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28575" marR="0" rtl="0" algn="l">
              <a:spcBef>
                <a:spcPts val="0"/>
              </a:spcBef>
              <a:buNone/>
              <a:defRPr b="0" i="0" sz="788">
                <a:solidFill>
                  <a:srgbClr val="0462C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28575" marR="0" rtl="0" algn="l">
              <a:spcBef>
                <a:spcPts val="0"/>
              </a:spcBef>
              <a:buNone/>
              <a:defRPr b="0" i="0" sz="788">
                <a:solidFill>
                  <a:srgbClr val="0462C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28575" marR="0" rtl="0" algn="l">
              <a:spcBef>
                <a:spcPts val="0"/>
              </a:spcBef>
              <a:buNone/>
              <a:defRPr b="0" i="0" sz="788">
                <a:solidFill>
                  <a:srgbClr val="0462C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28575" marR="0" rtl="0" algn="l">
              <a:spcBef>
                <a:spcPts val="0"/>
              </a:spcBef>
              <a:buNone/>
              <a:defRPr b="0" i="0" sz="788">
                <a:solidFill>
                  <a:srgbClr val="0462C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28575" marR="0" rtl="0" algn="l">
              <a:spcBef>
                <a:spcPts val="0"/>
              </a:spcBef>
              <a:buNone/>
              <a:defRPr b="0" i="0" sz="788">
                <a:solidFill>
                  <a:srgbClr val="0462C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28575" marR="0" rtl="0" algn="l">
              <a:spcBef>
                <a:spcPts val="0"/>
              </a:spcBef>
              <a:buNone/>
              <a:defRPr b="0" i="0" sz="788">
                <a:solidFill>
                  <a:srgbClr val="0462C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2857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Disposition personnalisée">
  <p:cSld name="5_Disposition personnalisée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8"/>
          <p:cNvSpPr txBox="1"/>
          <p:nvPr>
            <p:ph type="title"/>
          </p:nvPr>
        </p:nvSpPr>
        <p:spPr>
          <a:xfrm>
            <a:off x="341734" y="273844"/>
            <a:ext cx="7886700" cy="495932"/>
          </a:xfrm>
          <a:prstGeom prst="rect">
            <a:avLst/>
          </a:prstGeom>
          <a:noFill/>
          <a:ln>
            <a:noFill/>
          </a:ln>
        </p:spPr>
        <p:txBody>
          <a:bodyPr anchorCtr="0" anchor="t" bIns="68525" lIns="68525" spcFirstLastPara="1" rIns="68525" wrap="square" tIns="685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1875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9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25" lIns="68525" spcFirstLastPara="1" rIns="68525" wrap="square" tIns="685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74" name="Google Shape;74;p169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68525" lIns="68525" spcFirstLastPara="1" rIns="68525" wrap="square" tIns="685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5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35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9pPr>
          </a:lstStyle>
          <a:p/>
        </p:txBody>
      </p:sp>
      <p:sp>
        <p:nvSpPr>
          <p:cNvPr id="75" name="Google Shape;75;p169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69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69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25" lIns="68525" spcFirstLastPara="1" rIns="68525" wrap="square" tIns="685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80" name="Google Shape;80;p170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70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70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6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86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86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7"/>
          <p:cNvSpPr txBox="1"/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9pPr>
          </a:lstStyle>
          <a:p/>
        </p:txBody>
      </p:sp>
      <p:sp>
        <p:nvSpPr>
          <p:cNvPr id="90" name="Google Shape;90;p87"/>
          <p:cNvSpPr txBox="1"/>
          <p:nvPr>
            <p:ph idx="1" type="subTitle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87"/>
          <p:cNvSpPr txBox="1"/>
          <p:nvPr>
            <p:ph idx="2" type="subTitle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87"/>
          <p:cNvSpPr txBox="1"/>
          <p:nvPr>
            <p:ph idx="3" type="title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9pPr>
          </a:lstStyle>
          <a:p/>
        </p:txBody>
      </p:sp>
      <p:sp>
        <p:nvSpPr>
          <p:cNvPr id="93" name="Google Shape;93;p87"/>
          <p:cNvSpPr txBox="1"/>
          <p:nvPr>
            <p:ph idx="4" type="subTitle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87"/>
          <p:cNvSpPr txBox="1"/>
          <p:nvPr>
            <p:ph idx="5" type="subTitle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87"/>
          <p:cNvSpPr txBox="1"/>
          <p:nvPr>
            <p:ph idx="6" type="title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9pPr>
          </a:lstStyle>
          <a:p/>
        </p:txBody>
      </p:sp>
      <p:sp>
        <p:nvSpPr>
          <p:cNvPr id="96" name="Google Shape;96;p87"/>
          <p:cNvSpPr txBox="1"/>
          <p:nvPr>
            <p:ph idx="7" type="title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9pPr>
          </a:lstStyle>
          <a:p/>
        </p:txBody>
      </p:sp>
      <p:sp>
        <p:nvSpPr>
          <p:cNvPr id="97" name="Google Shape;97;p87"/>
          <p:cNvSpPr txBox="1"/>
          <p:nvPr>
            <p:ph idx="8" type="title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9pPr>
          </a:lstStyle>
          <a:p/>
        </p:txBody>
      </p:sp>
      <p:sp>
        <p:nvSpPr>
          <p:cNvPr id="98" name="Google Shape;98;p87"/>
          <p:cNvSpPr txBox="1"/>
          <p:nvPr>
            <p:ph idx="9" type="title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9pPr>
          </a:lstStyle>
          <a:p/>
        </p:txBody>
      </p:sp>
      <p:sp>
        <p:nvSpPr>
          <p:cNvPr id="99" name="Google Shape;99;p87"/>
          <p:cNvSpPr txBox="1"/>
          <p:nvPr>
            <p:ph idx="13" type="title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9pPr>
          </a:lstStyle>
          <a:p/>
        </p:txBody>
      </p:sp>
      <p:sp>
        <p:nvSpPr>
          <p:cNvPr id="100" name="Google Shape;100;p87"/>
          <p:cNvSpPr txBox="1"/>
          <p:nvPr>
            <p:ph idx="14" type="title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/>
            </a:lvl9pPr>
          </a:lstStyle>
          <a:p/>
        </p:txBody>
      </p:sp>
      <p:sp>
        <p:nvSpPr>
          <p:cNvPr id="101" name="Google Shape;101;p87"/>
          <p:cNvSpPr txBox="1"/>
          <p:nvPr>
            <p:ph idx="1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9"/>
          <p:cNvSpPr/>
          <p:nvPr/>
        </p:nvSpPr>
        <p:spPr>
          <a:xfrm>
            <a:off x="46346" y="31146"/>
            <a:ext cx="9081612" cy="61996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" name="Google Shape;104;p9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5" name="Google Shape;105;p99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0"/>
            <a:ext cx="362001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07" name="Google Shape;107;p100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01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01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101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12" name="Google Shape;112;p101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49" y="97476"/>
            <a:ext cx="430139" cy="389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24"/>
          <p:cNvSpPr/>
          <p:nvPr/>
        </p:nvSpPr>
        <p:spPr>
          <a:xfrm>
            <a:off x="62388" y="43178"/>
            <a:ext cx="9029849" cy="64691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5" name="Google Shape;115;p124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16" name="Google Shape;116;p12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43178"/>
            <a:ext cx="646826" cy="646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8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4" name="Google Shape;14;p18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5" name="Google Shape;15;p18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5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9" name="Google Shape;119;p125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12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12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2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2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5" name="Google Shape;125;p126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Google Shape;126;p12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12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12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7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1" name="Google Shape;131;p127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12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12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12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7" name="Google Shape;137;p128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128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12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12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12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9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4" name="Google Shape;144;p129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129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129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129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p12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p12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12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3" name="Google Shape;153;p13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4" name="Google Shape;154;p13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Google Shape;155;p13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8" name="Google Shape;158;p13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Google Shape;159;p13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2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2" name="Google Shape;162;p132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Google Shape;163;p132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p13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p13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13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3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9" name="Google Shape;169;p133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170" name="Google Shape;170;p133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13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Google Shape;172;p13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3" name="Google Shape;173;p13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6" name="Google Shape;176;p134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7" name="Google Shape;177;p13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8" name="Google Shape;178;p13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Google Shape;179;p13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83"/>
          <p:cNvSpPr txBox="1"/>
          <p:nvPr>
            <p:ph type="title"/>
          </p:nvPr>
        </p:nvSpPr>
        <p:spPr>
          <a:xfrm>
            <a:off x="1966299" y="1631089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3"/>
          <p:cNvSpPr txBox="1"/>
          <p:nvPr>
            <p:ph idx="1" type="subTitle"/>
          </p:nvPr>
        </p:nvSpPr>
        <p:spPr>
          <a:xfrm>
            <a:off x="1966308" y="2129190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183"/>
          <p:cNvSpPr txBox="1"/>
          <p:nvPr>
            <p:ph idx="2" type="subTitle"/>
          </p:nvPr>
        </p:nvSpPr>
        <p:spPr>
          <a:xfrm>
            <a:off x="6015189" y="2129190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183"/>
          <p:cNvSpPr txBox="1"/>
          <p:nvPr>
            <p:ph idx="3" type="title"/>
          </p:nvPr>
        </p:nvSpPr>
        <p:spPr>
          <a:xfrm>
            <a:off x="1966326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83"/>
          <p:cNvSpPr txBox="1"/>
          <p:nvPr>
            <p:ph idx="4" type="subTitle"/>
          </p:nvPr>
        </p:nvSpPr>
        <p:spPr>
          <a:xfrm>
            <a:off x="1966308" y="3626575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183"/>
          <p:cNvSpPr txBox="1"/>
          <p:nvPr>
            <p:ph idx="5" type="subTitle"/>
          </p:nvPr>
        </p:nvSpPr>
        <p:spPr>
          <a:xfrm>
            <a:off x="6015189" y="3626575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183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83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3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3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83"/>
          <p:cNvSpPr txBox="1"/>
          <p:nvPr>
            <p:ph idx="13" type="title"/>
          </p:nvPr>
        </p:nvSpPr>
        <p:spPr>
          <a:xfrm>
            <a:off x="6015198" y="1631089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83"/>
          <p:cNvSpPr txBox="1"/>
          <p:nvPr>
            <p:ph idx="14" type="title"/>
          </p:nvPr>
        </p:nvSpPr>
        <p:spPr>
          <a:xfrm>
            <a:off x="60152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3"/>
          <p:cNvSpPr txBox="1"/>
          <p:nvPr>
            <p:ph idx="15" type="title"/>
          </p:nvPr>
        </p:nvSpPr>
        <p:spPr>
          <a:xfrm>
            <a:off x="823317" y="220714"/>
            <a:ext cx="7704002" cy="39778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5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35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2" name="Google Shape;182;p135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Google Shape;183;p13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4" name="Google Shape;184;p13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5" name="Google Shape;185;p13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8" name="Google Shape;188;p136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2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7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1" name="Google Shape;191;p137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2" name="Google Shape;192;p137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  <a:defRPr b="1" i="0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3" name="Google Shape;193;p137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3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8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6" name="Google Shape;196;p138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7" name="Google Shape;197;p138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8" name="Google Shape;198;p138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9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1" name="Google Shape;201;p139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2" name="Google Shape;202;p139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3" name="Google Shape;203;p139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40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Google Shape;206;p14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7" name="Google Shape;207;p14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Google Shape;208;p14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09" name="Google Shape;209;p140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0" name="Google Shape;210;p140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1" name="Google Shape;211;p140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9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5" name="Google Shape;215;p89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6" name="Google Shape;216;p89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Google Shape;217;p89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8" name="Google Shape;218;p89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9" name="Google Shape;219;p89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0" name="Google Shape;220;p89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1" name="Google Shape;221;p89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2" name="Google Shape;222;p89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3" name="Google Shape;223;p89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4" name="Google Shape;224;p89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5" name="Google Shape;225;p89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6" name="Google Shape;226;p89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28" name="Google Shape;228;p92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27435" y="1777"/>
            <a:ext cx="360616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14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2" name="Google Shape;232;p114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3" name="Google Shape;233;p114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Image générée" id="234" name="Google Shape;234;p11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84"/>
          <p:cNvSpPr/>
          <p:nvPr/>
        </p:nvSpPr>
        <p:spPr>
          <a:xfrm>
            <a:off x="1" y="-1083"/>
            <a:ext cx="9143999" cy="8109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None/>
            </a:pPr>
            <a:r>
              <a:t/>
            </a:r>
            <a:endParaRPr sz="1867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84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1" sz="105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184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None/>
              <a:defRPr b="1" i="0" sz="15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34" name="Google Shape;34;p184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49" y="97476"/>
            <a:ext cx="430139" cy="389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37" name="Google Shape;237;p11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6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0" name="Google Shape;240;p116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1" name="Google Shape;241;p116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42" name="Google Shape;242;p116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16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16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5" name="Google Shape;245;p116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7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9" name="Google Shape;249;p117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0" name="Google Shape;250;p117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51" name="Google Shape;251;p117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17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921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7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4" name="Google Shape;254;p117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57" name="Google Shape;257;p118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 2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2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0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20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20"/>
          <p:cNvSpPr txBox="1"/>
          <p:nvPr>
            <p:ph idx="1" type="body"/>
          </p:nvPr>
        </p:nvSpPr>
        <p:spPr>
          <a:xfrm>
            <a:off x="2786405" y="60771"/>
            <a:ext cx="3568199" cy="623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b="1" i="0" sz="36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4" name="Google Shape;264;p120"/>
          <p:cNvSpPr txBox="1"/>
          <p:nvPr>
            <p:ph idx="2" type="body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46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2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2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2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21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0" name="Google Shape;270;p121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 2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2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3" name="Google Shape;273;p122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4" name="Google Shape;274;p122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5" name="Google Shape;275;p122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23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8" name="Google Shape;278;p123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9" name="Google Shape;279;p123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80" name="Google Shape;280;p123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23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23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3" name="Google Shape;283;p123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4" name="Google Shape;284;p1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5"/>
          <p:cNvSpPr/>
          <p:nvPr/>
        </p:nvSpPr>
        <p:spPr>
          <a:xfrm>
            <a:off x="1" y="-1083"/>
            <a:ext cx="9143999" cy="810902"/>
          </a:xfrm>
          <a:prstGeom prst="roundRect">
            <a:avLst>
              <a:gd fmla="val 0" name="adj"/>
            </a:avLst>
          </a:prstGeom>
          <a:solidFill>
            <a:srgbClr val="EAEAEA">
              <a:alpha val="64313"/>
            </a:srgbClr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None/>
            </a:pPr>
            <a:r>
              <a:t/>
            </a:r>
            <a:endParaRPr sz="1867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85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b="0" i="1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185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None/>
              <a:defRPr b="1" i="0" sz="15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39" name="Google Shape;39;p185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49" y="97476"/>
            <a:ext cx="430139" cy="389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rgbClr val="163EF5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02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163DF0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02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02"/>
          <p:cNvSpPr/>
          <p:nvPr/>
        </p:nvSpPr>
        <p:spPr>
          <a:xfrm rot="10799991">
            <a:off x="5058909" y="9"/>
            <a:ext cx="4085100" cy="2052599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CB82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02"/>
          <p:cNvSpPr/>
          <p:nvPr/>
        </p:nvSpPr>
        <p:spPr>
          <a:xfrm>
            <a:off x="203271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6" name="Google Shape;296;p102"/>
          <p:cNvGrpSpPr/>
          <p:nvPr/>
        </p:nvGrpSpPr>
        <p:grpSpPr>
          <a:xfrm>
            <a:off x="255199" y="594"/>
            <a:ext cx="2250366" cy="1044299"/>
            <a:chOff x="255199" y="594"/>
            <a:chExt cx="2250366" cy="1044299"/>
          </a:xfrm>
        </p:grpSpPr>
        <p:sp>
          <p:nvSpPr>
            <p:cNvPr id="297" name="Google Shape;297;p102"/>
            <p:cNvSpPr/>
            <p:nvPr/>
          </p:nvSpPr>
          <p:spPr>
            <a:xfrm>
              <a:off x="764063" y="594"/>
              <a:ext cx="1741502" cy="1044299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235" y="0"/>
                  </a:lnTo>
                  <a:lnTo>
                    <a:pt x="120000" y="0"/>
                  </a:lnTo>
                  <a:lnTo>
                    <a:pt x="9765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02"/>
            <p:cNvSpPr/>
            <p:nvPr/>
          </p:nvSpPr>
          <p:spPr>
            <a:xfrm>
              <a:off x="509631" y="594"/>
              <a:ext cx="1741502" cy="1044299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235" y="0"/>
                  </a:lnTo>
                  <a:lnTo>
                    <a:pt x="120000" y="0"/>
                  </a:lnTo>
                  <a:lnTo>
                    <a:pt x="9765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02"/>
            <p:cNvSpPr/>
            <p:nvPr/>
          </p:nvSpPr>
          <p:spPr>
            <a:xfrm>
              <a:off x="255199" y="594"/>
              <a:ext cx="1741502" cy="1044299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235" y="0"/>
                  </a:lnTo>
                  <a:lnTo>
                    <a:pt x="120000" y="0"/>
                  </a:lnTo>
                  <a:lnTo>
                    <a:pt x="9765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0" name="Google Shape;300;p102"/>
          <p:cNvGrpSpPr/>
          <p:nvPr/>
        </p:nvGrpSpPr>
        <p:grpSpPr>
          <a:xfrm>
            <a:off x="7057467" y="5084"/>
            <a:ext cx="1851285" cy="752112"/>
            <a:chOff x="7057467" y="5084"/>
            <a:chExt cx="1851285" cy="752112"/>
          </a:xfrm>
        </p:grpSpPr>
        <p:sp>
          <p:nvSpPr>
            <p:cNvPr id="301" name="Google Shape;301;p102"/>
            <p:cNvSpPr/>
            <p:nvPr/>
          </p:nvSpPr>
          <p:spPr>
            <a:xfrm>
              <a:off x="7659508" y="5084"/>
              <a:ext cx="1249244" cy="75211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7" y="0"/>
                  </a:lnTo>
                  <a:lnTo>
                    <a:pt x="120000" y="0"/>
                  </a:lnTo>
                  <a:lnTo>
                    <a:pt x="5833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02"/>
            <p:cNvSpPr/>
            <p:nvPr/>
          </p:nvSpPr>
          <p:spPr>
            <a:xfrm>
              <a:off x="7358487" y="5084"/>
              <a:ext cx="1249244" cy="75211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7" y="0"/>
                  </a:lnTo>
                  <a:lnTo>
                    <a:pt x="120000" y="0"/>
                  </a:lnTo>
                  <a:lnTo>
                    <a:pt x="5833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02"/>
            <p:cNvSpPr/>
            <p:nvPr/>
          </p:nvSpPr>
          <p:spPr>
            <a:xfrm>
              <a:off x="7057467" y="5084"/>
              <a:ext cx="1249244" cy="75211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7" y="0"/>
                  </a:lnTo>
                  <a:lnTo>
                    <a:pt x="120000" y="0"/>
                  </a:lnTo>
                  <a:lnTo>
                    <a:pt x="5833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" name="Google Shape;304;p102"/>
          <p:cNvGrpSpPr/>
          <p:nvPr/>
        </p:nvGrpSpPr>
        <p:grpSpPr>
          <a:xfrm>
            <a:off x="6553029" y="4217852"/>
            <a:ext cx="2389071" cy="925738"/>
            <a:chOff x="6553029" y="4217852"/>
            <a:chExt cx="2389071" cy="925738"/>
          </a:xfrm>
        </p:grpSpPr>
        <p:sp>
          <p:nvSpPr>
            <p:cNvPr id="305" name="Google Shape;305;p102"/>
            <p:cNvSpPr/>
            <p:nvPr/>
          </p:nvSpPr>
          <p:spPr>
            <a:xfrm>
              <a:off x="7329958" y="4217852"/>
              <a:ext cx="1612142" cy="92573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90" y="0"/>
                  </a:lnTo>
                  <a:lnTo>
                    <a:pt x="120000" y="0"/>
                  </a:lnTo>
                  <a:lnTo>
                    <a:pt x="11110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02"/>
            <p:cNvSpPr/>
            <p:nvPr/>
          </p:nvSpPr>
          <p:spPr>
            <a:xfrm>
              <a:off x="6941493" y="4217852"/>
              <a:ext cx="1612142" cy="92573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90" y="0"/>
                  </a:lnTo>
                  <a:lnTo>
                    <a:pt x="120000" y="0"/>
                  </a:lnTo>
                  <a:lnTo>
                    <a:pt x="11110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02"/>
            <p:cNvSpPr/>
            <p:nvPr/>
          </p:nvSpPr>
          <p:spPr>
            <a:xfrm>
              <a:off x="6553029" y="4217852"/>
              <a:ext cx="1612142" cy="92573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90" y="0"/>
                  </a:lnTo>
                  <a:lnTo>
                    <a:pt x="120000" y="0"/>
                  </a:lnTo>
                  <a:lnTo>
                    <a:pt x="11110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8" name="Google Shape;308;p102"/>
          <p:cNvSpPr txBox="1"/>
          <p:nvPr>
            <p:ph type="ctrTitle"/>
          </p:nvPr>
        </p:nvSpPr>
        <p:spPr>
          <a:xfrm>
            <a:off x="1858700" y="1822828"/>
            <a:ext cx="5361300" cy="1448098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800"/>
              <a:buFont typeface="Nunito"/>
              <a:buNone/>
              <a:defRPr b="0" i="0" sz="38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9" name="Google Shape;309;p102"/>
          <p:cNvSpPr txBox="1"/>
          <p:nvPr>
            <p:ph idx="1" type="subTitle"/>
          </p:nvPr>
        </p:nvSpPr>
        <p:spPr>
          <a:xfrm>
            <a:off x="1858700" y="3413153"/>
            <a:ext cx="5361300" cy="522597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defRPr b="0" i="0" sz="1600" u="none" cap="none" strike="noStrike">
                <a:solidFill>
                  <a:srgbClr val="D0E2D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0" name="Google Shape;310;p102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" type="secHead">
  <p:cSld name="SECTION_HEADER">
    <p:bg>
      <p:bgPr>
        <a:solidFill>
          <a:srgbClr val="E4BF22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3"/>
          <p:cNvSpPr/>
          <p:nvPr/>
        </p:nvSpPr>
        <p:spPr>
          <a:xfrm flipH="1">
            <a:off x="4757101" y="2309399"/>
            <a:ext cx="4386898" cy="28341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3" name="Google Shape;313;p103"/>
          <p:cNvGrpSpPr/>
          <p:nvPr/>
        </p:nvGrpSpPr>
        <p:grpSpPr>
          <a:xfrm>
            <a:off x="5594189" y="3961116"/>
            <a:ext cx="2910151" cy="1182337"/>
            <a:chOff x="5594189" y="3961116"/>
            <a:chExt cx="2910151" cy="1182337"/>
          </a:xfrm>
        </p:grpSpPr>
        <p:sp>
          <p:nvSpPr>
            <p:cNvPr id="314" name="Google Shape;314;p103"/>
            <p:cNvSpPr/>
            <p:nvPr/>
          </p:nvSpPr>
          <p:spPr>
            <a:xfrm>
              <a:off x="6540575" y="3961116"/>
              <a:ext cx="1963765" cy="118233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71" y="0"/>
                  </a:lnTo>
                  <a:lnTo>
                    <a:pt x="120000" y="0"/>
                  </a:lnTo>
                  <a:lnTo>
                    <a:pt x="5829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03"/>
            <p:cNvSpPr/>
            <p:nvPr/>
          </p:nvSpPr>
          <p:spPr>
            <a:xfrm>
              <a:off x="6067382" y="3961116"/>
              <a:ext cx="1963765" cy="118233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71" y="0"/>
                  </a:lnTo>
                  <a:lnTo>
                    <a:pt x="120000" y="0"/>
                  </a:lnTo>
                  <a:lnTo>
                    <a:pt x="5829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03"/>
            <p:cNvSpPr/>
            <p:nvPr/>
          </p:nvSpPr>
          <p:spPr>
            <a:xfrm>
              <a:off x="5594189" y="3961116"/>
              <a:ext cx="1963765" cy="118233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71" y="0"/>
                  </a:lnTo>
                  <a:lnTo>
                    <a:pt x="120000" y="0"/>
                  </a:lnTo>
                  <a:lnTo>
                    <a:pt x="5829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103"/>
          <p:cNvGrpSpPr/>
          <p:nvPr/>
        </p:nvGrpSpPr>
        <p:grpSpPr>
          <a:xfrm>
            <a:off x="199147" y="0"/>
            <a:ext cx="2795421" cy="1083307"/>
            <a:chOff x="199147" y="0"/>
            <a:chExt cx="2795421" cy="1083307"/>
          </a:xfrm>
        </p:grpSpPr>
        <p:sp>
          <p:nvSpPr>
            <p:cNvPr id="318" name="Google Shape;318;p103"/>
            <p:cNvSpPr/>
            <p:nvPr/>
          </p:nvSpPr>
          <p:spPr>
            <a:xfrm>
              <a:off x="1108225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03"/>
            <p:cNvSpPr/>
            <p:nvPr/>
          </p:nvSpPr>
          <p:spPr>
            <a:xfrm>
              <a:off x="653686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03"/>
            <p:cNvSpPr/>
            <p:nvPr/>
          </p:nvSpPr>
          <p:spPr>
            <a:xfrm>
              <a:off x="199147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1" name="Google Shape;321;p103"/>
          <p:cNvSpPr txBox="1"/>
          <p:nvPr>
            <p:ph type="title"/>
          </p:nvPr>
        </p:nvSpPr>
        <p:spPr>
          <a:xfrm>
            <a:off x="1888684" y="1746101"/>
            <a:ext cx="5377504" cy="1646102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3200"/>
              <a:buFont typeface="Nunito"/>
              <a:buNone/>
              <a:defRPr b="0" i="0" sz="3200" u="none" cap="none" strike="noStrike">
                <a:solidFill>
                  <a:srgbClr val="DCB82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2" name="Google Shape;322;p103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rgbClr val="DCB821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04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04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04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04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8" name="Google Shape;328;p104"/>
          <p:cNvSpPr txBox="1"/>
          <p:nvPr>
            <p:ph idx="1" type="body"/>
          </p:nvPr>
        </p:nvSpPr>
        <p:spPr>
          <a:xfrm>
            <a:off x="819146" y="1990721"/>
            <a:ext cx="7505696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9" name="Google Shape;329;p104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TWO_COLUMNS" type="twoColTx">
  <p:cSld name="TITLE_AND_TWO_COLUMNS">
    <p:bg>
      <p:bgPr>
        <a:solidFill>
          <a:srgbClr val="DCB821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05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05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05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05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5" name="Google Shape;335;p105"/>
          <p:cNvSpPr txBox="1"/>
          <p:nvPr>
            <p:ph idx="1" type="body"/>
          </p:nvPr>
        </p:nvSpPr>
        <p:spPr>
          <a:xfrm>
            <a:off x="819146" y="1990721"/>
            <a:ext cx="3686101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6" name="Google Shape;336;p105"/>
          <p:cNvSpPr txBox="1"/>
          <p:nvPr>
            <p:ph idx="2" type="body"/>
          </p:nvPr>
        </p:nvSpPr>
        <p:spPr>
          <a:xfrm>
            <a:off x="4638678" y="1990721"/>
            <a:ext cx="3686101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7" name="Google Shape;337;p105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NLY" type="titleOnly">
  <p:cSld name="TITLE_ONLY">
    <p:bg>
      <p:bgPr>
        <a:solidFill>
          <a:srgbClr val="DCB821"/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06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06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06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06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3" name="Google Shape;343;p106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_COLUMN_TEXT">
  <p:cSld name="ONE_COLUMN_TEXT">
    <p:bg>
      <p:bgPr>
        <a:solidFill>
          <a:srgbClr val="E4BF22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07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07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CB82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07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07"/>
          <p:cNvSpPr txBox="1"/>
          <p:nvPr>
            <p:ph type="title"/>
          </p:nvPr>
        </p:nvSpPr>
        <p:spPr>
          <a:xfrm>
            <a:off x="819146" y="845600"/>
            <a:ext cx="3709199" cy="1383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9" name="Google Shape;349;p107"/>
          <p:cNvSpPr txBox="1"/>
          <p:nvPr>
            <p:ph idx="1" type="body"/>
          </p:nvPr>
        </p:nvSpPr>
        <p:spPr>
          <a:xfrm>
            <a:off x="830695" y="2319046"/>
            <a:ext cx="3709199" cy="2119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0" name="Google Shape;350;p107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POINT">
  <p:cSld name="MAIN_POINT">
    <p:bg>
      <p:bgPr>
        <a:solidFill>
          <a:srgbClr val="163DF0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08"/>
          <p:cNvSpPr/>
          <p:nvPr/>
        </p:nvSpPr>
        <p:spPr>
          <a:xfrm>
            <a:off x="0" y="2823145"/>
            <a:ext cx="7369204" cy="2316897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163EF5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08"/>
          <p:cNvSpPr/>
          <p:nvPr/>
        </p:nvSpPr>
        <p:spPr>
          <a:xfrm flipH="1">
            <a:off x="3583213" y="1554114"/>
            <a:ext cx="5560502" cy="3589495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4" name="Google Shape;354;p108"/>
          <p:cNvGrpSpPr/>
          <p:nvPr/>
        </p:nvGrpSpPr>
        <p:grpSpPr>
          <a:xfrm>
            <a:off x="255995" y="-118"/>
            <a:ext cx="2251344" cy="1043403"/>
            <a:chOff x="255995" y="-118"/>
            <a:chExt cx="2251344" cy="1043403"/>
          </a:xfrm>
        </p:grpSpPr>
        <p:sp>
          <p:nvSpPr>
            <p:cNvPr id="355" name="Google Shape;355;p108"/>
            <p:cNvSpPr/>
            <p:nvPr/>
          </p:nvSpPr>
          <p:spPr>
            <a:xfrm>
              <a:off x="766084" y="-118"/>
              <a:ext cx="1741255" cy="104340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156" y="0"/>
                  </a:lnTo>
                  <a:lnTo>
                    <a:pt x="120000" y="0"/>
                  </a:lnTo>
                  <a:lnTo>
                    <a:pt x="9844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08"/>
            <p:cNvSpPr/>
            <p:nvPr/>
          </p:nvSpPr>
          <p:spPr>
            <a:xfrm>
              <a:off x="511039" y="-118"/>
              <a:ext cx="1741255" cy="104340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156" y="0"/>
                  </a:lnTo>
                  <a:lnTo>
                    <a:pt x="120000" y="0"/>
                  </a:lnTo>
                  <a:lnTo>
                    <a:pt x="9844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08"/>
            <p:cNvSpPr/>
            <p:nvPr/>
          </p:nvSpPr>
          <p:spPr>
            <a:xfrm>
              <a:off x="255995" y="-118"/>
              <a:ext cx="1741255" cy="104340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156" y="0"/>
                  </a:lnTo>
                  <a:lnTo>
                    <a:pt x="120000" y="0"/>
                  </a:lnTo>
                  <a:lnTo>
                    <a:pt x="9844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8" name="Google Shape;358;p108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9" name="Google Shape;359;p108"/>
          <p:cNvGrpSpPr/>
          <p:nvPr/>
        </p:nvGrpSpPr>
        <p:grpSpPr>
          <a:xfrm>
            <a:off x="34930" y="4522128"/>
            <a:ext cx="1593304" cy="617073"/>
            <a:chOff x="34930" y="4522128"/>
            <a:chExt cx="1593304" cy="617073"/>
          </a:xfrm>
        </p:grpSpPr>
        <p:sp>
          <p:nvSpPr>
            <p:cNvPr id="360" name="Google Shape;360;p108"/>
            <p:cNvSpPr/>
            <p:nvPr/>
          </p:nvSpPr>
          <p:spPr>
            <a:xfrm>
              <a:off x="553074" y="4522128"/>
              <a:ext cx="1075160" cy="61707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35" y="0"/>
                  </a:lnTo>
                  <a:lnTo>
                    <a:pt x="120000" y="0"/>
                  </a:lnTo>
                  <a:lnTo>
                    <a:pt x="11165" y="120000"/>
                  </a:lnTo>
                  <a:close/>
                </a:path>
              </a:pathLst>
            </a:custGeom>
            <a:solidFill>
              <a:srgbClr val="163EF5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08"/>
            <p:cNvSpPr/>
            <p:nvPr/>
          </p:nvSpPr>
          <p:spPr>
            <a:xfrm>
              <a:off x="294007" y="4522128"/>
              <a:ext cx="1075160" cy="61707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35" y="0"/>
                  </a:lnTo>
                  <a:lnTo>
                    <a:pt x="120000" y="0"/>
                  </a:lnTo>
                  <a:lnTo>
                    <a:pt x="11165" y="120000"/>
                  </a:lnTo>
                  <a:close/>
                </a:path>
              </a:pathLst>
            </a:custGeom>
            <a:solidFill>
              <a:srgbClr val="163EF5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08"/>
            <p:cNvSpPr/>
            <p:nvPr/>
          </p:nvSpPr>
          <p:spPr>
            <a:xfrm>
              <a:off x="34930" y="4522128"/>
              <a:ext cx="1075160" cy="61707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35" y="0"/>
                  </a:lnTo>
                  <a:lnTo>
                    <a:pt x="120000" y="0"/>
                  </a:lnTo>
                  <a:lnTo>
                    <a:pt x="11165" y="120000"/>
                  </a:lnTo>
                  <a:close/>
                </a:path>
              </a:pathLst>
            </a:custGeom>
            <a:solidFill>
              <a:srgbClr val="163EF5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" name="Google Shape;363;p108"/>
          <p:cNvGrpSpPr/>
          <p:nvPr/>
        </p:nvGrpSpPr>
        <p:grpSpPr>
          <a:xfrm>
            <a:off x="5886349" y="1243"/>
            <a:ext cx="3257458" cy="1261515"/>
            <a:chOff x="5886349" y="1243"/>
            <a:chExt cx="3257458" cy="1261515"/>
          </a:xfrm>
        </p:grpSpPr>
        <p:sp>
          <p:nvSpPr>
            <p:cNvPr id="364" name="Google Shape;364;p108"/>
            <p:cNvSpPr/>
            <p:nvPr/>
          </p:nvSpPr>
          <p:spPr>
            <a:xfrm>
              <a:off x="6945681" y="1243"/>
              <a:ext cx="2198126" cy="1261515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29" y="0"/>
                  </a:lnTo>
                  <a:lnTo>
                    <a:pt x="120000" y="0"/>
                  </a:lnTo>
                  <a:lnTo>
                    <a:pt x="11171" y="120000"/>
                  </a:lnTo>
                  <a:close/>
                </a:path>
              </a:pathLst>
            </a:custGeom>
            <a:solidFill>
              <a:srgbClr val="163DF0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08"/>
            <p:cNvSpPr/>
            <p:nvPr/>
          </p:nvSpPr>
          <p:spPr>
            <a:xfrm>
              <a:off x="6416015" y="1243"/>
              <a:ext cx="2198126" cy="1261515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29" y="0"/>
                  </a:lnTo>
                  <a:lnTo>
                    <a:pt x="120000" y="0"/>
                  </a:lnTo>
                  <a:lnTo>
                    <a:pt x="11171" y="120000"/>
                  </a:lnTo>
                  <a:close/>
                </a:path>
              </a:pathLst>
            </a:custGeom>
            <a:solidFill>
              <a:srgbClr val="163DF0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08"/>
            <p:cNvSpPr/>
            <p:nvPr/>
          </p:nvSpPr>
          <p:spPr>
            <a:xfrm>
              <a:off x="5886349" y="1243"/>
              <a:ext cx="2198126" cy="1261515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29" y="0"/>
                  </a:lnTo>
                  <a:lnTo>
                    <a:pt x="120000" y="0"/>
                  </a:lnTo>
                  <a:lnTo>
                    <a:pt x="11171" y="120000"/>
                  </a:lnTo>
                  <a:close/>
                </a:path>
              </a:pathLst>
            </a:custGeom>
            <a:solidFill>
              <a:srgbClr val="163DF0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7" name="Google Shape;367;p108"/>
          <p:cNvSpPr txBox="1"/>
          <p:nvPr>
            <p:ph type="title"/>
          </p:nvPr>
        </p:nvSpPr>
        <p:spPr>
          <a:xfrm>
            <a:off x="1393929" y="1301145"/>
            <a:ext cx="6366903" cy="253919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200"/>
              <a:buFont typeface="Nunito"/>
              <a:buNone/>
              <a:defRPr b="0" i="0" sz="32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8" name="Google Shape;368;p108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TITLE_AND_DESCRIPTION">
  <p:cSld name="SECTION_TITLE_AND_DESCRIPTION">
    <p:bg>
      <p:bgPr>
        <a:solidFill>
          <a:srgbClr val="DCB821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09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09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09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109"/>
          <p:cNvSpPr txBox="1"/>
          <p:nvPr>
            <p:ph type="title"/>
          </p:nvPr>
        </p:nvSpPr>
        <p:spPr>
          <a:xfrm>
            <a:off x="819146" y="845600"/>
            <a:ext cx="6424199" cy="705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4" name="Google Shape;374;p109"/>
          <p:cNvSpPr txBox="1"/>
          <p:nvPr>
            <p:ph idx="1" type="subTitle"/>
          </p:nvPr>
        </p:nvSpPr>
        <p:spPr>
          <a:xfrm>
            <a:off x="819146" y="1550703"/>
            <a:ext cx="5859895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defRPr b="0" i="0" sz="1600" u="none" cap="none" strike="noStrike">
                <a:solidFill>
                  <a:srgbClr val="D0E2D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5" name="Google Shape;375;p109"/>
          <p:cNvSpPr txBox="1"/>
          <p:nvPr>
            <p:ph idx="2" type="body"/>
          </p:nvPr>
        </p:nvSpPr>
        <p:spPr>
          <a:xfrm>
            <a:off x="819146" y="2467051"/>
            <a:ext cx="5859895" cy="2095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6" name="Google Shape;376;p109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_ONLY">
  <p:cSld name="CAPTION_ONLY">
    <p:bg>
      <p:bgPr>
        <a:solidFill>
          <a:srgbClr val="163DF0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10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10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CB82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110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10"/>
          <p:cNvSpPr txBox="1"/>
          <p:nvPr>
            <p:ph idx="1" type="body"/>
          </p:nvPr>
        </p:nvSpPr>
        <p:spPr>
          <a:xfrm>
            <a:off x="328022" y="4163500"/>
            <a:ext cx="7415098" cy="6051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/>
        </p:txBody>
      </p:sp>
      <p:sp>
        <p:nvSpPr>
          <p:cNvPr id="382" name="Google Shape;382;p110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_NUMBER">
  <p:cSld name="BIG_NUMBER">
    <p:bg>
      <p:bgPr>
        <a:solidFill>
          <a:srgbClr val="E4BF22"/>
        </a:solid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11"/>
          <p:cNvSpPr/>
          <p:nvPr/>
        </p:nvSpPr>
        <p:spPr>
          <a:xfrm flipH="1">
            <a:off x="5569198" y="2834073"/>
            <a:ext cx="3574801" cy="2309399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111"/>
          <p:cNvGrpSpPr/>
          <p:nvPr/>
        </p:nvGrpSpPr>
        <p:grpSpPr>
          <a:xfrm>
            <a:off x="5959217" y="4119573"/>
            <a:ext cx="2520955" cy="1024164"/>
            <a:chOff x="5959217" y="4119573"/>
            <a:chExt cx="2520955" cy="1024164"/>
          </a:xfrm>
        </p:grpSpPr>
        <p:sp>
          <p:nvSpPr>
            <p:cNvPr id="386" name="Google Shape;386;p111"/>
            <p:cNvSpPr/>
            <p:nvPr/>
          </p:nvSpPr>
          <p:spPr>
            <a:xfrm>
              <a:off x="6779041" y="4119573"/>
              <a:ext cx="1701131" cy="1024164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6" y="0"/>
                  </a:lnTo>
                  <a:lnTo>
                    <a:pt x="120000" y="0"/>
                  </a:lnTo>
                  <a:lnTo>
                    <a:pt x="5834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11"/>
            <p:cNvSpPr/>
            <p:nvPr/>
          </p:nvSpPr>
          <p:spPr>
            <a:xfrm>
              <a:off x="6369134" y="4119573"/>
              <a:ext cx="1701131" cy="1024164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6" y="0"/>
                  </a:lnTo>
                  <a:lnTo>
                    <a:pt x="120000" y="0"/>
                  </a:lnTo>
                  <a:lnTo>
                    <a:pt x="5834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11"/>
            <p:cNvSpPr/>
            <p:nvPr/>
          </p:nvSpPr>
          <p:spPr>
            <a:xfrm>
              <a:off x="5959217" y="4119573"/>
              <a:ext cx="1701131" cy="1024164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6" y="0"/>
                  </a:lnTo>
                  <a:lnTo>
                    <a:pt x="120000" y="0"/>
                  </a:lnTo>
                  <a:lnTo>
                    <a:pt x="5834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9" name="Google Shape;389;p111"/>
          <p:cNvGrpSpPr/>
          <p:nvPr/>
        </p:nvGrpSpPr>
        <p:grpSpPr>
          <a:xfrm>
            <a:off x="199147" y="0"/>
            <a:ext cx="2795421" cy="1083307"/>
            <a:chOff x="199147" y="0"/>
            <a:chExt cx="2795421" cy="1083307"/>
          </a:xfrm>
        </p:grpSpPr>
        <p:sp>
          <p:nvSpPr>
            <p:cNvPr id="390" name="Google Shape;390;p111"/>
            <p:cNvSpPr/>
            <p:nvPr/>
          </p:nvSpPr>
          <p:spPr>
            <a:xfrm>
              <a:off x="1108225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11"/>
            <p:cNvSpPr/>
            <p:nvPr/>
          </p:nvSpPr>
          <p:spPr>
            <a:xfrm>
              <a:off x="653686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11"/>
            <p:cNvSpPr/>
            <p:nvPr/>
          </p:nvSpPr>
          <p:spPr>
            <a:xfrm>
              <a:off x="199147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3" name="Google Shape;393;p111"/>
          <p:cNvSpPr txBox="1"/>
          <p:nvPr>
            <p:ph hasCustomPrompt="1" type="title"/>
          </p:nvPr>
        </p:nvSpPr>
        <p:spPr>
          <a:xfrm>
            <a:off x="1385846" y="1383852"/>
            <a:ext cx="6372298" cy="1379701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8600"/>
              <a:buFont typeface="Nunito"/>
              <a:buNone/>
              <a:defRPr b="0" i="0" sz="8600" u="none" cap="none" strike="noStrike">
                <a:solidFill>
                  <a:srgbClr val="DCB82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394" name="Google Shape;394;p111"/>
          <p:cNvSpPr txBox="1"/>
          <p:nvPr>
            <p:ph idx="1" type="body"/>
          </p:nvPr>
        </p:nvSpPr>
        <p:spPr>
          <a:xfrm>
            <a:off x="1385846" y="2863845"/>
            <a:ext cx="6372298" cy="641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indent="-31115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5" name="Google Shape;395;p111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0" i="0" sz="150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42" name="Google Shape;42;p18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86"/>
          <p:cNvSpPr txBox="1"/>
          <p:nvPr>
            <p:ph idx="11" type="ftr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186"/>
          <p:cNvSpPr txBox="1"/>
          <p:nvPr>
            <p:ph idx="10" type="dt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186"/>
          <p:cNvSpPr txBox="1"/>
          <p:nvPr>
            <p:ph idx="12" type="sldNum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12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1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7" name="Google Shape;407;p171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08" name="Google Shape;408;p17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9" name="Google Shape;409;p17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7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7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3" name="Google Shape;413;p17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4" name="Google Shape;414;p17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5" name="Google Shape;415;p17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17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73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9" name="Google Shape;419;p173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0" name="Google Shape;420;p17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17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17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7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174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6" name="Google Shape;426;p174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7" name="Google Shape;427;p17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8" name="Google Shape;428;p17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17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7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175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3" name="Google Shape;433;p175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4" name="Google Shape;434;p175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5" name="Google Shape;435;p175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6" name="Google Shape;436;p17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7" name="Google Shape;437;p17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8" name="Google Shape;438;p17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7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1" name="Google Shape;441;p17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7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17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7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17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17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78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0" name="Google Shape;450;p178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451" name="Google Shape;451;p178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452" name="Google Shape;452;p17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17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4" name="Google Shape;454;p17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0" i="0" sz="150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53" name="Google Shape;53;p8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84"/>
          <p:cNvSpPr txBox="1"/>
          <p:nvPr>
            <p:ph idx="11" type="ftr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4"/>
          <p:cNvSpPr txBox="1"/>
          <p:nvPr>
            <p:ph idx="10" type="dt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4"/>
          <p:cNvSpPr txBox="1"/>
          <p:nvPr>
            <p:ph idx="12" type="sldNum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79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7" name="Google Shape;457;p179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458" name="Google Shape;458;p179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459" name="Google Shape;459;p17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0" name="Google Shape;460;p17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1" name="Google Shape;461;p17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8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4" name="Google Shape;464;p18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5" name="Google Shape;465;p18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6" name="Google Shape;466;p18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7" name="Google Shape;467;p18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81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0" name="Google Shape;470;p181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1" name="Google Shape;471;p18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2" name="Google Shape;472;p18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3" name="Google Shape;473;p18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chemeClr val="lt1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96"/>
          <p:cNvSpPr/>
          <p:nvPr/>
        </p:nvSpPr>
        <p:spPr>
          <a:xfrm>
            <a:off x="3061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82" name="Google Shape;482;p9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44423" y="2155"/>
            <a:ext cx="362001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41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5" name="Google Shape;485;p141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86" name="Google Shape;486;p14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7" name="Google Shape;487;p1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8" name="Google Shape;488;p14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4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1" name="Google Shape;491;p14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2" name="Google Shape;492;p14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3" name="Google Shape;493;p14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4" name="Google Shape;494;p1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43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7" name="Google Shape;497;p143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98" name="Google Shape;498;p14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9" name="Google Shape;499;p14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0" name="Google Shape;500;p14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4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3" name="Google Shape;503;p144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4" name="Google Shape;504;p144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5" name="Google Shape;505;p14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4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7" name="Google Shape;507;p14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4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0" name="Google Shape;510;p145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11" name="Google Shape;511;p145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2" name="Google Shape;512;p145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13" name="Google Shape;513;p145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4" name="Google Shape;514;p14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5" name="Google Shape;515;p14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6" name="Google Shape;516;p14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4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9" name="Google Shape;519;p1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0" name="Google Shape;520;p14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1" name="Google Shape;521;p14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25" lIns="68525" spcFirstLastPara="1" rIns="68525" wrap="square" tIns="685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4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5" name="Google Shape;525;p14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48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8" name="Google Shape;528;p148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29" name="Google Shape;529;p148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30" name="Google Shape;530;p14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14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2" name="Google Shape;532;p1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49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5" name="Google Shape;535;p149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536" name="Google Shape;536;p149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37" name="Google Shape;537;p14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8" name="Google Shape;538;p14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9" name="Google Shape;539;p14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5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2" name="Google Shape;542;p1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3" name="Google Shape;543;p15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4" name="Google Shape;544;p15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5" name="Google Shape;545;p15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51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8" name="Google Shape;548;p151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9" name="Google Shape;549;p1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0" name="Google Shape;550;p15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5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52"/>
          <p:cNvSpPr txBox="1"/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54" name="Google Shape;554;p152"/>
          <p:cNvSpPr txBox="1"/>
          <p:nvPr>
            <p:ph idx="1" type="subTitle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55" name="Google Shape;555;p152"/>
          <p:cNvSpPr txBox="1"/>
          <p:nvPr>
            <p:ph idx="2" type="subTitle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56" name="Google Shape;556;p152"/>
          <p:cNvSpPr txBox="1"/>
          <p:nvPr>
            <p:ph idx="3" type="title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57" name="Google Shape;557;p152"/>
          <p:cNvSpPr txBox="1"/>
          <p:nvPr>
            <p:ph idx="4" type="subTitle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58" name="Google Shape;558;p152"/>
          <p:cNvSpPr txBox="1"/>
          <p:nvPr>
            <p:ph idx="5" type="subTitle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59" name="Google Shape;559;p152"/>
          <p:cNvSpPr txBox="1"/>
          <p:nvPr>
            <p:ph idx="6" type="title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60" name="Google Shape;560;p152"/>
          <p:cNvSpPr txBox="1"/>
          <p:nvPr>
            <p:ph idx="7" type="title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61" name="Google Shape;561;p152"/>
          <p:cNvSpPr txBox="1"/>
          <p:nvPr>
            <p:ph idx="8" type="title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62" name="Google Shape;562;p152"/>
          <p:cNvSpPr txBox="1"/>
          <p:nvPr>
            <p:ph idx="9" type="title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63" name="Google Shape;563;p152"/>
          <p:cNvSpPr txBox="1"/>
          <p:nvPr>
            <p:ph idx="13" type="title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64" name="Google Shape;564;p152"/>
          <p:cNvSpPr txBox="1"/>
          <p:nvPr>
            <p:ph idx="14" type="title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65" name="Google Shape;565;p152"/>
          <p:cNvSpPr txBox="1"/>
          <p:nvPr>
            <p:ph idx="1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53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5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9" name="Google Shape;569;p15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0" name="Google Shape;570;p1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71" name="Google Shape;571;p153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53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53"/>
          <p:cNvSpPr txBox="1"/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b="1" sz="405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4" name="Google Shape;574;p153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5" name="Google Shape;575;p1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154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578" name="Google Shape;578;p1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9" name="Google Shape;579;p154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0" name="Google Shape;580;p154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1" name="Google Shape;581;p154"/>
          <p:cNvSpPr/>
          <p:nvPr/>
        </p:nvSpPr>
        <p:spPr>
          <a:xfrm flipH="1" rot="10800000">
            <a:off x="439807" y="223444"/>
            <a:ext cx="274568" cy="1685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13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2" name="Google Shape;582;p154"/>
          <p:cNvSpPr txBox="1"/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154"/>
          <p:cNvSpPr txBox="1"/>
          <p:nvPr>
            <p:ph idx="1" type="body"/>
          </p:nvPr>
        </p:nvSpPr>
        <p:spPr>
          <a:xfrm>
            <a:off x="747712" y="514267"/>
            <a:ext cx="445542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350"/>
              <a:buNone/>
              <a:defRPr i="1" sz="135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" name="Google Shape;585;p155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586" name="Google Shape;586;p1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7" name="Google Shape;587;p155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8" name="Google Shape;588;p155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9" name="Google Shape;589;p155"/>
          <p:cNvSpPr/>
          <p:nvPr/>
        </p:nvSpPr>
        <p:spPr>
          <a:xfrm flipH="1" rot="10800000">
            <a:off x="439807" y="223444"/>
            <a:ext cx="274568" cy="1685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13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0" name="Google Shape;590;p155"/>
          <p:cNvSpPr txBox="1"/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1" name="Google Shape;591;p155"/>
          <p:cNvSpPr txBox="1"/>
          <p:nvPr>
            <p:ph idx="1" type="body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None/>
              <a:defRPr i="1" sz="105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chemeClr val="lt1"/>
        </a:solidFill>
      </p:bgPr>
    </p:bg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-PAL Title Only">
  <p:cSld name="J-PAL Title 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6"/>
          <p:cNvSpPr txBox="1"/>
          <p:nvPr>
            <p:ph type="title"/>
          </p:nvPr>
        </p:nvSpPr>
        <p:spPr>
          <a:xfrm>
            <a:off x="457200" y="154459"/>
            <a:ext cx="8229600" cy="8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66"/>
          <p:cNvSpPr txBox="1"/>
          <p:nvPr>
            <p:ph idx="11" type="ftr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small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66"/>
          <p:cNvSpPr txBox="1"/>
          <p:nvPr>
            <p:ph idx="12" type="sldNum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1" name="Google Shape;601;p15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2" name="Google Shape;602;p15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57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5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6" name="Google Shape;606;p1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7" name="Google Shape;607;p15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08" name="Google Shape;608;p157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57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157"/>
          <p:cNvSpPr txBox="1"/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b="1" sz="405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1" name="Google Shape;611;p157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2" name="Google Shape;612;p1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oogle Shape;614;p158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615" name="Google Shape;615;p1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6" name="Google Shape;616;p158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7" name="Google Shape;617;p158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8" name="Google Shape;618;p158"/>
          <p:cNvSpPr/>
          <p:nvPr/>
        </p:nvSpPr>
        <p:spPr>
          <a:xfrm rot="10800000">
            <a:off x="8585614" y="204355"/>
            <a:ext cx="217532" cy="164478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13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9" name="Google Shape;619;p158"/>
          <p:cNvSpPr txBox="1"/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0" name="Google Shape;620;p158"/>
          <p:cNvSpPr txBox="1"/>
          <p:nvPr>
            <p:ph idx="1" type="body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None/>
              <a:defRPr i="1" sz="105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59"/>
          <p:cNvSpPr txBox="1"/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23" name="Google Shape;623;p159"/>
          <p:cNvSpPr txBox="1"/>
          <p:nvPr>
            <p:ph idx="1" type="subTitle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624" name="Google Shape;624;p159"/>
          <p:cNvSpPr txBox="1"/>
          <p:nvPr>
            <p:ph idx="2" type="subTitle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625" name="Google Shape;625;p159"/>
          <p:cNvSpPr txBox="1"/>
          <p:nvPr>
            <p:ph idx="3" type="title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26" name="Google Shape;626;p159"/>
          <p:cNvSpPr txBox="1"/>
          <p:nvPr>
            <p:ph idx="4" type="subTitle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627" name="Google Shape;627;p159"/>
          <p:cNvSpPr txBox="1"/>
          <p:nvPr>
            <p:ph idx="5" type="subTitle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628" name="Google Shape;628;p159"/>
          <p:cNvSpPr txBox="1"/>
          <p:nvPr>
            <p:ph idx="6" type="title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29" name="Google Shape;629;p159"/>
          <p:cNvSpPr txBox="1"/>
          <p:nvPr>
            <p:ph idx="7" type="title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30" name="Google Shape;630;p159"/>
          <p:cNvSpPr txBox="1"/>
          <p:nvPr>
            <p:ph idx="8" type="title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31" name="Google Shape;631;p159"/>
          <p:cNvSpPr txBox="1"/>
          <p:nvPr>
            <p:ph idx="9" type="title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32" name="Google Shape;632;p159"/>
          <p:cNvSpPr txBox="1"/>
          <p:nvPr>
            <p:ph idx="13" type="title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33" name="Google Shape;633;p159"/>
          <p:cNvSpPr txBox="1"/>
          <p:nvPr>
            <p:ph idx="14" type="title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34" name="Google Shape;634;p159"/>
          <p:cNvSpPr txBox="1"/>
          <p:nvPr>
            <p:ph idx="1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6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6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61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61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61"/>
          <p:cNvSpPr txBox="1"/>
          <p:nvPr>
            <p:ph idx="1" type="body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b="1" i="0" sz="360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2" name="Google Shape;642;p161"/>
          <p:cNvSpPr txBox="1"/>
          <p:nvPr>
            <p:ph idx="2" type="body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1475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b="0" i="0" sz="225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14325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2pPr>
            <a:lvl3pPr indent="-31432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1432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indent="-314325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6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162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62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62"/>
          <p:cNvSpPr txBox="1"/>
          <p:nvPr>
            <p:ph idx="1" type="body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62"/>
          <p:cNvSpPr txBox="1"/>
          <p:nvPr>
            <p:ph idx="2" type="body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b="0" i="0" u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6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1" name="Google Shape;651;p16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2" name="Google Shape;652;p16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3" name="Google Shape;653;p1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Google Shape;655;p1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4603" y="1774613"/>
            <a:ext cx="1717079" cy="1717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53512" y="655777"/>
            <a:ext cx="511768" cy="51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1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4136" y="680817"/>
            <a:ext cx="486728" cy="486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10" Type="http://schemas.openxmlformats.org/officeDocument/2006/relationships/theme" Target="../theme/theme8.xml"/><Relationship Id="rId9" Type="http://schemas.openxmlformats.org/officeDocument/2006/relationships/slideLayout" Target="../slideLayouts/slideLayout13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23" Type="http://schemas.openxmlformats.org/officeDocument/2006/relationships/theme" Target="../theme/theme1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5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59.xml"/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4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/Relationships>
</file>

<file path=ppt/slideMasters/_rels/slideMaster6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0.xml"/><Relationship Id="rId13" Type="http://schemas.openxmlformats.org/officeDocument/2006/relationships/theme" Target="../theme/theme9.xml"/><Relationship Id="rId1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2.xml"/><Relationship Id="rId3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5.xml"/><Relationship Id="rId6" Type="http://schemas.openxmlformats.org/officeDocument/2006/relationships/slideLayout" Target="../slideLayouts/slideLayout66.xml"/><Relationship Id="rId7" Type="http://schemas.openxmlformats.org/officeDocument/2006/relationships/slideLayout" Target="../slideLayouts/slideLayout67.xml"/><Relationship Id="rId8" Type="http://schemas.openxmlformats.org/officeDocument/2006/relationships/slideLayout" Target="../slideLayouts/slideLayout68.xml"/></Relationships>
</file>

<file path=ppt/slideMasters/_rels/slideMaster7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4.xml"/><Relationship Id="rId3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6.xml"/><Relationship Id="rId17" Type="http://schemas.openxmlformats.org/officeDocument/2006/relationships/theme" Target="../theme/theme6.xml"/><Relationship Id="rId16" Type="http://schemas.openxmlformats.org/officeDocument/2006/relationships/slideLayout" Target="../slideLayouts/slideLayout88.xml"/><Relationship Id="rId5" Type="http://schemas.openxmlformats.org/officeDocument/2006/relationships/slideLayout" Target="../slideLayouts/slideLayout77.xml"/><Relationship Id="rId6" Type="http://schemas.openxmlformats.org/officeDocument/2006/relationships/slideLayout" Target="../slideLayouts/slideLayout78.xml"/><Relationship Id="rId7" Type="http://schemas.openxmlformats.org/officeDocument/2006/relationships/slideLayout" Target="../slideLayouts/slideLayout79.xml"/><Relationship Id="rId8" Type="http://schemas.openxmlformats.org/officeDocument/2006/relationships/slideLayout" Target="../slideLayouts/slideLayout80.xml"/></Relationships>
</file>

<file path=ppt/slideMasters/_rels/slideMaster8.xml.rels><?xml version="1.0" encoding="UTF-8" standalone="yes"?><Relationships xmlns="http://schemas.openxmlformats.org/package/2006/relationships"><Relationship Id="rId11" Type="http://schemas.openxmlformats.org/officeDocument/2006/relationships/theme" Target="../theme/theme7.xml"/><Relationship Id="rId10" Type="http://schemas.openxmlformats.org/officeDocument/2006/relationships/slideLayout" Target="../slideLayouts/slideLayout98.xml"/><Relationship Id="rId1" Type="http://schemas.openxmlformats.org/officeDocument/2006/relationships/slideLayout" Target="../slideLayouts/slideLayout89.xml"/><Relationship Id="rId2" Type="http://schemas.openxmlformats.org/officeDocument/2006/relationships/slideLayout" Target="../slideLayouts/slideLayout90.xml"/><Relationship Id="rId3" Type="http://schemas.openxmlformats.org/officeDocument/2006/relationships/slideLayout" Target="../slideLayouts/slideLayout91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5.xml"/><Relationship Id="rId8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1"/>
          <p:cNvSpPr txBox="1"/>
          <p:nvPr>
            <p:ph type="title"/>
          </p:nvPr>
        </p:nvSpPr>
        <p:spPr>
          <a:xfrm>
            <a:off x="628650" y="273844"/>
            <a:ext cx="7886700" cy="4754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8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8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Clr>
                <a:srgbClr val="757575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25" lIns="68525" spcFirstLastPara="1" rIns="68525" wrap="square" tIns="685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25" lIns="68525" spcFirstLastPara="1" rIns="68525" wrap="square" tIns="68525">
            <a:norm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83"/>
          <p:cNvSpPr txBox="1"/>
          <p:nvPr/>
        </p:nvSpPr>
        <p:spPr>
          <a:xfrm>
            <a:off x="8066517" y="5029629"/>
            <a:ext cx="1768104" cy="1138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fr-FR" sz="800" u="none" cap="none" strike="noStrik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 b="0" i="0" sz="800" u="none" cap="none" strike="noStrik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descr="Ministère de l'Éducation nationale, du préscolaire &amp; des Sports" id="50" name="Google Shape;50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02088" y="4939439"/>
            <a:ext cx="542315" cy="18038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86" name="Google Shape;286;p90"/>
          <p:cNvPicPr preferRelativeResize="0"/>
          <p:nvPr/>
        </p:nvPicPr>
        <p:blipFill rotWithShape="1">
          <a:blip r:embed="rId1">
            <a:alphaModFix/>
          </a:blip>
          <a:srcRect b="61971" l="3539" r="75793" t="24327"/>
          <a:stretch/>
        </p:blipFill>
        <p:spPr>
          <a:xfrm>
            <a:off x="21020" y="0"/>
            <a:ext cx="360613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90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90"/>
          <p:cNvSpPr txBox="1"/>
          <p:nvPr/>
        </p:nvSpPr>
        <p:spPr>
          <a:xfrm>
            <a:off x="508537" y="318917"/>
            <a:ext cx="642195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90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9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00" name="Google Shape;400;p9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1" name="Google Shape;401;p9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2" name="Google Shape;402;p9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3" name="Google Shape;403;p9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9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6" name="Google Shape;476;p9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7" name="Google Shape;477;p9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8" name="Google Shape;478;p9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9" name="Google Shape;479;p9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9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94" name="Google Shape;594;p97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5" name="Google Shape;595;p9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6" name="Google Shape;596;p9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7" name="Google Shape;597;p9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3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Relationship Id="rId4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5" Type="http://schemas.openxmlformats.org/officeDocument/2006/relationships/image" Target="../media/image3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Relationship Id="rId5" Type="http://schemas.openxmlformats.org/officeDocument/2006/relationships/image" Target="../media/image3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Relationship Id="rId5" Type="http://schemas.openxmlformats.org/officeDocument/2006/relationships/image" Target="../media/image3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Relationship Id="rId5" Type="http://schemas.openxmlformats.org/officeDocument/2006/relationships/image" Target="../media/image3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0.png"/><Relationship Id="rId4" Type="http://schemas.openxmlformats.org/officeDocument/2006/relationships/image" Target="../media/image10.png"/><Relationship Id="rId5" Type="http://schemas.openxmlformats.org/officeDocument/2006/relationships/image" Target="../media/image2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Relationship Id="rId4" Type="http://schemas.openxmlformats.org/officeDocument/2006/relationships/image" Target="../media/image40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png"/><Relationship Id="rId4" Type="http://schemas.openxmlformats.org/officeDocument/2006/relationships/image" Target="../media/image10.png"/><Relationship Id="rId5" Type="http://schemas.openxmlformats.org/officeDocument/2006/relationships/image" Target="../media/image3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png"/><Relationship Id="rId4" Type="http://schemas.openxmlformats.org/officeDocument/2006/relationships/image" Target="../media/image10.png"/><Relationship Id="rId5" Type="http://schemas.openxmlformats.org/officeDocument/2006/relationships/image" Target="../media/image40.png"/><Relationship Id="rId6" Type="http://schemas.openxmlformats.org/officeDocument/2006/relationships/image" Target="../media/image3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5" Type="http://schemas.openxmlformats.org/officeDocument/2006/relationships/image" Target="../media/image4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1.png"/><Relationship Id="rId4" Type="http://schemas.openxmlformats.org/officeDocument/2006/relationships/image" Target="../media/image10.png"/><Relationship Id="rId5" Type="http://schemas.openxmlformats.org/officeDocument/2006/relationships/image" Target="../media/image33.png"/><Relationship Id="rId6" Type="http://schemas.openxmlformats.org/officeDocument/2006/relationships/image" Target="../media/image4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0.png"/><Relationship Id="rId4" Type="http://schemas.openxmlformats.org/officeDocument/2006/relationships/image" Target="../media/image40.png"/><Relationship Id="rId5" Type="http://schemas.openxmlformats.org/officeDocument/2006/relationships/image" Target="../media/image1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Relationship Id="rId5" Type="http://schemas.openxmlformats.org/officeDocument/2006/relationships/image" Target="../media/image40.png"/><Relationship Id="rId6" Type="http://schemas.openxmlformats.org/officeDocument/2006/relationships/image" Target="../media/image5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0.png"/><Relationship Id="rId4" Type="http://schemas.openxmlformats.org/officeDocument/2006/relationships/image" Target="../media/image57.png"/><Relationship Id="rId5" Type="http://schemas.openxmlformats.org/officeDocument/2006/relationships/image" Target="../media/image5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gif"/><Relationship Id="rId4" Type="http://schemas.openxmlformats.org/officeDocument/2006/relationships/image" Target="../media/image1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6.png"/><Relationship Id="rId4" Type="http://schemas.openxmlformats.org/officeDocument/2006/relationships/image" Target="../media/image20.png"/><Relationship Id="rId5" Type="http://schemas.openxmlformats.org/officeDocument/2006/relationships/image" Target="../media/image5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0.png"/><Relationship Id="rId4" Type="http://schemas.openxmlformats.org/officeDocument/2006/relationships/image" Target="../media/image57.png"/><Relationship Id="rId5" Type="http://schemas.openxmlformats.org/officeDocument/2006/relationships/image" Target="../media/image5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0.png"/><Relationship Id="rId4" Type="http://schemas.openxmlformats.org/officeDocument/2006/relationships/image" Target="../media/image10.png"/><Relationship Id="rId5" Type="http://schemas.openxmlformats.org/officeDocument/2006/relationships/image" Target="../media/image5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9.png"/><Relationship Id="rId4" Type="http://schemas.openxmlformats.org/officeDocument/2006/relationships/image" Target="../media/image57.png"/><Relationship Id="rId5" Type="http://schemas.openxmlformats.org/officeDocument/2006/relationships/image" Target="../media/image3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9.png"/><Relationship Id="rId4" Type="http://schemas.openxmlformats.org/officeDocument/2006/relationships/image" Target="../media/image48.png"/><Relationship Id="rId5" Type="http://schemas.openxmlformats.org/officeDocument/2006/relationships/image" Target="../media/image62.png"/><Relationship Id="rId6" Type="http://schemas.openxmlformats.org/officeDocument/2006/relationships/image" Target="../media/image5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1.png"/><Relationship Id="rId4" Type="http://schemas.openxmlformats.org/officeDocument/2006/relationships/image" Target="../media/image3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gif"/><Relationship Id="rId4" Type="http://schemas.openxmlformats.org/officeDocument/2006/relationships/image" Target="../media/image16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2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0.png"/><Relationship Id="rId4" Type="http://schemas.openxmlformats.org/officeDocument/2006/relationships/image" Target="../media/image21.png"/><Relationship Id="rId5" Type="http://schemas.openxmlformats.org/officeDocument/2006/relationships/image" Target="../media/image33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21.png"/><Relationship Id="rId4" Type="http://schemas.openxmlformats.org/officeDocument/2006/relationships/image" Target="../media/image10.png"/><Relationship Id="rId5" Type="http://schemas.openxmlformats.org/officeDocument/2006/relationships/image" Target="../media/image33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21.png"/><Relationship Id="rId4" Type="http://schemas.openxmlformats.org/officeDocument/2006/relationships/image" Target="../media/image10.png"/><Relationship Id="rId5" Type="http://schemas.openxmlformats.org/officeDocument/2006/relationships/image" Target="../media/image33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21.png"/><Relationship Id="rId4" Type="http://schemas.openxmlformats.org/officeDocument/2006/relationships/image" Target="../media/image10.png"/><Relationship Id="rId5" Type="http://schemas.openxmlformats.org/officeDocument/2006/relationships/image" Target="../media/image33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27.png"/><Relationship Id="rId6" Type="http://schemas.openxmlformats.org/officeDocument/2006/relationships/image" Target="../media/image24.png"/><Relationship Id="rId7" Type="http://schemas.openxmlformats.org/officeDocument/2006/relationships/image" Target="../media/image28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3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20.png"/><Relationship Id="rId4" Type="http://schemas.openxmlformats.org/officeDocument/2006/relationships/image" Target="../media/image57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20.png"/><Relationship Id="rId4" Type="http://schemas.openxmlformats.org/officeDocument/2006/relationships/image" Target="../media/image60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58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0.png"/><Relationship Id="rId4" Type="http://schemas.openxmlformats.org/officeDocument/2006/relationships/image" Target="../media/image60.png"/><Relationship Id="rId5" Type="http://schemas.openxmlformats.org/officeDocument/2006/relationships/image" Target="../media/image20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20.png"/><Relationship Id="rId4" Type="http://schemas.openxmlformats.org/officeDocument/2006/relationships/image" Target="../media/image10.png"/><Relationship Id="rId5" Type="http://schemas.openxmlformats.org/officeDocument/2006/relationships/image" Target="../media/image60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67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49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49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5.jpg"/><Relationship Id="rId4" Type="http://schemas.openxmlformats.org/officeDocument/2006/relationships/image" Target="../media/image29.png"/><Relationship Id="rId5" Type="http://schemas.openxmlformats.org/officeDocument/2006/relationships/image" Target="../media/image21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6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jpg"/><Relationship Id="rId4" Type="http://schemas.openxmlformats.org/officeDocument/2006/relationships/image" Target="../media/image29.png"/><Relationship Id="rId5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663" name="Google Shape;66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9052" y="179896"/>
            <a:ext cx="4165897" cy="709778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1"/>
          <p:cNvSpPr txBox="1"/>
          <p:nvPr/>
        </p:nvSpPr>
        <p:spPr>
          <a:xfrm>
            <a:off x="2425055" y="1086273"/>
            <a:ext cx="4493609" cy="623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05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b="1" i="0" sz="45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1"/>
          <p:cNvSpPr txBox="1"/>
          <p:nvPr/>
        </p:nvSpPr>
        <p:spPr>
          <a:xfrm>
            <a:off x="744727" y="4419976"/>
            <a:ext cx="1166152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Tâches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1"/>
          <p:cNvSpPr/>
          <p:nvPr/>
        </p:nvSpPr>
        <p:spPr>
          <a:xfrm>
            <a:off x="1505206" y="4164776"/>
            <a:ext cx="51059" cy="702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1"/>
          <p:cNvSpPr/>
          <p:nvPr/>
        </p:nvSpPr>
        <p:spPr>
          <a:xfrm>
            <a:off x="634208" y="3267472"/>
            <a:ext cx="5334692" cy="746883"/>
          </a:xfrm>
          <a:prstGeom prst="roundRect">
            <a:avLst>
              <a:gd fmla="val 8616" name="adj"/>
            </a:avLst>
          </a:prstGeom>
          <a:solidFill>
            <a:srgbClr val="106585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1"/>
          <p:cNvSpPr txBox="1"/>
          <p:nvPr/>
        </p:nvSpPr>
        <p:spPr>
          <a:xfrm>
            <a:off x="765169" y="3505838"/>
            <a:ext cx="1394173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Unités </a:t>
            </a: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1"/>
          <p:cNvSpPr/>
          <p:nvPr/>
        </p:nvSpPr>
        <p:spPr>
          <a:xfrm>
            <a:off x="1980364" y="2622015"/>
            <a:ext cx="45659" cy="338255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0" name="Google Shape;670;p1"/>
          <p:cNvGrpSpPr/>
          <p:nvPr/>
        </p:nvGrpSpPr>
        <p:grpSpPr>
          <a:xfrm>
            <a:off x="6997439" y="1453437"/>
            <a:ext cx="1566356" cy="1216921"/>
            <a:chOff x="9929471" y="1559650"/>
            <a:chExt cx="2088474" cy="1428584"/>
          </a:xfrm>
        </p:grpSpPr>
        <p:pic>
          <p:nvPicPr>
            <p:cNvPr id="671" name="Google Shape;671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2" name="Google Shape;672;p1"/>
            <p:cNvSpPr txBox="1"/>
            <p:nvPr/>
          </p:nvSpPr>
          <p:spPr>
            <a:xfrm>
              <a:off x="10146451" y="1850294"/>
              <a:ext cx="1704326" cy="465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Niveau</a:t>
              </a:r>
              <a:r>
                <a:rPr b="1" i="0" lang="fr-FR" sz="135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b="1" i="0" lang="fr-FR" sz="105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b="1" i="0" lang="fr-FR" sz="135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"/>
            <p:cNvSpPr txBox="1"/>
            <p:nvPr/>
          </p:nvSpPr>
          <p:spPr>
            <a:xfrm>
              <a:off x="10136206" y="2280911"/>
              <a:ext cx="1576201" cy="4606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50" spcFirstLastPara="1" rIns="68550" wrap="square" tIns="342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00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1AC</a:t>
              </a:r>
              <a:endParaRPr b="1" i="0" sz="2100" u="none" cap="none" strike="noStrike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74" name="Google Shape;674;p1"/>
          <p:cNvSpPr/>
          <p:nvPr/>
        </p:nvSpPr>
        <p:spPr>
          <a:xfrm>
            <a:off x="2130367" y="3421033"/>
            <a:ext cx="45659" cy="486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1"/>
          <p:cNvSpPr txBox="1"/>
          <p:nvPr/>
        </p:nvSpPr>
        <p:spPr>
          <a:xfrm>
            <a:off x="2379065" y="3498526"/>
            <a:ext cx="37684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Capacité et ses conversions) </a:t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1"/>
          <p:cNvSpPr/>
          <p:nvPr/>
        </p:nvSpPr>
        <p:spPr>
          <a:xfrm>
            <a:off x="634208" y="2571076"/>
            <a:ext cx="5334692" cy="487889"/>
          </a:xfrm>
          <a:prstGeom prst="roundRect">
            <a:avLst>
              <a:gd fmla="val 8616" name="adj"/>
            </a:avLst>
          </a:prstGeom>
          <a:solidFill>
            <a:srgbClr val="55A8BE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1"/>
          <p:cNvSpPr txBox="1"/>
          <p:nvPr/>
        </p:nvSpPr>
        <p:spPr>
          <a:xfrm>
            <a:off x="832756" y="2661282"/>
            <a:ext cx="1198640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Domaine 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1"/>
          <p:cNvSpPr/>
          <p:nvPr/>
        </p:nvSpPr>
        <p:spPr>
          <a:xfrm>
            <a:off x="2124668" y="2654809"/>
            <a:ext cx="45659" cy="338255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1"/>
          <p:cNvSpPr txBox="1"/>
          <p:nvPr/>
        </p:nvSpPr>
        <p:spPr>
          <a:xfrm>
            <a:off x="2525742" y="2652580"/>
            <a:ext cx="36218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Grandeurs et mesures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0" name="Google Shape;68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91017" y="2847561"/>
            <a:ext cx="2379201" cy="1524771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1"/>
          <p:cNvSpPr/>
          <p:nvPr/>
        </p:nvSpPr>
        <p:spPr>
          <a:xfrm>
            <a:off x="659668" y="4220026"/>
            <a:ext cx="5334692" cy="480289"/>
          </a:xfrm>
          <a:prstGeom prst="roundRect">
            <a:avLst>
              <a:gd fmla="val 8616" name="adj"/>
            </a:avLst>
          </a:prstGeom>
          <a:solidFill>
            <a:srgbClr val="93DCF8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"/>
          <p:cNvSpPr txBox="1"/>
          <p:nvPr/>
        </p:nvSpPr>
        <p:spPr>
          <a:xfrm>
            <a:off x="2423533" y="4315162"/>
            <a:ext cx="37684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1"/>
          <p:cNvSpPr txBox="1"/>
          <p:nvPr/>
        </p:nvSpPr>
        <p:spPr>
          <a:xfrm>
            <a:off x="858904" y="4311980"/>
            <a:ext cx="1085723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1"/>
          <p:cNvSpPr/>
          <p:nvPr/>
        </p:nvSpPr>
        <p:spPr>
          <a:xfrm>
            <a:off x="2148812" y="4315162"/>
            <a:ext cx="45659" cy="338255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1"/>
          <p:cNvSpPr/>
          <p:nvPr/>
        </p:nvSpPr>
        <p:spPr>
          <a:xfrm>
            <a:off x="2654026" y="1791025"/>
            <a:ext cx="3307500" cy="358754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675" lIns="51400" spcFirstLastPara="1" rIns="51400" wrap="square" tIns="2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784E9F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1800" u="none" cap="none" strike="noStrike">
              <a:solidFill>
                <a:srgbClr val="784E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"/>
          <p:cNvSpPr txBox="1"/>
          <p:nvPr/>
        </p:nvSpPr>
        <p:spPr>
          <a:xfrm>
            <a:off x="508537" y="318917"/>
            <a:ext cx="642195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trois élèves au hasard pour répondre.</a:t>
            </a:r>
            <a:endParaRPr/>
          </a:p>
        </p:txBody>
      </p:sp>
      <p:sp>
        <p:nvSpPr>
          <p:cNvPr id="852" name="Google Shape;852;p10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ton avis, de quelle grandeur s’agit-il : la longueur, la masse, la température ou la capacité ?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10"/>
          <p:cNvSpPr/>
          <p:nvPr/>
        </p:nvSpPr>
        <p:spPr>
          <a:xfrm>
            <a:off x="874129" y="2432250"/>
            <a:ext cx="1264638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Longueur </a:t>
            </a:r>
            <a:endParaRPr/>
          </a:p>
        </p:txBody>
      </p:sp>
      <p:sp>
        <p:nvSpPr>
          <p:cNvPr id="854" name="Google Shape;854;p10"/>
          <p:cNvSpPr/>
          <p:nvPr/>
        </p:nvSpPr>
        <p:spPr>
          <a:xfrm>
            <a:off x="2865111" y="2423898"/>
            <a:ext cx="1110204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Masse </a:t>
            </a:r>
            <a:endParaRPr/>
          </a:p>
        </p:txBody>
      </p:sp>
      <p:sp>
        <p:nvSpPr>
          <p:cNvPr id="855" name="Google Shape;855;p10"/>
          <p:cNvSpPr/>
          <p:nvPr/>
        </p:nvSpPr>
        <p:spPr>
          <a:xfrm>
            <a:off x="4654653" y="2432250"/>
            <a:ext cx="1350975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Capacité</a:t>
            </a:r>
            <a:endParaRPr sz="2000">
              <a:solidFill>
                <a:srgbClr val="3394B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10"/>
          <p:cNvSpPr/>
          <p:nvPr/>
        </p:nvSpPr>
        <p:spPr>
          <a:xfrm>
            <a:off x="6702352" y="2432250"/>
            <a:ext cx="1614993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Température</a:t>
            </a:r>
            <a:endParaRPr/>
          </a:p>
        </p:txBody>
      </p:sp>
      <p:sp>
        <p:nvSpPr>
          <p:cNvPr id="857" name="Google Shape;857;p10"/>
          <p:cNvSpPr/>
          <p:nvPr/>
        </p:nvSpPr>
        <p:spPr>
          <a:xfrm>
            <a:off x="1263415" y="2148459"/>
            <a:ext cx="360000" cy="288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58" name="Google Shape;858;p10"/>
          <p:cNvSpPr/>
          <p:nvPr/>
        </p:nvSpPr>
        <p:spPr>
          <a:xfrm>
            <a:off x="3240213" y="2148459"/>
            <a:ext cx="360000" cy="288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59" name="Google Shape;859;p10"/>
          <p:cNvSpPr/>
          <p:nvPr/>
        </p:nvSpPr>
        <p:spPr>
          <a:xfrm>
            <a:off x="5121950" y="2148459"/>
            <a:ext cx="360000" cy="288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860" name="Google Shape;860;p10"/>
          <p:cNvSpPr/>
          <p:nvPr/>
        </p:nvSpPr>
        <p:spPr>
          <a:xfrm>
            <a:off x="7293850" y="2148459"/>
            <a:ext cx="360000" cy="288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861" name="Google Shape;861;p10"/>
          <p:cNvSpPr/>
          <p:nvPr/>
        </p:nvSpPr>
        <p:spPr>
          <a:xfrm>
            <a:off x="874129" y="2920674"/>
            <a:ext cx="1264638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الطول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10"/>
          <p:cNvSpPr/>
          <p:nvPr/>
        </p:nvSpPr>
        <p:spPr>
          <a:xfrm>
            <a:off x="2856418" y="2920674"/>
            <a:ext cx="1110204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الكتلة </a:t>
            </a:r>
            <a:endParaRPr/>
          </a:p>
        </p:txBody>
      </p:sp>
      <p:sp>
        <p:nvSpPr>
          <p:cNvPr id="863" name="Google Shape;863;p10"/>
          <p:cNvSpPr/>
          <p:nvPr/>
        </p:nvSpPr>
        <p:spPr>
          <a:xfrm>
            <a:off x="4654653" y="2920674"/>
            <a:ext cx="1350975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السعة</a:t>
            </a:r>
            <a:r>
              <a:rPr lang="fr-FR" sz="2000">
                <a:solidFill>
                  <a:srgbClr val="3394B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864" name="Google Shape;864;p10"/>
          <p:cNvSpPr/>
          <p:nvPr/>
        </p:nvSpPr>
        <p:spPr>
          <a:xfrm>
            <a:off x="6702352" y="2920674"/>
            <a:ext cx="1614993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درجة الحرارة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865" name="Google Shape;86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866" name="Google Shape;866;p10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98880" y="276158"/>
            <a:ext cx="272962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1"/>
          <p:cNvSpPr txBox="1"/>
          <p:nvPr/>
        </p:nvSpPr>
        <p:spPr>
          <a:xfrm>
            <a:off x="508537" y="318917"/>
            <a:ext cx="8116270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2 élèves de répéter le mot capacité.</a:t>
            </a:r>
            <a:endParaRPr/>
          </a:p>
        </p:txBody>
      </p:sp>
      <p:sp>
        <p:nvSpPr>
          <p:cNvPr id="872" name="Google Shape;872;p11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fait, il s’agit de la capacité.</a:t>
            </a:r>
            <a:endParaRPr/>
          </a:p>
        </p:txBody>
      </p:sp>
      <p:pic>
        <p:nvPicPr>
          <p:cNvPr id="873" name="Google Shape;87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11"/>
          <p:cNvSpPr/>
          <p:nvPr/>
        </p:nvSpPr>
        <p:spPr>
          <a:xfrm>
            <a:off x="874129" y="2432250"/>
            <a:ext cx="1264638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Longueur </a:t>
            </a:r>
            <a:endParaRPr/>
          </a:p>
        </p:txBody>
      </p:sp>
      <p:sp>
        <p:nvSpPr>
          <p:cNvPr id="875" name="Google Shape;875;p11"/>
          <p:cNvSpPr/>
          <p:nvPr/>
        </p:nvSpPr>
        <p:spPr>
          <a:xfrm>
            <a:off x="2865111" y="2423898"/>
            <a:ext cx="1110204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Masse </a:t>
            </a:r>
            <a:endParaRPr/>
          </a:p>
        </p:txBody>
      </p:sp>
      <p:sp>
        <p:nvSpPr>
          <p:cNvPr id="876" name="Google Shape;876;p11"/>
          <p:cNvSpPr/>
          <p:nvPr/>
        </p:nvSpPr>
        <p:spPr>
          <a:xfrm>
            <a:off x="4654653" y="2432250"/>
            <a:ext cx="1350975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Capacité</a:t>
            </a:r>
            <a:endParaRPr/>
          </a:p>
        </p:txBody>
      </p:sp>
      <p:sp>
        <p:nvSpPr>
          <p:cNvPr id="877" name="Google Shape;877;p11"/>
          <p:cNvSpPr/>
          <p:nvPr/>
        </p:nvSpPr>
        <p:spPr>
          <a:xfrm>
            <a:off x="6702352" y="2432250"/>
            <a:ext cx="1614993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Température</a:t>
            </a:r>
            <a:endParaRPr/>
          </a:p>
        </p:txBody>
      </p:sp>
      <p:sp>
        <p:nvSpPr>
          <p:cNvPr id="878" name="Google Shape;878;p11"/>
          <p:cNvSpPr/>
          <p:nvPr/>
        </p:nvSpPr>
        <p:spPr>
          <a:xfrm>
            <a:off x="1263415" y="2148459"/>
            <a:ext cx="360000" cy="288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C0E4F5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79" name="Google Shape;879;p11"/>
          <p:cNvSpPr/>
          <p:nvPr/>
        </p:nvSpPr>
        <p:spPr>
          <a:xfrm>
            <a:off x="3240213" y="2148459"/>
            <a:ext cx="360000" cy="288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C0E4F5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80" name="Google Shape;880;p11"/>
          <p:cNvSpPr/>
          <p:nvPr/>
        </p:nvSpPr>
        <p:spPr>
          <a:xfrm>
            <a:off x="5121950" y="2148459"/>
            <a:ext cx="360000" cy="288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881" name="Google Shape;881;p11"/>
          <p:cNvSpPr/>
          <p:nvPr/>
        </p:nvSpPr>
        <p:spPr>
          <a:xfrm>
            <a:off x="7293850" y="2148459"/>
            <a:ext cx="360000" cy="288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C0E4F5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882" name="Google Shape;882;p11"/>
          <p:cNvSpPr/>
          <p:nvPr/>
        </p:nvSpPr>
        <p:spPr>
          <a:xfrm>
            <a:off x="874129" y="2920674"/>
            <a:ext cx="1264638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 الطول</a:t>
            </a:r>
            <a:endParaRPr sz="2000">
              <a:solidFill>
                <a:srgbClr val="FAE2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11"/>
          <p:cNvSpPr/>
          <p:nvPr/>
        </p:nvSpPr>
        <p:spPr>
          <a:xfrm>
            <a:off x="2856418" y="2920674"/>
            <a:ext cx="1110204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الكتلة </a:t>
            </a:r>
            <a:endParaRPr/>
          </a:p>
        </p:txBody>
      </p:sp>
      <p:sp>
        <p:nvSpPr>
          <p:cNvPr id="884" name="Google Shape;884;p11"/>
          <p:cNvSpPr/>
          <p:nvPr/>
        </p:nvSpPr>
        <p:spPr>
          <a:xfrm>
            <a:off x="4654653" y="2920674"/>
            <a:ext cx="1350975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السعة </a:t>
            </a:r>
            <a:endParaRPr/>
          </a:p>
        </p:txBody>
      </p:sp>
      <p:sp>
        <p:nvSpPr>
          <p:cNvPr id="885" name="Google Shape;885;p11"/>
          <p:cNvSpPr/>
          <p:nvPr/>
        </p:nvSpPr>
        <p:spPr>
          <a:xfrm>
            <a:off x="6702352" y="2920674"/>
            <a:ext cx="1614993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درجة الحرارة</a:t>
            </a:r>
            <a:endParaRPr sz="2000">
              <a:solidFill>
                <a:srgbClr val="FAE2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2"/>
          <p:cNvSpPr txBox="1"/>
          <p:nvPr/>
        </p:nvSpPr>
        <p:spPr>
          <a:xfrm>
            <a:off x="508537" y="318917"/>
            <a:ext cx="8116270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</a:t>
            </a:r>
            <a:endParaRPr/>
          </a:p>
        </p:txBody>
      </p:sp>
      <p:sp>
        <p:nvSpPr>
          <p:cNvPr id="891" name="Google Shape;891;p12"/>
          <p:cNvSpPr txBox="1"/>
          <p:nvPr/>
        </p:nvSpPr>
        <p:spPr>
          <a:xfrm>
            <a:off x="542113" y="30996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Alors, Connaissez-vous les différentes unités pour exprimer une capacité ?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892" name="Google Shape;89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893" name="Google Shape;893;p12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113331" y="307777"/>
            <a:ext cx="27296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4" name="Google Shape;894;p12"/>
          <p:cNvSpPr/>
          <p:nvPr/>
        </p:nvSpPr>
        <p:spPr>
          <a:xfrm>
            <a:off x="1746908" y="2433737"/>
            <a:ext cx="5986748" cy="477500"/>
          </a:xfrm>
          <a:prstGeom prst="roundRect">
            <a:avLst>
              <a:gd fmla="val 28342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Citer les différentes unités de mesure de la capacité ?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3"/>
          <p:cNvSpPr txBox="1"/>
          <p:nvPr/>
        </p:nvSpPr>
        <p:spPr>
          <a:xfrm>
            <a:off x="508537" y="318917"/>
            <a:ext cx="8116270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que les multiples et sous multiples s’expriment à l’aide du suffixe associé à unité principale</a:t>
            </a:r>
            <a:endParaRPr/>
          </a:p>
        </p:txBody>
      </p:sp>
      <p:sp>
        <p:nvSpPr>
          <p:cNvPr id="900" name="Google Shape;900;p13"/>
          <p:cNvSpPr txBox="1"/>
          <p:nvPr/>
        </p:nvSpPr>
        <p:spPr>
          <a:xfrm>
            <a:off x="542113" y="30996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Exactement ! Les unités pour exprimer une capacité sont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3658201" y="2044802"/>
            <a:ext cx="2019600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Kilo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litre</a:t>
            </a:r>
            <a:r>
              <a:rPr b="1"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L) 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1152224" y="2046553"/>
            <a:ext cx="2019105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Hecto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litre (</a:t>
            </a: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L)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6165832" y="2721724"/>
            <a:ext cx="2019867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Centi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litre (</a:t>
            </a: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L) 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6164673" y="2044802"/>
            <a:ext cx="2019600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Milli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litre (</a:t>
            </a: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L)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1152224" y="2721724"/>
            <a:ext cx="2019105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Déci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litre (</a:t>
            </a: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L)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3658201" y="2770319"/>
            <a:ext cx="2019600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Déca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litre (</a:t>
            </a:r>
            <a:r>
              <a:rPr b="1" lang="fr-FR" sz="2000">
                <a:solidFill>
                  <a:srgbClr val="5ECBF4"/>
                </a:solidFill>
                <a:latin typeface="Arial"/>
                <a:ea typeface="Arial"/>
                <a:cs typeface="Arial"/>
                <a:sym typeface="Arial"/>
              </a:rPr>
              <a:t>da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L)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7" name="Google Shape;90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4"/>
          <p:cNvSpPr txBox="1"/>
          <p:nvPr/>
        </p:nvSpPr>
        <p:spPr>
          <a:xfrm>
            <a:off x="508537" y="318917"/>
            <a:ext cx="8116270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</a:t>
            </a:r>
            <a:endParaRPr/>
          </a:p>
        </p:txBody>
      </p:sp>
      <p:sp>
        <p:nvSpPr>
          <p:cNvPr id="913" name="Google Shape;913;p14"/>
          <p:cNvSpPr txBox="1"/>
          <p:nvPr/>
        </p:nvSpPr>
        <p:spPr>
          <a:xfrm>
            <a:off x="542113" y="30996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votre avis,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914" name="Google Shape;91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14"/>
          <p:cNvSpPr/>
          <p:nvPr/>
        </p:nvSpPr>
        <p:spPr>
          <a:xfrm>
            <a:off x="703037" y="2075884"/>
            <a:ext cx="7851494" cy="844808"/>
          </a:xfrm>
          <a:prstGeom prst="roundRect">
            <a:avLst>
              <a:gd fmla="val 17335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Parmi ces unités, quelles sont les sous-multiples de litre et les multiples de litre?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Dessin animé, clipart, Animation, illustration&#10;&#10;Description générée automatiquement" id="916" name="Google Shape;916;p14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23125" y="268183"/>
            <a:ext cx="341207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5"/>
          <p:cNvSpPr txBox="1"/>
          <p:nvPr/>
        </p:nvSpPr>
        <p:spPr>
          <a:xfrm>
            <a:off x="513865" y="332359"/>
            <a:ext cx="8116270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d’utiliser le tableau de la classe .</a:t>
            </a:r>
            <a:endParaRPr/>
          </a:p>
        </p:txBody>
      </p:sp>
      <p:sp>
        <p:nvSpPr>
          <p:cNvPr id="922" name="Google Shape;922;p15"/>
          <p:cNvSpPr txBox="1"/>
          <p:nvPr/>
        </p:nvSpPr>
        <p:spPr>
          <a:xfrm>
            <a:off x="542113" y="30996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Très bien ! Les sous-multiples du litre sont dL, cL et mL, tandis que ses multiples sont daL, hL et kL.</a:t>
            </a:r>
            <a:endParaRPr/>
          </a:p>
        </p:txBody>
      </p:sp>
      <p:pic>
        <p:nvPicPr>
          <p:cNvPr id="923" name="Google Shape;92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4" name="Google Shape;924;p15"/>
          <p:cNvSpPr/>
          <p:nvPr/>
        </p:nvSpPr>
        <p:spPr>
          <a:xfrm>
            <a:off x="1273022" y="2691570"/>
            <a:ext cx="720000" cy="44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mL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15"/>
          <p:cNvSpPr/>
          <p:nvPr/>
        </p:nvSpPr>
        <p:spPr>
          <a:xfrm>
            <a:off x="2216326" y="2691570"/>
            <a:ext cx="720000" cy="44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 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15"/>
          <p:cNvSpPr/>
          <p:nvPr/>
        </p:nvSpPr>
        <p:spPr>
          <a:xfrm>
            <a:off x="3159630" y="2691570"/>
            <a:ext cx="720000" cy="44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dL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15"/>
          <p:cNvSpPr/>
          <p:nvPr/>
        </p:nvSpPr>
        <p:spPr>
          <a:xfrm>
            <a:off x="5527450" y="1940900"/>
            <a:ext cx="2692200" cy="442800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multiples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15"/>
          <p:cNvSpPr/>
          <p:nvPr/>
        </p:nvSpPr>
        <p:spPr>
          <a:xfrm>
            <a:off x="1154875" y="1940900"/>
            <a:ext cx="2923800" cy="442800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Sous- multiples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15"/>
          <p:cNvSpPr/>
          <p:nvPr/>
        </p:nvSpPr>
        <p:spPr>
          <a:xfrm>
            <a:off x="1204236" y="2571750"/>
            <a:ext cx="2825086" cy="682315"/>
          </a:xfrm>
          <a:prstGeom prst="roundRect">
            <a:avLst>
              <a:gd fmla="val 6265" name="adj"/>
            </a:avLst>
          </a:prstGeom>
          <a:noFill/>
          <a:ln cap="flat" cmpd="sng" w="28575">
            <a:solidFill>
              <a:srgbClr val="C0E4F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15"/>
          <p:cNvSpPr/>
          <p:nvPr/>
        </p:nvSpPr>
        <p:spPr>
          <a:xfrm>
            <a:off x="5627288" y="2691570"/>
            <a:ext cx="720000" cy="44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"/>
          <p:cNvSpPr/>
          <p:nvPr/>
        </p:nvSpPr>
        <p:spPr>
          <a:xfrm>
            <a:off x="7316294" y="2691570"/>
            <a:ext cx="720000" cy="44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hL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15"/>
          <p:cNvSpPr/>
          <p:nvPr/>
        </p:nvSpPr>
        <p:spPr>
          <a:xfrm>
            <a:off x="6513559" y="2691570"/>
            <a:ext cx="720000" cy="44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15"/>
          <p:cNvSpPr/>
          <p:nvPr/>
        </p:nvSpPr>
        <p:spPr>
          <a:xfrm>
            <a:off x="5492012" y="2571750"/>
            <a:ext cx="2692214" cy="682315"/>
          </a:xfrm>
          <a:prstGeom prst="roundRect">
            <a:avLst>
              <a:gd fmla="val 6265" name="adj"/>
            </a:avLst>
          </a:prstGeom>
          <a:noFill/>
          <a:ln cap="flat" cmpd="sng" w="28575">
            <a:solidFill>
              <a:srgbClr val="C0E4F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16"/>
          <p:cNvSpPr/>
          <p:nvPr/>
        </p:nvSpPr>
        <p:spPr>
          <a:xfrm>
            <a:off x="7141479" y="2249000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939" name="Google Shape;939;p16"/>
          <p:cNvSpPr/>
          <p:nvPr/>
        </p:nvSpPr>
        <p:spPr>
          <a:xfrm>
            <a:off x="5962519" y="1727224"/>
            <a:ext cx="2681920" cy="526978"/>
          </a:xfrm>
          <a:prstGeom prst="roundRect">
            <a:avLst>
              <a:gd fmla="val 3509" name="adj"/>
            </a:avLst>
          </a:prstGeom>
          <a:solidFill>
            <a:schemeClr val="lt1"/>
          </a:solidFill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Multiples de litre</a:t>
            </a:r>
            <a:endParaRPr/>
          </a:p>
        </p:txBody>
      </p:sp>
      <p:sp>
        <p:nvSpPr>
          <p:cNvPr id="940" name="Google Shape;940;p16"/>
          <p:cNvSpPr/>
          <p:nvPr/>
        </p:nvSpPr>
        <p:spPr>
          <a:xfrm>
            <a:off x="4384787" y="2245050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41" name="Google Shape;941;p16"/>
          <p:cNvSpPr/>
          <p:nvPr/>
        </p:nvSpPr>
        <p:spPr>
          <a:xfrm>
            <a:off x="3612271" y="1727224"/>
            <a:ext cx="1766807" cy="517826"/>
          </a:xfrm>
          <a:prstGeom prst="roundRect">
            <a:avLst>
              <a:gd fmla="val 3509" name="adj"/>
            </a:avLst>
          </a:prstGeom>
          <a:solidFill>
            <a:schemeClr val="lt1"/>
          </a:solidFill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litre</a:t>
            </a:r>
            <a:endParaRPr/>
          </a:p>
        </p:txBody>
      </p:sp>
      <p:sp>
        <p:nvSpPr>
          <p:cNvPr id="942" name="Google Shape;942;p16"/>
          <p:cNvSpPr/>
          <p:nvPr/>
        </p:nvSpPr>
        <p:spPr>
          <a:xfrm>
            <a:off x="1584474" y="2253366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43" name="Google Shape;943;p16"/>
          <p:cNvSpPr/>
          <p:nvPr/>
        </p:nvSpPr>
        <p:spPr>
          <a:xfrm>
            <a:off x="249812" y="1727224"/>
            <a:ext cx="2969555" cy="517826"/>
          </a:xfrm>
          <a:prstGeom prst="roundRect">
            <a:avLst>
              <a:gd fmla="val 3509" name="adj"/>
            </a:avLst>
          </a:prstGeom>
          <a:solidFill>
            <a:schemeClr val="lt1"/>
          </a:solidFill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Sous-multiples de litre</a:t>
            </a:r>
            <a:endParaRPr/>
          </a:p>
        </p:txBody>
      </p:sp>
      <p:sp>
        <p:nvSpPr>
          <p:cNvPr id="944" name="Google Shape;944;p16"/>
          <p:cNvSpPr txBox="1"/>
          <p:nvPr/>
        </p:nvSpPr>
        <p:spPr>
          <a:xfrm>
            <a:off x="508537" y="318917"/>
            <a:ext cx="8116270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</a:t>
            </a:r>
            <a:endParaRPr/>
          </a:p>
        </p:txBody>
      </p:sp>
      <p:sp>
        <p:nvSpPr>
          <p:cNvPr id="945" name="Google Shape;945;p16"/>
          <p:cNvSpPr txBox="1"/>
          <p:nvPr/>
        </p:nvSpPr>
        <p:spPr>
          <a:xfrm>
            <a:off x="542113" y="30996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Relier chaque groupe d’unités de capacité à la catégorie de capacité qu’il exprime </a:t>
            </a:r>
            <a:endParaRPr/>
          </a:p>
        </p:txBody>
      </p:sp>
      <p:pic>
        <p:nvPicPr>
          <p:cNvPr descr="Une image contenant Dessin animé, clipart, Animation, illustration&#10;&#10;Description générée automatiquement" id="946" name="Google Shape;946;p16"/>
          <p:cNvPicPr preferRelativeResize="0"/>
          <p:nvPr/>
        </p:nvPicPr>
        <p:blipFill rotWithShape="1">
          <a:blip r:embed="rId3">
            <a:alphaModFix/>
          </a:blip>
          <a:srcRect b="23864" l="18242" r="18458" t="9344"/>
          <a:stretch/>
        </p:blipFill>
        <p:spPr>
          <a:xfrm>
            <a:off x="113331" y="307777"/>
            <a:ext cx="27296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16"/>
          <p:cNvSpPr/>
          <p:nvPr/>
        </p:nvSpPr>
        <p:spPr>
          <a:xfrm>
            <a:off x="249812" y="3642371"/>
            <a:ext cx="2532579" cy="510778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Grandes capacités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16"/>
          <p:cNvSpPr/>
          <p:nvPr/>
        </p:nvSpPr>
        <p:spPr>
          <a:xfrm>
            <a:off x="5962519" y="3654749"/>
            <a:ext cx="2949942" cy="510778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Capacités moyennes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16"/>
          <p:cNvSpPr/>
          <p:nvPr/>
        </p:nvSpPr>
        <p:spPr>
          <a:xfrm>
            <a:off x="3337493" y="3634055"/>
            <a:ext cx="2366528" cy="510778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Petites capacités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16"/>
          <p:cNvSpPr/>
          <p:nvPr/>
        </p:nvSpPr>
        <p:spPr>
          <a:xfrm>
            <a:off x="7257927" y="3335951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951" name="Google Shape;951;p16"/>
          <p:cNvSpPr/>
          <p:nvPr/>
        </p:nvSpPr>
        <p:spPr>
          <a:xfrm>
            <a:off x="4291496" y="3329544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952" name="Google Shape;952;p16"/>
          <p:cNvSpPr/>
          <p:nvPr/>
        </p:nvSpPr>
        <p:spPr>
          <a:xfrm>
            <a:off x="1289111" y="3310055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descr="Lever la main - Icônes mains et gestes gratuites" id="953" name="Google Shape;95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7"/>
          <p:cNvSpPr/>
          <p:nvPr/>
        </p:nvSpPr>
        <p:spPr>
          <a:xfrm>
            <a:off x="7141479" y="2157560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959" name="Google Shape;959;p17"/>
          <p:cNvSpPr/>
          <p:nvPr/>
        </p:nvSpPr>
        <p:spPr>
          <a:xfrm>
            <a:off x="5962519" y="1635784"/>
            <a:ext cx="2681920" cy="526978"/>
          </a:xfrm>
          <a:prstGeom prst="roundRect">
            <a:avLst>
              <a:gd fmla="val 3509" name="adj"/>
            </a:avLst>
          </a:prstGeom>
          <a:solidFill>
            <a:schemeClr val="lt1"/>
          </a:solidFill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Multiples de litre</a:t>
            </a:r>
            <a:endParaRPr/>
          </a:p>
        </p:txBody>
      </p:sp>
      <p:sp>
        <p:nvSpPr>
          <p:cNvPr id="960" name="Google Shape;960;p17"/>
          <p:cNvSpPr/>
          <p:nvPr/>
        </p:nvSpPr>
        <p:spPr>
          <a:xfrm>
            <a:off x="4384787" y="2153610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61" name="Google Shape;961;p17"/>
          <p:cNvSpPr/>
          <p:nvPr/>
        </p:nvSpPr>
        <p:spPr>
          <a:xfrm>
            <a:off x="3612271" y="1635784"/>
            <a:ext cx="1766807" cy="517826"/>
          </a:xfrm>
          <a:prstGeom prst="roundRect">
            <a:avLst>
              <a:gd fmla="val 3509" name="adj"/>
            </a:avLst>
          </a:prstGeom>
          <a:solidFill>
            <a:schemeClr val="lt1"/>
          </a:solidFill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litre</a:t>
            </a:r>
            <a:endParaRPr/>
          </a:p>
        </p:txBody>
      </p:sp>
      <p:sp>
        <p:nvSpPr>
          <p:cNvPr id="962" name="Google Shape;962;p17"/>
          <p:cNvSpPr/>
          <p:nvPr/>
        </p:nvSpPr>
        <p:spPr>
          <a:xfrm>
            <a:off x="1584474" y="2161926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63" name="Google Shape;963;p17"/>
          <p:cNvSpPr/>
          <p:nvPr/>
        </p:nvSpPr>
        <p:spPr>
          <a:xfrm>
            <a:off x="249812" y="1635784"/>
            <a:ext cx="2969555" cy="517826"/>
          </a:xfrm>
          <a:prstGeom prst="roundRect">
            <a:avLst>
              <a:gd fmla="val 3509" name="adj"/>
            </a:avLst>
          </a:prstGeom>
          <a:solidFill>
            <a:schemeClr val="lt1"/>
          </a:solidFill>
          <a:ln cap="flat" cmpd="sng" w="19050">
            <a:solidFill>
              <a:srgbClr val="B3E5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Sous-multiples de litre</a:t>
            </a:r>
            <a:endParaRPr/>
          </a:p>
        </p:txBody>
      </p:sp>
      <p:sp>
        <p:nvSpPr>
          <p:cNvPr id="964" name="Google Shape;964;p17"/>
          <p:cNvSpPr txBox="1"/>
          <p:nvPr/>
        </p:nvSpPr>
        <p:spPr>
          <a:xfrm>
            <a:off x="508537" y="318917"/>
            <a:ext cx="8116270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aux élèves que l’ordre de grandeur ni est qu’une estimation</a:t>
            </a:r>
            <a:endParaRPr/>
          </a:p>
        </p:txBody>
      </p:sp>
      <p:sp>
        <p:nvSpPr>
          <p:cNvPr id="965" name="Google Shape;965;p17"/>
          <p:cNvSpPr txBox="1"/>
          <p:nvPr/>
        </p:nvSpPr>
        <p:spPr>
          <a:xfrm>
            <a:off x="542113" y="30996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les champions! Vous avez réussi.</a:t>
            </a:r>
            <a:endParaRPr/>
          </a:p>
        </p:txBody>
      </p:sp>
      <p:sp>
        <p:nvSpPr>
          <p:cNvPr id="966" name="Google Shape;966;p17"/>
          <p:cNvSpPr/>
          <p:nvPr/>
        </p:nvSpPr>
        <p:spPr>
          <a:xfrm>
            <a:off x="249812" y="3550931"/>
            <a:ext cx="2532579" cy="510778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Grandes capacités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17"/>
          <p:cNvSpPr/>
          <p:nvPr/>
        </p:nvSpPr>
        <p:spPr>
          <a:xfrm>
            <a:off x="5962519" y="3563309"/>
            <a:ext cx="2949942" cy="510778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Capacités moyennes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17"/>
          <p:cNvSpPr/>
          <p:nvPr/>
        </p:nvSpPr>
        <p:spPr>
          <a:xfrm>
            <a:off x="3337493" y="3542615"/>
            <a:ext cx="2366528" cy="510778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Petites capacités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17"/>
          <p:cNvSpPr/>
          <p:nvPr/>
        </p:nvSpPr>
        <p:spPr>
          <a:xfrm>
            <a:off x="7257927" y="3244511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970" name="Google Shape;970;p17"/>
          <p:cNvSpPr/>
          <p:nvPr/>
        </p:nvSpPr>
        <p:spPr>
          <a:xfrm>
            <a:off x="4291496" y="3238104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971" name="Google Shape;971;p17"/>
          <p:cNvSpPr/>
          <p:nvPr/>
        </p:nvSpPr>
        <p:spPr>
          <a:xfrm>
            <a:off x="1289111" y="3218615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972" name="Google Shape;97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3" name="Google Shape;973;p17"/>
          <p:cNvCxnSpPr>
            <a:stCxn id="962" idx="6"/>
            <a:endCxn id="970" idx="2"/>
          </p:cNvCxnSpPr>
          <p:nvPr/>
        </p:nvCxnSpPr>
        <p:spPr>
          <a:xfrm>
            <a:off x="1908474" y="2323926"/>
            <a:ext cx="2382900" cy="1076100"/>
          </a:xfrm>
          <a:prstGeom prst="straightConnector1">
            <a:avLst/>
          </a:prstGeom>
          <a:noFill/>
          <a:ln cap="flat" cmpd="sng" w="19050">
            <a:solidFill>
              <a:srgbClr val="74747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74" name="Google Shape;974;p17"/>
          <p:cNvCxnSpPr>
            <a:stCxn id="971" idx="6"/>
            <a:endCxn id="958" idx="2"/>
          </p:cNvCxnSpPr>
          <p:nvPr/>
        </p:nvCxnSpPr>
        <p:spPr>
          <a:xfrm flipH="1" rot="10800000">
            <a:off x="1613111" y="2319515"/>
            <a:ext cx="5528400" cy="1061100"/>
          </a:xfrm>
          <a:prstGeom prst="straightConnector1">
            <a:avLst/>
          </a:prstGeom>
          <a:noFill/>
          <a:ln cap="flat" cmpd="sng" w="19050">
            <a:solidFill>
              <a:srgbClr val="74747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75" name="Google Shape;975;p17"/>
          <p:cNvCxnSpPr>
            <a:stCxn id="960" idx="5"/>
            <a:endCxn id="969" idx="1"/>
          </p:cNvCxnSpPr>
          <p:nvPr/>
        </p:nvCxnSpPr>
        <p:spPr>
          <a:xfrm>
            <a:off x="4661338" y="2430161"/>
            <a:ext cx="2643900" cy="861900"/>
          </a:xfrm>
          <a:prstGeom prst="straightConnector1">
            <a:avLst/>
          </a:prstGeom>
          <a:noFill/>
          <a:ln cap="flat" cmpd="sng" w="19050">
            <a:solidFill>
              <a:srgbClr val="747474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18"/>
          <p:cNvSpPr/>
          <p:nvPr/>
        </p:nvSpPr>
        <p:spPr>
          <a:xfrm>
            <a:off x="4495803" y="2286192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18"/>
          <p:cNvSpPr txBox="1"/>
          <p:nvPr/>
        </p:nvSpPr>
        <p:spPr>
          <a:xfrm>
            <a:off x="1798516" y="2295982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Identifier l’unité de mesure usuelle de la capacité, ses multiples et ses sous-multiples; 	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18"/>
          <p:cNvSpPr txBox="1"/>
          <p:nvPr/>
        </p:nvSpPr>
        <p:spPr>
          <a:xfrm>
            <a:off x="556474" y="328428"/>
            <a:ext cx="8076081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2 à 3 élèves de répéter la tâche à haute voix. A ne pas oublier d’écrire la tâche au tableau.</a:t>
            </a:r>
            <a:endParaRPr/>
          </a:p>
        </p:txBody>
      </p:sp>
      <p:pic>
        <p:nvPicPr>
          <p:cNvPr id="983" name="Google Shape;98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190" y="2234923"/>
            <a:ext cx="781019" cy="781019"/>
          </a:xfrm>
          <a:prstGeom prst="rect">
            <a:avLst/>
          </a:prstGeom>
          <a:noFill/>
          <a:ln>
            <a:noFill/>
          </a:ln>
        </p:spPr>
      </p:pic>
      <p:sp>
        <p:nvSpPr>
          <p:cNvPr id="984" name="Google Shape;984;p18"/>
          <p:cNvSpPr txBox="1"/>
          <p:nvPr/>
        </p:nvSpPr>
        <p:spPr>
          <a:xfrm>
            <a:off x="588448" y="107365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la fin de cette séance, vous serez capables de : </a:t>
            </a:r>
            <a:endParaRPr/>
          </a:p>
        </p:txBody>
      </p:sp>
      <p:pic>
        <p:nvPicPr>
          <p:cNvPr id="985" name="Google Shape;98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86" name="Google Shape;986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1" name="Google Shape;991;p19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992" name="Google Shape;992;p1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4" name="Google Shape;994;p19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F6C6AD"/>
          </a:solidFill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19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F6C6AD"/>
          </a:solidFill>
          <a:ln cap="flat" cmpd="sng" w="25400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19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997" name="Google Shape;997;p19"/>
          <p:cNvSpPr txBox="1"/>
          <p:nvPr/>
        </p:nvSpPr>
        <p:spPr>
          <a:xfrm>
            <a:off x="3799320" y="1707649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F6C6AD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F6C6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8" name="Google Shape;99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487" y="815474"/>
            <a:ext cx="2687484" cy="2687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"/>
          <p:cNvSpPr txBox="1"/>
          <p:nvPr/>
        </p:nvSpPr>
        <p:spPr>
          <a:xfrm>
            <a:off x="788152" y="179335"/>
            <a:ext cx="8819432" cy="402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parcours 1AC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691" name="Google Shape;691;p2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23537" y="41292"/>
            <a:ext cx="545861" cy="640769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2"/>
          <p:cNvSpPr/>
          <p:nvPr/>
        </p:nvSpPr>
        <p:spPr>
          <a:xfrm>
            <a:off x="2226789" y="655474"/>
            <a:ext cx="1990928" cy="381948"/>
          </a:xfrm>
          <a:prstGeom prst="rect">
            <a:avLst/>
          </a:prstGeom>
          <a:solidFill>
            <a:srgbClr val="EF8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Ordre de grandeur</a:t>
            </a:r>
            <a:endParaRPr/>
          </a:p>
        </p:txBody>
      </p:sp>
      <p:sp>
        <p:nvSpPr>
          <p:cNvPr id="693" name="Google Shape;693;p2"/>
          <p:cNvSpPr/>
          <p:nvPr/>
        </p:nvSpPr>
        <p:spPr>
          <a:xfrm>
            <a:off x="4559037" y="655474"/>
            <a:ext cx="1505473" cy="381949"/>
          </a:xfrm>
          <a:prstGeom prst="rect">
            <a:avLst/>
          </a:prstGeom>
          <a:solidFill>
            <a:srgbClr val="EF8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Conversion</a:t>
            </a:r>
            <a:endParaRPr/>
          </a:p>
        </p:txBody>
      </p:sp>
      <p:sp>
        <p:nvSpPr>
          <p:cNvPr id="694" name="Google Shape;694;p2"/>
          <p:cNvSpPr/>
          <p:nvPr/>
        </p:nvSpPr>
        <p:spPr>
          <a:xfrm>
            <a:off x="6580554" y="655474"/>
            <a:ext cx="1505473" cy="381948"/>
          </a:xfrm>
          <a:prstGeom prst="rect">
            <a:avLst/>
          </a:prstGeom>
          <a:solidFill>
            <a:srgbClr val="EF8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Comparaison</a:t>
            </a:r>
            <a:endParaRPr/>
          </a:p>
        </p:txBody>
      </p:sp>
      <p:sp>
        <p:nvSpPr>
          <p:cNvPr id="695" name="Google Shape;695;p2"/>
          <p:cNvSpPr/>
          <p:nvPr/>
        </p:nvSpPr>
        <p:spPr>
          <a:xfrm>
            <a:off x="2465096" y="1037422"/>
            <a:ext cx="1350959" cy="3243183"/>
          </a:xfrm>
          <a:prstGeom prst="rect">
            <a:avLst/>
          </a:prstGeom>
          <a:solidFill>
            <a:srgbClr val="FEED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2"/>
          <p:cNvSpPr/>
          <p:nvPr/>
        </p:nvSpPr>
        <p:spPr>
          <a:xfrm>
            <a:off x="4615944" y="1037422"/>
            <a:ext cx="1350959" cy="3243183"/>
          </a:xfrm>
          <a:prstGeom prst="rect">
            <a:avLst/>
          </a:prstGeom>
          <a:solidFill>
            <a:srgbClr val="FEED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2"/>
          <p:cNvSpPr/>
          <p:nvPr/>
        </p:nvSpPr>
        <p:spPr>
          <a:xfrm>
            <a:off x="6657810" y="1037422"/>
            <a:ext cx="1350959" cy="3243183"/>
          </a:xfrm>
          <a:prstGeom prst="rect">
            <a:avLst/>
          </a:prstGeom>
          <a:solidFill>
            <a:srgbClr val="FEED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2"/>
          <p:cNvSpPr/>
          <p:nvPr/>
        </p:nvSpPr>
        <p:spPr>
          <a:xfrm>
            <a:off x="1043918" y="1718854"/>
            <a:ext cx="7435274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2"/>
          <p:cNvSpPr/>
          <p:nvPr/>
        </p:nvSpPr>
        <p:spPr>
          <a:xfrm>
            <a:off x="1043917" y="2284793"/>
            <a:ext cx="7427031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2"/>
          <p:cNvSpPr/>
          <p:nvPr/>
        </p:nvSpPr>
        <p:spPr>
          <a:xfrm>
            <a:off x="1043914" y="2831790"/>
            <a:ext cx="7427031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"/>
          <p:cNvSpPr/>
          <p:nvPr/>
        </p:nvSpPr>
        <p:spPr>
          <a:xfrm>
            <a:off x="1043917" y="1152551"/>
            <a:ext cx="7515608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"/>
          <p:cNvSpPr/>
          <p:nvPr/>
        </p:nvSpPr>
        <p:spPr>
          <a:xfrm>
            <a:off x="405299" y="1152551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Longueur</a:t>
            </a:r>
            <a:endParaRPr/>
          </a:p>
        </p:txBody>
      </p:sp>
      <p:sp>
        <p:nvSpPr>
          <p:cNvPr id="703" name="Google Shape;703;p2"/>
          <p:cNvSpPr/>
          <p:nvPr/>
        </p:nvSpPr>
        <p:spPr>
          <a:xfrm>
            <a:off x="405299" y="1718854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Masse</a:t>
            </a:r>
            <a:endParaRPr/>
          </a:p>
        </p:txBody>
      </p:sp>
      <p:sp>
        <p:nvSpPr>
          <p:cNvPr id="704" name="Google Shape;704;p2"/>
          <p:cNvSpPr/>
          <p:nvPr/>
        </p:nvSpPr>
        <p:spPr>
          <a:xfrm>
            <a:off x="405299" y="2845569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Volume</a:t>
            </a:r>
            <a:endParaRPr/>
          </a:p>
        </p:txBody>
      </p:sp>
      <p:sp>
        <p:nvSpPr>
          <p:cNvPr id="705" name="Google Shape;705;p2"/>
          <p:cNvSpPr/>
          <p:nvPr/>
        </p:nvSpPr>
        <p:spPr>
          <a:xfrm>
            <a:off x="405802" y="2262926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Capacité</a:t>
            </a:r>
            <a:endParaRPr/>
          </a:p>
        </p:txBody>
      </p:sp>
      <p:sp>
        <p:nvSpPr>
          <p:cNvPr id="706" name="Google Shape;706;p2"/>
          <p:cNvSpPr/>
          <p:nvPr/>
        </p:nvSpPr>
        <p:spPr>
          <a:xfrm>
            <a:off x="1043914" y="3376238"/>
            <a:ext cx="7427031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2"/>
          <p:cNvSpPr/>
          <p:nvPr/>
        </p:nvSpPr>
        <p:spPr>
          <a:xfrm>
            <a:off x="405299" y="3381154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Durée</a:t>
            </a:r>
            <a:endParaRPr/>
          </a:p>
        </p:txBody>
      </p:sp>
      <p:sp>
        <p:nvSpPr>
          <p:cNvPr id="708" name="Google Shape;708;p2"/>
          <p:cNvSpPr/>
          <p:nvPr/>
        </p:nvSpPr>
        <p:spPr>
          <a:xfrm>
            <a:off x="2058042" y="1120017"/>
            <a:ext cx="6317325" cy="435922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"/>
          <p:cNvSpPr/>
          <p:nvPr/>
        </p:nvSpPr>
        <p:spPr>
          <a:xfrm>
            <a:off x="8261434" y="1223705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"/>
          <p:cNvSpPr/>
          <p:nvPr/>
        </p:nvSpPr>
        <p:spPr>
          <a:xfrm>
            <a:off x="1954710" y="1253356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"/>
          <p:cNvSpPr/>
          <p:nvPr/>
        </p:nvSpPr>
        <p:spPr>
          <a:xfrm>
            <a:off x="2058042" y="1740472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"/>
          <p:cNvSpPr/>
          <p:nvPr/>
        </p:nvSpPr>
        <p:spPr>
          <a:xfrm>
            <a:off x="8269183" y="1828662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2"/>
          <p:cNvSpPr/>
          <p:nvPr/>
        </p:nvSpPr>
        <p:spPr>
          <a:xfrm>
            <a:off x="1954710" y="1796321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2"/>
          <p:cNvSpPr/>
          <p:nvPr/>
        </p:nvSpPr>
        <p:spPr>
          <a:xfrm>
            <a:off x="2032764" y="2291352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"/>
          <p:cNvSpPr/>
          <p:nvPr/>
        </p:nvSpPr>
        <p:spPr>
          <a:xfrm>
            <a:off x="8228407" y="2379542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2"/>
          <p:cNvSpPr/>
          <p:nvPr/>
        </p:nvSpPr>
        <p:spPr>
          <a:xfrm>
            <a:off x="1929432" y="2378197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"/>
          <p:cNvSpPr/>
          <p:nvPr/>
        </p:nvSpPr>
        <p:spPr>
          <a:xfrm>
            <a:off x="2058042" y="2849642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2"/>
          <p:cNvSpPr/>
          <p:nvPr/>
        </p:nvSpPr>
        <p:spPr>
          <a:xfrm>
            <a:off x="8269183" y="2922334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2"/>
          <p:cNvSpPr/>
          <p:nvPr/>
        </p:nvSpPr>
        <p:spPr>
          <a:xfrm>
            <a:off x="1954710" y="2920989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"/>
          <p:cNvSpPr/>
          <p:nvPr/>
        </p:nvSpPr>
        <p:spPr>
          <a:xfrm>
            <a:off x="2058042" y="3361155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2"/>
          <p:cNvSpPr/>
          <p:nvPr/>
        </p:nvSpPr>
        <p:spPr>
          <a:xfrm>
            <a:off x="8269183" y="3441596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2"/>
          <p:cNvSpPr/>
          <p:nvPr/>
        </p:nvSpPr>
        <p:spPr>
          <a:xfrm>
            <a:off x="1954710" y="3440251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2"/>
          <p:cNvSpPr/>
          <p:nvPr/>
        </p:nvSpPr>
        <p:spPr>
          <a:xfrm>
            <a:off x="367379" y="3877973"/>
            <a:ext cx="8100000" cy="402632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Lecture d’une mesure (Longueur_Volume_Température)</a:t>
            </a:r>
            <a:endParaRPr/>
          </a:p>
        </p:txBody>
      </p:sp>
      <p:grpSp>
        <p:nvGrpSpPr>
          <p:cNvPr id="724" name="Google Shape;724;p2"/>
          <p:cNvGrpSpPr/>
          <p:nvPr/>
        </p:nvGrpSpPr>
        <p:grpSpPr>
          <a:xfrm>
            <a:off x="405299" y="4347547"/>
            <a:ext cx="8228903" cy="584776"/>
            <a:chOff x="564383" y="5869069"/>
            <a:chExt cx="11472368" cy="507831"/>
          </a:xfrm>
        </p:grpSpPr>
        <p:sp>
          <p:nvSpPr>
            <p:cNvPr id="725" name="Google Shape;725;p2"/>
            <p:cNvSpPr/>
            <p:nvPr/>
          </p:nvSpPr>
          <p:spPr>
            <a:xfrm>
              <a:off x="564383" y="5876441"/>
              <a:ext cx="11261858" cy="481410"/>
            </a:xfrm>
            <a:prstGeom prst="rect">
              <a:avLst/>
            </a:prstGeom>
            <a:solidFill>
              <a:schemeClr val="accent5"/>
            </a:solidFill>
            <a:ln cap="flat" cmpd="sng" w="25400">
              <a:solidFill>
                <a:srgbClr val="00707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2"/>
            <p:cNvSpPr txBox="1"/>
            <p:nvPr/>
          </p:nvSpPr>
          <p:spPr>
            <a:xfrm>
              <a:off x="774898" y="5869069"/>
              <a:ext cx="11261853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 programme de remédiation intensive animé par les enseignants de Physique-Chimie en 1AC se focalise sur des </a:t>
              </a:r>
              <a:r>
                <a:rPr b="1" i="0" lang="fr-FR" sz="1600" u="sng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compétences mathématiques clés utilisées par la matière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003" name="Google Shape;1003;p20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4" name="Google Shape;1004;p20"/>
          <p:cNvSpPr txBox="1"/>
          <p:nvPr>
            <p:ph idx="4294967295" type="title"/>
          </p:nvPr>
        </p:nvSpPr>
        <p:spPr>
          <a:xfrm>
            <a:off x="761586" y="112703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vous montre comment je fais pour réaliser la tâche suivante:  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5" name="Google Shape;100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20"/>
          <p:cNvSpPr txBox="1"/>
          <p:nvPr/>
        </p:nvSpPr>
        <p:spPr>
          <a:xfrm>
            <a:off x="721181" y="380551"/>
            <a:ext cx="5905496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aux élèves à haute voix (et l’expliquer si nécessaire)</a:t>
            </a:r>
            <a:endParaRPr/>
          </a:p>
        </p:txBody>
      </p:sp>
      <p:sp>
        <p:nvSpPr>
          <p:cNvPr id="1008" name="Google Shape;1008;p20"/>
          <p:cNvSpPr txBox="1"/>
          <p:nvPr/>
        </p:nvSpPr>
        <p:spPr>
          <a:xfrm>
            <a:off x="599374" y="1195035"/>
            <a:ext cx="61217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L , cL , mL</a:t>
            </a:r>
            <a:endParaRPr/>
          </a:p>
        </p:txBody>
      </p:sp>
      <p:sp>
        <p:nvSpPr>
          <p:cNvPr id="1009" name="Google Shape;1009;p20"/>
          <p:cNvSpPr txBox="1"/>
          <p:nvPr/>
        </p:nvSpPr>
        <p:spPr>
          <a:xfrm>
            <a:off x="995895" y="1751161"/>
            <a:ext cx="17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Tasse à café </a:t>
            </a:r>
            <a:endParaRPr/>
          </a:p>
        </p:txBody>
      </p:sp>
      <p:sp>
        <p:nvSpPr>
          <p:cNvPr id="1010" name="Google Shape;1010;p20"/>
          <p:cNvSpPr txBox="1"/>
          <p:nvPr/>
        </p:nvSpPr>
        <p:spPr>
          <a:xfrm>
            <a:off x="1337354" y="3247296"/>
            <a:ext cx="12330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 …………</a:t>
            </a:r>
            <a:endParaRPr/>
          </a:p>
        </p:txBody>
      </p:sp>
      <p:sp>
        <p:nvSpPr>
          <p:cNvPr id="1011" name="Google Shape;1011;p20"/>
          <p:cNvSpPr txBox="1"/>
          <p:nvPr/>
        </p:nvSpPr>
        <p:spPr>
          <a:xfrm>
            <a:off x="3538496" y="1772581"/>
            <a:ext cx="22202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Cuillère à soupe</a:t>
            </a:r>
            <a:endParaRPr/>
          </a:p>
        </p:txBody>
      </p:sp>
      <p:sp>
        <p:nvSpPr>
          <p:cNvPr id="1012" name="Google Shape;1012;p20"/>
          <p:cNvSpPr txBox="1"/>
          <p:nvPr/>
        </p:nvSpPr>
        <p:spPr>
          <a:xfrm>
            <a:off x="4110767" y="3208638"/>
            <a:ext cx="11031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…………</a:t>
            </a:r>
            <a:endParaRPr/>
          </a:p>
        </p:txBody>
      </p:sp>
      <p:sp>
        <p:nvSpPr>
          <p:cNvPr id="1013" name="Google Shape;1013;p20"/>
          <p:cNvSpPr txBox="1"/>
          <p:nvPr/>
        </p:nvSpPr>
        <p:spPr>
          <a:xfrm>
            <a:off x="6656236" y="1787798"/>
            <a:ext cx="17261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de lait</a:t>
            </a:r>
            <a:endParaRPr/>
          </a:p>
        </p:txBody>
      </p:sp>
      <p:sp>
        <p:nvSpPr>
          <p:cNvPr id="1014" name="Google Shape;1014;p20"/>
          <p:cNvSpPr txBox="1"/>
          <p:nvPr/>
        </p:nvSpPr>
        <p:spPr>
          <a:xfrm>
            <a:off x="6905833" y="3185238"/>
            <a:ext cx="12987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1,5 …………</a:t>
            </a:r>
            <a:endParaRPr/>
          </a:p>
        </p:txBody>
      </p:sp>
      <p:pic>
        <p:nvPicPr>
          <p:cNvPr id="1015" name="Google Shape;1015;p20"/>
          <p:cNvPicPr preferRelativeResize="0"/>
          <p:nvPr/>
        </p:nvPicPr>
        <p:blipFill rotWithShape="1">
          <a:blip r:embed="rId5">
            <a:alphaModFix/>
          </a:blip>
          <a:srcRect b="0" l="0" r="83244" t="0"/>
          <a:stretch/>
        </p:blipFill>
        <p:spPr>
          <a:xfrm>
            <a:off x="1171092" y="2203669"/>
            <a:ext cx="1401943" cy="991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20"/>
          <p:cNvPicPr preferRelativeResize="0"/>
          <p:nvPr/>
        </p:nvPicPr>
        <p:blipFill rotWithShape="1">
          <a:blip r:embed="rId5">
            <a:alphaModFix/>
          </a:blip>
          <a:srcRect b="0" l="45502" r="42058" t="0"/>
          <a:stretch/>
        </p:blipFill>
        <p:spPr>
          <a:xfrm>
            <a:off x="4292493" y="2367481"/>
            <a:ext cx="804042" cy="76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20"/>
          <p:cNvPicPr preferRelativeResize="0"/>
          <p:nvPr/>
        </p:nvPicPr>
        <p:blipFill rotWithShape="1">
          <a:blip r:embed="rId5">
            <a:alphaModFix/>
          </a:blip>
          <a:srcRect b="0" l="86407" r="6002" t="6927"/>
          <a:stretch/>
        </p:blipFill>
        <p:spPr>
          <a:xfrm>
            <a:off x="7291651" y="2424739"/>
            <a:ext cx="527118" cy="765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21"/>
          <p:cNvSpPr txBox="1"/>
          <p:nvPr>
            <p:ph idx="4294967295" type="title"/>
          </p:nvPr>
        </p:nvSpPr>
        <p:spPr>
          <a:xfrm>
            <a:off x="421628" y="7988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commence par classer les unités proposées en multiples, sous multiples et unité principale.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3" name="Google Shape;102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4" name="Google Shape;1024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21"/>
          <p:cNvSpPr txBox="1"/>
          <p:nvPr/>
        </p:nvSpPr>
        <p:spPr>
          <a:xfrm>
            <a:off x="599374" y="1195035"/>
            <a:ext cx="36238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unités proposées sont: </a:t>
            </a:r>
            <a:endParaRPr/>
          </a:p>
        </p:txBody>
      </p:sp>
      <p:sp>
        <p:nvSpPr>
          <p:cNvPr id="1026" name="Google Shape;1026;p21"/>
          <p:cNvSpPr/>
          <p:nvPr/>
        </p:nvSpPr>
        <p:spPr>
          <a:xfrm>
            <a:off x="1744367" y="2157380"/>
            <a:ext cx="360000" cy="492919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027" name="Google Shape;1027;p21"/>
          <p:cNvSpPr/>
          <p:nvPr/>
        </p:nvSpPr>
        <p:spPr>
          <a:xfrm>
            <a:off x="4384584" y="2159545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21"/>
          <p:cNvSpPr/>
          <p:nvPr/>
        </p:nvSpPr>
        <p:spPr>
          <a:xfrm>
            <a:off x="7265238" y="2143779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21"/>
          <p:cNvSpPr txBox="1"/>
          <p:nvPr/>
        </p:nvSpPr>
        <p:spPr>
          <a:xfrm>
            <a:off x="761586" y="3163562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21"/>
          <p:cNvSpPr txBox="1"/>
          <p:nvPr/>
        </p:nvSpPr>
        <p:spPr>
          <a:xfrm>
            <a:off x="3593274" y="316356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21"/>
          <p:cNvSpPr/>
          <p:nvPr/>
        </p:nvSpPr>
        <p:spPr>
          <a:xfrm>
            <a:off x="1778977" y="2787681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21"/>
          <p:cNvSpPr/>
          <p:nvPr/>
        </p:nvSpPr>
        <p:spPr>
          <a:xfrm>
            <a:off x="4510873" y="2786269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21"/>
          <p:cNvSpPr/>
          <p:nvPr/>
        </p:nvSpPr>
        <p:spPr>
          <a:xfrm>
            <a:off x="7453840" y="2735863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21"/>
          <p:cNvSpPr txBox="1"/>
          <p:nvPr/>
        </p:nvSpPr>
        <p:spPr>
          <a:xfrm>
            <a:off x="6550905" y="316356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21"/>
          <p:cNvSpPr/>
          <p:nvPr/>
        </p:nvSpPr>
        <p:spPr>
          <a:xfrm>
            <a:off x="761586" y="1992153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21"/>
          <p:cNvSpPr/>
          <p:nvPr/>
        </p:nvSpPr>
        <p:spPr>
          <a:xfrm>
            <a:off x="3493482" y="1969006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21"/>
          <p:cNvSpPr/>
          <p:nvPr/>
        </p:nvSpPr>
        <p:spPr>
          <a:xfrm>
            <a:off x="6470718" y="1981198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038" name="Google Shape;1038;p21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22"/>
          <p:cNvSpPr txBox="1"/>
          <p:nvPr>
            <p:ph idx="4294967295" type="title"/>
          </p:nvPr>
        </p:nvSpPr>
        <p:spPr>
          <a:xfrm>
            <a:off x="491874" y="59995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je relie chaque unité à la catégorie des capacités qui l’expriment.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4" name="Google Shape;104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5" name="Google Shape;1045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22"/>
          <p:cNvSpPr/>
          <p:nvPr/>
        </p:nvSpPr>
        <p:spPr>
          <a:xfrm>
            <a:off x="1662071" y="1471580"/>
            <a:ext cx="360000" cy="492919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047" name="Google Shape;1047;p22"/>
          <p:cNvSpPr/>
          <p:nvPr/>
        </p:nvSpPr>
        <p:spPr>
          <a:xfrm>
            <a:off x="4302288" y="1473745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22"/>
          <p:cNvSpPr/>
          <p:nvPr/>
        </p:nvSpPr>
        <p:spPr>
          <a:xfrm>
            <a:off x="7182942" y="1457979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22"/>
          <p:cNvSpPr txBox="1"/>
          <p:nvPr/>
        </p:nvSpPr>
        <p:spPr>
          <a:xfrm>
            <a:off x="679290" y="2477762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22"/>
          <p:cNvSpPr txBox="1"/>
          <p:nvPr/>
        </p:nvSpPr>
        <p:spPr>
          <a:xfrm>
            <a:off x="3510978" y="247776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p22"/>
          <p:cNvSpPr/>
          <p:nvPr/>
        </p:nvSpPr>
        <p:spPr>
          <a:xfrm>
            <a:off x="1696681" y="2101881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22"/>
          <p:cNvSpPr/>
          <p:nvPr/>
        </p:nvSpPr>
        <p:spPr>
          <a:xfrm>
            <a:off x="4428577" y="2100469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22"/>
          <p:cNvSpPr/>
          <p:nvPr/>
        </p:nvSpPr>
        <p:spPr>
          <a:xfrm>
            <a:off x="7371544" y="2050063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22"/>
          <p:cNvSpPr txBox="1"/>
          <p:nvPr/>
        </p:nvSpPr>
        <p:spPr>
          <a:xfrm>
            <a:off x="6468609" y="247776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22"/>
          <p:cNvSpPr/>
          <p:nvPr/>
        </p:nvSpPr>
        <p:spPr>
          <a:xfrm>
            <a:off x="679290" y="1306353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22"/>
          <p:cNvSpPr/>
          <p:nvPr/>
        </p:nvSpPr>
        <p:spPr>
          <a:xfrm>
            <a:off x="3411186" y="1283206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7" name="Google Shape;1057;p22"/>
          <p:cNvSpPr/>
          <p:nvPr/>
        </p:nvSpPr>
        <p:spPr>
          <a:xfrm>
            <a:off x="6388422" y="1295398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058" name="Google Shape;1058;p2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9" name="Google Shape;1059;p22"/>
          <p:cNvSpPr txBox="1"/>
          <p:nvPr/>
        </p:nvSpPr>
        <p:spPr>
          <a:xfrm>
            <a:off x="488097" y="3692422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Capacité moyenne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22"/>
          <p:cNvSpPr txBox="1"/>
          <p:nvPr/>
        </p:nvSpPr>
        <p:spPr>
          <a:xfrm>
            <a:off x="3519583" y="369242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1" name="Google Shape;1061;p22"/>
          <p:cNvSpPr txBox="1"/>
          <p:nvPr/>
        </p:nvSpPr>
        <p:spPr>
          <a:xfrm>
            <a:off x="6253958" y="3692422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Très 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22"/>
          <p:cNvSpPr/>
          <p:nvPr/>
        </p:nvSpPr>
        <p:spPr>
          <a:xfrm>
            <a:off x="1696681" y="3342752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8DA9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22"/>
          <p:cNvSpPr/>
          <p:nvPr/>
        </p:nvSpPr>
        <p:spPr>
          <a:xfrm>
            <a:off x="4428577" y="3341340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8DA9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22"/>
          <p:cNvSpPr/>
          <p:nvPr/>
        </p:nvSpPr>
        <p:spPr>
          <a:xfrm>
            <a:off x="7371544" y="3290934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8DA9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22"/>
          <p:cNvSpPr txBox="1"/>
          <p:nvPr/>
        </p:nvSpPr>
        <p:spPr>
          <a:xfrm>
            <a:off x="464436" y="329995"/>
            <a:ext cx="6327202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aux élèves pourquoi le mL est utilisé pour exprimer la très petite capacité.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3"/>
          <p:cNvSpPr txBox="1"/>
          <p:nvPr>
            <p:ph idx="4294967295" type="title"/>
          </p:nvPr>
        </p:nvSpPr>
        <p:spPr>
          <a:xfrm>
            <a:off x="761586" y="112703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j’associe à chaque récipient l’ordre de grandeur de sa capacité (grande, moyenne ou petite).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1" name="Google Shape;107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2" name="Google Shape;1072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23"/>
          <p:cNvSpPr txBox="1"/>
          <p:nvPr/>
        </p:nvSpPr>
        <p:spPr>
          <a:xfrm>
            <a:off x="721181" y="380551"/>
            <a:ext cx="5905496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le tableau si nécessaire.</a:t>
            </a:r>
            <a:endParaRPr/>
          </a:p>
        </p:txBody>
      </p:sp>
      <p:pic>
        <p:nvPicPr>
          <p:cNvPr descr="Image générée" id="1074" name="Google Shape;1074;p2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5" name="Google Shape;1075;p23"/>
          <p:cNvSpPr txBox="1"/>
          <p:nvPr/>
        </p:nvSpPr>
        <p:spPr>
          <a:xfrm>
            <a:off x="995895" y="1602424"/>
            <a:ext cx="17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Tasse à café </a:t>
            </a:r>
            <a:endParaRPr/>
          </a:p>
        </p:txBody>
      </p:sp>
      <p:sp>
        <p:nvSpPr>
          <p:cNvPr id="1076" name="Google Shape;1076;p23"/>
          <p:cNvSpPr txBox="1"/>
          <p:nvPr/>
        </p:nvSpPr>
        <p:spPr>
          <a:xfrm>
            <a:off x="1337354" y="3098559"/>
            <a:ext cx="12330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 …………</a:t>
            </a:r>
            <a:endParaRPr/>
          </a:p>
        </p:txBody>
      </p:sp>
      <p:sp>
        <p:nvSpPr>
          <p:cNvPr id="1077" name="Google Shape;1077;p23"/>
          <p:cNvSpPr txBox="1"/>
          <p:nvPr/>
        </p:nvSpPr>
        <p:spPr>
          <a:xfrm>
            <a:off x="3538496" y="1623844"/>
            <a:ext cx="22202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Cuillère à soupe</a:t>
            </a:r>
            <a:endParaRPr/>
          </a:p>
        </p:txBody>
      </p:sp>
      <p:sp>
        <p:nvSpPr>
          <p:cNvPr id="1078" name="Google Shape;1078;p23"/>
          <p:cNvSpPr txBox="1"/>
          <p:nvPr/>
        </p:nvSpPr>
        <p:spPr>
          <a:xfrm>
            <a:off x="4110767" y="3059901"/>
            <a:ext cx="11031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…………</a:t>
            </a:r>
            <a:endParaRPr/>
          </a:p>
        </p:txBody>
      </p:sp>
      <p:sp>
        <p:nvSpPr>
          <p:cNvPr id="1079" name="Google Shape;1079;p23"/>
          <p:cNvSpPr txBox="1"/>
          <p:nvPr/>
        </p:nvSpPr>
        <p:spPr>
          <a:xfrm>
            <a:off x="6656236" y="1639061"/>
            <a:ext cx="17261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de lait</a:t>
            </a:r>
            <a:endParaRPr/>
          </a:p>
        </p:txBody>
      </p:sp>
      <p:sp>
        <p:nvSpPr>
          <p:cNvPr id="1080" name="Google Shape;1080;p23"/>
          <p:cNvSpPr txBox="1"/>
          <p:nvPr/>
        </p:nvSpPr>
        <p:spPr>
          <a:xfrm>
            <a:off x="6905833" y="3036501"/>
            <a:ext cx="12987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1,5 …………</a:t>
            </a:r>
            <a:endParaRPr/>
          </a:p>
        </p:txBody>
      </p:sp>
      <p:pic>
        <p:nvPicPr>
          <p:cNvPr id="1081" name="Google Shape;1081;p23"/>
          <p:cNvPicPr preferRelativeResize="0"/>
          <p:nvPr/>
        </p:nvPicPr>
        <p:blipFill rotWithShape="1">
          <a:blip r:embed="rId5">
            <a:alphaModFix/>
          </a:blip>
          <a:srcRect b="0" l="0" r="83244" t="0"/>
          <a:stretch/>
        </p:blipFill>
        <p:spPr>
          <a:xfrm>
            <a:off x="1171092" y="2054932"/>
            <a:ext cx="1401943" cy="991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2" name="Google Shape;1082;p23"/>
          <p:cNvPicPr preferRelativeResize="0"/>
          <p:nvPr/>
        </p:nvPicPr>
        <p:blipFill rotWithShape="1">
          <a:blip r:embed="rId5">
            <a:alphaModFix/>
          </a:blip>
          <a:srcRect b="0" l="45502" r="42058" t="0"/>
          <a:stretch/>
        </p:blipFill>
        <p:spPr>
          <a:xfrm>
            <a:off x="4292493" y="2218744"/>
            <a:ext cx="804042" cy="76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3" name="Google Shape;1083;p23"/>
          <p:cNvPicPr preferRelativeResize="0"/>
          <p:nvPr/>
        </p:nvPicPr>
        <p:blipFill rotWithShape="1">
          <a:blip r:embed="rId5">
            <a:alphaModFix/>
          </a:blip>
          <a:srcRect b="0" l="86407" r="6002" t="6927"/>
          <a:stretch/>
        </p:blipFill>
        <p:spPr>
          <a:xfrm>
            <a:off x="7291651" y="2276002"/>
            <a:ext cx="527118" cy="765713"/>
          </a:xfrm>
          <a:prstGeom prst="rect">
            <a:avLst/>
          </a:prstGeom>
          <a:noFill/>
          <a:ln>
            <a:noFill/>
          </a:ln>
        </p:spPr>
      </p:pic>
      <p:sp>
        <p:nvSpPr>
          <p:cNvPr id="1084" name="Google Shape;1084;p23"/>
          <p:cNvSpPr/>
          <p:nvPr/>
        </p:nvSpPr>
        <p:spPr>
          <a:xfrm>
            <a:off x="721181" y="1639061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23"/>
          <p:cNvSpPr/>
          <p:nvPr/>
        </p:nvSpPr>
        <p:spPr>
          <a:xfrm>
            <a:off x="3471700" y="1638105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23"/>
          <p:cNvSpPr/>
          <p:nvPr/>
        </p:nvSpPr>
        <p:spPr>
          <a:xfrm>
            <a:off x="6304515" y="1637149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23"/>
          <p:cNvSpPr txBox="1"/>
          <p:nvPr/>
        </p:nvSpPr>
        <p:spPr>
          <a:xfrm>
            <a:off x="6181755" y="3681626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Capacité moyenne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23"/>
          <p:cNvSpPr txBox="1"/>
          <p:nvPr/>
        </p:nvSpPr>
        <p:spPr>
          <a:xfrm>
            <a:off x="721181" y="3695133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23"/>
          <p:cNvSpPr txBox="1"/>
          <p:nvPr/>
        </p:nvSpPr>
        <p:spPr>
          <a:xfrm>
            <a:off x="3325970" y="3695132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Très 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24"/>
          <p:cNvSpPr txBox="1"/>
          <p:nvPr>
            <p:ph idx="4294967295" type="title"/>
          </p:nvPr>
        </p:nvSpPr>
        <p:spPr>
          <a:xfrm>
            <a:off x="421628" y="97113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fin, j’attribue à chaque capacité l’unité convenable: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5" name="Google Shape;109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97" name="Google Shape;1097;p2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8" name="Google Shape;1098;p24"/>
          <p:cNvSpPr txBox="1"/>
          <p:nvPr/>
        </p:nvSpPr>
        <p:spPr>
          <a:xfrm>
            <a:off x="995895" y="1675576"/>
            <a:ext cx="17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Tasse à café </a:t>
            </a:r>
            <a:endParaRPr/>
          </a:p>
        </p:txBody>
      </p:sp>
      <p:sp>
        <p:nvSpPr>
          <p:cNvPr id="1099" name="Google Shape;1099;p24"/>
          <p:cNvSpPr txBox="1"/>
          <p:nvPr/>
        </p:nvSpPr>
        <p:spPr>
          <a:xfrm>
            <a:off x="1337354" y="3098559"/>
            <a:ext cx="82266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24"/>
          <p:cNvSpPr txBox="1"/>
          <p:nvPr/>
        </p:nvSpPr>
        <p:spPr>
          <a:xfrm>
            <a:off x="3538496" y="1623844"/>
            <a:ext cx="22202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Cuillère à soupe</a:t>
            </a:r>
            <a:endParaRPr/>
          </a:p>
        </p:txBody>
      </p:sp>
      <p:sp>
        <p:nvSpPr>
          <p:cNvPr id="1101" name="Google Shape;1101;p24"/>
          <p:cNvSpPr txBox="1"/>
          <p:nvPr/>
        </p:nvSpPr>
        <p:spPr>
          <a:xfrm>
            <a:off x="4110767" y="3059901"/>
            <a:ext cx="7889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24"/>
          <p:cNvSpPr txBox="1"/>
          <p:nvPr/>
        </p:nvSpPr>
        <p:spPr>
          <a:xfrm>
            <a:off x="6656236" y="1639061"/>
            <a:ext cx="17261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de lait</a:t>
            </a:r>
            <a:endParaRPr/>
          </a:p>
        </p:txBody>
      </p:sp>
      <p:sp>
        <p:nvSpPr>
          <p:cNvPr id="1103" name="Google Shape;1103;p24"/>
          <p:cNvSpPr txBox="1"/>
          <p:nvPr/>
        </p:nvSpPr>
        <p:spPr>
          <a:xfrm>
            <a:off x="7180153" y="3036501"/>
            <a:ext cx="7713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pic>
        <p:nvPicPr>
          <p:cNvPr id="1104" name="Google Shape;1104;p24"/>
          <p:cNvPicPr preferRelativeResize="0"/>
          <p:nvPr/>
        </p:nvPicPr>
        <p:blipFill rotWithShape="1">
          <a:blip r:embed="rId5">
            <a:alphaModFix/>
          </a:blip>
          <a:srcRect b="0" l="0" r="83244" t="0"/>
          <a:stretch/>
        </p:blipFill>
        <p:spPr>
          <a:xfrm>
            <a:off x="1171092" y="2054932"/>
            <a:ext cx="1401943" cy="991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5" name="Google Shape;1105;p24"/>
          <p:cNvPicPr preferRelativeResize="0"/>
          <p:nvPr/>
        </p:nvPicPr>
        <p:blipFill rotWithShape="1">
          <a:blip r:embed="rId5">
            <a:alphaModFix/>
          </a:blip>
          <a:srcRect b="0" l="45502" r="42058" t="0"/>
          <a:stretch/>
        </p:blipFill>
        <p:spPr>
          <a:xfrm>
            <a:off x="4292493" y="2218744"/>
            <a:ext cx="804042" cy="76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" name="Google Shape;1106;p24"/>
          <p:cNvPicPr preferRelativeResize="0"/>
          <p:nvPr/>
        </p:nvPicPr>
        <p:blipFill rotWithShape="1">
          <a:blip r:embed="rId5">
            <a:alphaModFix/>
          </a:blip>
          <a:srcRect b="0" l="86407" r="6002" t="6927"/>
          <a:stretch/>
        </p:blipFill>
        <p:spPr>
          <a:xfrm>
            <a:off x="7273363" y="2211994"/>
            <a:ext cx="527118" cy="765713"/>
          </a:xfrm>
          <a:prstGeom prst="rect">
            <a:avLst/>
          </a:prstGeom>
          <a:noFill/>
          <a:ln>
            <a:noFill/>
          </a:ln>
        </p:spPr>
      </p:pic>
      <p:sp>
        <p:nvSpPr>
          <p:cNvPr id="1107" name="Google Shape;1107;p24"/>
          <p:cNvSpPr/>
          <p:nvPr/>
        </p:nvSpPr>
        <p:spPr>
          <a:xfrm>
            <a:off x="721181" y="1639061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24"/>
          <p:cNvSpPr/>
          <p:nvPr/>
        </p:nvSpPr>
        <p:spPr>
          <a:xfrm>
            <a:off x="3471700" y="1638105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24"/>
          <p:cNvSpPr/>
          <p:nvPr/>
        </p:nvSpPr>
        <p:spPr>
          <a:xfrm>
            <a:off x="6304515" y="1637149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24"/>
          <p:cNvSpPr txBox="1"/>
          <p:nvPr/>
        </p:nvSpPr>
        <p:spPr>
          <a:xfrm>
            <a:off x="6181755" y="3681626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Capacité moyenne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24"/>
          <p:cNvSpPr txBox="1"/>
          <p:nvPr/>
        </p:nvSpPr>
        <p:spPr>
          <a:xfrm>
            <a:off x="721181" y="3695133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24"/>
          <p:cNvSpPr txBox="1"/>
          <p:nvPr/>
        </p:nvSpPr>
        <p:spPr>
          <a:xfrm>
            <a:off x="3325970" y="3695132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Très 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25"/>
          <p:cNvSpPr txBox="1"/>
          <p:nvPr>
            <p:ph idx="4294967295" type="title"/>
          </p:nvPr>
        </p:nvSpPr>
        <p:spPr>
          <a:xfrm>
            <a:off x="421628" y="97113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Donc la réponse à la tâche est la suivante: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8" name="Google Shape;111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9" name="Google Shape;1119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120" name="Google Shape;1120;p2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1" name="Google Shape;1121;p25"/>
          <p:cNvSpPr txBox="1"/>
          <p:nvPr/>
        </p:nvSpPr>
        <p:spPr>
          <a:xfrm>
            <a:off x="995895" y="1675576"/>
            <a:ext cx="17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Tasse à café </a:t>
            </a:r>
            <a:endParaRPr/>
          </a:p>
        </p:txBody>
      </p:sp>
      <p:sp>
        <p:nvSpPr>
          <p:cNvPr id="1122" name="Google Shape;1122;p25"/>
          <p:cNvSpPr txBox="1"/>
          <p:nvPr/>
        </p:nvSpPr>
        <p:spPr>
          <a:xfrm>
            <a:off x="1337354" y="3098559"/>
            <a:ext cx="82266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25"/>
          <p:cNvSpPr txBox="1"/>
          <p:nvPr/>
        </p:nvSpPr>
        <p:spPr>
          <a:xfrm>
            <a:off x="3538496" y="1623844"/>
            <a:ext cx="22202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Cuillère à soupe</a:t>
            </a:r>
            <a:endParaRPr/>
          </a:p>
        </p:txBody>
      </p:sp>
      <p:sp>
        <p:nvSpPr>
          <p:cNvPr id="1124" name="Google Shape;1124;p25"/>
          <p:cNvSpPr txBox="1"/>
          <p:nvPr/>
        </p:nvSpPr>
        <p:spPr>
          <a:xfrm>
            <a:off x="4110767" y="3059901"/>
            <a:ext cx="7889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25"/>
          <p:cNvSpPr txBox="1"/>
          <p:nvPr/>
        </p:nvSpPr>
        <p:spPr>
          <a:xfrm>
            <a:off x="6656236" y="1639061"/>
            <a:ext cx="17261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de lait</a:t>
            </a:r>
            <a:endParaRPr/>
          </a:p>
        </p:txBody>
      </p:sp>
      <p:sp>
        <p:nvSpPr>
          <p:cNvPr id="1126" name="Google Shape;1126;p25"/>
          <p:cNvSpPr txBox="1"/>
          <p:nvPr/>
        </p:nvSpPr>
        <p:spPr>
          <a:xfrm>
            <a:off x="7180153" y="3036501"/>
            <a:ext cx="7713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pic>
        <p:nvPicPr>
          <p:cNvPr id="1127" name="Google Shape;1127;p25"/>
          <p:cNvPicPr preferRelativeResize="0"/>
          <p:nvPr/>
        </p:nvPicPr>
        <p:blipFill rotWithShape="1">
          <a:blip r:embed="rId5">
            <a:alphaModFix/>
          </a:blip>
          <a:srcRect b="0" l="0" r="83244" t="0"/>
          <a:stretch/>
        </p:blipFill>
        <p:spPr>
          <a:xfrm>
            <a:off x="1171092" y="2054932"/>
            <a:ext cx="1401943" cy="991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25"/>
          <p:cNvPicPr preferRelativeResize="0"/>
          <p:nvPr/>
        </p:nvPicPr>
        <p:blipFill rotWithShape="1">
          <a:blip r:embed="rId5">
            <a:alphaModFix/>
          </a:blip>
          <a:srcRect b="0" l="45502" r="42058" t="0"/>
          <a:stretch/>
        </p:blipFill>
        <p:spPr>
          <a:xfrm>
            <a:off x="4292493" y="2218744"/>
            <a:ext cx="804042" cy="76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" name="Google Shape;1129;p25"/>
          <p:cNvPicPr preferRelativeResize="0"/>
          <p:nvPr/>
        </p:nvPicPr>
        <p:blipFill rotWithShape="1">
          <a:blip r:embed="rId5">
            <a:alphaModFix/>
          </a:blip>
          <a:srcRect b="0" l="86407" r="6002" t="6927"/>
          <a:stretch/>
        </p:blipFill>
        <p:spPr>
          <a:xfrm>
            <a:off x="7273363" y="2211994"/>
            <a:ext cx="527118" cy="765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26"/>
          <p:cNvSpPr txBox="1"/>
          <p:nvPr>
            <p:ph idx="4294967295" type="title"/>
          </p:nvPr>
        </p:nvSpPr>
        <p:spPr>
          <a:xfrm>
            <a:off x="425344" y="3940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récapitule les étapes  que j’ai suivi pour compléter par l’unité convenable: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5" name="Google Shape;113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6" name="Google Shape;1136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26"/>
          <p:cNvSpPr txBox="1"/>
          <p:nvPr/>
        </p:nvSpPr>
        <p:spPr>
          <a:xfrm>
            <a:off x="425344" y="367045"/>
            <a:ext cx="5905496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les étapes.</a:t>
            </a:r>
            <a:endParaRPr/>
          </a:p>
        </p:txBody>
      </p:sp>
      <p:sp>
        <p:nvSpPr>
          <p:cNvPr id="1138" name="Google Shape;1138;p26"/>
          <p:cNvSpPr/>
          <p:nvPr/>
        </p:nvSpPr>
        <p:spPr>
          <a:xfrm>
            <a:off x="1204256" y="1145731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26"/>
          <p:cNvSpPr txBox="1"/>
          <p:nvPr/>
        </p:nvSpPr>
        <p:spPr>
          <a:xfrm>
            <a:off x="1745072" y="1147117"/>
            <a:ext cx="4308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Je classe les unités proposées;</a:t>
            </a:r>
            <a:endParaRPr/>
          </a:p>
        </p:txBody>
      </p:sp>
      <p:sp>
        <p:nvSpPr>
          <p:cNvPr id="1140" name="Google Shape;1140;p26"/>
          <p:cNvSpPr/>
          <p:nvPr/>
        </p:nvSpPr>
        <p:spPr>
          <a:xfrm>
            <a:off x="1204256" y="2012835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26"/>
          <p:cNvSpPr txBox="1"/>
          <p:nvPr/>
        </p:nvSpPr>
        <p:spPr>
          <a:xfrm>
            <a:off x="1789159" y="2012833"/>
            <a:ext cx="48931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relie chaque unité à son catégorie;</a:t>
            </a:r>
            <a:endParaRPr/>
          </a:p>
        </p:txBody>
      </p:sp>
      <p:sp>
        <p:nvSpPr>
          <p:cNvPr id="1142" name="Google Shape;1142;p26"/>
          <p:cNvSpPr/>
          <p:nvPr/>
        </p:nvSpPr>
        <p:spPr>
          <a:xfrm>
            <a:off x="1204256" y="2887206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26"/>
          <p:cNvSpPr txBox="1"/>
          <p:nvPr/>
        </p:nvSpPr>
        <p:spPr>
          <a:xfrm>
            <a:off x="1771814" y="2879937"/>
            <a:ext cx="66538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J’associe chaque récipient à son ordre de grandeur;</a:t>
            </a:r>
            <a:endParaRPr/>
          </a:p>
        </p:txBody>
      </p:sp>
      <p:pic>
        <p:nvPicPr>
          <p:cNvPr descr="Image générée" id="1144" name="Google Shape;1144;p26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5" name="Google Shape;1145;p26"/>
          <p:cNvSpPr/>
          <p:nvPr/>
        </p:nvSpPr>
        <p:spPr>
          <a:xfrm>
            <a:off x="1204256" y="3657033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26"/>
          <p:cNvSpPr txBox="1"/>
          <p:nvPr/>
        </p:nvSpPr>
        <p:spPr>
          <a:xfrm>
            <a:off x="1745072" y="3658908"/>
            <a:ext cx="608192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J’attribue à chaque capacité l’unité convenable.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1" name="Google Shape;1151;p27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152" name="Google Shape;1152;p2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2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4" name="Google Shape;1154;p27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27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27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1157" name="Google Shape;1157;p27"/>
          <p:cNvSpPr txBox="1"/>
          <p:nvPr/>
        </p:nvSpPr>
        <p:spPr>
          <a:xfrm>
            <a:off x="3860918" y="1710368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b="1" sz="3600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sz="3600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8" name="Google Shape;115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23" y="1041282"/>
            <a:ext cx="3060936" cy="3060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2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28"/>
          <p:cNvSpPr txBox="1"/>
          <p:nvPr>
            <p:ph idx="4294967295" type="title"/>
          </p:nvPr>
        </p:nvSpPr>
        <p:spPr>
          <a:xfrm>
            <a:off x="392846" y="2811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nous allons travailler ensemble un tâche similaire à celle que je viens de présenter.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28"/>
          <p:cNvSpPr txBox="1"/>
          <p:nvPr/>
        </p:nvSpPr>
        <p:spPr>
          <a:xfrm>
            <a:off x="402906" y="31882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 si nécessaire 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28"/>
          <p:cNvSpPr txBox="1"/>
          <p:nvPr/>
        </p:nvSpPr>
        <p:spPr>
          <a:xfrm>
            <a:off x="297161" y="1137465"/>
            <a:ext cx="61217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L , cL , mL</a:t>
            </a:r>
            <a:endParaRPr/>
          </a:p>
        </p:txBody>
      </p:sp>
      <p:sp>
        <p:nvSpPr>
          <p:cNvPr id="1168" name="Google Shape;1168;p28"/>
          <p:cNvSpPr txBox="1"/>
          <p:nvPr/>
        </p:nvSpPr>
        <p:spPr>
          <a:xfrm>
            <a:off x="1187720" y="1827578"/>
            <a:ext cx="1439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Seringue  </a:t>
            </a:r>
            <a:endParaRPr/>
          </a:p>
        </p:txBody>
      </p:sp>
      <p:sp>
        <p:nvSpPr>
          <p:cNvPr id="1169" name="Google Shape;1169;p28"/>
          <p:cNvSpPr txBox="1"/>
          <p:nvPr/>
        </p:nvSpPr>
        <p:spPr>
          <a:xfrm>
            <a:off x="1104364" y="3398592"/>
            <a:ext cx="15231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2,5 …………</a:t>
            </a:r>
            <a:endParaRPr/>
          </a:p>
        </p:txBody>
      </p:sp>
      <p:sp>
        <p:nvSpPr>
          <p:cNvPr id="1170" name="Google Shape;1170;p28"/>
          <p:cNvSpPr txBox="1"/>
          <p:nvPr/>
        </p:nvSpPr>
        <p:spPr>
          <a:xfrm>
            <a:off x="3624528" y="1827578"/>
            <a:ext cx="18790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Bidon d’huile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28"/>
          <p:cNvSpPr txBox="1"/>
          <p:nvPr/>
        </p:nvSpPr>
        <p:spPr>
          <a:xfrm>
            <a:off x="3878338" y="3398592"/>
            <a:ext cx="12875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…………</a:t>
            </a:r>
            <a:endParaRPr/>
          </a:p>
        </p:txBody>
      </p:sp>
      <p:sp>
        <p:nvSpPr>
          <p:cNvPr id="1172" name="Google Shape;1172;p28"/>
          <p:cNvSpPr txBox="1"/>
          <p:nvPr/>
        </p:nvSpPr>
        <p:spPr>
          <a:xfrm>
            <a:off x="6277743" y="1827578"/>
            <a:ext cx="16626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 à soupe</a:t>
            </a:r>
            <a:endParaRPr/>
          </a:p>
        </p:txBody>
      </p:sp>
      <p:sp>
        <p:nvSpPr>
          <p:cNvPr id="1173" name="Google Shape;1173;p28"/>
          <p:cNvSpPr txBox="1"/>
          <p:nvPr/>
        </p:nvSpPr>
        <p:spPr>
          <a:xfrm>
            <a:off x="6580710" y="3398592"/>
            <a:ext cx="14430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 …………</a:t>
            </a:r>
            <a:endParaRPr/>
          </a:p>
        </p:txBody>
      </p:sp>
      <p:pic>
        <p:nvPicPr>
          <p:cNvPr id="1174" name="Google Shape;1174;p28"/>
          <p:cNvPicPr preferRelativeResize="0"/>
          <p:nvPr/>
        </p:nvPicPr>
        <p:blipFill rotWithShape="1">
          <a:blip r:embed="rId3">
            <a:alphaModFix/>
          </a:blip>
          <a:srcRect b="16388" l="79225" r="7991" t="36907"/>
          <a:stretch/>
        </p:blipFill>
        <p:spPr>
          <a:xfrm>
            <a:off x="6541379" y="2376294"/>
            <a:ext cx="1199869" cy="876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" name="Google Shape;1175;p28"/>
          <p:cNvPicPr preferRelativeResize="0"/>
          <p:nvPr/>
        </p:nvPicPr>
        <p:blipFill rotWithShape="1">
          <a:blip r:embed="rId3">
            <a:alphaModFix/>
          </a:blip>
          <a:srcRect b="16934" l="14712" r="73161" t="40570"/>
          <a:stretch/>
        </p:blipFill>
        <p:spPr>
          <a:xfrm>
            <a:off x="1345416" y="2439030"/>
            <a:ext cx="1072055" cy="751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" name="Google Shape;1176;p28"/>
          <p:cNvPicPr preferRelativeResize="0"/>
          <p:nvPr/>
        </p:nvPicPr>
        <p:blipFill rotWithShape="1">
          <a:blip r:embed="rId3">
            <a:alphaModFix/>
          </a:blip>
          <a:srcRect b="7920" l="50765" r="42351" t="37999"/>
          <a:stretch/>
        </p:blipFill>
        <p:spPr>
          <a:xfrm>
            <a:off x="4205107" y="2309389"/>
            <a:ext cx="758703" cy="11922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77" name="Google Shape;1177;p28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8" name="Google Shape;1178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2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29"/>
          <p:cNvSpPr txBox="1"/>
          <p:nvPr>
            <p:ph idx="4294967295" type="title"/>
          </p:nvPr>
        </p:nvSpPr>
        <p:spPr>
          <a:xfrm>
            <a:off x="392846" y="56638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Alors, les champions, par quoi commence-t-on ?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185" name="Google Shape;118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6" name="Google Shape;1186;p29"/>
          <p:cNvSpPr txBox="1"/>
          <p:nvPr/>
        </p:nvSpPr>
        <p:spPr>
          <a:xfrm>
            <a:off x="392846" y="310921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3 élèves choisis au hasard pour répondre.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7" name="Google Shape;1187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29"/>
          <p:cNvSpPr txBox="1"/>
          <p:nvPr/>
        </p:nvSpPr>
        <p:spPr>
          <a:xfrm>
            <a:off x="297161" y="1137465"/>
            <a:ext cx="61217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L , cL , mL</a:t>
            </a:r>
            <a:endParaRPr/>
          </a:p>
        </p:txBody>
      </p:sp>
      <p:sp>
        <p:nvSpPr>
          <p:cNvPr id="1189" name="Google Shape;1189;p29"/>
          <p:cNvSpPr txBox="1"/>
          <p:nvPr/>
        </p:nvSpPr>
        <p:spPr>
          <a:xfrm>
            <a:off x="1187720" y="1827578"/>
            <a:ext cx="1439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Seringue  </a:t>
            </a:r>
            <a:endParaRPr/>
          </a:p>
        </p:txBody>
      </p:sp>
      <p:sp>
        <p:nvSpPr>
          <p:cNvPr id="1190" name="Google Shape;1190;p29"/>
          <p:cNvSpPr txBox="1"/>
          <p:nvPr/>
        </p:nvSpPr>
        <p:spPr>
          <a:xfrm>
            <a:off x="1104364" y="3398592"/>
            <a:ext cx="15231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2,5 …………</a:t>
            </a:r>
            <a:endParaRPr/>
          </a:p>
        </p:txBody>
      </p:sp>
      <p:sp>
        <p:nvSpPr>
          <p:cNvPr id="1191" name="Google Shape;1191;p29"/>
          <p:cNvSpPr txBox="1"/>
          <p:nvPr/>
        </p:nvSpPr>
        <p:spPr>
          <a:xfrm>
            <a:off x="3624528" y="1827578"/>
            <a:ext cx="18790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Bidon d’huile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29"/>
          <p:cNvSpPr txBox="1"/>
          <p:nvPr/>
        </p:nvSpPr>
        <p:spPr>
          <a:xfrm>
            <a:off x="3878338" y="3398592"/>
            <a:ext cx="12875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…………</a:t>
            </a:r>
            <a:endParaRPr/>
          </a:p>
        </p:txBody>
      </p:sp>
      <p:sp>
        <p:nvSpPr>
          <p:cNvPr id="1193" name="Google Shape;1193;p29"/>
          <p:cNvSpPr txBox="1"/>
          <p:nvPr/>
        </p:nvSpPr>
        <p:spPr>
          <a:xfrm>
            <a:off x="6277743" y="1827578"/>
            <a:ext cx="16626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 à soupe</a:t>
            </a:r>
            <a:endParaRPr/>
          </a:p>
        </p:txBody>
      </p:sp>
      <p:sp>
        <p:nvSpPr>
          <p:cNvPr id="1194" name="Google Shape;1194;p29"/>
          <p:cNvSpPr txBox="1"/>
          <p:nvPr/>
        </p:nvSpPr>
        <p:spPr>
          <a:xfrm>
            <a:off x="6580710" y="3398592"/>
            <a:ext cx="14430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 …………</a:t>
            </a:r>
            <a:endParaRPr/>
          </a:p>
        </p:txBody>
      </p:sp>
      <p:pic>
        <p:nvPicPr>
          <p:cNvPr id="1195" name="Google Shape;1195;p29"/>
          <p:cNvPicPr preferRelativeResize="0"/>
          <p:nvPr/>
        </p:nvPicPr>
        <p:blipFill rotWithShape="1">
          <a:blip r:embed="rId4">
            <a:alphaModFix/>
          </a:blip>
          <a:srcRect b="16388" l="79225" r="7991" t="36907"/>
          <a:stretch/>
        </p:blipFill>
        <p:spPr>
          <a:xfrm>
            <a:off x="6541379" y="2376294"/>
            <a:ext cx="1199869" cy="876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Google Shape;1196;p29"/>
          <p:cNvPicPr preferRelativeResize="0"/>
          <p:nvPr/>
        </p:nvPicPr>
        <p:blipFill rotWithShape="1">
          <a:blip r:embed="rId4">
            <a:alphaModFix/>
          </a:blip>
          <a:srcRect b="16934" l="14712" r="73161" t="40570"/>
          <a:stretch/>
        </p:blipFill>
        <p:spPr>
          <a:xfrm>
            <a:off x="1345416" y="2439030"/>
            <a:ext cx="1072055" cy="751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" name="Google Shape;1197;p29"/>
          <p:cNvPicPr preferRelativeResize="0"/>
          <p:nvPr/>
        </p:nvPicPr>
        <p:blipFill rotWithShape="1">
          <a:blip r:embed="rId4">
            <a:alphaModFix/>
          </a:blip>
          <a:srcRect b="7920" l="50765" r="42351" t="37999"/>
          <a:stretch/>
        </p:blipFill>
        <p:spPr>
          <a:xfrm>
            <a:off x="4205107" y="2309389"/>
            <a:ext cx="758703" cy="11922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98" name="Google Shape;1198;p29"/>
          <p:cNvPicPr preferRelativeResize="0"/>
          <p:nvPr/>
        </p:nvPicPr>
        <p:blipFill rotWithShape="1">
          <a:blip r:embed="rId5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3"/>
          <p:cNvSpPr/>
          <p:nvPr/>
        </p:nvSpPr>
        <p:spPr>
          <a:xfrm>
            <a:off x="711055" y="196019"/>
            <a:ext cx="5951399" cy="438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l’unité 3</a:t>
            </a:r>
            <a:endParaRPr b="0" i="1" sz="24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3"/>
          <p:cNvSpPr/>
          <p:nvPr/>
        </p:nvSpPr>
        <p:spPr>
          <a:xfrm>
            <a:off x="165194" y="1788340"/>
            <a:ext cx="8643972" cy="846379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82836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33" name="Google Shape;733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65194" y="22860"/>
            <a:ext cx="545861" cy="640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3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30"/>
          <p:cNvSpPr txBox="1"/>
          <p:nvPr>
            <p:ph idx="4294967295" type="title"/>
          </p:nvPr>
        </p:nvSpPr>
        <p:spPr>
          <a:xfrm>
            <a:off x="382535" y="25349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Très bien! On commence par les unités proposées en multiples, sous-multiple ou unité principale 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30"/>
          <p:cNvSpPr txBox="1"/>
          <p:nvPr/>
        </p:nvSpPr>
        <p:spPr>
          <a:xfrm>
            <a:off x="369586" y="31040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2 ou 3 élèves de reformuler l’étape avec leurs propres mots.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7" name="Google Shape;120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3773" y="223319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208" name="Google Shape;1208;p30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9" name="Google Shape;1209;p30"/>
          <p:cNvSpPr txBox="1"/>
          <p:nvPr/>
        </p:nvSpPr>
        <p:spPr>
          <a:xfrm>
            <a:off x="599374" y="1195035"/>
            <a:ext cx="36238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unités proposées sont: </a:t>
            </a:r>
            <a:endParaRPr/>
          </a:p>
        </p:txBody>
      </p:sp>
      <p:sp>
        <p:nvSpPr>
          <p:cNvPr id="1210" name="Google Shape;1210;p30"/>
          <p:cNvSpPr/>
          <p:nvPr/>
        </p:nvSpPr>
        <p:spPr>
          <a:xfrm>
            <a:off x="1744367" y="2157380"/>
            <a:ext cx="360000" cy="492919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211" name="Google Shape;1211;p30"/>
          <p:cNvSpPr/>
          <p:nvPr/>
        </p:nvSpPr>
        <p:spPr>
          <a:xfrm>
            <a:off x="4384584" y="2159545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30"/>
          <p:cNvSpPr/>
          <p:nvPr/>
        </p:nvSpPr>
        <p:spPr>
          <a:xfrm>
            <a:off x="7064070" y="2143779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30"/>
          <p:cNvSpPr txBox="1"/>
          <p:nvPr/>
        </p:nvSpPr>
        <p:spPr>
          <a:xfrm>
            <a:off x="761586" y="3163562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30"/>
          <p:cNvSpPr txBox="1"/>
          <p:nvPr/>
        </p:nvSpPr>
        <p:spPr>
          <a:xfrm>
            <a:off x="3593274" y="316356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30"/>
          <p:cNvSpPr/>
          <p:nvPr/>
        </p:nvSpPr>
        <p:spPr>
          <a:xfrm>
            <a:off x="1778977" y="2787681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30"/>
          <p:cNvSpPr/>
          <p:nvPr/>
        </p:nvSpPr>
        <p:spPr>
          <a:xfrm>
            <a:off x="4510873" y="2786269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30"/>
          <p:cNvSpPr/>
          <p:nvPr/>
        </p:nvSpPr>
        <p:spPr>
          <a:xfrm>
            <a:off x="7252672" y="2735863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30"/>
          <p:cNvSpPr txBox="1"/>
          <p:nvPr/>
        </p:nvSpPr>
        <p:spPr>
          <a:xfrm>
            <a:off x="6349737" y="316356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30"/>
          <p:cNvSpPr/>
          <p:nvPr/>
        </p:nvSpPr>
        <p:spPr>
          <a:xfrm>
            <a:off x="761586" y="1992153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30"/>
          <p:cNvSpPr/>
          <p:nvPr/>
        </p:nvSpPr>
        <p:spPr>
          <a:xfrm>
            <a:off x="3493482" y="1996438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1" name="Google Shape;1221;p30"/>
          <p:cNvSpPr/>
          <p:nvPr/>
        </p:nvSpPr>
        <p:spPr>
          <a:xfrm>
            <a:off x="6269550" y="1981198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31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31"/>
          <p:cNvSpPr txBox="1"/>
          <p:nvPr>
            <p:ph idx="4294967295" type="title"/>
          </p:nvPr>
        </p:nvSpPr>
        <p:spPr>
          <a:xfrm>
            <a:off x="424831" y="47141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 maintenant! Quelle est la prochaine étape?. 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229" name="Google Shape;122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9677" y="23627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0" name="Google Shape;1230;p31"/>
          <p:cNvSpPr txBox="1"/>
          <p:nvPr/>
        </p:nvSpPr>
        <p:spPr>
          <a:xfrm>
            <a:off x="349461" y="322961"/>
            <a:ext cx="8197964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231" name="Google Shape;1231;p31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2" name="Google Shape;1232;p31"/>
          <p:cNvSpPr/>
          <p:nvPr/>
        </p:nvSpPr>
        <p:spPr>
          <a:xfrm>
            <a:off x="1735223" y="1809908"/>
            <a:ext cx="360000" cy="492919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233" name="Google Shape;1233;p31"/>
          <p:cNvSpPr/>
          <p:nvPr/>
        </p:nvSpPr>
        <p:spPr>
          <a:xfrm>
            <a:off x="4375440" y="1812073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31"/>
          <p:cNvSpPr/>
          <p:nvPr/>
        </p:nvSpPr>
        <p:spPr>
          <a:xfrm>
            <a:off x="7054926" y="1796307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31"/>
          <p:cNvSpPr txBox="1"/>
          <p:nvPr/>
        </p:nvSpPr>
        <p:spPr>
          <a:xfrm>
            <a:off x="752442" y="2816090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31"/>
          <p:cNvSpPr txBox="1"/>
          <p:nvPr/>
        </p:nvSpPr>
        <p:spPr>
          <a:xfrm>
            <a:off x="3584130" y="2816090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31"/>
          <p:cNvSpPr/>
          <p:nvPr/>
        </p:nvSpPr>
        <p:spPr>
          <a:xfrm>
            <a:off x="1769833" y="2440209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31"/>
          <p:cNvSpPr/>
          <p:nvPr/>
        </p:nvSpPr>
        <p:spPr>
          <a:xfrm>
            <a:off x="4501729" y="2438797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31"/>
          <p:cNvSpPr/>
          <p:nvPr/>
        </p:nvSpPr>
        <p:spPr>
          <a:xfrm>
            <a:off x="7243528" y="2388391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31"/>
          <p:cNvSpPr txBox="1"/>
          <p:nvPr/>
        </p:nvSpPr>
        <p:spPr>
          <a:xfrm>
            <a:off x="6340593" y="2816090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31"/>
          <p:cNvSpPr/>
          <p:nvPr/>
        </p:nvSpPr>
        <p:spPr>
          <a:xfrm>
            <a:off x="752442" y="1644681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31"/>
          <p:cNvSpPr/>
          <p:nvPr/>
        </p:nvSpPr>
        <p:spPr>
          <a:xfrm>
            <a:off x="3484338" y="1648966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31"/>
          <p:cNvSpPr/>
          <p:nvPr/>
        </p:nvSpPr>
        <p:spPr>
          <a:xfrm>
            <a:off x="6260406" y="1633726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31"/>
          <p:cNvSpPr txBox="1"/>
          <p:nvPr/>
        </p:nvSpPr>
        <p:spPr>
          <a:xfrm>
            <a:off x="593106" y="3433417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……………………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31"/>
          <p:cNvSpPr txBox="1"/>
          <p:nvPr/>
        </p:nvSpPr>
        <p:spPr>
          <a:xfrm>
            <a:off x="3522636" y="3436868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……………….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31"/>
          <p:cNvSpPr txBox="1"/>
          <p:nvPr/>
        </p:nvSpPr>
        <p:spPr>
          <a:xfrm>
            <a:off x="6160794" y="3452392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…………………….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Dessin animé, clipart, Animation, illustration&#10;&#10;Description générée automatiquement" id="1247" name="Google Shape;1247;p31"/>
          <p:cNvPicPr preferRelativeResize="0"/>
          <p:nvPr/>
        </p:nvPicPr>
        <p:blipFill rotWithShape="1">
          <a:blip r:embed="rId5">
            <a:alphaModFix/>
          </a:blip>
          <a:srcRect b="23864" l="18242" r="18458" t="9344"/>
          <a:stretch/>
        </p:blipFill>
        <p:spPr>
          <a:xfrm>
            <a:off x="98880" y="276158"/>
            <a:ext cx="272962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3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32"/>
          <p:cNvSpPr txBox="1"/>
          <p:nvPr>
            <p:ph idx="4294967295" type="title"/>
          </p:nvPr>
        </p:nvSpPr>
        <p:spPr>
          <a:xfrm>
            <a:off x="488839" y="37997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 On relie chaque unité à la catégorie de capacité qui peut exprimer. 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32"/>
          <p:cNvSpPr txBox="1"/>
          <p:nvPr/>
        </p:nvSpPr>
        <p:spPr>
          <a:xfrm>
            <a:off x="428251" y="316940"/>
            <a:ext cx="8062621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l’étape si nécessaire.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6" name="Google Shape;125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257" name="Google Shape;1257;p3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8" name="Google Shape;1258;p32"/>
          <p:cNvSpPr/>
          <p:nvPr/>
        </p:nvSpPr>
        <p:spPr>
          <a:xfrm>
            <a:off x="1662071" y="1471580"/>
            <a:ext cx="360000" cy="492919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259" name="Google Shape;1259;p32"/>
          <p:cNvSpPr/>
          <p:nvPr/>
        </p:nvSpPr>
        <p:spPr>
          <a:xfrm>
            <a:off x="4302288" y="1473745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32"/>
          <p:cNvSpPr/>
          <p:nvPr/>
        </p:nvSpPr>
        <p:spPr>
          <a:xfrm>
            <a:off x="7182942" y="1457979"/>
            <a:ext cx="609762" cy="510778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32"/>
          <p:cNvSpPr txBox="1"/>
          <p:nvPr/>
        </p:nvSpPr>
        <p:spPr>
          <a:xfrm>
            <a:off x="679290" y="2477762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32"/>
          <p:cNvSpPr txBox="1"/>
          <p:nvPr/>
        </p:nvSpPr>
        <p:spPr>
          <a:xfrm>
            <a:off x="3510978" y="247776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32"/>
          <p:cNvSpPr/>
          <p:nvPr/>
        </p:nvSpPr>
        <p:spPr>
          <a:xfrm>
            <a:off x="1696681" y="2101881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32"/>
          <p:cNvSpPr/>
          <p:nvPr/>
        </p:nvSpPr>
        <p:spPr>
          <a:xfrm>
            <a:off x="4428577" y="2100469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32"/>
          <p:cNvSpPr/>
          <p:nvPr/>
        </p:nvSpPr>
        <p:spPr>
          <a:xfrm>
            <a:off x="7371544" y="2050063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A5BF98"/>
              </a:gs>
              <a:gs pos="50000">
                <a:srgbClr val="C7D5C1"/>
              </a:gs>
              <a:gs pos="100000">
                <a:srgbClr val="E2EAE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32"/>
          <p:cNvSpPr txBox="1"/>
          <p:nvPr/>
        </p:nvSpPr>
        <p:spPr>
          <a:xfrm>
            <a:off x="6468609" y="247776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32"/>
          <p:cNvSpPr/>
          <p:nvPr/>
        </p:nvSpPr>
        <p:spPr>
          <a:xfrm>
            <a:off x="679290" y="1306353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32"/>
          <p:cNvSpPr/>
          <p:nvPr/>
        </p:nvSpPr>
        <p:spPr>
          <a:xfrm>
            <a:off x="3411186" y="1283206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32"/>
          <p:cNvSpPr/>
          <p:nvPr/>
        </p:nvSpPr>
        <p:spPr>
          <a:xfrm>
            <a:off x="6388422" y="1295398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32"/>
          <p:cNvSpPr txBox="1"/>
          <p:nvPr/>
        </p:nvSpPr>
        <p:spPr>
          <a:xfrm>
            <a:off x="488097" y="3692422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Capacité moyenne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32"/>
          <p:cNvSpPr txBox="1"/>
          <p:nvPr/>
        </p:nvSpPr>
        <p:spPr>
          <a:xfrm>
            <a:off x="3519583" y="369242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32"/>
          <p:cNvSpPr txBox="1"/>
          <p:nvPr/>
        </p:nvSpPr>
        <p:spPr>
          <a:xfrm>
            <a:off x="6253958" y="3692422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Très 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32"/>
          <p:cNvSpPr/>
          <p:nvPr/>
        </p:nvSpPr>
        <p:spPr>
          <a:xfrm>
            <a:off x="1696681" y="3342752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8DA9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32"/>
          <p:cNvSpPr/>
          <p:nvPr/>
        </p:nvSpPr>
        <p:spPr>
          <a:xfrm>
            <a:off x="4428577" y="3341340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8DA9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32"/>
          <p:cNvSpPr/>
          <p:nvPr/>
        </p:nvSpPr>
        <p:spPr>
          <a:xfrm>
            <a:off x="7371544" y="3290934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8DA9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3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33"/>
          <p:cNvSpPr txBox="1"/>
          <p:nvPr>
            <p:ph idx="4294967295" type="title"/>
          </p:nvPr>
        </p:nvSpPr>
        <p:spPr>
          <a:xfrm>
            <a:off x="492867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 les champions, que peut-on faire maintenant?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33"/>
          <p:cNvSpPr txBox="1"/>
          <p:nvPr>
            <p:ph idx="4294967295" type="body"/>
          </p:nvPr>
        </p:nvSpPr>
        <p:spPr>
          <a:xfrm>
            <a:off x="567118" y="354211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répondre.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283" name="Google Shape;1283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285" name="Google Shape;1285;p3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6" name="Google Shape;1286;p33"/>
          <p:cNvSpPr txBox="1"/>
          <p:nvPr/>
        </p:nvSpPr>
        <p:spPr>
          <a:xfrm>
            <a:off x="1187720" y="1617266"/>
            <a:ext cx="1439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Seringue  </a:t>
            </a:r>
            <a:endParaRPr/>
          </a:p>
        </p:txBody>
      </p:sp>
      <p:sp>
        <p:nvSpPr>
          <p:cNvPr id="1287" name="Google Shape;1287;p33"/>
          <p:cNvSpPr txBox="1"/>
          <p:nvPr/>
        </p:nvSpPr>
        <p:spPr>
          <a:xfrm>
            <a:off x="1104364" y="3188280"/>
            <a:ext cx="15231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2,5 …………</a:t>
            </a:r>
            <a:endParaRPr/>
          </a:p>
        </p:txBody>
      </p:sp>
      <p:sp>
        <p:nvSpPr>
          <p:cNvPr id="1288" name="Google Shape;1288;p33"/>
          <p:cNvSpPr txBox="1"/>
          <p:nvPr/>
        </p:nvSpPr>
        <p:spPr>
          <a:xfrm>
            <a:off x="3624528" y="1617266"/>
            <a:ext cx="18790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Bidon d’huile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p33"/>
          <p:cNvSpPr txBox="1"/>
          <p:nvPr/>
        </p:nvSpPr>
        <p:spPr>
          <a:xfrm>
            <a:off x="3878338" y="3188280"/>
            <a:ext cx="12875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…………</a:t>
            </a:r>
            <a:endParaRPr/>
          </a:p>
        </p:txBody>
      </p:sp>
      <p:sp>
        <p:nvSpPr>
          <p:cNvPr id="1290" name="Google Shape;1290;p33"/>
          <p:cNvSpPr txBox="1"/>
          <p:nvPr/>
        </p:nvSpPr>
        <p:spPr>
          <a:xfrm>
            <a:off x="6277743" y="1617266"/>
            <a:ext cx="16626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 à soupe</a:t>
            </a:r>
            <a:endParaRPr/>
          </a:p>
        </p:txBody>
      </p:sp>
      <p:sp>
        <p:nvSpPr>
          <p:cNvPr id="1291" name="Google Shape;1291;p33"/>
          <p:cNvSpPr txBox="1"/>
          <p:nvPr/>
        </p:nvSpPr>
        <p:spPr>
          <a:xfrm>
            <a:off x="6580710" y="3188280"/>
            <a:ext cx="14430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 …………</a:t>
            </a:r>
            <a:endParaRPr/>
          </a:p>
        </p:txBody>
      </p:sp>
      <p:pic>
        <p:nvPicPr>
          <p:cNvPr id="1292" name="Google Shape;1292;p33"/>
          <p:cNvPicPr preferRelativeResize="0"/>
          <p:nvPr/>
        </p:nvPicPr>
        <p:blipFill rotWithShape="1">
          <a:blip r:embed="rId5">
            <a:alphaModFix/>
          </a:blip>
          <a:srcRect b="16388" l="79225" r="7991" t="36907"/>
          <a:stretch/>
        </p:blipFill>
        <p:spPr>
          <a:xfrm>
            <a:off x="6541379" y="2165982"/>
            <a:ext cx="1199869" cy="876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33"/>
          <p:cNvPicPr preferRelativeResize="0"/>
          <p:nvPr/>
        </p:nvPicPr>
        <p:blipFill rotWithShape="1">
          <a:blip r:embed="rId5">
            <a:alphaModFix/>
          </a:blip>
          <a:srcRect b="16934" l="14712" r="73161" t="40570"/>
          <a:stretch/>
        </p:blipFill>
        <p:spPr>
          <a:xfrm>
            <a:off x="1345416" y="2228718"/>
            <a:ext cx="1072055" cy="751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4" name="Google Shape;1294;p33"/>
          <p:cNvPicPr preferRelativeResize="0"/>
          <p:nvPr/>
        </p:nvPicPr>
        <p:blipFill rotWithShape="1">
          <a:blip r:embed="rId5">
            <a:alphaModFix/>
          </a:blip>
          <a:srcRect b="7920" l="50765" r="42351" t="37999"/>
          <a:stretch/>
        </p:blipFill>
        <p:spPr>
          <a:xfrm>
            <a:off x="4205107" y="2099077"/>
            <a:ext cx="758703" cy="1192247"/>
          </a:xfrm>
          <a:prstGeom prst="rect">
            <a:avLst/>
          </a:prstGeom>
          <a:noFill/>
          <a:ln>
            <a:noFill/>
          </a:ln>
        </p:spPr>
      </p:pic>
      <p:sp>
        <p:nvSpPr>
          <p:cNvPr id="1295" name="Google Shape;1295;p33"/>
          <p:cNvSpPr/>
          <p:nvPr/>
        </p:nvSpPr>
        <p:spPr>
          <a:xfrm>
            <a:off x="721181" y="1639061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6" name="Google Shape;1296;p33"/>
          <p:cNvSpPr/>
          <p:nvPr/>
        </p:nvSpPr>
        <p:spPr>
          <a:xfrm>
            <a:off x="3471700" y="163810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33"/>
          <p:cNvSpPr/>
          <p:nvPr/>
        </p:nvSpPr>
        <p:spPr>
          <a:xfrm>
            <a:off x="6304515" y="1637149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33"/>
          <p:cNvSpPr txBox="1"/>
          <p:nvPr/>
        </p:nvSpPr>
        <p:spPr>
          <a:xfrm>
            <a:off x="593106" y="3716881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……………………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33"/>
          <p:cNvSpPr txBox="1"/>
          <p:nvPr/>
        </p:nvSpPr>
        <p:spPr>
          <a:xfrm>
            <a:off x="3522636" y="372033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……………….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33"/>
          <p:cNvSpPr txBox="1"/>
          <p:nvPr/>
        </p:nvSpPr>
        <p:spPr>
          <a:xfrm>
            <a:off x="6160794" y="3735856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…………………….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Dessin animé, clipart, Animation, illustration&#10;&#10;Description générée automatiquement" id="1301" name="Google Shape;1301;p33"/>
          <p:cNvPicPr preferRelativeResize="0"/>
          <p:nvPr/>
        </p:nvPicPr>
        <p:blipFill rotWithShape="1">
          <a:blip r:embed="rId6">
            <a:alphaModFix/>
          </a:blip>
          <a:srcRect b="23864" l="18242" r="18458" t="9344"/>
          <a:stretch/>
        </p:blipFill>
        <p:spPr>
          <a:xfrm>
            <a:off x="98880" y="276158"/>
            <a:ext cx="272962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5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3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307" name="Google Shape;1307;p3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308" name="Google Shape;1308;p34"/>
          <p:cNvSpPr txBox="1"/>
          <p:nvPr>
            <p:ph idx="4294967295" type="title"/>
          </p:nvPr>
        </p:nvSpPr>
        <p:spPr>
          <a:xfrm>
            <a:off x="684891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Exactement, on associe chaque récipient à son ordre de grandeur.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34"/>
          <p:cNvSpPr txBox="1"/>
          <p:nvPr>
            <p:ph idx="4294967295" type="body"/>
          </p:nvPr>
        </p:nvSpPr>
        <p:spPr>
          <a:xfrm>
            <a:off x="703484" y="354211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2 ou 3 élèves de reformuler l’étape avec leurs propres mots.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1" name="Google Shape;1311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2" name="Google Shape;1312;p34"/>
          <p:cNvSpPr txBox="1"/>
          <p:nvPr/>
        </p:nvSpPr>
        <p:spPr>
          <a:xfrm>
            <a:off x="1345737" y="1385890"/>
            <a:ext cx="1439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Seringue  </a:t>
            </a:r>
            <a:endParaRPr/>
          </a:p>
        </p:txBody>
      </p:sp>
      <p:sp>
        <p:nvSpPr>
          <p:cNvPr id="1313" name="Google Shape;1313;p34"/>
          <p:cNvSpPr txBox="1"/>
          <p:nvPr/>
        </p:nvSpPr>
        <p:spPr>
          <a:xfrm>
            <a:off x="1262381" y="2956904"/>
            <a:ext cx="15231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2,5 …………</a:t>
            </a:r>
            <a:endParaRPr/>
          </a:p>
        </p:txBody>
      </p:sp>
      <p:sp>
        <p:nvSpPr>
          <p:cNvPr id="1314" name="Google Shape;1314;p34"/>
          <p:cNvSpPr txBox="1"/>
          <p:nvPr/>
        </p:nvSpPr>
        <p:spPr>
          <a:xfrm>
            <a:off x="3743400" y="1401206"/>
            <a:ext cx="18790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Bidon d’huile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34"/>
          <p:cNvSpPr txBox="1"/>
          <p:nvPr/>
        </p:nvSpPr>
        <p:spPr>
          <a:xfrm>
            <a:off x="3997210" y="2972220"/>
            <a:ext cx="12875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…………</a:t>
            </a:r>
            <a:endParaRPr/>
          </a:p>
        </p:txBody>
      </p:sp>
      <p:sp>
        <p:nvSpPr>
          <p:cNvPr id="1316" name="Google Shape;1316;p34"/>
          <p:cNvSpPr txBox="1"/>
          <p:nvPr/>
        </p:nvSpPr>
        <p:spPr>
          <a:xfrm>
            <a:off x="6270965" y="1392024"/>
            <a:ext cx="16626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 à soupe</a:t>
            </a:r>
            <a:endParaRPr/>
          </a:p>
        </p:txBody>
      </p:sp>
      <p:sp>
        <p:nvSpPr>
          <p:cNvPr id="1317" name="Google Shape;1317;p34"/>
          <p:cNvSpPr txBox="1"/>
          <p:nvPr/>
        </p:nvSpPr>
        <p:spPr>
          <a:xfrm>
            <a:off x="6573932" y="2963038"/>
            <a:ext cx="14430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 …………</a:t>
            </a:r>
            <a:endParaRPr/>
          </a:p>
        </p:txBody>
      </p:sp>
      <p:pic>
        <p:nvPicPr>
          <p:cNvPr id="1318" name="Google Shape;1318;p34"/>
          <p:cNvPicPr preferRelativeResize="0"/>
          <p:nvPr/>
        </p:nvPicPr>
        <p:blipFill rotWithShape="1">
          <a:blip r:embed="rId5">
            <a:alphaModFix/>
          </a:blip>
          <a:srcRect b="16388" l="79225" r="7991" t="36907"/>
          <a:stretch/>
        </p:blipFill>
        <p:spPr>
          <a:xfrm>
            <a:off x="6534601" y="1940740"/>
            <a:ext cx="1199869" cy="876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" name="Google Shape;1319;p34"/>
          <p:cNvPicPr preferRelativeResize="0"/>
          <p:nvPr/>
        </p:nvPicPr>
        <p:blipFill rotWithShape="1">
          <a:blip r:embed="rId5">
            <a:alphaModFix/>
          </a:blip>
          <a:srcRect b="16934" l="14712" r="73161" t="40570"/>
          <a:stretch/>
        </p:blipFill>
        <p:spPr>
          <a:xfrm>
            <a:off x="1503433" y="1997342"/>
            <a:ext cx="1072055" cy="751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" name="Google Shape;1320;p34"/>
          <p:cNvPicPr preferRelativeResize="0"/>
          <p:nvPr/>
        </p:nvPicPr>
        <p:blipFill rotWithShape="1">
          <a:blip r:embed="rId5">
            <a:alphaModFix/>
          </a:blip>
          <a:srcRect b="7920" l="50765" r="42351" t="37999"/>
          <a:stretch/>
        </p:blipFill>
        <p:spPr>
          <a:xfrm>
            <a:off x="4323979" y="1883017"/>
            <a:ext cx="758703" cy="11922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1" name="Google Shape;1321;p34"/>
          <p:cNvSpPr/>
          <p:nvPr/>
        </p:nvSpPr>
        <p:spPr>
          <a:xfrm>
            <a:off x="879198" y="140768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34"/>
          <p:cNvSpPr/>
          <p:nvPr/>
        </p:nvSpPr>
        <p:spPr>
          <a:xfrm>
            <a:off x="3590572" y="142204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34"/>
          <p:cNvSpPr/>
          <p:nvPr/>
        </p:nvSpPr>
        <p:spPr>
          <a:xfrm>
            <a:off x="6297737" y="1411907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34"/>
          <p:cNvSpPr txBox="1"/>
          <p:nvPr/>
        </p:nvSpPr>
        <p:spPr>
          <a:xfrm>
            <a:off x="359301" y="3495298"/>
            <a:ext cx="33268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Très 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34"/>
          <p:cNvSpPr txBox="1"/>
          <p:nvPr/>
        </p:nvSpPr>
        <p:spPr>
          <a:xfrm>
            <a:off x="3400485" y="3495298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Capacité moyenne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34"/>
          <p:cNvSpPr txBox="1"/>
          <p:nvPr/>
        </p:nvSpPr>
        <p:spPr>
          <a:xfrm>
            <a:off x="6135728" y="3510614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3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35"/>
          <p:cNvSpPr txBox="1"/>
          <p:nvPr>
            <p:ph idx="4294967295" type="title"/>
          </p:nvPr>
        </p:nvSpPr>
        <p:spPr>
          <a:xfrm>
            <a:off x="538587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 les champions, par quelle étape on termine notre tâche?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3" name="Google Shape;1333;p35"/>
          <p:cNvSpPr txBox="1"/>
          <p:nvPr>
            <p:ph idx="4294967295" type="body"/>
          </p:nvPr>
        </p:nvSpPr>
        <p:spPr>
          <a:xfrm>
            <a:off x="511300" y="271341"/>
            <a:ext cx="8162220" cy="34619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classe.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4" name="Google Shape;1334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335" name="Google Shape;133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336" name="Google Shape;1336;p3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1337" name="Google Shape;1337;p35"/>
          <p:cNvPicPr preferRelativeResize="0"/>
          <p:nvPr/>
        </p:nvPicPr>
        <p:blipFill rotWithShape="1">
          <a:blip r:embed="rId5">
            <a:alphaModFix/>
          </a:blip>
          <a:srcRect b="23864" l="18242" r="18458" t="9344"/>
          <a:stretch/>
        </p:blipFill>
        <p:spPr>
          <a:xfrm>
            <a:off x="98880" y="276158"/>
            <a:ext cx="272962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35"/>
          <p:cNvSpPr txBox="1"/>
          <p:nvPr/>
        </p:nvSpPr>
        <p:spPr>
          <a:xfrm>
            <a:off x="1345737" y="1385890"/>
            <a:ext cx="1439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Seringue  </a:t>
            </a:r>
            <a:endParaRPr/>
          </a:p>
        </p:txBody>
      </p:sp>
      <p:sp>
        <p:nvSpPr>
          <p:cNvPr id="1339" name="Google Shape;1339;p35"/>
          <p:cNvSpPr txBox="1"/>
          <p:nvPr/>
        </p:nvSpPr>
        <p:spPr>
          <a:xfrm>
            <a:off x="1262381" y="2956904"/>
            <a:ext cx="15231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2,5 …………</a:t>
            </a:r>
            <a:endParaRPr/>
          </a:p>
        </p:txBody>
      </p:sp>
      <p:sp>
        <p:nvSpPr>
          <p:cNvPr id="1340" name="Google Shape;1340;p35"/>
          <p:cNvSpPr txBox="1"/>
          <p:nvPr/>
        </p:nvSpPr>
        <p:spPr>
          <a:xfrm>
            <a:off x="3743400" y="1401206"/>
            <a:ext cx="18790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Bidon d’huile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1" name="Google Shape;1341;p35"/>
          <p:cNvSpPr txBox="1"/>
          <p:nvPr/>
        </p:nvSpPr>
        <p:spPr>
          <a:xfrm>
            <a:off x="3997210" y="2972220"/>
            <a:ext cx="12875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…………</a:t>
            </a:r>
            <a:endParaRPr/>
          </a:p>
        </p:txBody>
      </p:sp>
      <p:sp>
        <p:nvSpPr>
          <p:cNvPr id="1342" name="Google Shape;1342;p35"/>
          <p:cNvSpPr txBox="1"/>
          <p:nvPr/>
        </p:nvSpPr>
        <p:spPr>
          <a:xfrm>
            <a:off x="6270965" y="1392024"/>
            <a:ext cx="16626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 à soupe</a:t>
            </a:r>
            <a:endParaRPr/>
          </a:p>
        </p:txBody>
      </p:sp>
      <p:sp>
        <p:nvSpPr>
          <p:cNvPr id="1343" name="Google Shape;1343;p35"/>
          <p:cNvSpPr txBox="1"/>
          <p:nvPr/>
        </p:nvSpPr>
        <p:spPr>
          <a:xfrm>
            <a:off x="6573932" y="2963038"/>
            <a:ext cx="14430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 …………</a:t>
            </a:r>
            <a:endParaRPr/>
          </a:p>
        </p:txBody>
      </p:sp>
      <p:pic>
        <p:nvPicPr>
          <p:cNvPr id="1344" name="Google Shape;1344;p35"/>
          <p:cNvPicPr preferRelativeResize="0"/>
          <p:nvPr/>
        </p:nvPicPr>
        <p:blipFill rotWithShape="1">
          <a:blip r:embed="rId6">
            <a:alphaModFix/>
          </a:blip>
          <a:srcRect b="16388" l="79225" r="7991" t="36907"/>
          <a:stretch/>
        </p:blipFill>
        <p:spPr>
          <a:xfrm>
            <a:off x="6534601" y="1940740"/>
            <a:ext cx="1199869" cy="876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5" name="Google Shape;1345;p35"/>
          <p:cNvPicPr preferRelativeResize="0"/>
          <p:nvPr/>
        </p:nvPicPr>
        <p:blipFill rotWithShape="1">
          <a:blip r:embed="rId6">
            <a:alphaModFix/>
          </a:blip>
          <a:srcRect b="16934" l="14712" r="73161" t="40570"/>
          <a:stretch/>
        </p:blipFill>
        <p:spPr>
          <a:xfrm>
            <a:off x="1503433" y="1997342"/>
            <a:ext cx="1072055" cy="751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6" name="Google Shape;1346;p35"/>
          <p:cNvPicPr preferRelativeResize="0"/>
          <p:nvPr/>
        </p:nvPicPr>
        <p:blipFill rotWithShape="1">
          <a:blip r:embed="rId6">
            <a:alphaModFix/>
          </a:blip>
          <a:srcRect b="7920" l="50765" r="42351" t="37999"/>
          <a:stretch/>
        </p:blipFill>
        <p:spPr>
          <a:xfrm>
            <a:off x="4323979" y="1883017"/>
            <a:ext cx="758703" cy="1192247"/>
          </a:xfrm>
          <a:prstGeom prst="rect">
            <a:avLst/>
          </a:prstGeom>
          <a:noFill/>
          <a:ln>
            <a:noFill/>
          </a:ln>
        </p:spPr>
      </p:pic>
      <p:sp>
        <p:nvSpPr>
          <p:cNvPr id="1347" name="Google Shape;1347;p35"/>
          <p:cNvSpPr/>
          <p:nvPr/>
        </p:nvSpPr>
        <p:spPr>
          <a:xfrm>
            <a:off x="879198" y="140768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35"/>
          <p:cNvSpPr/>
          <p:nvPr/>
        </p:nvSpPr>
        <p:spPr>
          <a:xfrm>
            <a:off x="3590572" y="142204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9" name="Google Shape;1349;p35"/>
          <p:cNvSpPr/>
          <p:nvPr/>
        </p:nvSpPr>
        <p:spPr>
          <a:xfrm>
            <a:off x="6297737" y="1411907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0" name="Google Shape;1350;p35"/>
          <p:cNvSpPr txBox="1"/>
          <p:nvPr/>
        </p:nvSpPr>
        <p:spPr>
          <a:xfrm>
            <a:off x="359301" y="3495298"/>
            <a:ext cx="33268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Très 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35"/>
          <p:cNvSpPr txBox="1"/>
          <p:nvPr/>
        </p:nvSpPr>
        <p:spPr>
          <a:xfrm>
            <a:off x="3400485" y="3495298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Capacité moyenne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p35"/>
          <p:cNvSpPr txBox="1"/>
          <p:nvPr/>
        </p:nvSpPr>
        <p:spPr>
          <a:xfrm>
            <a:off x="6135728" y="3510614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3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36"/>
          <p:cNvSpPr txBox="1"/>
          <p:nvPr>
            <p:ph idx="4294967295" type="title"/>
          </p:nvPr>
        </p:nvSpPr>
        <p:spPr>
          <a:xfrm>
            <a:off x="450785" y="4946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Exactement, on finit par attribuer à chaque récipient l’unité convenable.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36"/>
          <p:cNvSpPr txBox="1"/>
          <p:nvPr>
            <p:ph idx="4294967295" type="body"/>
          </p:nvPr>
        </p:nvSpPr>
        <p:spPr>
          <a:xfrm>
            <a:off x="422536" y="317244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l’étape si nécessaire.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1" name="Google Shape;136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2" name="Google Shape;1362;p36"/>
          <p:cNvSpPr txBox="1"/>
          <p:nvPr/>
        </p:nvSpPr>
        <p:spPr>
          <a:xfrm>
            <a:off x="1345737" y="1385890"/>
            <a:ext cx="1439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Seringue  </a:t>
            </a:r>
            <a:endParaRPr/>
          </a:p>
        </p:txBody>
      </p:sp>
      <p:sp>
        <p:nvSpPr>
          <p:cNvPr id="1363" name="Google Shape;1363;p36"/>
          <p:cNvSpPr txBox="1"/>
          <p:nvPr/>
        </p:nvSpPr>
        <p:spPr>
          <a:xfrm>
            <a:off x="1262381" y="2956904"/>
            <a:ext cx="10166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4" name="Google Shape;1364;p36"/>
          <p:cNvSpPr txBox="1"/>
          <p:nvPr/>
        </p:nvSpPr>
        <p:spPr>
          <a:xfrm>
            <a:off x="3743400" y="1401206"/>
            <a:ext cx="18790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Bidon d’huile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5" name="Google Shape;1365;p36"/>
          <p:cNvSpPr txBox="1"/>
          <p:nvPr/>
        </p:nvSpPr>
        <p:spPr>
          <a:xfrm>
            <a:off x="4417834" y="2972220"/>
            <a:ext cx="5389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366" name="Google Shape;1366;p36"/>
          <p:cNvSpPr txBox="1"/>
          <p:nvPr/>
        </p:nvSpPr>
        <p:spPr>
          <a:xfrm>
            <a:off x="6526997" y="1392024"/>
            <a:ext cx="16626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 à soupe</a:t>
            </a:r>
            <a:endParaRPr/>
          </a:p>
        </p:txBody>
      </p:sp>
      <p:sp>
        <p:nvSpPr>
          <p:cNvPr id="1367" name="Google Shape;1367;p36"/>
          <p:cNvSpPr txBox="1"/>
          <p:nvPr/>
        </p:nvSpPr>
        <p:spPr>
          <a:xfrm>
            <a:off x="7021988" y="2963038"/>
            <a:ext cx="8242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8" name="Google Shape;1368;p36"/>
          <p:cNvPicPr preferRelativeResize="0"/>
          <p:nvPr/>
        </p:nvPicPr>
        <p:blipFill rotWithShape="1">
          <a:blip r:embed="rId4">
            <a:alphaModFix/>
          </a:blip>
          <a:srcRect b="16388" l="79225" r="7991" t="36907"/>
          <a:stretch/>
        </p:blipFill>
        <p:spPr>
          <a:xfrm>
            <a:off x="6790633" y="1940740"/>
            <a:ext cx="1199869" cy="876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9" name="Google Shape;1369;p36"/>
          <p:cNvPicPr preferRelativeResize="0"/>
          <p:nvPr/>
        </p:nvPicPr>
        <p:blipFill rotWithShape="1">
          <a:blip r:embed="rId4">
            <a:alphaModFix/>
          </a:blip>
          <a:srcRect b="16934" l="14712" r="73161" t="40570"/>
          <a:stretch/>
        </p:blipFill>
        <p:spPr>
          <a:xfrm>
            <a:off x="1503433" y="1997342"/>
            <a:ext cx="1072055" cy="751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0" name="Google Shape;1370;p36"/>
          <p:cNvPicPr preferRelativeResize="0"/>
          <p:nvPr/>
        </p:nvPicPr>
        <p:blipFill rotWithShape="1">
          <a:blip r:embed="rId4">
            <a:alphaModFix/>
          </a:blip>
          <a:srcRect b="7920" l="50765" r="42351" t="37999"/>
          <a:stretch/>
        </p:blipFill>
        <p:spPr>
          <a:xfrm>
            <a:off x="4323979" y="1883017"/>
            <a:ext cx="758703" cy="1192247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36"/>
          <p:cNvSpPr/>
          <p:nvPr/>
        </p:nvSpPr>
        <p:spPr>
          <a:xfrm>
            <a:off x="879198" y="140768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2" name="Google Shape;1372;p36"/>
          <p:cNvSpPr/>
          <p:nvPr/>
        </p:nvSpPr>
        <p:spPr>
          <a:xfrm>
            <a:off x="3590572" y="142204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3" name="Google Shape;1373;p36"/>
          <p:cNvSpPr/>
          <p:nvPr/>
        </p:nvSpPr>
        <p:spPr>
          <a:xfrm>
            <a:off x="6297737" y="1411907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27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p36"/>
          <p:cNvSpPr txBox="1"/>
          <p:nvPr/>
        </p:nvSpPr>
        <p:spPr>
          <a:xfrm>
            <a:off x="359301" y="3495298"/>
            <a:ext cx="33268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Très 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36"/>
          <p:cNvSpPr txBox="1"/>
          <p:nvPr/>
        </p:nvSpPr>
        <p:spPr>
          <a:xfrm>
            <a:off x="3400485" y="3495298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Capacité moyenne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6" name="Google Shape;1376;p36"/>
          <p:cNvSpPr txBox="1"/>
          <p:nvPr/>
        </p:nvSpPr>
        <p:spPr>
          <a:xfrm>
            <a:off x="6135728" y="3510614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Petite capacité</a:t>
            </a:r>
            <a:endParaRPr sz="2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77" name="Google Shape;1377;p36"/>
          <p:cNvPicPr preferRelativeResize="0"/>
          <p:nvPr/>
        </p:nvPicPr>
        <p:blipFill rotWithShape="1">
          <a:blip r:embed="rId5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3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37"/>
          <p:cNvSpPr txBox="1"/>
          <p:nvPr>
            <p:ph idx="4294967295" type="title"/>
          </p:nvPr>
        </p:nvSpPr>
        <p:spPr>
          <a:xfrm>
            <a:off x="428779" y="8814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On a arrivé à répondre ensemble à notre tâche.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p37"/>
          <p:cNvSpPr txBox="1"/>
          <p:nvPr>
            <p:ph idx="4294967295" type="body"/>
          </p:nvPr>
        </p:nvSpPr>
        <p:spPr>
          <a:xfrm>
            <a:off x="424090" y="276834"/>
            <a:ext cx="7755625" cy="2798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rédiger les réponses dans le livret, exercice 2 page 100. 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6" name="Google Shape;138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387" name="Google Shape;1387;p3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8" name="Google Shape;1388;p37"/>
          <p:cNvSpPr txBox="1"/>
          <p:nvPr/>
        </p:nvSpPr>
        <p:spPr>
          <a:xfrm>
            <a:off x="1345737" y="1596202"/>
            <a:ext cx="1439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Seringue  </a:t>
            </a:r>
            <a:endParaRPr/>
          </a:p>
        </p:txBody>
      </p:sp>
      <p:sp>
        <p:nvSpPr>
          <p:cNvPr id="1389" name="Google Shape;1389;p37"/>
          <p:cNvSpPr txBox="1"/>
          <p:nvPr/>
        </p:nvSpPr>
        <p:spPr>
          <a:xfrm>
            <a:off x="1262381" y="3167216"/>
            <a:ext cx="10166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0" name="Google Shape;1390;p37"/>
          <p:cNvSpPr txBox="1"/>
          <p:nvPr/>
        </p:nvSpPr>
        <p:spPr>
          <a:xfrm>
            <a:off x="3743400" y="1611518"/>
            <a:ext cx="18790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Bidon d’huile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37"/>
          <p:cNvSpPr txBox="1"/>
          <p:nvPr/>
        </p:nvSpPr>
        <p:spPr>
          <a:xfrm>
            <a:off x="4417834" y="3182532"/>
            <a:ext cx="5389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392" name="Google Shape;1392;p37"/>
          <p:cNvSpPr txBox="1"/>
          <p:nvPr/>
        </p:nvSpPr>
        <p:spPr>
          <a:xfrm>
            <a:off x="6526997" y="1602336"/>
            <a:ext cx="16626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 à soupe</a:t>
            </a:r>
            <a:endParaRPr/>
          </a:p>
        </p:txBody>
      </p:sp>
      <p:sp>
        <p:nvSpPr>
          <p:cNvPr id="1393" name="Google Shape;1393;p37"/>
          <p:cNvSpPr txBox="1"/>
          <p:nvPr/>
        </p:nvSpPr>
        <p:spPr>
          <a:xfrm>
            <a:off x="7021988" y="3173350"/>
            <a:ext cx="8242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4" name="Google Shape;1394;p37"/>
          <p:cNvPicPr preferRelativeResize="0"/>
          <p:nvPr/>
        </p:nvPicPr>
        <p:blipFill rotWithShape="1">
          <a:blip r:embed="rId5">
            <a:alphaModFix/>
          </a:blip>
          <a:srcRect b="16388" l="79225" r="7991" t="36907"/>
          <a:stretch/>
        </p:blipFill>
        <p:spPr>
          <a:xfrm>
            <a:off x="6790633" y="2151052"/>
            <a:ext cx="1199869" cy="876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5" name="Google Shape;1395;p37"/>
          <p:cNvPicPr preferRelativeResize="0"/>
          <p:nvPr/>
        </p:nvPicPr>
        <p:blipFill rotWithShape="1">
          <a:blip r:embed="rId5">
            <a:alphaModFix/>
          </a:blip>
          <a:srcRect b="16934" l="14712" r="73161" t="40570"/>
          <a:stretch/>
        </p:blipFill>
        <p:spPr>
          <a:xfrm>
            <a:off x="1503433" y="2207654"/>
            <a:ext cx="1072055" cy="751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6" name="Google Shape;1396;p37"/>
          <p:cNvPicPr preferRelativeResize="0"/>
          <p:nvPr/>
        </p:nvPicPr>
        <p:blipFill rotWithShape="1">
          <a:blip r:embed="rId5">
            <a:alphaModFix/>
          </a:blip>
          <a:srcRect b="7920" l="50765" r="42351" t="37999"/>
          <a:stretch/>
        </p:blipFill>
        <p:spPr>
          <a:xfrm>
            <a:off x="4323979" y="2093329"/>
            <a:ext cx="758703" cy="1192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7" name="Google Shape;1397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311" y="347220"/>
            <a:ext cx="252000" cy="2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2" name="Google Shape;1402;p38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403" name="Google Shape;1403;p3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3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5" name="Google Shape;1405;p38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38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38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1408" name="Google Shape;1408;p38"/>
          <p:cNvSpPr txBox="1"/>
          <p:nvPr/>
        </p:nvSpPr>
        <p:spPr>
          <a:xfrm>
            <a:off x="3799320" y="1707649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9" name="Google Shape;140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856" y="969477"/>
            <a:ext cx="2829438" cy="2829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39"/>
          <p:cNvSpPr txBox="1"/>
          <p:nvPr/>
        </p:nvSpPr>
        <p:spPr>
          <a:xfrm>
            <a:off x="585772" y="2401"/>
            <a:ext cx="8055308" cy="5001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individuellement l’exercice « Je m’entraîne en binôme » à la page </a:t>
            </a:r>
            <a:r>
              <a:rPr b="1"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100</a:t>
            </a: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du livret. Ensuite, comparer vos réponses en justifiant à votre binôme. 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5" name="Google Shape;141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228" y="327490"/>
            <a:ext cx="524285" cy="524285"/>
          </a:xfrm>
          <a:prstGeom prst="rect">
            <a:avLst/>
          </a:prstGeom>
          <a:noFill/>
          <a:ln>
            <a:noFill/>
          </a:ln>
        </p:spPr>
      </p:pic>
      <p:sp>
        <p:nvSpPr>
          <p:cNvPr id="1416" name="Google Shape;1416;p39"/>
          <p:cNvSpPr/>
          <p:nvPr/>
        </p:nvSpPr>
        <p:spPr>
          <a:xfrm>
            <a:off x="0" y="-13088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877" y="327490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8" name="Google Shape;1418;p39"/>
          <p:cNvPicPr preferRelativeResize="0"/>
          <p:nvPr/>
        </p:nvPicPr>
        <p:blipFill rotWithShape="1">
          <a:blip r:embed="rId5">
            <a:alphaModFix/>
          </a:blip>
          <a:srcRect b="3924" l="7235" r="4344" t="29125"/>
          <a:stretch/>
        </p:blipFill>
        <p:spPr>
          <a:xfrm>
            <a:off x="324374" y="1517904"/>
            <a:ext cx="8611445" cy="1911096"/>
          </a:xfrm>
          <a:prstGeom prst="rect">
            <a:avLst/>
          </a:prstGeom>
          <a:noFill/>
          <a:ln>
            <a:noFill/>
          </a:ln>
        </p:spPr>
      </p:pic>
      <p:sp>
        <p:nvSpPr>
          <p:cNvPr id="1419" name="Google Shape;1419;p39"/>
          <p:cNvSpPr txBox="1"/>
          <p:nvPr/>
        </p:nvSpPr>
        <p:spPr>
          <a:xfrm>
            <a:off x="465342" y="379841"/>
            <a:ext cx="68040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l’expliquer. A ne pas oublier de fournir de l’aide aux élèves en difficulté.</a:t>
            </a:r>
            <a:endParaRPr i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4"/>
          <p:cNvGrpSpPr/>
          <p:nvPr/>
        </p:nvGrpSpPr>
        <p:grpSpPr>
          <a:xfrm>
            <a:off x="338794" y="821152"/>
            <a:ext cx="8443913" cy="4028258"/>
            <a:chOff x="2159302" y="1382561"/>
            <a:chExt cx="8127697" cy="5072667"/>
          </a:xfrm>
        </p:grpSpPr>
        <p:sp>
          <p:nvSpPr>
            <p:cNvPr id="740" name="Google Shape;740;p4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4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2" name="Google Shape;742;p4"/>
          <p:cNvSpPr/>
          <p:nvPr/>
        </p:nvSpPr>
        <p:spPr>
          <a:xfrm>
            <a:off x="1288099" y="1743424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4"/>
          <p:cNvSpPr/>
          <p:nvPr/>
        </p:nvSpPr>
        <p:spPr>
          <a:xfrm>
            <a:off x="1288099" y="2431607"/>
            <a:ext cx="5438789" cy="45127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744" name="Google Shape;744;p4"/>
          <p:cNvSpPr/>
          <p:nvPr/>
        </p:nvSpPr>
        <p:spPr>
          <a:xfrm>
            <a:off x="7976906" y="1760063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4"/>
          <p:cNvSpPr txBox="1"/>
          <p:nvPr/>
        </p:nvSpPr>
        <p:spPr>
          <a:xfrm>
            <a:off x="7049798" y="1816561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746" name="Google Shape;746;p4"/>
          <p:cNvSpPr/>
          <p:nvPr/>
        </p:nvSpPr>
        <p:spPr>
          <a:xfrm>
            <a:off x="691017" y="1112379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47" name="Google Shape;747;p4"/>
          <p:cNvSpPr/>
          <p:nvPr/>
        </p:nvSpPr>
        <p:spPr>
          <a:xfrm>
            <a:off x="691017" y="1810693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48" name="Google Shape;748;p4"/>
          <p:cNvSpPr/>
          <p:nvPr/>
        </p:nvSpPr>
        <p:spPr>
          <a:xfrm>
            <a:off x="756775" y="143956"/>
            <a:ext cx="56377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4 (tâche 1/unité 3 )</a:t>
            </a:r>
            <a:endParaRPr/>
          </a:p>
        </p:txBody>
      </p:sp>
      <p:pic>
        <p:nvPicPr>
          <p:cNvPr id="749" name="Google Shape;74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794" y="78134"/>
            <a:ext cx="570224" cy="570224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4"/>
          <p:cNvSpPr/>
          <p:nvPr/>
        </p:nvSpPr>
        <p:spPr>
          <a:xfrm>
            <a:off x="7976906" y="2458377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4"/>
          <p:cNvSpPr txBox="1"/>
          <p:nvPr/>
        </p:nvSpPr>
        <p:spPr>
          <a:xfrm>
            <a:off x="6998703" y="2514875"/>
            <a:ext cx="7761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752" name="Google Shape;752;p4"/>
          <p:cNvSpPr/>
          <p:nvPr/>
        </p:nvSpPr>
        <p:spPr>
          <a:xfrm>
            <a:off x="1288099" y="1055242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Ouverture de la séance </a:t>
            </a:r>
            <a:endParaRPr/>
          </a:p>
        </p:txBody>
      </p:sp>
      <p:sp>
        <p:nvSpPr>
          <p:cNvPr id="753" name="Google Shape;753;p4"/>
          <p:cNvSpPr txBox="1"/>
          <p:nvPr/>
        </p:nvSpPr>
        <p:spPr>
          <a:xfrm>
            <a:off x="7049798" y="1118247"/>
            <a:ext cx="6976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/>
          </a:p>
        </p:txBody>
      </p:sp>
      <p:sp>
        <p:nvSpPr>
          <p:cNvPr id="754" name="Google Shape;754;p4"/>
          <p:cNvSpPr/>
          <p:nvPr/>
        </p:nvSpPr>
        <p:spPr>
          <a:xfrm>
            <a:off x="7976906" y="1061749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4"/>
          <p:cNvSpPr/>
          <p:nvPr/>
        </p:nvSpPr>
        <p:spPr>
          <a:xfrm>
            <a:off x="691017" y="2509006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56" name="Google Shape;756;p4"/>
          <p:cNvSpPr/>
          <p:nvPr/>
        </p:nvSpPr>
        <p:spPr>
          <a:xfrm>
            <a:off x="1288099" y="3160315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4"/>
          <p:cNvSpPr/>
          <p:nvPr/>
        </p:nvSpPr>
        <p:spPr>
          <a:xfrm>
            <a:off x="7976906" y="3156691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4"/>
          <p:cNvSpPr txBox="1"/>
          <p:nvPr/>
        </p:nvSpPr>
        <p:spPr>
          <a:xfrm>
            <a:off x="7052203" y="3213189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759" name="Google Shape;759;p4"/>
          <p:cNvSpPr/>
          <p:nvPr/>
        </p:nvSpPr>
        <p:spPr>
          <a:xfrm>
            <a:off x="691017" y="3207320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760" name="Google Shape;760;p4"/>
          <p:cNvSpPr/>
          <p:nvPr/>
        </p:nvSpPr>
        <p:spPr>
          <a:xfrm>
            <a:off x="1288099" y="3848497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Clôture 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4"/>
          <p:cNvSpPr/>
          <p:nvPr/>
        </p:nvSpPr>
        <p:spPr>
          <a:xfrm>
            <a:off x="7976906" y="3855005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4"/>
          <p:cNvSpPr txBox="1"/>
          <p:nvPr/>
        </p:nvSpPr>
        <p:spPr>
          <a:xfrm>
            <a:off x="7052203" y="3911503"/>
            <a:ext cx="691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 min</a:t>
            </a:r>
            <a:endParaRPr/>
          </a:p>
        </p:txBody>
      </p:sp>
      <p:sp>
        <p:nvSpPr>
          <p:cNvPr id="763" name="Google Shape;763;p4"/>
          <p:cNvSpPr/>
          <p:nvPr/>
        </p:nvSpPr>
        <p:spPr>
          <a:xfrm>
            <a:off x="691017" y="3905635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4" name="Google Shape;1424;p40"/>
          <p:cNvPicPr preferRelativeResize="0"/>
          <p:nvPr/>
        </p:nvPicPr>
        <p:blipFill rotWithShape="1">
          <a:blip r:embed="rId3">
            <a:alphaModFix/>
          </a:blip>
          <a:srcRect b="3924" l="7235" r="4344" t="29125"/>
          <a:stretch/>
        </p:blipFill>
        <p:spPr>
          <a:xfrm>
            <a:off x="313877" y="1700553"/>
            <a:ext cx="8611445" cy="1911096"/>
          </a:xfrm>
          <a:prstGeom prst="rect">
            <a:avLst/>
          </a:prstGeom>
          <a:noFill/>
          <a:ln>
            <a:noFill/>
          </a:ln>
        </p:spPr>
      </p:pic>
      <p:sp>
        <p:nvSpPr>
          <p:cNvPr id="1425" name="Google Shape;1425;p40"/>
          <p:cNvSpPr txBox="1"/>
          <p:nvPr/>
        </p:nvSpPr>
        <p:spPr>
          <a:xfrm>
            <a:off x="575978" y="52593"/>
            <a:ext cx="4625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Félicitations! Voici les réponses.</a:t>
            </a:r>
            <a:endParaRPr b="1" i="0" sz="14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6" name="Google Shape;1426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0118" y="108783"/>
            <a:ext cx="443254" cy="443254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Google Shape;1427;p4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p40"/>
          <p:cNvSpPr txBox="1"/>
          <p:nvPr/>
        </p:nvSpPr>
        <p:spPr>
          <a:xfrm>
            <a:off x="506068" y="21944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1 élève pour corriger et anticiper les autres. Leur demander de corriger les réponses</a:t>
            </a:r>
            <a:r>
              <a:rPr i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i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40"/>
          <p:cNvSpPr txBox="1"/>
          <p:nvPr/>
        </p:nvSpPr>
        <p:spPr>
          <a:xfrm>
            <a:off x="1715352" y="3149984"/>
            <a:ext cx="4427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0" name="Google Shape;1430;p40"/>
          <p:cNvSpPr txBox="1"/>
          <p:nvPr/>
        </p:nvSpPr>
        <p:spPr>
          <a:xfrm>
            <a:off x="4888930" y="3153905"/>
            <a:ext cx="46198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kL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1" name="Google Shape;1431;p40"/>
          <p:cNvSpPr txBox="1"/>
          <p:nvPr/>
        </p:nvSpPr>
        <p:spPr>
          <a:xfrm>
            <a:off x="7934909" y="3149984"/>
            <a:ext cx="3145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pic>
        <p:nvPicPr>
          <p:cNvPr id="1432" name="Google Shape;1432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877" y="327490"/>
            <a:ext cx="252000" cy="2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7" name="Google Shape;1437;p41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438" name="Google Shape;1438;p4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4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0" name="Google Shape;1440;p41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8BC145"/>
          </a:solidFill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Google Shape;1441;p41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41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1443" name="Google Shape;1443;p41"/>
          <p:cNvSpPr txBox="1"/>
          <p:nvPr/>
        </p:nvSpPr>
        <p:spPr>
          <a:xfrm>
            <a:off x="3838501" y="1789418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BC145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8BC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4" name="Google Shape;144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006" y="782283"/>
            <a:ext cx="3077099" cy="307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42"/>
          <p:cNvSpPr/>
          <p:nvPr/>
        </p:nvSpPr>
        <p:spPr>
          <a:xfrm>
            <a:off x="4204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4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451" name="Google Shape;1451;p42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2992" y="-12710"/>
            <a:ext cx="362001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2" name="Google Shape;1452;p42"/>
          <p:cNvSpPr txBox="1"/>
          <p:nvPr/>
        </p:nvSpPr>
        <p:spPr>
          <a:xfrm>
            <a:off x="437038" y="-12710"/>
            <a:ext cx="7919987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chacun pour soi: exercice « Je m’entraine tout seul », page 100 du livret. Si vous réussissez, passez au défi 1 à la page 104. </a:t>
            </a:r>
            <a:endParaRPr/>
          </a:p>
        </p:txBody>
      </p:sp>
      <p:sp>
        <p:nvSpPr>
          <p:cNvPr id="1453" name="Google Shape;1453;p42"/>
          <p:cNvSpPr txBox="1"/>
          <p:nvPr/>
        </p:nvSpPr>
        <p:spPr>
          <a:xfrm>
            <a:off x="437038" y="297097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l’expliquer. A ne pas oublier de fournir de l’aide aux élèves en difficulté.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4" name="Google Shape;1454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478" y="308569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5" name="Google Shape;1455;p42"/>
          <p:cNvPicPr preferRelativeResize="0"/>
          <p:nvPr/>
        </p:nvPicPr>
        <p:blipFill rotWithShape="1">
          <a:blip r:embed="rId5">
            <a:alphaModFix/>
          </a:blip>
          <a:srcRect b="3631" l="7936" r="3761" t="29008"/>
          <a:stretch/>
        </p:blipFill>
        <p:spPr>
          <a:xfrm>
            <a:off x="583004" y="1808125"/>
            <a:ext cx="8162220" cy="1748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0" name="Google Shape;1460;p43"/>
          <p:cNvPicPr preferRelativeResize="0"/>
          <p:nvPr/>
        </p:nvPicPr>
        <p:blipFill rotWithShape="1">
          <a:blip r:embed="rId3">
            <a:alphaModFix/>
          </a:blip>
          <a:srcRect b="3631" l="7936" r="3761" t="29008"/>
          <a:stretch/>
        </p:blipFill>
        <p:spPr>
          <a:xfrm>
            <a:off x="598404" y="1652677"/>
            <a:ext cx="8162220" cy="1748266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43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43"/>
          <p:cNvSpPr/>
          <p:nvPr/>
        </p:nvSpPr>
        <p:spPr>
          <a:xfrm>
            <a:off x="3061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463" name="Google Shape;1463;p4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46394" y="0"/>
            <a:ext cx="362001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4" name="Google Shape;1464;p43"/>
          <p:cNvSpPr txBox="1"/>
          <p:nvPr/>
        </p:nvSpPr>
        <p:spPr>
          <a:xfrm>
            <a:off x="439010" y="30971"/>
            <a:ext cx="82222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réponses</a:t>
            </a:r>
            <a:endParaRPr/>
          </a:p>
        </p:txBody>
      </p:sp>
      <p:sp>
        <p:nvSpPr>
          <p:cNvPr id="1465" name="Google Shape;1465;p43"/>
          <p:cNvSpPr txBox="1"/>
          <p:nvPr/>
        </p:nvSpPr>
        <p:spPr>
          <a:xfrm>
            <a:off x="1911924" y="2939277"/>
            <a:ext cx="4427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43"/>
          <p:cNvSpPr txBox="1"/>
          <p:nvPr/>
        </p:nvSpPr>
        <p:spPr>
          <a:xfrm>
            <a:off x="4925745" y="2939277"/>
            <a:ext cx="6319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daL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43"/>
          <p:cNvSpPr txBox="1"/>
          <p:nvPr/>
        </p:nvSpPr>
        <p:spPr>
          <a:xfrm>
            <a:off x="7907414" y="2976617"/>
            <a:ext cx="3145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468" name="Google Shape;1468;p43"/>
          <p:cNvSpPr txBox="1"/>
          <p:nvPr/>
        </p:nvSpPr>
        <p:spPr>
          <a:xfrm>
            <a:off x="466479" y="202117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1 élève pour corriger et anticiper les autres. Leur demander de corriger les réponses.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9" name="Google Shape;1469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8" y="308569"/>
            <a:ext cx="252000" cy="2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" name="Google Shape;1474;p44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475" name="Google Shape;1475;p4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44"/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7" name="Google Shape;1477;p44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A98FC3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44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A98FC3"/>
          </a:solidFill>
          <a:ln cap="flat" cmpd="sng" w="254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44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480" name="Google Shape;1480;p44"/>
          <p:cNvSpPr txBox="1"/>
          <p:nvPr/>
        </p:nvSpPr>
        <p:spPr>
          <a:xfrm>
            <a:off x="3799320" y="1580396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1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i="0" sz="3600" u="none" cap="none" strike="noStrike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481" name="Google Shape;148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493" y="1062788"/>
            <a:ext cx="2888584" cy="2888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45"/>
          <p:cNvSpPr txBox="1"/>
          <p:nvPr>
            <p:ph type="title"/>
          </p:nvPr>
        </p:nvSpPr>
        <p:spPr>
          <a:xfrm>
            <a:off x="77308" y="38860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C’est la fin de la première partie de notre séance. Qui peut me rappeler ce qu'on a appris?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487" name="Google Shape;1487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2935" y="261755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8" name="Google Shape;1488;p45"/>
          <p:cNvSpPr txBox="1"/>
          <p:nvPr/>
        </p:nvSpPr>
        <p:spPr>
          <a:xfrm>
            <a:off x="460715" y="27668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9" name="Google Shape;1489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478" y="308569"/>
            <a:ext cx="252000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0" name="Google Shape;1490;p45"/>
          <p:cNvSpPr/>
          <p:nvPr/>
        </p:nvSpPr>
        <p:spPr>
          <a:xfrm>
            <a:off x="4735136" y="2319555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45"/>
          <p:cNvSpPr txBox="1"/>
          <p:nvPr/>
        </p:nvSpPr>
        <p:spPr>
          <a:xfrm>
            <a:off x="2037849" y="2329345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Identifier l’unité de mesure usuelle de la capacité, ses multiples et ses sous-multiples; 	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2" name="Google Shape;1492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3523" y="2268286"/>
            <a:ext cx="781019" cy="781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6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p46"/>
          <p:cNvSpPr txBox="1"/>
          <p:nvPr/>
        </p:nvSpPr>
        <p:spPr>
          <a:xfrm>
            <a:off x="403796" y="91164"/>
            <a:ext cx="7946071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bien retenir, prenez vos livrets page 100 et complétez l’activité « je retiens ».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t/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498" name="Google Shape;1498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7437" y="340381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9" name="Google Shape;1499;p46"/>
          <p:cNvSpPr txBox="1"/>
          <p:nvPr/>
        </p:nvSpPr>
        <p:spPr>
          <a:xfrm>
            <a:off x="399130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Remplir l’affiche collectivement et faire la synthèse. Demander aux élèves de le remplir dans le livret.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0" name="Google Shape;1500;p46"/>
          <p:cNvPicPr preferRelativeResize="0"/>
          <p:nvPr/>
        </p:nvPicPr>
        <p:blipFill rotWithShape="1">
          <a:blip r:embed="rId4">
            <a:alphaModFix/>
          </a:blip>
          <a:srcRect b="2267" l="8166" r="7125" t="26647"/>
          <a:stretch/>
        </p:blipFill>
        <p:spPr>
          <a:xfrm>
            <a:off x="348736" y="1896554"/>
            <a:ext cx="8446527" cy="1797623"/>
          </a:xfrm>
          <a:prstGeom prst="rect">
            <a:avLst/>
          </a:prstGeom>
          <a:noFill/>
          <a:ln cap="flat" cmpd="sng" w="19050">
            <a:solidFill>
              <a:srgbClr val="8CD872"/>
            </a:solidFill>
            <a:prstDash val="dash"/>
            <a:round/>
            <a:headEnd len="sm" w="sm" type="none"/>
            <a:tailEnd len="sm" w="sm" type="none"/>
          </a:ln>
        </p:spPr>
      </p:pic>
      <p:pic>
        <p:nvPicPr>
          <p:cNvPr id="1501" name="Google Shape;1501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0861" y="1842349"/>
            <a:ext cx="8602275" cy="1924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2" name="Google Shape;1502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8" y="308569"/>
            <a:ext cx="252000" cy="2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7" name="Google Shape;1507;p47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508" name="Google Shape;1508;p4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0" name="Google Shape;1510;p47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47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47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1513" name="Google Shape;1513;p47"/>
          <p:cNvSpPr txBox="1"/>
          <p:nvPr/>
        </p:nvSpPr>
        <p:spPr>
          <a:xfrm>
            <a:off x="3860918" y="1516642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de la tâche 2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(3 min)</a:t>
            </a:r>
            <a:endParaRPr b="1" i="0" sz="36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4" name="Google Shape;1514;p47"/>
          <p:cNvGrpSpPr/>
          <p:nvPr/>
        </p:nvGrpSpPr>
        <p:grpSpPr>
          <a:xfrm>
            <a:off x="216781" y="1403749"/>
            <a:ext cx="2960370" cy="2189798"/>
            <a:chOff x="2136532" y="1667303"/>
            <a:chExt cx="7127574" cy="5120358"/>
          </a:xfrm>
        </p:grpSpPr>
        <p:pic>
          <p:nvPicPr>
            <p:cNvPr id="1515" name="Google Shape;1515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6" name="Google Shape;1516;p4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48"/>
          <p:cNvSpPr txBox="1"/>
          <p:nvPr/>
        </p:nvSpPr>
        <p:spPr>
          <a:xfrm>
            <a:off x="444569" y="357662"/>
            <a:ext cx="811627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trois élèves pour répondre. </a:t>
            </a:r>
            <a:endParaRPr/>
          </a:p>
        </p:txBody>
      </p:sp>
      <p:sp>
        <p:nvSpPr>
          <p:cNvPr id="1522" name="Google Shape;1522;p48"/>
          <p:cNvSpPr txBox="1"/>
          <p:nvPr/>
        </p:nvSpPr>
        <p:spPr>
          <a:xfrm>
            <a:off x="387507" y="51318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 les champions, qui peut me rappeler le tableau de conversion des capacités ?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Dessin animé, clipart, Animation, illustration&#10;&#10;Description générée automatiquement" id="1523" name="Google Shape;1523;p48"/>
          <p:cNvPicPr preferRelativeResize="0"/>
          <p:nvPr/>
        </p:nvPicPr>
        <p:blipFill rotWithShape="1">
          <a:blip r:embed="rId3">
            <a:alphaModFix/>
          </a:blip>
          <a:srcRect b="23864" l="18242" r="18458" t="9344"/>
          <a:stretch/>
        </p:blipFill>
        <p:spPr>
          <a:xfrm>
            <a:off x="49076" y="310446"/>
            <a:ext cx="341202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524" name="Google Shape;1524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32148" y="1831898"/>
            <a:ext cx="1479704" cy="1479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49"/>
          <p:cNvSpPr txBox="1"/>
          <p:nvPr/>
        </p:nvSpPr>
        <p:spPr>
          <a:xfrm>
            <a:off x="508537" y="318917"/>
            <a:ext cx="811627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trois élèves pour répondre.</a:t>
            </a:r>
            <a:endParaRPr/>
          </a:p>
        </p:txBody>
      </p:sp>
      <p:sp>
        <p:nvSpPr>
          <p:cNvPr id="1530" name="Google Shape;1530;p49"/>
          <p:cNvSpPr txBox="1"/>
          <p:nvPr/>
        </p:nvSpPr>
        <p:spPr>
          <a:xfrm>
            <a:off x="434676" y="46079"/>
            <a:ext cx="858533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parmi ces unités, laquelle est l’unité principale et où la placer dans le tableau de conversion ?</a:t>
            </a:r>
            <a:endParaRPr/>
          </a:p>
        </p:txBody>
      </p:sp>
      <p:pic>
        <p:nvPicPr>
          <p:cNvPr descr="Lever la main - Icônes mains et gestes gratuites" id="1531" name="Google Shape;153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1532" name="Google Shape;1532;p49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12041" y="339515"/>
            <a:ext cx="341202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3" name="Google Shape;1533;p49"/>
          <p:cNvSpPr/>
          <p:nvPr/>
        </p:nvSpPr>
        <p:spPr>
          <a:xfrm>
            <a:off x="2753853" y="1485191"/>
            <a:ext cx="3848428" cy="408623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tableau de conversion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34" name="Google Shape;1534;p49"/>
          <p:cNvGraphicFramePr/>
          <p:nvPr/>
        </p:nvGraphicFramePr>
        <p:xfrm>
          <a:off x="535418" y="22661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1151950"/>
                <a:gridCol w="1151950"/>
                <a:gridCol w="1151950"/>
                <a:gridCol w="1151950"/>
                <a:gridCol w="1151950"/>
                <a:gridCol w="1151950"/>
                <a:gridCol w="1151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7EDFC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5" name="Google Shape;1535;p49"/>
          <p:cNvSpPr/>
          <p:nvPr/>
        </p:nvSpPr>
        <p:spPr>
          <a:xfrm>
            <a:off x="1034753" y="3540395"/>
            <a:ext cx="663524" cy="510778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49"/>
          <p:cNvSpPr/>
          <p:nvPr/>
        </p:nvSpPr>
        <p:spPr>
          <a:xfrm>
            <a:off x="2272180" y="3540395"/>
            <a:ext cx="550987" cy="510778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49"/>
          <p:cNvSpPr/>
          <p:nvPr/>
        </p:nvSpPr>
        <p:spPr>
          <a:xfrm>
            <a:off x="3353813" y="3540395"/>
            <a:ext cx="554473" cy="510778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49"/>
          <p:cNvSpPr/>
          <p:nvPr/>
        </p:nvSpPr>
        <p:spPr>
          <a:xfrm>
            <a:off x="4414327" y="3540395"/>
            <a:ext cx="564927" cy="510778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49"/>
          <p:cNvSpPr/>
          <p:nvPr/>
        </p:nvSpPr>
        <p:spPr>
          <a:xfrm>
            <a:off x="5510385" y="3540395"/>
            <a:ext cx="568414" cy="510778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49"/>
          <p:cNvSpPr/>
          <p:nvPr/>
        </p:nvSpPr>
        <p:spPr>
          <a:xfrm>
            <a:off x="6522533" y="3540395"/>
            <a:ext cx="739721" cy="510778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49"/>
          <p:cNvSpPr/>
          <p:nvPr/>
        </p:nvSpPr>
        <p:spPr>
          <a:xfrm>
            <a:off x="7956628" y="3540395"/>
            <a:ext cx="378118" cy="492919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" name="Google Shape;769;p5"/>
          <p:cNvGrpSpPr/>
          <p:nvPr/>
        </p:nvGrpSpPr>
        <p:grpSpPr>
          <a:xfrm>
            <a:off x="338794" y="821152"/>
            <a:ext cx="8443913" cy="4028258"/>
            <a:chOff x="2159302" y="1382561"/>
            <a:chExt cx="8127697" cy="5072667"/>
          </a:xfrm>
        </p:grpSpPr>
        <p:sp>
          <p:nvSpPr>
            <p:cNvPr id="770" name="Google Shape;770;p5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2" name="Google Shape;772;p5"/>
          <p:cNvSpPr/>
          <p:nvPr/>
        </p:nvSpPr>
        <p:spPr>
          <a:xfrm>
            <a:off x="1288099" y="1743424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5"/>
          <p:cNvSpPr/>
          <p:nvPr/>
        </p:nvSpPr>
        <p:spPr>
          <a:xfrm>
            <a:off x="1288099" y="2431607"/>
            <a:ext cx="5438789" cy="45127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774" name="Google Shape;774;p5"/>
          <p:cNvSpPr/>
          <p:nvPr/>
        </p:nvSpPr>
        <p:spPr>
          <a:xfrm>
            <a:off x="7976906" y="1760063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5"/>
          <p:cNvSpPr txBox="1"/>
          <p:nvPr/>
        </p:nvSpPr>
        <p:spPr>
          <a:xfrm>
            <a:off x="7049798" y="1816561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776" name="Google Shape;776;p5"/>
          <p:cNvSpPr/>
          <p:nvPr/>
        </p:nvSpPr>
        <p:spPr>
          <a:xfrm>
            <a:off x="691017" y="1112379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77" name="Google Shape;777;p5"/>
          <p:cNvSpPr/>
          <p:nvPr/>
        </p:nvSpPr>
        <p:spPr>
          <a:xfrm>
            <a:off x="691017" y="1810693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78" name="Google Shape;778;p5"/>
          <p:cNvSpPr/>
          <p:nvPr/>
        </p:nvSpPr>
        <p:spPr>
          <a:xfrm>
            <a:off x="756774" y="143956"/>
            <a:ext cx="57052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4 (</a:t>
            </a:r>
            <a:r>
              <a:rPr b="1" lang="fr-FR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tâche 2/unité 3</a:t>
            </a: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)</a:t>
            </a:r>
            <a:endParaRPr/>
          </a:p>
        </p:txBody>
      </p:sp>
      <p:pic>
        <p:nvPicPr>
          <p:cNvPr id="779" name="Google Shape;77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794" y="78134"/>
            <a:ext cx="570224" cy="570224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5"/>
          <p:cNvSpPr/>
          <p:nvPr/>
        </p:nvSpPr>
        <p:spPr>
          <a:xfrm>
            <a:off x="7976906" y="2458377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5"/>
          <p:cNvSpPr txBox="1"/>
          <p:nvPr/>
        </p:nvSpPr>
        <p:spPr>
          <a:xfrm>
            <a:off x="6998703" y="2514875"/>
            <a:ext cx="7761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782" name="Google Shape;782;p5"/>
          <p:cNvSpPr/>
          <p:nvPr/>
        </p:nvSpPr>
        <p:spPr>
          <a:xfrm>
            <a:off x="1288099" y="1055242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Ouverture de la séance </a:t>
            </a:r>
            <a:endParaRPr/>
          </a:p>
        </p:txBody>
      </p:sp>
      <p:sp>
        <p:nvSpPr>
          <p:cNvPr id="783" name="Google Shape;783;p5"/>
          <p:cNvSpPr txBox="1"/>
          <p:nvPr/>
        </p:nvSpPr>
        <p:spPr>
          <a:xfrm>
            <a:off x="7049799" y="1118247"/>
            <a:ext cx="6976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/>
          </a:p>
        </p:txBody>
      </p:sp>
      <p:sp>
        <p:nvSpPr>
          <p:cNvPr id="784" name="Google Shape;784;p5"/>
          <p:cNvSpPr/>
          <p:nvPr/>
        </p:nvSpPr>
        <p:spPr>
          <a:xfrm>
            <a:off x="7976906" y="1061749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5"/>
          <p:cNvSpPr/>
          <p:nvPr/>
        </p:nvSpPr>
        <p:spPr>
          <a:xfrm>
            <a:off x="691017" y="2509006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86" name="Google Shape;786;p5"/>
          <p:cNvSpPr/>
          <p:nvPr/>
        </p:nvSpPr>
        <p:spPr>
          <a:xfrm>
            <a:off x="1288099" y="3160315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5"/>
          <p:cNvSpPr/>
          <p:nvPr/>
        </p:nvSpPr>
        <p:spPr>
          <a:xfrm>
            <a:off x="7976906" y="3156691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5"/>
          <p:cNvSpPr txBox="1"/>
          <p:nvPr/>
        </p:nvSpPr>
        <p:spPr>
          <a:xfrm>
            <a:off x="7052203" y="3213189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789" name="Google Shape;789;p5"/>
          <p:cNvSpPr/>
          <p:nvPr/>
        </p:nvSpPr>
        <p:spPr>
          <a:xfrm>
            <a:off x="691017" y="3207320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790" name="Google Shape;790;p5"/>
          <p:cNvSpPr/>
          <p:nvPr/>
        </p:nvSpPr>
        <p:spPr>
          <a:xfrm>
            <a:off x="1288099" y="3939585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Clôture + consolidation 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5"/>
          <p:cNvSpPr/>
          <p:nvPr/>
        </p:nvSpPr>
        <p:spPr>
          <a:xfrm>
            <a:off x="7976906" y="3946093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5"/>
          <p:cNvSpPr txBox="1"/>
          <p:nvPr/>
        </p:nvSpPr>
        <p:spPr>
          <a:xfrm>
            <a:off x="7052203" y="4002591"/>
            <a:ext cx="7601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12 min</a:t>
            </a:r>
            <a:endParaRPr/>
          </a:p>
        </p:txBody>
      </p:sp>
      <p:sp>
        <p:nvSpPr>
          <p:cNvPr id="793" name="Google Shape;793;p5"/>
          <p:cNvSpPr/>
          <p:nvPr/>
        </p:nvSpPr>
        <p:spPr>
          <a:xfrm>
            <a:off x="691017" y="3996722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50"/>
          <p:cNvSpPr txBox="1"/>
          <p:nvPr/>
        </p:nvSpPr>
        <p:spPr>
          <a:xfrm>
            <a:off x="387391" y="396447"/>
            <a:ext cx="811627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le tableau de conversion.</a:t>
            </a:r>
            <a:endParaRPr/>
          </a:p>
        </p:txBody>
      </p:sp>
      <p:sp>
        <p:nvSpPr>
          <p:cNvPr id="1547" name="Google Shape;1547;p50"/>
          <p:cNvSpPr txBox="1"/>
          <p:nvPr/>
        </p:nvSpPr>
        <p:spPr>
          <a:xfrm>
            <a:off x="410611" y="-9245"/>
            <a:ext cx="84081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Exactement, le tableau de conversion regroupe l’unité principale de la capacité, ainsi que les multiples et sous multiples  de cette unité.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8" name="Google Shape;154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230778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9" name="Google Shape;1549;p50"/>
          <p:cNvSpPr/>
          <p:nvPr/>
        </p:nvSpPr>
        <p:spPr>
          <a:xfrm>
            <a:off x="1484377" y="2124241"/>
            <a:ext cx="1552971" cy="340519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Multiples 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50" name="Google Shape;1550;p50"/>
          <p:cNvGraphicFramePr/>
          <p:nvPr/>
        </p:nvGraphicFramePr>
        <p:xfrm>
          <a:off x="611854" y="30525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1151950"/>
                <a:gridCol w="1151950"/>
                <a:gridCol w="1151950"/>
                <a:gridCol w="1151950"/>
                <a:gridCol w="1151950"/>
                <a:gridCol w="1151950"/>
                <a:gridCol w="1151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rgbClr val="1F5C99"/>
                          </a:solidFill>
                        </a:rPr>
                        <a:t>kL</a:t>
                      </a:r>
                      <a:endParaRPr sz="2800">
                        <a:solidFill>
                          <a:srgbClr val="1F5C99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rgbClr val="1F5C99"/>
                          </a:solidFill>
                        </a:rPr>
                        <a:t>hL</a:t>
                      </a:r>
                      <a:endParaRPr sz="2800">
                        <a:solidFill>
                          <a:srgbClr val="1F5C99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rgbClr val="1F5C99"/>
                          </a:solidFill>
                        </a:rPr>
                        <a:t>daL</a:t>
                      </a:r>
                      <a:endParaRPr sz="2800">
                        <a:solidFill>
                          <a:srgbClr val="1F5C99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rgbClr val="EE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F2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chemeClr val="dk1"/>
                          </a:solidFill>
                        </a:rPr>
                        <a:t>cL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F2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F2CF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51" name="Google Shape;1551;p50"/>
          <p:cNvSpPr/>
          <p:nvPr/>
        </p:nvSpPr>
        <p:spPr>
          <a:xfrm>
            <a:off x="5850621" y="2146769"/>
            <a:ext cx="2211339" cy="340519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Sous-multiples 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50"/>
          <p:cNvSpPr/>
          <p:nvPr/>
        </p:nvSpPr>
        <p:spPr>
          <a:xfrm>
            <a:off x="3897263" y="1749553"/>
            <a:ext cx="1434854" cy="68103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Unité principale 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50"/>
          <p:cNvSpPr/>
          <p:nvPr/>
        </p:nvSpPr>
        <p:spPr>
          <a:xfrm rot="5400000">
            <a:off x="2083831" y="1124396"/>
            <a:ext cx="340520" cy="3227642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50"/>
          <p:cNvSpPr/>
          <p:nvPr/>
        </p:nvSpPr>
        <p:spPr>
          <a:xfrm rot="5400000">
            <a:off x="6719651" y="1124396"/>
            <a:ext cx="340520" cy="3227642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9050">
            <a:solidFill>
              <a:srgbClr val="8CD87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50"/>
          <p:cNvSpPr/>
          <p:nvPr/>
        </p:nvSpPr>
        <p:spPr>
          <a:xfrm>
            <a:off x="4445526" y="2464760"/>
            <a:ext cx="338328" cy="47051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8D748A"/>
              </a:gs>
              <a:gs pos="50000">
                <a:srgbClr val="CCA8C7"/>
              </a:gs>
              <a:gs pos="100000">
                <a:srgbClr val="F4CAE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51"/>
          <p:cNvSpPr/>
          <p:nvPr/>
        </p:nvSpPr>
        <p:spPr>
          <a:xfrm>
            <a:off x="4603441" y="2020185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51"/>
          <p:cNvSpPr txBox="1"/>
          <p:nvPr/>
        </p:nvSpPr>
        <p:spPr>
          <a:xfrm>
            <a:off x="1603224" y="2029975"/>
            <a:ext cx="637755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Réaliser des conversions d’unités de capacité en utilisant le tableau de conversion. </a:t>
            </a:r>
            <a:endParaRPr/>
          </a:p>
        </p:txBody>
      </p:sp>
      <p:sp>
        <p:nvSpPr>
          <p:cNvPr id="1562" name="Google Shape;1562;p51"/>
          <p:cNvSpPr txBox="1"/>
          <p:nvPr/>
        </p:nvSpPr>
        <p:spPr>
          <a:xfrm>
            <a:off x="415159" y="295176"/>
            <a:ext cx="8076081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2 à 3 élèves de répéter la tâche à haute voix. A ne pas oublier d’écrire la tâche au tableau.</a:t>
            </a:r>
            <a:endParaRPr/>
          </a:p>
        </p:txBody>
      </p:sp>
      <p:pic>
        <p:nvPicPr>
          <p:cNvPr id="1563" name="Google Shape;156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28" y="1968916"/>
            <a:ext cx="781019" cy="78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p51"/>
          <p:cNvSpPr txBox="1"/>
          <p:nvPr/>
        </p:nvSpPr>
        <p:spPr>
          <a:xfrm>
            <a:off x="430507" y="49174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la fin de la deuxième partie de cette séance, vous serez capables de : </a:t>
            </a:r>
            <a:endParaRPr/>
          </a:p>
        </p:txBody>
      </p:sp>
      <p:pic>
        <p:nvPicPr>
          <p:cNvPr id="1565" name="Google Shape;1565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566" name="Google Shape;1566;p5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1" name="Google Shape;1571;p52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572" name="Google Shape;1572;p5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5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4" name="Google Shape;1574;p52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F6C6AD"/>
          </a:solidFill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52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F6C6AD"/>
          </a:solidFill>
          <a:ln cap="flat" cmpd="sng" w="25400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52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1577" name="Google Shape;1577;p52"/>
          <p:cNvSpPr txBox="1"/>
          <p:nvPr/>
        </p:nvSpPr>
        <p:spPr>
          <a:xfrm>
            <a:off x="3799320" y="1707649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F6C6AD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F6C6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8" name="Google Shape;1578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487" y="815474"/>
            <a:ext cx="2687484" cy="2687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583" name="Google Shape;1583;p53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4" name="Google Shape;1584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5540" y="30777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5" name="Google Shape;1585;p5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53"/>
          <p:cNvSpPr txBox="1"/>
          <p:nvPr/>
        </p:nvSpPr>
        <p:spPr>
          <a:xfrm>
            <a:off x="501813" y="322361"/>
            <a:ext cx="5905496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aux élèves et l’expliquer.</a:t>
            </a:r>
            <a:endParaRPr/>
          </a:p>
        </p:txBody>
      </p:sp>
      <p:sp>
        <p:nvSpPr>
          <p:cNvPr id="1587" name="Google Shape;1587;p53"/>
          <p:cNvSpPr txBox="1"/>
          <p:nvPr/>
        </p:nvSpPr>
        <p:spPr>
          <a:xfrm>
            <a:off x="445598" y="25920"/>
            <a:ext cx="82454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je vous montre comment convertir la capacité suivante en utilisant le tableau de conversion: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8" name="Google Shape;1588;p53"/>
          <p:cNvSpPr txBox="1"/>
          <p:nvPr/>
        </p:nvSpPr>
        <p:spPr>
          <a:xfrm>
            <a:off x="698283" y="1784854"/>
            <a:ext cx="4256224" cy="374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la capacité suivante: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53"/>
          <p:cNvSpPr/>
          <p:nvPr/>
        </p:nvSpPr>
        <p:spPr>
          <a:xfrm>
            <a:off x="5205186" y="1715545"/>
            <a:ext cx="3360354" cy="510778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C7ED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15,4 L = ………………. cL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90" name="Google Shape;1590;p53"/>
          <p:cNvGraphicFramePr/>
          <p:nvPr/>
        </p:nvGraphicFramePr>
        <p:xfrm>
          <a:off x="1275000" y="250795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954775"/>
                <a:gridCol w="954775"/>
                <a:gridCol w="954775"/>
                <a:gridCol w="954775"/>
                <a:gridCol w="954775"/>
                <a:gridCol w="954775"/>
                <a:gridCol w="9547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FF0000"/>
                          </a:solidFill>
                        </a:rPr>
                        <a:t>L</a:t>
                      </a:r>
                      <a:endParaRPr sz="24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BEF2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F2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F2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F2CF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54"/>
          <p:cNvSpPr/>
          <p:nvPr/>
        </p:nvSpPr>
        <p:spPr>
          <a:xfrm>
            <a:off x="1026386" y="2560273"/>
            <a:ext cx="394138" cy="396000"/>
          </a:xfrm>
          <a:prstGeom prst="ellipse">
            <a:avLst/>
          </a:prstGeom>
          <a:solidFill>
            <a:srgbClr val="C7EDFC"/>
          </a:solidFill>
          <a:ln cap="flat" cmpd="sng" w="9525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596" name="Google Shape;1596;p5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7" name="Google Shape;1597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90281" y="276954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8" name="Google Shape;1598;p5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54"/>
          <p:cNvSpPr txBox="1"/>
          <p:nvPr/>
        </p:nvSpPr>
        <p:spPr>
          <a:xfrm>
            <a:off x="386264" y="362263"/>
            <a:ext cx="5905496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d’utiliser le tableau si nécessaire.</a:t>
            </a:r>
            <a:endParaRPr/>
          </a:p>
        </p:txBody>
      </p:sp>
      <p:sp>
        <p:nvSpPr>
          <p:cNvPr id="1600" name="Google Shape;1600;p54"/>
          <p:cNvSpPr txBox="1"/>
          <p:nvPr/>
        </p:nvSpPr>
        <p:spPr>
          <a:xfrm>
            <a:off x="328390" y="77337"/>
            <a:ext cx="827611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D’abord, je commence par identifier l’unité à convertir, qui est ici le litre (L), ainsi que l’unité demandée (cL):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01" name="Google Shape;1601;p54"/>
          <p:cNvGraphicFramePr/>
          <p:nvPr/>
        </p:nvGraphicFramePr>
        <p:xfrm>
          <a:off x="3847653" y="234716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FF0000"/>
                          </a:solidFill>
                        </a:rPr>
                        <a:t>L</a:t>
                      </a:r>
                      <a:endParaRPr sz="24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cL</a:t>
                      </a:r>
                      <a:endParaRPr sz="2400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9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3E5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02" name="Google Shape;1602;p54"/>
          <p:cNvSpPr/>
          <p:nvPr/>
        </p:nvSpPr>
        <p:spPr>
          <a:xfrm>
            <a:off x="2986495" y="2560273"/>
            <a:ext cx="394138" cy="396000"/>
          </a:xfrm>
          <a:prstGeom prst="ellipse">
            <a:avLst/>
          </a:prstGeom>
          <a:solidFill>
            <a:srgbClr val="C7EDFC"/>
          </a:solidFill>
          <a:ln cap="flat" cmpd="sng" w="9525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54"/>
          <p:cNvSpPr/>
          <p:nvPr/>
        </p:nvSpPr>
        <p:spPr>
          <a:xfrm>
            <a:off x="363190" y="2487354"/>
            <a:ext cx="3680625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15,4 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………….….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1604" name="Google Shape;1604;p54"/>
          <p:cNvSpPr/>
          <p:nvPr/>
        </p:nvSpPr>
        <p:spPr>
          <a:xfrm rot="5400000">
            <a:off x="3443813" y="-433290"/>
            <a:ext cx="744818" cy="5242308"/>
          </a:xfrm>
          <a:custGeom>
            <a:rect b="b" l="l" r="r" t="t"/>
            <a:pathLst>
              <a:path extrusionOk="0" h="5242308" w="744818">
                <a:moveTo>
                  <a:pt x="744818" y="5242308"/>
                </a:moveTo>
                <a:cubicBezTo>
                  <a:pt x="333466" y="5242308"/>
                  <a:pt x="0" y="5054856"/>
                  <a:pt x="0" y="4823623"/>
                </a:cubicBezTo>
                <a:lnTo>
                  <a:pt x="0" y="418685"/>
                </a:lnTo>
                <a:cubicBezTo>
                  <a:pt x="0" y="187452"/>
                  <a:pt x="333466" y="0"/>
                  <a:pt x="744818" y="0"/>
                </a:cubicBezTo>
                <a:lnTo>
                  <a:pt x="744818" y="5242308"/>
                </a:lnTo>
                <a:close/>
              </a:path>
              <a:path extrusionOk="0" fill="none" h="5242308" w="744818">
                <a:moveTo>
                  <a:pt x="744818" y="5242308"/>
                </a:moveTo>
                <a:cubicBezTo>
                  <a:pt x="333466" y="5242308"/>
                  <a:pt x="45720" y="5237736"/>
                  <a:pt x="45720" y="5006503"/>
                </a:cubicBezTo>
                <a:lnTo>
                  <a:pt x="0" y="418685"/>
                </a:lnTo>
                <a:cubicBezTo>
                  <a:pt x="0" y="187452"/>
                  <a:pt x="123154" y="91440"/>
                  <a:pt x="534506" y="91440"/>
                </a:cubicBezTo>
              </a:path>
            </a:pathLst>
          </a:custGeom>
          <a:noFill/>
          <a:ln cap="flat" cmpd="sng" w="19050">
            <a:solidFill>
              <a:srgbClr val="93DC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54"/>
          <p:cNvSpPr/>
          <p:nvPr/>
        </p:nvSpPr>
        <p:spPr>
          <a:xfrm>
            <a:off x="2260175" y="1575437"/>
            <a:ext cx="2458129" cy="432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0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6" name="Google Shape;1606;p54"/>
          <p:cNvSpPr/>
          <p:nvPr/>
        </p:nvSpPr>
        <p:spPr>
          <a:xfrm rot="-5400000">
            <a:off x="5167798" y="1002756"/>
            <a:ext cx="684376" cy="4616268"/>
          </a:xfrm>
          <a:custGeom>
            <a:rect b="b" l="l" r="r" t="t"/>
            <a:pathLst>
              <a:path extrusionOk="0" h="4543116" w="684376">
                <a:moveTo>
                  <a:pt x="638656" y="4543116"/>
                </a:moveTo>
                <a:cubicBezTo>
                  <a:pt x="285936" y="4543116"/>
                  <a:pt x="0" y="4390649"/>
                  <a:pt x="0" y="4202572"/>
                </a:cubicBezTo>
                <a:lnTo>
                  <a:pt x="0" y="349688"/>
                </a:lnTo>
                <a:cubicBezTo>
                  <a:pt x="0" y="161611"/>
                  <a:pt x="285936" y="9144"/>
                  <a:pt x="638656" y="9144"/>
                </a:cubicBezTo>
                <a:lnTo>
                  <a:pt x="638656" y="4543116"/>
                </a:lnTo>
                <a:close/>
              </a:path>
              <a:path extrusionOk="0" fill="none" h="4543116" w="684376">
                <a:moveTo>
                  <a:pt x="355192" y="4497396"/>
                </a:moveTo>
                <a:cubicBezTo>
                  <a:pt x="2472" y="4497396"/>
                  <a:pt x="0" y="4390649"/>
                  <a:pt x="0" y="4202572"/>
                </a:cubicBezTo>
                <a:lnTo>
                  <a:pt x="18288" y="294824"/>
                </a:lnTo>
                <a:cubicBezTo>
                  <a:pt x="18288" y="106747"/>
                  <a:pt x="331656" y="0"/>
                  <a:pt x="684376" y="0"/>
                </a:cubicBezTo>
              </a:path>
            </a:pathLst>
          </a:custGeom>
          <a:noFill/>
          <a:ln cap="flat" cmpd="sng" w="19050">
            <a:solidFill>
              <a:srgbClr val="93DC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54"/>
          <p:cNvSpPr/>
          <p:nvPr/>
        </p:nvSpPr>
        <p:spPr>
          <a:xfrm>
            <a:off x="4291785" y="3355623"/>
            <a:ext cx="2317530" cy="432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</a:t>
            </a:r>
            <a:endParaRPr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612" name="Google Shape;1612;p55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3" name="Google Shape;1613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5540" y="26524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4" name="Google Shape;1614;p5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5" name="Google Shape;1615;p55"/>
          <p:cNvSpPr txBox="1"/>
          <p:nvPr/>
        </p:nvSpPr>
        <p:spPr>
          <a:xfrm>
            <a:off x="464996" y="326461"/>
            <a:ext cx="8358694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comment vous placez le nombre dans le tableau.</a:t>
            </a:r>
            <a:endParaRPr/>
          </a:p>
        </p:txBody>
      </p:sp>
      <p:graphicFrame>
        <p:nvGraphicFramePr>
          <p:cNvPr id="1616" name="Google Shape;1616;p55"/>
          <p:cNvGraphicFramePr/>
          <p:nvPr/>
        </p:nvGraphicFramePr>
        <p:xfrm>
          <a:off x="3931797" y="22617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9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3E5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17" name="Google Shape;1617;p55"/>
          <p:cNvSpPr/>
          <p:nvPr/>
        </p:nvSpPr>
        <p:spPr>
          <a:xfrm>
            <a:off x="635579" y="2572880"/>
            <a:ext cx="394138" cy="396000"/>
          </a:xfrm>
          <a:prstGeom prst="ellipse">
            <a:avLst/>
          </a:prstGeom>
          <a:solidFill>
            <a:srgbClr val="C7EDFC"/>
          </a:solidFill>
          <a:ln cap="flat" cmpd="sng" w="9525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8" name="Google Shape;1618;p55"/>
          <p:cNvSpPr/>
          <p:nvPr/>
        </p:nvSpPr>
        <p:spPr>
          <a:xfrm>
            <a:off x="330414" y="2510102"/>
            <a:ext cx="3680625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1  5,  4 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………….….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1619" name="Google Shape;1619;p55"/>
          <p:cNvSpPr txBox="1"/>
          <p:nvPr/>
        </p:nvSpPr>
        <p:spPr>
          <a:xfrm>
            <a:off x="449286" y="56305"/>
            <a:ext cx="848791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je place la capacité à convertir dans le tableau de conversion: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0" name="Google Shape;1620;p55"/>
          <p:cNvSpPr txBox="1"/>
          <p:nvPr/>
        </p:nvSpPr>
        <p:spPr>
          <a:xfrm>
            <a:off x="6247048" y="2749424"/>
            <a:ext cx="4663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5,</a:t>
            </a:r>
            <a:endParaRPr sz="2400">
              <a:solidFill>
                <a:srgbClr val="EE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p55"/>
          <p:cNvSpPr txBox="1"/>
          <p:nvPr/>
        </p:nvSpPr>
        <p:spPr>
          <a:xfrm>
            <a:off x="5503836" y="2749424"/>
            <a:ext cx="4663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55"/>
          <p:cNvSpPr txBox="1"/>
          <p:nvPr/>
        </p:nvSpPr>
        <p:spPr>
          <a:xfrm>
            <a:off x="6949240" y="2775439"/>
            <a:ext cx="4663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55"/>
          <p:cNvSpPr/>
          <p:nvPr/>
        </p:nvSpPr>
        <p:spPr>
          <a:xfrm rot="-5400000">
            <a:off x="3377520" y="424008"/>
            <a:ext cx="578992" cy="5668736"/>
          </a:xfrm>
          <a:custGeom>
            <a:rect b="b" l="l" r="r" t="t"/>
            <a:pathLst>
              <a:path extrusionOk="0" h="4543116" w="684376">
                <a:moveTo>
                  <a:pt x="638656" y="4543116"/>
                </a:moveTo>
                <a:cubicBezTo>
                  <a:pt x="285936" y="4543116"/>
                  <a:pt x="0" y="4390649"/>
                  <a:pt x="0" y="4202572"/>
                </a:cubicBezTo>
                <a:lnTo>
                  <a:pt x="0" y="349688"/>
                </a:lnTo>
                <a:cubicBezTo>
                  <a:pt x="0" y="161611"/>
                  <a:pt x="285936" y="9144"/>
                  <a:pt x="638656" y="9144"/>
                </a:cubicBezTo>
                <a:lnTo>
                  <a:pt x="638656" y="4543116"/>
                </a:lnTo>
                <a:close/>
              </a:path>
              <a:path extrusionOk="0" fill="none" h="4543116" w="684376">
                <a:moveTo>
                  <a:pt x="355192" y="4497396"/>
                </a:moveTo>
                <a:cubicBezTo>
                  <a:pt x="2472" y="4497396"/>
                  <a:pt x="0" y="4390649"/>
                  <a:pt x="0" y="4202572"/>
                </a:cubicBezTo>
                <a:lnTo>
                  <a:pt x="18288" y="294824"/>
                </a:lnTo>
                <a:cubicBezTo>
                  <a:pt x="18288" y="106747"/>
                  <a:pt x="331656" y="0"/>
                  <a:pt x="684376" y="0"/>
                </a:cubicBezTo>
              </a:path>
            </a:pathLst>
          </a:custGeom>
          <a:noFill/>
          <a:ln cap="flat" cmpd="sng" w="19050">
            <a:solidFill>
              <a:srgbClr val="93DC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55"/>
          <p:cNvSpPr/>
          <p:nvPr/>
        </p:nvSpPr>
        <p:spPr>
          <a:xfrm>
            <a:off x="152674" y="1758364"/>
            <a:ext cx="1383518" cy="536800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Chiffre des unités</a:t>
            </a:r>
            <a:endParaRPr/>
          </a:p>
        </p:txBody>
      </p:sp>
      <p:sp>
        <p:nvSpPr>
          <p:cNvPr id="1625" name="Google Shape;1625;p55"/>
          <p:cNvSpPr/>
          <p:nvPr/>
        </p:nvSpPr>
        <p:spPr>
          <a:xfrm>
            <a:off x="731520" y="2289175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55"/>
          <p:cNvSpPr/>
          <p:nvPr/>
        </p:nvSpPr>
        <p:spPr>
          <a:xfrm>
            <a:off x="5809625" y="1477354"/>
            <a:ext cx="1383518" cy="536800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Unité à convertir</a:t>
            </a:r>
            <a:endParaRPr/>
          </a:p>
        </p:txBody>
      </p:sp>
      <p:sp>
        <p:nvSpPr>
          <p:cNvPr id="1627" name="Google Shape;1627;p55"/>
          <p:cNvSpPr/>
          <p:nvPr/>
        </p:nvSpPr>
        <p:spPr>
          <a:xfrm>
            <a:off x="6388471" y="2008165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632" name="Google Shape;1632;p56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3" name="Google Shape;1633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4" name="Google Shape;1634;p5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56"/>
          <p:cNvSpPr txBox="1"/>
          <p:nvPr/>
        </p:nvSpPr>
        <p:spPr>
          <a:xfrm>
            <a:off x="721181" y="380551"/>
            <a:ext cx="5905496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d’utiliser le tableau si nécessaire.</a:t>
            </a:r>
            <a:endParaRPr/>
          </a:p>
        </p:txBody>
      </p:sp>
      <p:sp>
        <p:nvSpPr>
          <p:cNvPr id="1636" name="Google Shape;1636;p56"/>
          <p:cNvSpPr txBox="1"/>
          <p:nvPr/>
        </p:nvSpPr>
        <p:spPr>
          <a:xfrm>
            <a:off x="611853" y="108486"/>
            <a:ext cx="82454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Puis , je déplace la virgule jusqu’à la colonne de l’unité demandée.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p56"/>
          <p:cNvSpPr/>
          <p:nvPr/>
        </p:nvSpPr>
        <p:spPr>
          <a:xfrm rot="5400000">
            <a:off x="5565135" y="2226826"/>
            <a:ext cx="213115" cy="1513076"/>
          </a:xfrm>
          <a:prstGeom prst="rightBracket">
            <a:avLst>
              <a:gd fmla="val 44636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38" name="Google Shape;1638;p56"/>
          <p:cNvGraphicFramePr/>
          <p:nvPr/>
        </p:nvGraphicFramePr>
        <p:xfrm>
          <a:off x="2322453" y="20129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5 ,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9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3E5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39" name="Google Shape;1639;p56"/>
          <p:cNvSpPr/>
          <p:nvPr/>
        </p:nvSpPr>
        <p:spPr>
          <a:xfrm>
            <a:off x="6348908" y="2606806"/>
            <a:ext cx="180000" cy="18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/>
          </a:p>
        </p:txBody>
      </p:sp>
      <p:sp>
        <p:nvSpPr>
          <p:cNvPr id="1640" name="Google Shape;1640;p56"/>
          <p:cNvSpPr/>
          <p:nvPr/>
        </p:nvSpPr>
        <p:spPr>
          <a:xfrm>
            <a:off x="4825156" y="2696806"/>
            <a:ext cx="180000" cy="180000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1" name="Google Shape;1641;p56"/>
          <p:cNvSpPr/>
          <p:nvPr/>
        </p:nvSpPr>
        <p:spPr>
          <a:xfrm>
            <a:off x="5571881" y="1227252"/>
            <a:ext cx="1383518" cy="536800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Unité demandée</a:t>
            </a:r>
            <a:endParaRPr/>
          </a:p>
        </p:txBody>
      </p:sp>
      <p:sp>
        <p:nvSpPr>
          <p:cNvPr id="1642" name="Google Shape;1642;p56"/>
          <p:cNvSpPr/>
          <p:nvPr/>
        </p:nvSpPr>
        <p:spPr>
          <a:xfrm>
            <a:off x="6150727" y="1758063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6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647" name="Google Shape;1647;p57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8" name="Google Shape;1648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9" name="Google Shape;1649;p5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57"/>
          <p:cNvSpPr txBox="1"/>
          <p:nvPr/>
        </p:nvSpPr>
        <p:spPr>
          <a:xfrm>
            <a:off x="611853" y="108486"/>
            <a:ext cx="82454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finir, je mets des zéros dans les cases vides si besoin, puis je lis le résultat.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1" name="Google Shape;1651;p57"/>
          <p:cNvSpPr/>
          <p:nvPr/>
        </p:nvSpPr>
        <p:spPr>
          <a:xfrm>
            <a:off x="5344713" y="2829146"/>
            <a:ext cx="1555557" cy="524688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Case vide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2" name="Google Shape;1652;p57"/>
          <p:cNvSpPr/>
          <p:nvPr/>
        </p:nvSpPr>
        <p:spPr>
          <a:xfrm>
            <a:off x="3582489" y="3810565"/>
            <a:ext cx="2779987" cy="510778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 cap="flat" cmpd="sng" w="28575">
            <a:solidFill>
              <a:srgbClr val="C7ED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1 5,4 </a:t>
            </a: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= 1540 </a:t>
            </a:r>
            <a:r>
              <a:rPr b="1" lang="fr-FR" sz="2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cL</a:t>
            </a: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</p:txBody>
      </p:sp>
      <p:graphicFrame>
        <p:nvGraphicFramePr>
          <p:cNvPr id="1653" name="Google Shape;1653;p57"/>
          <p:cNvGraphicFramePr/>
          <p:nvPr/>
        </p:nvGraphicFramePr>
        <p:xfrm>
          <a:off x="2231863" y="186902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DFC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9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3E5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ECBF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54" name="Google Shape;1654;p57"/>
          <p:cNvSpPr txBox="1"/>
          <p:nvPr/>
        </p:nvSpPr>
        <p:spPr>
          <a:xfrm>
            <a:off x="6016752" y="2344336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9" name="Google Shape;165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0" name="Google Shape;1660;p5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58"/>
          <p:cNvSpPr txBox="1"/>
          <p:nvPr/>
        </p:nvSpPr>
        <p:spPr>
          <a:xfrm>
            <a:off x="721181" y="380551"/>
            <a:ext cx="5905496" cy="25387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les étapes.</a:t>
            </a:r>
            <a:endParaRPr/>
          </a:p>
        </p:txBody>
      </p:sp>
      <p:sp>
        <p:nvSpPr>
          <p:cNvPr id="1662" name="Google Shape;1662;p58"/>
          <p:cNvSpPr/>
          <p:nvPr/>
        </p:nvSpPr>
        <p:spPr>
          <a:xfrm>
            <a:off x="262661" y="1232538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58"/>
          <p:cNvSpPr txBox="1"/>
          <p:nvPr/>
        </p:nvSpPr>
        <p:spPr>
          <a:xfrm>
            <a:off x="721181" y="1233924"/>
            <a:ext cx="680456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J’identifie l’unité à convertir et l’unité demandée;</a:t>
            </a:r>
            <a:endParaRPr/>
          </a:p>
        </p:txBody>
      </p:sp>
      <p:sp>
        <p:nvSpPr>
          <p:cNvPr id="1664" name="Google Shape;1664;p58"/>
          <p:cNvSpPr/>
          <p:nvPr/>
        </p:nvSpPr>
        <p:spPr>
          <a:xfrm>
            <a:off x="262661" y="2099642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58"/>
          <p:cNvSpPr txBox="1"/>
          <p:nvPr/>
        </p:nvSpPr>
        <p:spPr>
          <a:xfrm>
            <a:off x="765268" y="2099640"/>
            <a:ext cx="82271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place le nombre à convertir dans le tableau de conversion;</a:t>
            </a:r>
            <a:endParaRPr/>
          </a:p>
        </p:txBody>
      </p:sp>
      <p:sp>
        <p:nvSpPr>
          <p:cNvPr id="1666" name="Google Shape;1666;p58"/>
          <p:cNvSpPr/>
          <p:nvPr/>
        </p:nvSpPr>
        <p:spPr>
          <a:xfrm>
            <a:off x="262661" y="2974013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58"/>
          <p:cNvSpPr txBox="1"/>
          <p:nvPr/>
        </p:nvSpPr>
        <p:spPr>
          <a:xfrm>
            <a:off x="747923" y="2966744"/>
            <a:ext cx="81723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déplace la virgule jusqu’à la colonne de l’unité demandée;</a:t>
            </a:r>
            <a:endParaRPr/>
          </a:p>
        </p:txBody>
      </p:sp>
      <p:pic>
        <p:nvPicPr>
          <p:cNvPr descr="Image générée" id="1668" name="Google Shape;1668;p58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9" name="Google Shape;1669;p58"/>
          <p:cNvSpPr/>
          <p:nvPr/>
        </p:nvSpPr>
        <p:spPr>
          <a:xfrm>
            <a:off x="262661" y="3743840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58"/>
          <p:cNvSpPr txBox="1"/>
          <p:nvPr/>
        </p:nvSpPr>
        <p:spPr>
          <a:xfrm>
            <a:off x="721181" y="3745715"/>
            <a:ext cx="72192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J’ajoute des zéros si nécessaire puis je lis le résultats.</a:t>
            </a:r>
            <a:endParaRPr/>
          </a:p>
        </p:txBody>
      </p:sp>
      <p:sp>
        <p:nvSpPr>
          <p:cNvPr id="1671" name="Google Shape;1671;p58"/>
          <p:cNvSpPr txBox="1"/>
          <p:nvPr/>
        </p:nvSpPr>
        <p:spPr>
          <a:xfrm>
            <a:off x="611853" y="108486"/>
            <a:ext cx="82454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récapitule les étapes que j’ai suivies pour convertir une capacité dans l’unité demandée, à savoir :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5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6" name="Google Shape;1676;p59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677" name="Google Shape;1677;p5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5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9" name="Google Shape;1679;p59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0" name="Google Shape;1680;p59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p59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1682" name="Google Shape;1682;p59"/>
          <p:cNvSpPr txBox="1"/>
          <p:nvPr/>
        </p:nvSpPr>
        <p:spPr>
          <a:xfrm>
            <a:off x="3860918" y="1710368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b="1" sz="3600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sz="3600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3" name="Google Shape;1683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23" y="1041282"/>
            <a:ext cx="3060936" cy="3060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" name="Google Shape;798;p6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799" name="Google Shape;799;p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1" name="Google Shape;801;p6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6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6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804" name="Google Shape;804;p6"/>
          <p:cNvSpPr txBox="1"/>
          <p:nvPr/>
        </p:nvSpPr>
        <p:spPr>
          <a:xfrm>
            <a:off x="3860918" y="1516642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de la tâche 1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(3 min)</a:t>
            </a:r>
            <a:endParaRPr b="1" i="0" sz="36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5" name="Google Shape;805;p6"/>
          <p:cNvGrpSpPr/>
          <p:nvPr/>
        </p:nvGrpSpPr>
        <p:grpSpPr>
          <a:xfrm>
            <a:off x="216781" y="1403749"/>
            <a:ext cx="2960370" cy="2189798"/>
            <a:chOff x="2136532" y="1667303"/>
            <a:chExt cx="7127574" cy="5120358"/>
          </a:xfrm>
        </p:grpSpPr>
        <p:pic>
          <p:nvPicPr>
            <p:cNvPr id="806" name="Google Shape;806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7" name="Google Shape;807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7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6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89" name="Google Shape;1689;p60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0" name="Google Shape;1690;p60"/>
          <p:cNvSpPr txBox="1"/>
          <p:nvPr/>
        </p:nvSpPr>
        <p:spPr>
          <a:xfrm>
            <a:off x="429422" y="314281"/>
            <a:ext cx="7819044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 si nécessaire.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1" name="Google Shape;1691;p6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2" name="Google Shape;1692;p60"/>
          <p:cNvSpPr txBox="1"/>
          <p:nvPr/>
        </p:nvSpPr>
        <p:spPr>
          <a:xfrm>
            <a:off x="407046" y="51567"/>
            <a:ext cx="81267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nous allons réaliser ensemble une tâche similaire à celle que nous venons de faire.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3" name="Google Shape;1693;p60"/>
          <p:cNvSpPr txBox="1"/>
          <p:nvPr/>
        </p:nvSpPr>
        <p:spPr>
          <a:xfrm>
            <a:off x="429422" y="1659560"/>
            <a:ext cx="72606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capacités suivantes dans l’unité demandée: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4" name="Google Shape;1694;p60"/>
          <p:cNvSpPr/>
          <p:nvPr/>
        </p:nvSpPr>
        <p:spPr>
          <a:xfrm>
            <a:off x="762045" y="2615761"/>
            <a:ext cx="2813259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 mL = ………………. L</a:t>
            </a:r>
            <a:endParaRPr/>
          </a:p>
        </p:txBody>
      </p:sp>
      <p:pic>
        <p:nvPicPr>
          <p:cNvPr id="1695" name="Google Shape;1695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33773" y="223319"/>
            <a:ext cx="540000" cy="54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96" name="Google Shape;1696;p60"/>
          <p:cNvGraphicFramePr/>
          <p:nvPr/>
        </p:nvGraphicFramePr>
        <p:xfrm>
          <a:off x="3906901" y="22125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697" name="Google Shape;1697;p60"/>
          <p:cNvSpPr/>
          <p:nvPr/>
        </p:nvSpPr>
        <p:spPr>
          <a:xfrm>
            <a:off x="524301" y="3154738"/>
            <a:ext cx="3470803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12,8 daL= ………………. dL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8" name="Google Shape;1698;p60"/>
          <p:cNvSpPr/>
          <p:nvPr/>
        </p:nvSpPr>
        <p:spPr>
          <a:xfrm>
            <a:off x="301752" y="2825496"/>
            <a:ext cx="108000" cy="108000"/>
          </a:xfrm>
          <a:prstGeom prst="ellipse">
            <a:avLst/>
          </a:prstGeom>
          <a:solidFill>
            <a:srgbClr val="F2A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60"/>
          <p:cNvSpPr/>
          <p:nvPr/>
        </p:nvSpPr>
        <p:spPr>
          <a:xfrm>
            <a:off x="301752" y="3356127"/>
            <a:ext cx="108000" cy="108000"/>
          </a:xfrm>
          <a:prstGeom prst="ellipse">
            <a:avLst/>
          </a:prstGeom>
          <a:solidFill>
            <a:srgbClr val="F2A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3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61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05" name="Google Shape;1705;p61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706" name="Google Shape;1706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7" name="Google Shape;1707;p61"/>
          <p:cNvSpPr txBox="1"/>
          <p:nvPr/>
        </p:nvSpPr>
        <p:spPr>
          <a:xfrm>
            <a:off x="539150" y="369441"/>
            <a:ext cx="846769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répondre en justifiant, puis demander l’avis du reste de classe.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p6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61"/>
          <p:cNvSpPr txBox="1"/>
          <p:nvPr/>
        </p:nvSpPr>
        <p:spPr>
          <a:xfrm>
            <a:off x="530006" y="126958"/>
            <a:ext cx="81267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Commençons par le premier exemple. Alors les champions, quelle est la première chose à faire ?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0" name="Google Shape;1710;p61"/>
          <p:cNvSpPr/>
          <p:nvPr/>
        </p:nvSpPr>
        <p:spPr>
          <a:xfrm>
            <a:off x="546875" y="2587743"/>
            <a:ext cx="2813259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 mL = ………………. L</a:t>
            </a:r>
            <a:endParaRPr/>
          </a:p>
        </p:txBody>
      </p:sp>
      <p:graphicFrame>
        <p:nvGraphicFramePr>
          <p:cNvPr id="1711" name="Google Shape;1711;p61"/>
          <p:cNvGraphicFramePr/>
          <p:nvPr/>
        </p:nvGraphicFramePr>
        <p:xfrm>
          <a:off x="3751453" y="2194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712" name="Google Shape;1712;p61"/>
          <p:cNvSpPr/>
          <p:nvPr/>
        </p:nvSpPr>
        <p:spPr>
          <a:xfrm>
            <a:off x="438875" y="2804596"/>
            <a:ext cx="108000" cy="108000"/>
          </a:xfrm>
          <a:prstGeom prst="ellipse">
            <a:avLst/>
          </a:prstGeom>
          <a:solidFill>
            <a:srgbClr val="F2A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Dessin animé, clipart, Animation, illustration&#10;&#10;Description générée automatiquement" id="1713" name="Google Shape;1713;p61"/>
          <p:cNvPicPr preferRelativeResize="0"/>
          <p:nvPr/>
        </p:nvPicPr>
        <p:blipFill rotWithShape="1">
          <a:blip r:embed="rId5">
            <a:alphaModFix/>
          </a:blip>
          <a:srcRect b="23864" l="18242" r="18458" t="9344"/>
          <a:stretch/>
        </p:blipFill>
        <p:spPr>
          <a:xfrm>
            <a:off x="73390" y="305182"/>
            <a:ext cx="34120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62"/>
          <p:cNvSpPr/>
          <p:nvPr/>
        </p:nvSpPr>
        <p:spPr>
          <a:xfrm>
            <a:off x="1000575" y="2610691"/>
            <a:ext cx="432000" cy="432000"/>
          </a:xfrm>
          <a:prstGeom prst="ellipse">
            <a:avLst/>
          </a:prstGeom>
          <a:solidFill>
            <a:srgbClr val="C7EDFC"/>
          </a:solidFill>
          <a:ln cap="flat" cmpd="sng" w="9525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9" name="Google Shape;1719;p6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20" name="Google Shape;1720;p62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1" name="Google Shape;1721;p62"/>
          <p:cNvSpPr txBox="1"/>
          <p:nvPr/>
        </p:nvSpPr>
        <p:spPr>
          <a:xfrm>
            <a:off x="488458" y="31040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si nécessaire.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2" name="Google Shape;1722;p6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3" name="Google Shape;1723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33773" y="223319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4" name="Google Shape;1724;p62"/>
          <p:cNvSpPr txBox="1"/>
          <p:nvPr/>
        </p:nvSpPr>
        <p:spPr>
          <a:xfrm>
            <a:off x="488458" y="63918"/>
            <a:ext cx="80428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La première étape consiste à identifier l’unité à convertir et l’unité demandée: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25" name="Google Shape;1725;p62"/>
          <p:cNvGraphicFramePr/>
          <p:nvPr/>
        </p:nvGraphicFramePr>
        <p:xfrm>
          <a:off x="3751453" y="2194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726" name="Google Shape;1726;p62"/>
          <p:cNvSpPr/>
          <p:nvPr/>
        </p:nvSpPr>
        <p:spPr>
          <a:xfrm>
            <a:off x="438875" y="2804596"/>
            <a:ext cx="108000" cy="108000"/>
          </a:xfrm>
          <a:prstGeom prst="ellipse">
            <a:avLst/>
          </a:prstGeom>
          <a:solidFill>
            <a:srgbClr val="F2A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62"/>
          <p:cNvSpPr/>
          <p:nvPr/>
        </p:nvSpPr>
        <p:spPr>
          <a:xfrm>
            <a:off x="2932312" y="2610691"/>
            <a:ext cx="432000" cy="432000"/>
          </a:xfrm>
          <a:prstGeom prst="ellipse">
            <a:avLst/>
          </a:prstGeom>
          <a:solidFill>
            <a:srgbClr val="C7EDFC"/>
          </a:solidFill>
          <a:ln cap="flat" cmpd="sng" w="9525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8" name="Google Shape;1728;p62"/>
          <p:cNvSpPr/>
          <p:nvPr/>
        </p:nvSpPr>
        <p:spPr>
          <a:xfrm rot="5400000">
            <a:off x="4486621" y="-1432010"/>
            <a:ext cx="724609" cy="7369691"/>
          </a:xfrm>
          <a:custGeom>
            <a:rect b="b" l="l" r="r" t="t"/>
            <a:pathLst>
              <a:path extrusionOk="0" h="5251356" w="1249315">
                <a:moveTo>
                  <a:pt x="744818" y="5242308"/>
                </a:moveTo>
                <a:cubicBezTo>
                  <a:pt x="333466" y="5242308"/>
                  <a:pt x="0" y="5054856"/>
                  <a:pt x="0" y="4823623"/>
                </a:cubicBezTo>
                <a:lnTo>
                  <a:pt x="0" y="418685"/>
                </a:lnTo>
                <a:cubicBezTo>
                  <a:pt x="0" y="187452"/>
                  <a:pt x="333466" y="0"/>
                  <a:pt x="744818" y="0"/>
                </a:cubicBezTo>
                <a:lnTo>
                  <a:pt x="744818" y="5242308"/>
                </a:lnTo>
                <a:close/>
              </a:path>
              <a:path extrusionOk="0" fill="none" h="5251356" w="1249315">
                <a:moveTo>
                  <a:pt x="1249315" y="5242307"/>
                </a:moveTo>
                <a:cubicBezTo>
                  <a:pt x="837963" y="5242307"/>
                  <a:pt x="93021" y="5309408"/>
                  <a:pt x="93021" y="5078175"/>
                </a:cubicBezTo>
                <a:lnTo>
                  <a:pt x="0" y="320950"/>
                </a:lnTo>
                <a:cubicBezTo>
                  <a:pt x="0" y="89717"/>
                  <a:pt x="123154" y="91440"/>
                  <a:pt x="534506" y="91440"/>
                </a:cubicBezTo>
              </a:path>
            </a:pathLst>
          </a:custGeom>
          <a:noFill/>
          <a:ln cap="flat" cmpd="sng" w="19050">
            <a:solidFill>
              <a:srgbClr val="93DC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62"/>
          <p:cNvSpPr/>
          <p:nvPr/>
        </p:nvSpPr>
        <p:spPr>
          <a:xfrm>
            <a:off x="3320725" y="1679447"/>
            <a:ext cx="1991940" cy="432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0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0" name="Google Shape;1730;p62"/>
          <p:cNvSpPr/>
          <p:nvPr/>
        </p:nvSpPr>
        <p:spPr>
          <a:xfrm rot="-5400000">
            <a:off x="4534601" y="1626809"/>
            <a:ext cx="332282" cy="3107508"/>
          </a:xfrm>
          <a:custGeom>
            <a:rect b="b" l="l" r="r" t="t"/>
            <a:pathLst>
              <a:path extrusionOk="0" h="4543116" w="684376">
                <a:moveTo>
                  <a:pt x="638656" y="4543116"/>
                </a:moveTo>
                <a:cubicBezTo>
                  <a:pt x="285936" y="4543116"/>
                  <a:pt x="0" y="4390649"/>
                  <a:pt x="0" y="4202572"/>
                </a:cubicBezTo>
                <a:lnTo>
                  <a:pt x="0" y="349688"/>
                </a:lnTo>
                <a:cubicBezTo>
                  <a:pt x="0" y="161611"/>
                  <a:pt x="285936" y="9144"/>
                  <a:pt x="638656" y="9144"/>
                </a:cubicBezTo>
                <a:lnTo>
                  <a:pt x="638656" y="4543116"/>
                </a:lnTo>
                <a:close/>
              </a:path>
              <a:path extrusionOk="0" fill="none" h="4543116" w="684376">
                <a:moveTo>
                  <a:pt x="487025" y="4497395"/>
                </a:moveTo>
                <a:cubicBezTo>
                  <a:pt x="134305" y="4497395"/>
                  <a:pt x="0" y="4537701"/>
                  <a:pt x="0" y="4349624"/>
                </a:cubicBezTo>
                <a:lnTo>
                  <a:pt x="18288" y="294824"/>
                </a:lnTo>
                <a:cubicBezTo>
                  <a:pt x="18288" y="106747"/>
                  <a:pt x="331656" y="0"/>
                  <a:pt x="684376" y="0"/>
                </a:cubicBezTo>
              </a:path>
            </a:pathLst>
          </a:custGeom>
          <a:noFill/>
          <a:ln cap="flat" cmpd="sng" w="19050">
            <a:solidFill>
              <a:srgbClr val="93DC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62"/>
          <p:cNvSpPr/>
          <p:nvPr/>
        </p:nvSpPr>
        <p:spPr>
          <a:xfrm>
            <a:off x="3433645" y="3145545"/>
            <a:ext cx="2317530" cy="432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</a:t>
            </a:r>
            <a:endParaRPr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2" name="Google Shape;1732;p62"/>
          <p:cNvSpPr/>
          <p:nvPr/>
        </p:nvSpPr>
        <p:spPr>
          <a:xfrm>
            <a:off x="546875" y="2551167"/>
            <a:ext cx="2946133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……………….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6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Google Shape;1737;p6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738" name="Google Shape;1738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9" name="Google Shape;1739;p6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63"/>
          <p:cNvSpPr txBox="1"/>
          <p:nvPr/>
        </p:nvSpPr>
        <p:spPr>
          <a:xfrm>
            <a:off x="563326" y="85871"/>
            <a:ext cx="7650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quelle est la prochaine étape ?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41" name="Google Shape;1741;p6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2" name="Google Shape;1742;p63"/>
          <p:cNvSpPr txBox="1"/>
          <p:nvPr/>
        </p:nvSpPr>
        <p:spPr>
          <a:xfrm>
            <a:off x="539150" y="369441"/>
            <a:ext cx="846769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répondre en justifiant, puis demander l’avis du reste de classe.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Dessin animé, clipart, Animation, illustration&#10;&#10;Description générée automatiquement" id="1743" name="Google Shape;1743;p63"/>
          <p:cNvPicPr preferRelativeResize="0"/>
          <p:nvPr/>
        </p:nvPicPr>
        <p:blipFill rotWithShape="1">
          <a:blip r:embed="rId5">
            <a:alphaModFix/>
          </a:blip>
          <a:srcRect b="23864" l="18242" r="18458" t="9344"/>
          <a:stretch/>
        </p:blipFill>
        <p:spPr>
          <a:xfrm>
            <a:off x="73390" y="305182"/>
            <a:ext cx="34120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4" name="Google Shape;1744;p63"/>
          <p:cNvSpPr/>
          <p:nvPr/>
        </p:nvSpPr>
        <p:spPr>
          <a:xfrm>
            <a:off x="546875" y="2587743"/>
            <a:ext cx="2813259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………………. </a:t>
            </a: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graphicFrame>
        <p:nvGraphicFramePr>
          <p:cNvPr id="1745" name="Google Shape;1745;p63"/>
          <p:cNvGraphicFramePr/>
          <p:nvPr/>
        </p:nvGraphicFramePr>
        <p:xfrm>
          <a:off x="3751453" y="2194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746" name="Google Shape;1746;p63"/>
          <p:cNvSpPr/>
          <p:nvPr/>
        </p:nvSpPr>
        <p:spPr>
          <a:xfrm>
            <a:off x="438875" y="2804596"/>
            <a:ext cx="108000" cy="108000"/>
          </a:xfrm>
          <a:prstGeom prst="ellipse">
            <a:avLst/>
          </a:prstGeom>
          <a:solidFill>
            <a:srgbClr val="F2A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0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64"/>
          <p:cNvSpPr/>
          <p:nvPr/>
        </p:nvSpPr>
        <p:spPr>
          <a:xfrm>
            <a:off x="747714" y="2658522"/>
            <a:ext cx="394138" cy="396000"/>
          </a:xfrm>
          <a:prstGeom prst="ellipse">
            <a:avLst/>
          </a:prstGeom>
          <a:solidFill>
            <a:srgbClr val="C7EDFC"/>
          </a:solidFill>
          <a:ln cap="flat" cmpd="sng" w="9525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2" name="Google Shape;1752;p6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53" name="Google Shape;1753;p6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4" name="Google Shape;1754;p6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5" name="Google Shape;1755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6" name="Google Shape;1756;p64"/>
          <p:cNvSpPr txBox="1"/>
          <p:nvPr/>
        </p:nvSpPr>
        <p:spPr>
          <a:xfrm>
            <a:off x="596349" y="322961"/>
            <a:ext cx="8062621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si nécessaire.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7" name="Google Shape;1757;p64"/>
          <p:cNvSpPr txBox="1"/>
          <p:nvPr/>
        </p:nvSpPr>
        <p:spPr>
          <a:xfrm>
            <a:off x="563326" y="85871"/>
            <a:ext cx="7650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Exactement, la deuxième étape est de placer la capacité à convertir dans le tableau de conversion.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8" name="Google Shape;1758;p64"/>
          <p:cNvSpPr/>
          <p:nvPr/>
        </p:nvSpPr>
        <p:spPr>
          <a:xfrm>
            <a:off x="455435" y="2587743"/>
            <a:ext cx="3037573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mL = ………………. L</a:t>
            </a:r>
            <a:endParaRPr/>
          </a:p>
        </p:txBody>
      </p:sp>
      <p:graphicFrame>
        <p:nvGraphicFramePr>
          <p:cNvPr id="1759" name="Google Shape;1759;p64"/>
          <p:cNvGraphicFramePr/>
          <p:nvPr/>
        </p:nvGraphicFramePr>
        <p:xfrm>
          <a:off x="3660013" y="2194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760" name="Google Shape;1760;p64"/>
          <p:cNvSpPr txBox="1"/>
          <p:nvPr/>
        </p:nvSpPr>
        <p:spPr>
          <a:xfrm>
            <a:off x="8147341" y="2627763"/>
            <a:ext cx="4663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0,</a:t>
            </a:r>
            <a:endParaRPr sz="2400">
              <a:solidFill>
                <a:srgbClr val="EE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64"/>
          <p:cNvSpPr txBox="1"/>
          <p:nvPr/>
        </p:nvSpPr>
        <p:spPr>
          <a:xfrm>
            <a:off x="7394854" y="2636856"/>
            <a:ext cx="4663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64"/>
          <p:cNvSpPr/>
          <p:nvPr/>
        </p:nvSpPr>
        <p:spPr>
          <a:xfrm rot="-5400000">
            <a:off x="4509270" y="-509965"/>
            <a:ext cx="275963" cy="7404937"/>
          </a:xfrm>
          <a:custGeom>
            <a:rect b="b" l="l" r="r" t="t"/>
            <a:pathLst>
              <a:path extrusionOk="0" h="4543116" w="713361">
                <a:moveTo>
                  <a:pt x="667641" y="4543116"/>
                </a:moveTo>
                <a:cubicBezTo>
                  <a:pt x="314921" y="4543116"/>
                  <a:pt x="28985" y="4390649"/>
                  <a:pt x="28985" y="4202572"/>
                </a:cubicBezTo>
                <a:lnTo>
                  <a:pt x="28985" y="349688"/>
                </a:lnTo>
                <a:cubicBezTo>
                  <a:pt x="28985" y="161611"/>
                  <a:pt x="314921" y="9144"/>
                  <a:pt x="667641" y="9144"/>
                </a:cubicBezTo>
                <a:lnTo>
                  <a:pt x="667641" y="4543116"/>
                </a:lnTo>
                <a:close/>
              </a:path>
              <a:path extrusionOk="0" fill="none" h="4543116" w="713361">
                <a:moveTo>
                  <a:pt x="644187" y="4497396"/>
                </a:moveTo>
                <a:cubicBezTo>
                  <a:pt x="291467" y="4497396"/>
                  <a:pt x="52622" y="4558951"/>
                  <a:pt x="52622" y="4370874"/>
                </a:cubicBezTo>
                <a:lnTo>
                  <a:pt x="0" y="193843"/>
                </a:lnTo>
                <a:cubicBezTo>
                  <a:pt x="0" y="5766"/>
                  <a:pt x="360641" y="0"/>
                  <a:pt x="713361" y="0"/>
                </a:cubicBezTo>
              </a:path>
            </a:pathLst>
          </a:custGeom>
          <a:noFill/>
          <a:ln cap="flat" cmpd="sng" w="19050">
            <a:solidFill>
              <a:srgbClr val="93DC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p64"/>
          <p:cNvSpPr/>
          <p:nvPr/>
        </p:nvSpPr>
        <p:spPr>
          <a:xfrm>
            <a:off x="269178" y="1857849"/>
            <a:ext cx="1383518" cy="536800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Chiffre des unités</a:t>
            </a:r>
            <a:endParaRPr/>
          </a:p>
        </p:txBody>
      </p:sp>
      <p:sp>
        <p:nvSpPr>
          <p:cNvPr id="1764" name="Google Shape;1764;p64"/>
          <p:cNvSpPr/>
          <p:nvPr/>
        </p:nvSpPr>
        <p:spPr>
          <a:xfrm>
            <a:off x="848024" y="2388660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64"/>
          <p:cNvSpPr/>
          <p:nvPr/>
        </p:nvSpPr>
        <p:spPr>
          <a:xfrm>
            <a:off x="7554874" y="1336233"/>
            <a:ext cx="1383518" cy="536800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Unité à convertir</a:t>
            </a:r>
            <a:endParaRPr/>
          </a:p>
        </p:txBody>
      </p:sp>
      <p:sp>
        <p:nvSpPr>
          <p:cNvPr id="1766" name="Google Shape;1766;p64"/>
          <p:cNvSpPr/>
          <p:nvPr/>
        </p:nvSpPr>
        <p:spPr>
          <a:xfrm>
            <a:off x="8133720" y="1867044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0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6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6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773" name="Google Shape;1773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4" name="Google Shape;1774;p65"/>
          <p:cNvSpPr txBox="1"/>
          <p:nvPr/>
        </p:nvSpPr>
        <p:spPr>
          <a:xfrm>
            <a:off x="563326" y="85871"/>
            <a:ext cx="7650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 les champions, quelle est la prochaine étape?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5" name="Google Shape;1775;p65"/>
          <p:cNvSpPr/>
          <p:nvPr/>
        </p:nvSpPr>
        <p:spPr>
          <a:xfrm>
            <a:off x="546875" y="2587743"/>
            <a:ext cx="2813259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………………. </a:t>
            </a: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graphicFrame>
        <p:nvGraphicFramePr>
          <p:cNvPr id="1776" name="Google Shape;1776;p65"/>
          <p:cNvGraphicFramePr/>
          <p:nvPr/>
        </p:nvGraphicFramePr>
        <p:xfrm>
          <a:off x="3751453" y="2194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descr="Image générée" id="1777" name="Google Shape;1777;p6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8" name="Google Shape;1778;p65"/>
          <p:cNvSpPr txBox="1"/>
          <p:nvPr/>
        </p:nvSpPr>
        <p:spPr>
          <a:xfrm>
            <a:off x="539150" y="369441"/>
            <a:ext cx="846769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répondre en justifiant, puis demander l’avis du reste de classe.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Dessin animé, clipart, Animation, illustration&#10;&#10;Description générée automatiquement" id="1779" name="Google Shape;1779;p65"/>
          <p:cNvPicPr preferRelativeResize="0"/>
          <p:nvPr/>
        </p:nvPicPr>
        <p:blipFill rotWithShape="1">
          <a:blip r:embed="rId5">
            <a:alphaModFix/>
          </a:blip>
          <a:srcRect b="23864" l="18242" r="18458" t="9344"/>
          <a:stretch/>
        </p:blipFill>
        <p:spPr>
          <a:xfrm>
            <a:off x="73390" y="305182"/>
            <a:ext cx="34120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6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85" name="Google Shape;1785;p66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786" name="Google Shape;1786;p6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7" name="Google Shape;1787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8" name="Google Shape;1788;p66"/>
          <p:cNvSpPr txBox="1"/>
          <p:nvPr/>
        </p:nvSpPr>
        <p:spPr>
          <a:xfrm>
            <a:off x="596349" y="322961"/>
            <a:ext cx="8062621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si nécessaire.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9" name="Google Shape;1789;p66"/>
          <p:cNvSpPr txBox="1"/>
          <p:nvPr/>
        </p:nvSpPr>
        <p:spPr>
          <a:xfrm>
            <a:off x="563326" y="85871"/>
            <a:ext cx="7650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Effectivement, on déplace la virgule jusqu’à la case de l’unité demandée.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0" name="Google Shape;1790;p66"/>
          <p:cNvSpPr/>
          <p:nvPr/>
        </p:nvSpPr>
        <p:spPr>
          <a:xfrm>
            <a:off x="546875" y="2587743"/>
            <a:ext cx="2813259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………………. </a:t>
            </a: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graphicFrame>
        <p:nvGraphicFramePr>
          <p:cNvPr id="1791" name="Google Shape;1791;p66"/>
          <p:cNvGraphicFramePr/>
          <p:nvPr/>
        </p:nvGraphicFramePr>
        <p:xfrm>
          <a:off x="3751453" y="2194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792" name="Google Shape;1792;p66"/>
          <p:cNvSpPr/>
          <p:nvPr/>
        </p:nvSpPr>
        <p:spPr>
          <a:xfrm rot="5400000">
            <a:off x="7232571" y="2286007"/>
            <a:ext cx="274985" cy="1920240"/>
          </a:xfrm>
          <a:custGeom>
            <a:rect b="b" l="l" r="r" t="t"/>
            <a:pathLst>
              <a:path extrusionOk="0" h="2097181" w="285457">
                <a:moveTo>
                  <a:pt x="0" y="0"/>
                </a:moveTo>
                <a:cubicBezTo>
                  <a:pt x="147168" y="0"/>
                  <a:pt x="285457" y="153118"/>
                  <a:pt x="285457" y="218808"/>
                </a:cubicBezTo>
                <a:lnTo>
                  <a:pt x="266472" y="1978239"/>
                </a:lnTo>
                <a:cubicBezTo>
                  <a:pt x="266472" y="2043929"/>
                  <a:pt x="147168" y="2097181"/>
                  <a:pt x="0" y="2097181"/>
                </a:cubicBezTo>
                <a:lnTo>
                  <a:pt x="0" y="0"/>
                </a:lnTo>
                <a:close/>
              </a:path>
              <a:path extrusionOk="0" fill="none" h="2097181" w="285457">
                <a:moveTo>
                  <a:pt x="0" y="0"/>
                </a:moveTo>
                <a:cubicBezTo>
                  <a:pt x="147168" y="0"/>
                  <a:pt x="275619" y="181268"/>
                  <a:pt x="275619" y="246958"/>
                </a:cubicBezTo>
                <a:cubicBezTo>
                  <a:pt x="275619" y="866724"/>
                  <a:pt x="266472" y="1276177"/>
                  <a:pt x="266472" y="1895943"/>
                </a:cubicBezTo>
                <a:cubicBezTo>
                  <a:pt x="266472" y="1961633"/>
                  <a:pt x="147168" y="2097181"/>
                  <a:pt x="0" y="2097181"/>
                </a:cubicBezTo>
              </a:path>
            </a:pathLst>
          </a:cu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3" name="Google Shape;1793;p66"/>
          <p:cNvSpPr/>
          <p:nvPr/>
        </p:nvSpPr>
        <p:spPr>
          <a:xfrm>
            <a:off x="6312332" y="2821130"/>
            <a:ext cx="180000" cy="180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/>
          </a:p>
        </p:txBody>
      </p:sp>
      <p:sp>
        <p:nvSpPr>
          <p:cNvPr id="1794" name="Google Shape;1794;p66"/>
          <p:cNvSpPr/>
          <p:nvPr/>
        </p:nvSpPr>
        <p:spPr>
          <a:xfrm>
            <a:off x="8417125" y="2884303"/>
            <a:ext cx="180000" cy="1800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5" name="Google Shape;1795;p66"/>
          <p:cNvSpPr/>
          <p:nvPr/>
        </p:nvSpPr>
        <p:spPr>
          <a:xfrm>
            <a:off x="5535305" y="1441576"/>
            <a:ext cx="1383518" cy="536800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Unité demandée</a:t>
            </a:r>
            <a:endParaRPr/>
          </a:p>
        </p:txBody>
      </p:sp>
      <p:sp>
        <p:nvSpPr>
          <p:cNvPr id="1796" name="Google Shape;1796;p66"/>
          <p:cNvSpPr/>
          <p:nvPr/>
        </p:nvSpPr>
        <p:spPr>
          <a:xfrm>
            <a:off x="6114151" y="1972387"/>
            <a:ext cx="216000" cy="2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0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p6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802" name="Google Shape;180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3" name="Google Shape;1803;p6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67"/>
          <p:cNvSpPr txBox="1"/>
          <p:nvPr/>
        </p:nvSpPr>
        <p:spPr>
          <a:xfrm>
            <a:off x="563326" y="85871"/>
            <a:ext cx="7650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Alors, quelle étape devons-nous faire pour terminer ? </a:t>
            </a:r>
            <a:endParaRPr/>
          </a:p>
        </p:txBody>
      </p:sp>
      <p:pic>
        <p:nvPicPr>
          <p:cNvPr descr="Image générée" id="1805" name="Google Shape;1805;p6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6" name="Google Shape;1806;p67"/>
          <p:cNvSpPr txBox="1"/>
          <p:nvPr/>
        </p:nvSpPr>
        <p:spPr>
          <a:xfrm>
            <a:off x="539150" y="369441"/>
            <a:ext cx="846769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répondre en justifiant, puis demander l’avis du reste de classe.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Dessin animé, clipart, Animation, illustration&#10;&#10;Description générée automatiquement" id="1807" name="Google Shape;1807;p67"/>
          <p:cNvPicPr preferRelativeResize="0"/>
          <p:nvPr/>
        </p:nvPicPr>
        <p:blipFill rotWithShape="1">
          <a:blip r:embed="rId5">
            <a:alphaModFix/>
          </a:blip>
          <a:srcRect b="23864" l="18242" r="18458" t="9344"/>
          <a:stretch/>
        </p:blipFill>
        <p:spPr>
          <a:xfrm>
            <a:off x="73390" y="305182"/>
            <a:ext cx="34120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8" name="Google Shape;1808;p67"/>
          <p:cNvSpPr/>
          <p:nvPr/>
        </p:nvSpPr>
        <p:spPr>
          <a:xfrm>
            <a:off x="546875" y="2587743"/>
            <a:ext cx="2813259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………………. </a:t>
            </a: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graphicFrame>
        <p:nvGraphicFramePr>
          <p:cNvPr id="1809" name="Google Shape;1809;p67"/>
          <p:cNvGraphicFramePr/>
          <p:nvPr/>
        </p:nvGraphicFramePr>
        <p:xfrm>
          <a:off x="3751453" y="2194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p6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815" name="Google Shape;1815;p68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816" name="Google Shape;1816;p68"/>
          <p:cNvSpPr txBox="1"/>
          <p:nvPr/>
        </p:nvSpPr>
        <p:spPr>
          <a:xfrm>
            <a:off x="753634" y="31040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si nécessaire.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7" name="Google Shape;1817;p6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8" name="Google Shape;1818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26632" y="38825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9" name="Google Shape;1819;p68"/>
          <p:cNvSpPr txBox="1"/>
          <p:nvPr/>
        </p:nvSpPr>
        <p:spPr>
          <a:xfrm>
            <a:off x="664063" y="85871"/>
            <a:ext cx="852075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Exactement, on remplit les cases vides par des zéros, si c’est nécessaire. Puis, on lit le résultat de la conversion.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20" name="Google Shape;1820;p68"/>
          <p:cNvGraphicFramePr/>
          <p:nvPr/>
        </p:nvGraphicFramePr>
        <p:xfrm>
          <a:off x="3751453" y="21942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821" name="Google Shape;1821;p68"/>
          <p:cNvSpPr/>
          <p:nvPr/>
        </p:nvSpPr>
        <p:spPr>
          <a:xfrm>
            <a:off x="5638326" y="3382163"/>
            <a:ext cx="1859754" cy="524688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cases vides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2" name="Google Shape;1822;p68"/>
          <p:cNvSpPr txBox="1"/>
          <p:nvPr/>
        </p:nvSpPr>
        <p:spPr>
          <a:xfrm>
            <a:off x="6771429" y="2672600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823" name="Google Shape;1823;p68"/>
          <p:cNvSpPr txBox="1"/>
          <p:nvPr/>
        </p:nvSpPr>
        <p:spPr>
          <a:xfrm>
            <a:off x="6039952" y="2677795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824" name="Google Shape;1824;p68"/>
          <p:cNvSpPr/>
          <p:nvPr/>
        </p:nvSpPr>
        <p:spPr>
          <a:xfrm rot="5400000">
            <a:off x="6449164" y="2678675"/>
            <a:ext cx="206832" cy="1118013"/>
          </a:xfrm>
          <a:prstGeom prst="rightBrace">
            <a:avLst>
              <a:gd fmla="val 52777" name="adj1"/>
              <a:gd fmla="val 50000" name="adj2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68"/>
          <p:cNvSpPr/>
          <p:nvPr/>
        </p:nvSpPr>
        <p:spPr>
          <a:xfrm>
            <a:off x="546875" y="2587743"/>
            <a:ext cx="2813259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 </a:t>
            </a:r>
            <a:r>
              <a:rPr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………………. </a:t>
            </a: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9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6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831" name="Google Shape;1831;p69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2" name="Google Shape;1832;p6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69"/>
          <p:cNvSpPr txBox="1"/>
          <p:nvPr/>
        </p:nvSpPr>
        <p:spPr>
          <a:xfrm>
            <a:off x="550629" y="322961"/>
            <a:ext cx="8062621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davantage si nécessaire en rappelant les étapes. 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4" name="Google Shape;1834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5" name="Google Shape;1835;p69"/>
          <p:cNvSpPr txBox="1"/>
          <p:nvPr/>
        </p:nvSpPr>
        <p:spPr>
          <a:xfrm>
            <a:off x="545191" y="85871"/>
            <a:ext cx="7650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 résultat final de la conversion: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6" name="Google Shape;1836;p69"/>
          <p:cNvSpPr/>
          <p:nvPr/>
        </p:nvSpPr>
        <p:spPr>
          <a:xfrm>
            <a:off x="789090" y="2571750"/>
            <a:ext cx="2379444" cy="510778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 cap="flat" cmpd="sng" w="28575">
            <a:solidFill>
              <a:srgbClr val="C7ED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 </a:t>
            </a: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mL</a:t>
            </a: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0,050  </a:t>
            </a:r>
            <a:r>
              <a:rPr b="1" lang="fr-FR" sz="2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/>
          </a:p>
        </p:txBody>
      </p:sp>
      <p:graphicFrame>
        <p:nvGraphicFramePr>
          <p:cNvPr id="1837" name="Google Shape;1837;p69"/>
          <p:cNvGraphicFramePr/>
          <p:nvPr/>
        </p:nvGraphicFramePr>
        <p:xfrm>
          <a:off x="3653564" y="21702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2D5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A9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7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7"/>
          <p:cNvSpPr/>
          <p:nvPr/>
        </p:nvSpPr>
        <p:spPr>
          <a:xfrm>
            <a:off x="530269" y="65319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814" name="Google Shape;8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7"/>
          <p:cNvSpPr txBox="1"/>
          <p:nvPr>
            <p:ph type="title"/>
          </p:nvPr>
        </p:nvSpPr>
        <p:spPr>
          <a:xfrm>
            <a:off x="1274730" y="922428"/>
            <a:ext cx="7118830" cy="35309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/>
              <a:t>Qui peut me rappeler la signification de ces icônes?</a:t>
            </a:r>
            <a:endParaRPr/>
          </a:p>
        </p:txBody>
      </p:sp>
      <p:sp>
        <p:nvSpPr>
          <p:cNvPr id="819" name="Google Shape;819;p7"/>
          <p:cNvSpPr txBox="1"/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</a:t>
            </a:r>
            <a:endParaRPr/>
          </a:p>
        </p:txBody>
      </p:sp>
      <p:pic>
        <p:nvPicPr>
          <p:cNvPr id="820" name="Google Shape;820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218" y="72313"/>
            <a:ext cx="452042" cy="452042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7"/>
          <p:cNvSpPr txBox="1"/>
          <p:nvPr/>
        </p:nvSpPr>
        <p:spPr>
          <a:xfrm>
            <a:off x="1364006" y="1635227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7"/>
          <p:cNvSpPr txBox="1"/>
          <p:nvPr/>
        </p:nvSpPr>
        <p:spPr>
          <a:xfrm>
            <a:off x="1364006" y="2306312"/>
            <a:ext cx="7015742" cy="530876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7"/>
          <p:cNvSpPr txBox="1"/>
          <p:nvPr/>
        </p:nvSpPr>
        <p:spPr>
          <a:xfrm>
            <a:off x="1392046" y="3263840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7"/>
          <p:cNvSpPr txBox="1"/>
          <p:nvPr/>
        </p:nvSpPr>
        <p:spPr>
          <a:xfrm>
            <a:off x="1392046" y="40565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2" name="Google Shape;1842;p70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843" name="Google Shape;1843;p7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7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5" name="Google Shape;1845;p70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70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70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1848" name="Google Shape;1848;p70"/>
          <p:cNvSpPr txBox="1"/>
          <p:nvPr/>
        </p:nvSpPr>
        <p:spPr>
          <a:xfrm>
            <a:off x="3799320" y="1707649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9" name="Google Shape;1849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856" y="969477"/>
            <a:ext cx="2829438" cy="2829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71"/>
          <p:cNvSpPr txBox="1"/>
          <p:nvPr/>
        </p:nvSpPr>
        <p:spPr>
          <a:xfrm>
            <a:off x="410738" y="8468"/>
            <a:ext cx="8336922" cy="5001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présent, prenez vos livrets, page 101, et faites l’exercice Je m’entraîne en binôme individuellement. Puis, échangez et comparez vos réponses avec votre binôme.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5" name="Google Shape;185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7838" y="191348"/>
            <a:ext cx="524285" cy="524285"/>
          </a:xfrm>
          <a:prstGeom prst="rect">
            <a:avLst/>
          </a:prstGeom>
          <a:noFill/>
          <a:ln>
            <a:noFill/>
          </a:ln>
        </p:spPr>
      </p:pic>
      <p:sp>
        <p:nvSpPr>
          <p:cNvPr id="1856" name="Google Shape;1856;p7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71"/>
          <p:cNvSpPr txBox="1"/>
          <p:nvPr/>
        </p:nvSpPr>
        <p:spPr>
          <a:xfrm>
            <a:off x="396340" y="35660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71"/>
          <p:cNvSpPr txBox="1"/>
          <p:nvPr/>
        </p:nvSpPr>
        <p:spPr>
          <a:xfrm>
            <a:off x="369527" y="1719530"/>
            <a:ext cx="72606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capacités suivantes dans l’unité demandée: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9" name="Google Shape;1859;p71"/>
          <p:cNvSpPr/>
          <p:nvPr/>
        </p:nvSpPr>
        <p:spPr>
          <a:xfrm>
            <a:off x="308958" y="2675731"/>
            <a:ext cx="3347608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18,5 hL= ………………. dL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60" name="Google Shape;1860;p71"/>
          <p:cNvGraphicFramePr/>
          <p:nvPr/>
        </p:nvGraphicFramePr>
        <p:xfrm>
          <a:off x="3847006" y="227249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861" name="Google Shape;1861;p71"/>
          <p:cNvSpPr/>
          <p:nvPr/>
        </p:nvSpPr>
        <p:spPr>
          <a:xfrm>
            <a:off x="464406" y="3214708"/>
            <a:ext cx="3470803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1,2 dL= ………………. daL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2" name="Google Shape;1862;p71"/>
          <p:cNvSpPr/>
          <p:nvPr/>
        </p:nvSpPr>
        <p:spPr>
          <a:xfrm>
            <a:off x="241857" y="2885466"/>
            <a:ext cx="108000" cy="108000"/>
          </a:xfrm>
          <a:prstGeom prst="ellipse">
            <a:avLst/>
          </a:prstGeom>
          <a:solidFill>
            <a:srgbClr val="CBBB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71"/>
          <p:cNvSpPr/>
          <p:nvPr/>
        </p:nvSpPr>
        <p:spPr>
          <a:xfrm>
            <a:off x="241857" y="3416097"/>
            <a:ext cx="108000" cy="108000"/>
          </a:xfrm>
          <a:prstGeom prst="ellipse">
            <a:avLst/>
          </a:prstGeom>
          <a:solidFill>
            <a:srgbClr val="CBBB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4" name="Google Shape;1864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63" y="364575"/>
            <a:ext cx="288000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8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72"/>
          <p:cNvSpPr txBox="1"/>
          <p:nvPr/>
        </p:nvSpPr>
        <p:spPr>
          <a:xfrm>
            <a:off x="453864" y="72030"/>
            <a:ext cx="4625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Félicitations! Voici les réponses.</a:t>
            </a:r>
            <a:endParaRPr b="1" i="0" sz="14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0" name="Google Shape;1870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8685" y="323319"/>
            <a:ext cx="443254" cy="443254"/>
          </a:xfrm>
          <a:prstGeom prst="rect">
            <a:avLst/>
          </a:prstGeom>
          <a:noFill/>
          <a:ln>
            <a:noFill/>
          </a:ln>
        </p:spPr>
      </p:pic>
      <p:sp>
        <p:nvSpPr>
          <p:cNvPr id="1871" name="Google Shape;1871;p7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72"/>
          <p:cNvSpPr txBox="1"/>
          <p:nvPr/>
        </p:nvSpPr>
        <p:spPr>
          <a:xfrm>
            <a:off x="498011" y="279253"/>
            <a:ext cx="8645989" cy="3252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1 élève pour répondre et anticiper les autres, puis leur demander de rédiger les réponses.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3" name="Google Shape;1873;p72"/>
          <p:cNvSpPr txBox="1"/>
          <p:nvPr/>
        </p:nvSpPr>
        <p:spPr>
          <a:xfrm>
            <a:off x="1583744" y="2651377"/>
            <a:ext cx="9973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18500</a:t>
            </a:r>
            <a:endParaRPr/>
          </a:p>
        </p:txBody>
      </p:sp>
      <p:sp>
        <p:nvSpPr>
          <p:cNvPr id="1874" name="Google Shape;1874;p72"/>
          <p:cNvSpPr txBox="1"/>
          <p:nvPr/>
        </p:nvSpPr>
        <p:spPr>
          <a:xfrm>
            <a:off x="1583744" y="3152887"/>
            <a:ext cx="9108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0,012</a:t>
            </a:r>
            <a:endParaRPr/>
          </a:p>
        </p:txBody>
      </p:sp>
      <p:pic>
        <p:nvPicPr>
          <p:cNvPr id="1875" name="Google Shape;1875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13" y="330410"/>
            <a:ext cx="303838" cy="303838"/>
          </a:xfrm>
          <a:prstGeom prst="rect">
            <a:avLst/>
          </a:prstGeom>
          <a:noFill/>
          <a:ln>
            <a:noFill/>
          </a:ln>
        </p:spPr>
      </p:pic>
      <p:sp>
        <p:nvSpPr>
          <p:cNvPr id="1876" name="Google Shape;1876;p72"/>
          <p:cNvSpPr txBox="1"/>
          <p:nvPr/>
        </p:nvSpPr>
        <p:spPr>
          <a:xfrm>
            <a:off x="377427" y="1716274"/>
            <a:ext cx="72606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capacités suivantes dans l’unité demandée: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7" name="Google Shape;1877;p72"/>
          <p:cNvSpPr/>
          <p:nvPr/>
        </p:nvSpPr>
        <p:spPr>
          <a:xfrm>
            <a:off x="303757" y="2656854"/>
            <a:ext cx="3347608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18,5 hL= ………………. dL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78" name="Google Shape;1878;p72"/>
          <p:cNvGraphicFramePr/>
          <p:nvPr/>
        </p:nvGraphicFramePr>
        <p:xfrm>
          <a:off x="3854906" y="22692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879" name="Google Shape;1879;p72"/>
          <p:cNvSpPr/>
          <p:nvPr/>
        </p:nvSpPr>
        <p:spPr>
          <a:xfrm>
            <a:off x="303757" y="3157108"/>
            <a:ext cx="3470803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1,2 dL= ………………. daL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0" name="Google Shape;1880;p72"/>
          <p:cNvSpPr/>
          <p:nvPr/>
        </p:nvSpPr>
        <p:spPr>
          <a:xfrm>
            <a:off x="249757" y="2882210"/>
            <a:ext cx="108000" cy="108000"/>
          </a:xfrm>
          <a:prstGeom prst="ellipse">
            <a:avLst/>
          </a:prstGeom>
          <a:solidFill>
            <a:srgbClr val="CBBB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72"/>
          <p:cNvSpPr/>
          <p:nvPr/>
        </p:nvSpPr>
        <p:spPr>
          <a:xfrm>
            <a:off x="249757" y="3412841"/>
            <a:ext cx="108000" cy="108000"/>
          </a:xfrm>
          <a:prstGeom prst="ellipse">
            <a:avLst/>
          </a:prstGeom>
          <a:solidFill>
            <a:srgbClr val="CBBB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82" name="Google Shape;1882;p72"/>
          <p:cNvGraphicFramePr/>
          <p:nvPr/>
        </p:nvGraphicFramePr>
        <p:xfrm>
          <a:off x="3858468" y="226161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BBDB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98FC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6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7" name="Google Shape;1887;p73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888" name="Google Shape;1888;p7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7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0" name="Google Shape;1890;p73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8BC145"/>
          </a:solidFill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73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73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1893" name="Google Shape;1893;p73"/>
          <p:cNvSpPr txBox="1"/>
          <p:nvPr/>
        </p:nvSpPr>
        <p:spPr>
          <a:xfrm>
            <a:off x="3838501" y="1789418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BC145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8BC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4" name="Google Shape;1894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006" y="782283"/>
            <a:ext cx="3077099" cy="307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74"/>
          <p:cNvSpPr/>
          <p:nvPr/>
        </p:nvSpPr>
        <p:spPr>
          <a:xfrm>
            <a:off x="4204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74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901" name="Google Shape;1901;p7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44423" y="2155"/>
            <a:ext cx="362001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2" name="Google Shape;1902;p74"/>
          <p:cNvSpPr txBox="1"/>
          <p:nvPr/>
        </p:nvSpPr>
        <p:spPr>
          <a:xfrm>
            <a:off x="619580" y="-12710"/>
            <a:ext cx="8162220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Play"/>
              <a:buNone/>
            </a:pPr>
            <a:r>
              <a:rPr b="1" lang="fr-FR" sz="1400">
                <a:solidFill>
                  <a:srgbClr val="A5A5A5"/>
                </a:solidFill>
                <a:latin typeface="Play"/>
                <a:ea typeface="Play"/>
                <a:cs typeface="Play"/>
                <a:sym typeface="Play"/>
              </a:rPr>
              <a:t>Maintenant, vous allez travailler chacun pour soi: exercice « Je m’entraine tout seul », page 101 du livret. Si vous réussissez, passez au défi 2 à la page 104. </a:t>
            </a:r>
            <a:endParaRPr/>
          </a:p>
        </p:txBody>
      </p:sp>
      <p:sp>
        <p:nvSpPr>
          <p:cNvPr id="1903" name="Google Shape;1903;p74"/>
          <p:cNvSpPr txBox="1"/>
          <p:nvPr/>
        </p:nvSpPr>
        <p:spPr>
          <a:xfrm>
            <a:off x="640449" y="27668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4" name="Google Shape;1904;p74"/>
          <p:cNvSpPr txBox="1"/>
          <p:nvPr/>
        </p:nvSpPr>
        <p:spPr>
          <a:xfrm>
            <a:off x="344207" y="1790261"/>
            <a:ext cx="76092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 les capacités suivantes dans l’unité demandée:</a:t>
            </a:r>
            <a:endParaRPr/>
          </a:p>
        </p:txBody>
      </p:sp>
      <p:sp>
        <p:nvSpPr>
          <p:cNvPr id="1905" name="Google Shape;1905;p74"/>
          <p:cNvSpPr/>
          <p:nvPr/>
        </p:nvSpPr>
        <p:spPr>
          <a:xfrm>
            <a:off x="712207" y="3289912"/>
            <a:ext cx="2815972" cy="518985"/>
          </a:xfrm>
          <a:prstGeom prst="roundRect">
            <a:avLst>
              <a:gd fmla="val 2591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6000" lIns="91425" spcFirstLastPara="1" rIns="91425" wrap="square" tIns="36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1,5……. = 1500 dL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6" name="Google Shape;1906;p74"/>
          <p:cNvSpPr/>
          <p:nvPr/>
        </p:nvSpPr>
        <p:spPr>
          <a:xfrm>
            <a:off x="712208" y="2718602"/>
            <a:ext cx="2815972" cy="518985"/>
          </a:xfrm>
          <a:prstGeom prst="roundRect">
            <a:avLst>
              <a:gd fmla="val 2591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6000" lIns="91425" spcFirstLastPara="1" rIns="91425" wrap="square" tIns="36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8,5 L = 0,85 ….…..</a:t>
            </a:r>
            <a:endParaRPr/>
          </a:p>
        </p:txBody>
      </p:sp>
      <p:graphicFrame>
        <p:nvGraphicFramePr>
          <p:cNvPr id="1907" name="Google Shape;1907;p74"/>
          <p:cNvGraphicFramePr/>
          <p:nvPr/>
        </p:nvGraphicFramePr>
        <p:xfrm>
          <a:off x="3662721" y="24336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908" name="Google Shape;1908;p74"/>
          <p:cNvSpPr/>
          <p:nvPr/>
        </p:nvSpPr>
        <p:spPr>
          <a:xfrm>
            <a:off x="604207" y="3017710"/>
            <a:ext cx="108000" cy="108000"/>
          </a:xfrm>
          <a:prstGeom prst="ellipse">
            <a:avLst/>
          </a:prstGeom>
          <a:solidFill>
            <a:srgbClr val="EBE9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74"/>
          <p:cNvSpPr/>
          <p:nvPr/>
        </p:nvSpPr>
        <p:spPr>
          <a:xfrm>
            <a:off x="604207" y="3548341"/>
            <a:ext cx="108000" cy="108000"/>
          </a:xfrm>
          <a:prstGeom prst="ellipse">
            <a:avLst/>
          </a:prstGeom>
          <a:solidFill>
            <a:srgbClr val="EBE9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0" name="Google Shape;1910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13" y="330410"/>
            <a:ext cx="303838" cy="303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1" name="Google Shape;1911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57838" y="191348"/>
            <a:ext cx="524285" cy="524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5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p75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7" name="Google Shape;1917;p75"/>
          <p:cNvSpPr/>
          <p:nvPr/>
        </p:nvSpPr>
        <p:spPr>
          <a:xfrm>
            <a:off x="3061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75"/>
          <p:cNvSpPr txBox="1"/>
          <p:nvPr/>
        </p:nvSpPr>
        <p:spPr>
          <a:xfrm>
            <a:off x="642827" y="111274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Play"/>
              <a:buNone/>
            </a:pPr>
            <a:r>
              <a:rPr b="1" lang="fr-FR" sz="1400">
                <a:solidFill>
                  <a:srgbClr val="A5A5A5"/>
                </a:solidFill>
                <a:latin typeface="Play"/>
                <a:ea typeface="Play"/>
                <a:cs typeface="Play"/>
                <a:sym typeface="Play"/>
              </a:rPr>
              <a:t>Voici les réponses</a:t>
            </a:r>
            <a:endParaRPr/>
          </a:p>
        </p:txBody>
      </p:sp>
      <p:sp>
        <p:nvSpPr>
          <p:cNvPr id="1919" name="Google Shape;1919;p75"/>
          <p:cNvSpPr txBox="1"/>
          <p:nvPr/>
        </p:nvSpPr>
        <p:spPr>
          <a:xfrm>
            <a:off x="490890" y="279232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1 élève pour répondre et anticiper les autres, puis leur demander de corriger  leurs réponses.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0" name="Google Shape;1920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8685" y="360370"/>
            <a:ext cx="443254" cy="443254"/>
          </a:xfrm>
          <a:prstGeom prst="rect">
            <a:avLst/>
          </a:prstGeom>
          <a:noFill/>
          <a:ln>
            <a:noFill/>
          </a:ln>
        </p:spPr>
      </p:pic>
      <p:sp>
        <p:nvSpPr>
          <p:cNvPr id="1921" name="Google Shape;1921;p75"/>
          <p:cNvSpPr txBox="1"/>
          <p:nvPr/>
        </p:nvSpPr>
        <p:spPr>
          <a:xfrm>
            <a:off x="344207" y="1790261"/>
            <a:ext cx="76092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 les capacités suivantes dans l’unité demandée:</a:t>
            </a:r>
            <a:endParaRPr/>
          </a:p>
        </p:txBody>
      </p:sp>
      <p:sp>
        <p:nvSpPr>
          <p:cNvPr id="1922" name="Google Shape;1922;p75"/>
          <p:cNvSpPr/>
          <p:nvPr/>
        </p:nvSpPr>
        <p:spPr>
          <a:xfrm>
            <a:off x="712207" y="3289912"/>
            <a:ext cx="2815972" cy="518985"/>
          </a:xfrm>
          <a:prstGeom prst="roundRect">
            <a:avLst>
              <a:gd fmla="val 2591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6000" lIns="91425" spcFirstLastPara="1" rIns="91425" wrap="square" tIns="36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1,5……. = 1500 dL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3" name="Google Shape;1923;p75"/>
          <p:cNvSpPr/>
          <p:nvPr/>
        </p:nvSpPr>
        <p:spPr>
          <a:xfrm>
            <a:off x="712208" y="2718602"/>
            <a:ext cx="2815972" cy="518985"/>
          </a:xfrm>
          <a:prstGeom prst="roundRect">
            <a:avLst>
              <a:gd fmla="val 2591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6000" lIns="91425" spcFirstLastPara="1" rIns="91425" wrap="square" tIns="360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8,5 L = 0,85 …….</a:t>
            </a:r>
            <a:endParaRPr/>
          </a:p>
        </p:txBody>
      </p:sp>
      <p:graphicFrame>
        <p:nvGraphicFramePr>
          <p:cNvPr id="1924" name="Google Shape;1924;p75"/>
          <p:cNvGraphicFramePr/>
          <p:nvPr/>
        </p:nvGraphicFramePr>
        <p:xfrm>
          <a:off x="3662721" y="24336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925" name="Google Shape;1925;p75"/>
          <p:cNvSpPr/>
          <p:nvPr/>
        </p:nvSpPr>
        <p:spPr>
          <a:xfrm>
            <a:off x="604207" y="3017710"/>
            <a:ext cx="108000" cy="108000"/>
          </a:xfrm>
          <a:prstGeom prst="ellipse">
            <a:avLst/>
          </a:prstGeom>
          <a:solidFill>
            <a:srgbClr val="EBE9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75"/>
          <p:cNvSpPr/>
          <p:nvPr/>
        </p:nvSpPr>
        <p:spPr>
          <a:xfrm>
            <a:off x="604207" y="3548341"/>
            <a:ext cx="108000" cy="108000"/>
          </a:xfrm>
          <a:prstGeom prst="ellipse">
            <a:avLst/>
          </a:prstGeom>
          <a:solidFill>
            <a:srgbClr val="EBE9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p75"/>
          <p:cNvSpPr txBox="1"/>
          <p:nvPr/>
        </p:nvSpPr>
        <p:spPr>
          <a:xfrm>
            <a:off x="2544669" y="2721141"/>
            <a:ext cx="5998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dal</a:t>
            </a:r>
            <a:endParaRPr/>
          </a:p>
        </p:txBody>
      </p:sp>
      <p:sp>
        <p:nvSpPr>
          <p:cNvPr id="1928" name="Google Shape;1928;p75"/>
          <p:cNvSpPr txBox="1"/>
          <p:nvPr/>
        </p:nvSpPr>
        <p:spPr>
          <a:xfrm>
            <a:off x="1503600" y="3261275"/>
            <a:ext cx="6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hL</a:t>
            </a:r>
            <a:endParaRPr b="1" sz="2400">
              <a:solidFill>
                <a:srgbClr val="EE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pic>
        <p:nvPicPr>
          <p:cNvPr descr="Image générée" id="1929" name="Google Shape;1929;p7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44423" y="2155"/>
            <a:ext cx="362001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0" name="Google Shape;1930;p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013" y="330410"/>
            <a:ext cx="303838" cy="30383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31" name="Google Shape;1931;p75"/>
          <p:cNvGraphicFramePr/>
          <p:nvPr/>
        </p:nvGraphicFramePr>
        <p:xfrm>
          <a:off x="3659673" y="243975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{3A4B615E-B932-4093-9373-F63561A7FB68}</a:tableStyleId>
              </a:tblPr>
              <a:tblGrid>
                <a:gridCol w="715050"/>
                <a:gridCol w="715050"/>
                <a:gridCol w="715050"/>
                <a:gridCol w="715050"/>
                <a:gridCol w="715050"/>
                <a:gridCol w="715050"/>
                <a:gridCol w="715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9DD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EE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EE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BABF9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5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6" name="Google Shape;1936;p76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937" name="Google Shape;1937;p7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76"/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9" name="Google Shape;1939;p76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A98FC3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76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A98FC3"/>
          </a:solidFill>
          <a:ln cap="flat" cmpd="sng" w="254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76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942" name="Google Shape;1942;p76"/>
          <p:cNvSpPr txBox="1"/>
          <p:nvPr/>
        </p:nvSpPr>
        <p:spPr>
          <a:xfrm>
            <a:off x="3799320" y="1580396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2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i="0" sz="3600" u="none" cap="none" strike="noStrike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943" name="Google Shape;1943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493" y="1062788"/>
            <a:ext cx="2888584" cy="2888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7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p77"/>
          <p:cNvSpPr txBox="1"/>
          <p:nvPr/>
        </p:nvSpPr>
        <p:spPr>
          <a:xfrm>
            <a:off x="454986" y="56095"/>
            <a:ext cx="7946071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Alors, qui peut me rappeler comment on a fait pour réaliser cette tâche?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t/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949" name="Google Shape;1949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7437" y="340381"/>
            <a:ext cx="443757" cy="44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950" name="Google Shape;1950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8675" y="2127852"/>
            <a:ext cx="1226649" cy="12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1" name="Google Shape;1951;p77"/>
          <p:cNvSpPr txBox="1"/>
          <p:nvPr/>
        </p:nvSpPr>
        <p:spPr>
          <a:xfrm>
            <a:off x="550861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i="1"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78"/>
          <p:cNvSpPr txBox="1"/>
          <p:nvPr/>
        </p:nvSpPr>
        <p:spPr>
          <a:xfrm>
            <a:off x="732980" y="91164"/>
            <a:ext cx="7946071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Les étapes sont: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t/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957" name="Google Shape;1957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7437" y="340381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8" name="Google Shape;1958;p78"/>
          <p:cNvSpPr txBox="1"/>
          <p:nvPr/>
        </p:nvSpPr>
        <p:spPr>
          <a:xfrm>
            <a:off x="682594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i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9" name="Google Shape;1959;p78"/>
          <p:cNvSpPr/>
          <p:nvPr/>
        </p:nvSpPr>
        <p:spPr>
          <a:xfrm>
            <a:off x="525021" y="3746043"/>
            <a:ext cx="468000" cy="468000"/>
          </a:xfrm>
          <a:prstGeom prst="ellipse">
            <a:avLst/>
          </a:prstGeom>
          <a:noFill/>
          <a:ln cap="flat" cmpd="sng" w="28575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0" name="Google Shape;1960;p78"/>
          <p:cNvSpPr txBox="1"/>
          <p:nvPr/>
        </p:nvSpPr>
        <p:spPr>
          <a:xfrm>
            <a:off x="1045280" y="3749211"/>
            <a:ext cx="7680266" cy="461665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Remplir les cases vides par des zéros, si c’est nécessaire.</a:t>
            </a:r>
            <a:endParaRPr/>
          </a:p>
        </p:txBody>
      </p:sp>
      <p:sp>
        <p:nvSpPr>
          <p:cNvPr id="1961" name="Google Shape;1961;p78"/>
          <p:cNvSpPr/>
          <p:nvPr/>
        </p:nvSpPr>
        <p:spPr>
          <a:xfrm>
            <a:off x="493488" y="2902047"/>
            <a:ext cx="468000" cy="468000"/>
          </a:xfrm>
          <a:prstGeom prst="ellipse">
            <a:avLst/>
          </a:prstGeom>
          <a:noFill/>
          <a:ln cap="flat" cmpd="sng" w="28575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2" name="Google Shape;1962;p78"/>
          <p:cNvSpPr txBox="1"/>
          <p:nvPr/>
        </p:nvSpPr>
        <p:spPr>
          <a:xfrm>
            <a:off x="1045280" y="2905215"/>
            <a:ext cx="7680266" cy="461665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Déplacer la virgule jusqu’à la case de l’unité demandée</a:t>
            </a:r>
            <a:endParaRPr/>
          </a:p>
        </p:txBody>
      </p:sp>
      <p:sp>
        <p:nvSpPr>
          <p:cNvPr id="1963" name="Google Shape;1963;p78"/>
          <p:cNvSpPr/>
          <p:nvPr/>
        </p:nvSpPr>
        <p:spPr>
          <a:xfrm>
            <a:off x="509255" y="2045454"/>
            <a:ext cx="468000" cy="468000"/>
          </a:xfrm>
          <a:prstGeom prst="ellipse">
            <a:avLst/>
          </a:prstGeom>
          <a:noFill/>
          <a:ln cap="flat" cmpd="sng" w="28575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4" name="Google Shape;1964;p78"/>
          <p:cNvSpPr txBox="1"/>
          <p:nvPr/>
        </p:nvSpPr>
        <p:spPr>
          <a:xfrm>
            <a:off x="1045280" y="2048622"/>
            <a:ext cx="7680266" cy="461665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Ranger le nombre à convertir dans le tableau de conversion.</a:t>
            </a:r>
            <a:endParaRPr/>
          </a:p>
        </p:txBody>
      </p:sp>
      <p:sp>
        <p:nvSpPr>
          <p:cNvPr id="1965" name="Google Shape;1965;p78"/>
          <p:cNvSpPr/>
          <p:nvPr/>
        </p:nvSpPr>
        <p:spPr>
          <a:xfrm>
            <a:off x="493490" y="1255091"/>
            <a:ext cx="468000" cy="468000"/>
          </a:xfrm>
          <a:prstGeom prst="ellipse">
            <a:avLst/>
          </a:prstGeom>
          <a:noFill/>
          <a:ln cap="flat" cmpd="sng" w="28575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6" name="Google Shape;1966;p78"/>
          <p:cNvSpPr txBox="1"/>
          <p:nvPr/>
        </p:nvSpPr>
        <p:spPr>
          <a:xfrm>
            <a:off x="1045280" y="1258259"/>
            <a:ext cx="7680266" cy="461665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l’unité à convertir et l’unité demandée.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2" name="Google Shape;1972;p79"/>
          <p:cNvSpPr txBox="1"/>
          <p:nvPr/>
        </p:nvSpPr>
        <p:spPr>
          <a:xfrm>
            <a:off x="719145" y="50070"/>
            <a:ext cx="7847999" cy="5456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pour bien s’entrainer, essayez de faire les exercices  1 et 2 de la page 103. </a:t>
            </a:r>
            <a:endParaRPr/>
          </a:p>
        </p:txBody>
      </p:sp>
      <p:sp>
        <p:nvSpPr>
          <p:cNvPr id="1973" name="Google Shape;1973;p79"/>
          <p:cNvSpPr txBox="1"/>
          <p:nvPr/>
        </p:nvSpPr>
        <p:spPr>
          <a:xfrm>
            <a:off x="728865" y="472757"/>
            <a:ext cx="7686270" cy="27647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Apporter de l’aide et du soutien aux élèves en difficultés. </a:t>
            </a:r>
            <a:endParaRPr/>
          </a:p>
        </p:txBody>
      </p:sp>
      <p:sp>
        <p:nvSpPr>
          <p:cNvPr id="1974" name="Google Shape;1974;p79"/>
          <p:cNvSpPr/>
          <p:nvPr/>
        </p:nvSpPr>
        <p:spPr>
          <a:xfrm>
            <a:off x="0" y="0"/>
            <a:ext cx="9144000" cy="520425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79"/>
          <p:cNvSpPr/>
          <p:nvPr/>
        </p:nvSpPr>
        <p:spPr>
          <a:xfrm>
            <a:off x="2499246" y="3381760"/>
            <a:ext cx="4145509" cy="57815"/>
          </a:xfrm>
          <a:prstGeom prst="rect">
            <a:avLst/>
          </a:prstGeom>
          <a:solidFill>
            <a:srgbClr val="3A0074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79"/>
          <p:cNvSpPr txBox="1"/>
          <p:nvPr/>
        </p:nvSpPr>
        <p:spPr>
          <a:xfrm>
            <a:off x="2499246" y="1896742"/>
            <a:ext cx="4145509" cy="122431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(10 min)</a:t>
            </a:r>
            <a:endParaRPr b="1" sz="36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7" name="Google Shape;1977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1634" y="464794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8"/>
          <p:cNvSpPr txBox="1"/>
          <p:nvPr/>
        </p:nvSpPr>
        <p:spPr>
          <a:xfrm>
            <a:off x="449124" y="307777"/>
            <a:ext cx="642195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trois élèves au hasard pour répondre.</a:t>
            </a:r>
            <a:endParaRPr/>
          </a:p>
        </p:txBody>
      </p:sp>
      <p:sp>
        <p:nvSpPr>
          <p:cNvPr id="830" name="Google Shape;830;p8"/>
          <p:cNvSpPr txBox="1"/>
          <p:nvPr/>
        </p:nvSpPr>
        <p:spPr>
          <a:xfrm>
            <a:off x="449124" y="34958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Commençons notre séance ! Observe les objets ci-dessous : Lequel peut contenir la plus grande quantité d’eau :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8"/>
          <p:cNvSpPr txBox="1"/>
          <p:nvPr/>
        </p:nvSpPr>
        <p:spPr>
          <a:xfrm>
            <a:off x="2131591" y="1671747"/>
            <a:ext cx="1010070" cy="400110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Seau</a:t>
            </a:r>
            <a:r>
              <a:rPr lang="fr-F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8"/>
          <p:cNvSpPr txBox="1"/>
          <p:nvPr/>
        </p:nvSpPr>
        <p:spPr>
          <a:xfrm>
            <a:off x="5780867" y="1613066"/>
            <a:ext cx="1488287" cy="400110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Bouteille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boisson, eau potable&#10;&#10;Description générée automatiquement" id="833" name="Google Shape;833;p8"/>
          <p:cNvPicPr preferRelativeResize="0"/>
          <p:nvPr/>
        </p:nvPicPr>
        <p:blipFill rotWithShape="1">
          <a:blip r:embed="rId3">
            <a:alphaModFix/>
          </a:blip>
          <a:srcRect b="4328" l="29822" r="29393" t="7989"/>
          <a:stretch/>
        </p:blipFill>
        <p:spPr>
          <a:xfrm>
            <a:off x="6277372" y="2209016"/>
            <a:ext cx="541882" cy="174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88687" y="2235771"/>
            <a:ext cx="1359685" cy="17648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835" name="Google Shape;83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2" name="Google Shape;1982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983" name="Google Shape;1983;p80"/>
          <p:cNvSpPr txBox="1"/>
          <p:nvPr>
            <p:ph type="title"/>
          </p:nvPr>
        </p:nvSpPr>
        <p:spPr>
          <a:xfrm>
            <a:off x="441545" y="92098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devoirs!</a:t>
            </a:r>
            <a:endParaRPr b="1" i="0" sz="14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9"/>
          <p:cNvSpPr txBox="1"/>
          <p:nvPr/>
        </p:nvSpPr>
        <p:spPr>
          <a:xfrm>
            <a:off x="508537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9"/>
          <p:cNvSpPr txBox="1"/>
          <p:nvPr/>
        </p:nvSpPr>
        <p:spPr>
          <a:xfrm>
            <a:off x="508537" y="54484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Très bien ! Le seau peut contenir une plus grande quantité d’eau que  la bouteille. </a:t>
            </a:r>
            <a:endParaRPr b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9"/>
          <p:cNvSpPr txBox="1"/>
          <p:nvPr/>
        </p:nvSpPr>
        <p:spPr>
          <a:xfrm>
            <a:off x="2131591" y="1671747"/>
            <a:ext cx="1010070" cy="400110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Seau</a:t>
            </a:r>
            <a:r>
              <a:rPr lang="fr-F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9"/>
          <p:cNvSpPr txBox="1"/>
          <p:nvPr/>
        </p:nvSpPr>
        <p:spPr>
          <a:xfrm>
            <a:off x="5780867" y="1613066"/>
            <a:ext cx="1488287" cy="400110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Bouteille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boisson, eau potable&#10;&#10;Description générée automatiquement" id="844" name="Google Shape;844;p9"/>
          <p:cNvPicPr preferRelativeResize="0"/>
          <p:nvPr/>
        </p:nvPicPr>
        <p:blipFill rotWithShape="1">
          <a:blip r:embed="rId3">
            <a:alphaModFix/>
          </a:blip>
          <a:srcRect b="4328" l="29822" r="29393" t="7989"/>
          <a:stretch/>
        </p:blipFill>
        <p:spPr>
          <a:xfrm>
            <a:off x="6277372" y="2209016"/>
            <a:ext cx="541882" cy="174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88687" y="2235771"/>
            <a:ext cx="1359685" cy="1764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5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hift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4_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C1E0E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Mehdi Alaoui</dc:creator>
</cp:coreProperties>
</file>