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6.xml"/>
  <Override ContentType="application/vnd.openxmlformats-officedocument.presentationml.slideMaster+xml" PartName="/ppt/slideMasters/slideMaster5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79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80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7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53" r:id="rId6"/>
    <p:sldMasterId id="2147483658" r:id="rId7"/>
    <p:sldMasterId id="2147483673" r:id="rId8"/>
    <p:sldMasterId id="2147483694" r:id="rId9"/>
    <p:sldMasterId id="2147483701" r:id="rId10"/>
  </p:sldMasterIdLst>
  <p:notesMasterIdLst>
    <p:notesMasterId r:id="rId11"/>
  </p:notesMasterIdLst>
  <p:sldIdLst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79" r:id="rId35"/>
    <p:sldId id="280" r:id="rId36"/>
    <p:sldId id="281" r:id="rId37"/>
    <p:sldId id="282" r:id="rId38"/>
    <p:sldId id="283" r:id="rId39"/>
    <p:sldId id="284" r:id="rId40"/>
    <p:sldId id="285" r:id="rId41"/>
    <p:sldId id="286" r:id="rId42"/>
    <p:sldId id="287" r:id="rId43"/>
    <p:sldId id="288" r:id="rId44"/>
    <p:sldId id="289" r:id="rId45"/>
    <p:sldId id="290" r:id="rId46"/>
    <p:sldId id="291" r:id="rId47"/>
    <p:sldId id="292" r:id="rId48"/>
    <p:sldId id="293" r:id="rId49"/>
    <p:sldId id="294" r:id="rId50"/>
    <p:sldId id="295" r:id="rId51"/>
    <p:sldId id="296" r:id="rId52"/>
    <p:sldId id="297" r:id="rId53"/>
    <p:sldId id="298" r:id="rId54"/>
    <p:sldId id="299" r:id="rId55"/>
    <p:sldId id="300" r:id="rId56"/>
    <p:sldId id="301" r:id="rId57"/>
    <p:sldId id="302" r:id="rId58"/>
    <p:sldId id="303" r:id="rId59"/>
    <p:sldId id="304" r:id="rId60"/>
    <p:sldId id="305" r:id="rId61"/>
    <p:sldId id="306" r:id="rId62"/>
    <p:sldId id="307" r:id="rId63"/>
    <p:sldId id="308" r:id="rId64"/>
    <p:sldId id="309" r:id="rId65"/>
    <p:sldId id="310" r:id="rId66"/>
    <p:sldId id="311" r:id="rId67"/>
    <p:sldId id="312" r:id="rId68"/>
    <p:sldId id="313" r:id="rId69"/>
    <p:sldId id="314" r:id="rId70"/>
    <p:sldId id="315" r:id="rId71"/>
    <p:sldId id="316" r:id="rId72"/>
    <p:sldId id="317" r:id="rId73"/>
    <p:sldId id="318" r:id="rId74"/>
    <p:sldId id="319" r:id="rId75"/>
    <p:sldId id="320" r:id="rId76"/>
    <p:sldId id="321" r:id="rId77"/>
    <p:sldId id="322" r:id="rId78"/>
    <p:sldId id="323" r:id="rId79"/>
    <p:sldId id="324" r:id="rId80"/>
    <p:sldId id="325" r:id="rId81"/>
    <p:sldId id="326" r:id="rId82"/>
    <p:sldId id="327" r:id="rId83"/>
    <p:sldId id="328" r:id="rId84"/>
    <p:sldId id="329" r:id="rId85"/>
    <p:sldId id="330" r:id="rId86"/>
    <p:sldId id="331" r:id="rId87"/>
    <p:sldId id="332" r:id="rId88"/>
    <p:sldId id="333" r:id="rId89"/>
    <p:sldId id="334" r:id="rId90"/>
    <p:sldId id="335" r:id="rId91"/>
  </p:sldIdLst>
  <p:sldSz cy="6858000" cx="12192000"/>
  <p:notesSz cx="6858000" cy="9144000"/>
  <p:embeddedFontLst>
    <p:embeddedFont>
      <p:font typeface="Dosis"/>
      <p:regular r:id="rId92"/>
      <p:bold r:id="rId93"/>
    </p:embeddedFont>
    <p:embeddedFont>
      <p:font typeface="Poppins ExtraBold"/>
      <p:bold r:id="rId94"/>
      <p:boldItalic r:id="rId9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  <p:ext uri="GoogleSlidesCustomDataVersion2">
      <go:slidesCustomData xmlns:go="http://customooxmlschemas.google.com/" r:id="rId96" roundtripDataSignature="AMtx7mgHCUQQLBdSM52ahP7bvEvWGHAvP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E3A59C6-C6B6-4B17-A94D-95907A8495F8}">
  <a:tblStyle styleId="{2E3A59C6-C6B6-4B17-A94D-95907A8495F8}" styleName="Table_0">
    <a:wholeTbl>
      <a:tcTxStyle b="off" i="off">
        <a:font>
          <a:latin typeface="Aptos"/>
          <a:ea typeface="Aptos"/>
          <a:cs typeface="Aptos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7E9EC"/>
          </a:solidFill>
        </a:fill>
      </a:tcStyle>
    </a:wholeTbl>
    <a:band1H>
      <a:tcTxStyle b="off" i="off"/>
      <a:tcStyle>
        <a:fill>
          <a:solidFill>
            <a:srgbClr val="CAD1D8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AD1D8"/>
          </a:solidFill>
        </a:fill>
      </a:tcStyle>
    </a:band1V>
    <a:band2V>
      <a:tcTxStyle b="off" i="off"/>
    </a:band2V>
    <a:lastCol>
      <a:tcTxStyle b="on" i="off">
        <a:font>
          <a:latin typeface="Aptos"/>
          <a:ea typeface="Aptos"/>
          <a:cs typeface="Aptos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ptos"/>
          <a:ea typeface="Aptos"/>
          <a:cs typeface="Aptos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  <a:tblStyle styleId="{082D60F4-AAAD-4E7D-AFDE-05389BC76281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CEFE7"/>
          </a:solidFill>
        </a:fill>
      </a:tcStyle>
    </a:wholeTbl>
    <a:band1H>
      <a:tcTxStyle b="off" i="off"/>
      <a:tcStyle>
        <a:fill>
          <a:solidFill>
            <a:srgbClr val="FADECB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FADECB"/>
          </a:solidFill>
        </a:fill>
      </a:tcStyle>
    </a:band1V>
    <a:band2V>
      <a:tcTxStyle b="off" i="off"/>
    </a:band2V>
    <a:lastCol>
      <a:tcTxStyle b="on" i="off"/>
    </a:lastCol>
    <a:firstCol>
      <a:tcTxStyle b="on" i="off"/>
    </a:firstCol>
    <a:lastRow>
      <a:tcTxStyle b="on" i="off"/>
      <a:tcStyle>
        <a:tcBdr>
          <a:top>
            <a:ln cap="flat" cmpd="sng" w="254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FCEFE7"/>
          </a:solidFill>
        </a:fill>
      </a:tcStyle>
    </a:lastRow>
    <a:seCell>
      <a:tcTxStyle b="off" i="off"/>
    </a:seCell>
    <a:swCell>
      <a:tcTxStyle b="off" i="off"/>
    </a:swCell>
    <a:firstRow>
      <a:tcTxStyle b="on" i="off"/>
      <a:tcStyle>
        <a:fill>
          <a:solidFill>
            <a:srgbClr val="FCEFE7"/>
          </a:solidFill>
        </a:fill>
      </a:tcStyle>
    </a:firstRow>
    <a:neCell>
      <a:tcTxStyle b="off" i="off"/>
    </a:neCell>
    <a:nwCell>
      <a:tcTxStyle b="off" i="off"/>
    </a:nwCell>
  </a:tblStyle>
  <a:tblStyle styleId="{5AED6E28-9C91-426A-AA00-24622D683A49}" styleName="Table_2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  <a:tcStyle>
        <a:fill>
          <a:solidFill>
            <a:schemeClr val="accent1">
              <a:alpha val="20000"/>
            </a:schemeClr>
          </a:solidFill>
        </a:fill>
      </a:tcStyle>
    </a:band1H>
    <a:band2H>
      <a:tcTxStyle b="off" i="off"/>
    </a:band2H>
    <a:band1V>
      <a:tcTxStyle b="off" i="off"/>
      <a:tcStyle>
        <a:fill>
          <a:solidFill>
            <a:schemeClr val="accent1">
              <a:alpha val="20000"/>
            </a:schemeClr>
          </a:solidFill>
        </a:fill>
      </a:tcStyle>
    </a:band1V>
    <a:band2V>
      <a:tcTxStyle b="off" i="off"/>
    </a:band2V>
    <a:lastCol>
      <a:tcTxStyle b="on" i="off"/>
    </a:lastCol>
    <a:firstCol>
      <a:tcTxStyle b="on" i="off"/>
    </a:firstCol>
    <a:lastRow>
      <a:tcTxStyle b="on" i="off"/>
      <a:tcStyle>
        <a:tcBdr>
          <a:top>
            <a:ln cap="flat" cmpd="sng" w="508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 b="off" i="off"/>
    </a:seCell>
    <a:swCell>
      <a:tcTxStyle b="off" i="off"/>
    </a:swCell>
    <a:firstRow>
      <a:tcTxStyle b="on" i="off"/>
      <a:tcStyle>
        <a:tcBdr>
          <a:bottom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 b="off" i="off"/>
    </a:neCell>
    <a:nwCell>
      <a:tcTxStyle b="off" i="off"/>
    </a:nwCell>
  </a:tblStyle>
  <a:tblStyle styleId="{5A98EB44-96DD-41AA-B7C4-37CDFDC76E1C}" styleName="Table_3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7F2F6"/>
          </a:solidFill>
        </a:fill>
      </a:tcStyle>
    </a:wholeTbl>
    <a:band1H>
      <a:tcTxStyle b="off" i="off"/>
      <a:tcStyle>
        <a:fill>
          <a:solidFill>
            <a:srgbClr val="CCE3ED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CE3ED"/>
          </a:solidFill>
        </a:fill>
      </a:tcStyle>
    </a:band1V>
    <a:band2V>
      <a:tcTxStyle b="off" i="off"/>
    </a:band2V>
    <a:lastCol>
      <a:tcTxStyle b="on" i="off"/>
    </a:lastCol>
    <a:firstCol>
      <a:tcTxStyle b="on" i="off"/>
    </a:firstCol>
    <a:lastRow>
      <a:tcTxStyle b="on" i="off"/>
      <a:tcStyle>
        <a:tcBdr>
          <a:top>
            <a:ln cap="flat" cmpd="sng" w="254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E7F2F6"/>
          </a:solidFill>
        </a:fill>
      </a:tcStyle>
    </a:lastRow>
    <a:seCell>
      <a:tcTxStyle b="off" i="off"/>
    </a:seCell>
    <a:swCell>
      <a:tcTxStyle b="off" i="off"/>
    </a:swCell>
    <a:firstRow>
      <a:tcTxStyle b="on" i="off"/>
      <a:tcStyle>
        <a:fill>
          <a:solidFill>
            <a:srgbClr val="E7F2F6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840"/>
        <p:guide pos="2160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29.xml"/><Relationship Id="rId84" Type="http://schemas.openxmlformats.org/officeDocument/2006/relationships/slide" Target="slides/slide73.xml"/><Relationship Id="rId83" Type="http://schemas.openxmlformats.org/officeDocument/2006/relationships/slide" Target="slides/slide72.xml"/><Relationship Id="rId42" Type="http://schemas.openxmlformats.org/officeDocument/2006/relationships/slide" Target="slides/slide31.xml"/><Relationship Id="rId86" Type="http://schemas.openxmlformats.org/officeDocument/2006/relationships/slide" Target="slides/slide75.xml"/><Relationship Id="rId41" Type="http://schemas.openxmlformats.org/officeDocument/2006/relationships/slide" Target="slides/slide30.xml"/><Relationship Id="rId85" Type="http://schemas.openxmlformats.org/officeDocument/2006/relationships/slide" Target="slides/slide74.xml"/><Relationship Id="rId44" Type="http://schemas.openxmlformats.org/officeDocument/2006/relationships/slide" Target="slides/slide33.xml"/><Relationship Id="rId88" Type="http://schemas.openxmlformats.org/officeDocument/2006/relationships/slide" Target="slides/slide77.xml"/><Relationship Id="rId43" Type="http://schemas.openxmlformats.org/officeDocument/2006/relationships/slide" Target="slides/slide32.xml"/><Relationship Id="rId87" Type="http://schemas.openxmlformats.org/officeDocument/2006/relationships/slide" Target="slides/slide76.xml"/><Relationship Id="rId46" Type="http://schemas.openxmlformats.org/officeDocument/2006/relationships/slide" Target="slides/slide35.xml"/><Relationship Id="rId45" Type="http://schemas.openxmlformats.org/officeDocument/2006/relationships/slide" Target="slides/slide34.xml"/><Relationship Id="rId89" Type="http://schemas.openxmlformats.org/officeDocument/2006/relationships/slide" Target="slides/slide78.xml"/><Relationship Id="rId80" Type="http://schemas.openxmlformats.org/officeDocument/2006/relationships/slide" Target="slides/slide69.xml"/><Relationship Id="rId82" Type="http://schemas.openxmlformats.org/officeDocument/2006/relationships/slide" Target="slides/slide71.xml"/><Relationship Id="rId81" Type="http://schemas.openxmlformats.org/officeDocument/2006/relationships/slide" Target="slides/slide70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Master" Target="slideMasters/slideMaster5.xml"/><Relationship Id="rId48" Type="http://schemas.openxmlformats.org/officeDocument/2006/relationships/slide" Target="slides/slide37.xml"/><Relationship Id="rId47" Type="http://schemas.openxmlformats.org/officeDocument/2006/relationships/slide" Target="slides/slide36.xml"/><Relationship Id="rId49" Type="http://schemas.openxmlformats.org/officeDocument/2006/relationships/slide" Target="slides/slide38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slideMaster" Target="slideMasters/slideMaster3.xml"/><Relationship Id="rId8" Type="http://schemas.openxmlformats.org/officeDocument/2006/relationships/slideMaster" Target="slideMasters/slideMaster4.xml"/><Relationship Id="rId73" Type="http://schemas.openxmlformats.org/officeDocument/2006/relationships/slide" Target="slides/slide62.xml"/><Relationship Id="rId72" Type="http://schemas.openxmlformats.org/officeDocument/2006/relationships/slide" Target="slides/slide61.xml"/><Relationship Id="rId31" Type="http://schemas.openxmlformats.org/officeDocument/2006/relationships/slide" Target="slides/slide20.xml"/><Relationship Id="rId75" Type="http://schemas.openxmlformats.org/officeDocument/2006/relationships/slide" Target="slides/slide64.xml"/><Relationship Id="rId30" Type="http://schemas.openxmlformats.org/officeDocument/2006/relationships/slide" Target="slides/slide19.xml"/><Relationship Id="rId74" Type="http://schemas.openxmlformats.org/officeDocument/2006/relationships/slide" Target="slides/slide63.xml"/><Relationship Id="rId33" Type="http://schemas.openxmlformats.org/officeDocument/2006/relationships/slide" Target="slides/slide22.xml"/><Relationship Id="rId77" Type="http://schemas.openxmlformats.org/officeDocument/2006/relationships/slide" Target="slides/slide66.xml"/><Relationship Id="rId32" Type="http://schemas.openxmlformats.org/officeDocument/2006/relationships/slide" Target="slides/slide21.xml"/><Relationship Id="rId76" Type="http://schemas.openxmlformats.org/officeDocument/2006/relationships/slide" Target="slides/slide65.xml"/><Relationship Id="rId35" Type="http://schemas.openxmlformats.org/officeDocument/2006/relationships/slide" Target="slides/slide24.xml"/><Relationship Id="rId79" Type="http://schemas.openxmlformats.org/officeDocument/2006/relationships/slide" Target="slides/slide68.xml"/><Relationship Id="rId34" Type="http://schemas.openxmlformats.org/officeDocument/2006/relationships/slide" Target="slides/slide23.xml"/><Relationship Id="rId78" Type="http://schemas.openxmlformats.org/officeDocument/2006/relationships/slide" Target="slides/slide67.xml"/><Relationship Id="rId71" Type="http://schemas.openxmlformats.org/officeDocument/2006/relationships/slide" Target="slides/slide60.xml"/><Relationship Id="rId70" Type="http://schemas.openxmlformats.org/officeDocument/2006/relationships/slide" Target="slides/slide59.xml"/><Relationship Id="rId37" Type="http://schemas.openxmlformats.org/officeDocument/2006/relationships/slide" Target="slides/slide26.xml"/><Relationship Id="rId36" Type="http://schemas.openxmlformats.org/officeDocument/2006/relationships/slide" Target="slides/slide25.xml"/><Relationship Id="rId39" Type="http://schemas.openxmlformats.org/officeDocument/2006/relationships/slide" Target="slides/slide28.xml"/><Relationship Id="rId38" Type="http://schemas.openxmlformats.org/officeDocument/2006/relationships/slide" Target="slides/slide27.xml"/><Relationship Id="rId62" Type="http://schemas.openxmlformats.org/officeDocument/2006/relationships/slide" Target="slides/slide51.xml"/><Relationship Id="rId61" Type="http://schemas.openxmlformats.org/officeDocument/2006/relationships/slide" Target="slides/slide50.xml"/><Relationship Id="rId20" Type="http://schemas.openxmlformats.org/officeDocument/2006/relationships/slide" Target="slides/slide9.xml"/><Relationship Id="rId64" Type="http://schemas.openxmlformats.org/officeDocument/2006/relationships/slide" Target="slides/slide53.xml"/><Relationship Id="rId63" Type="http://schemas.openxmlformats.org/officeDocument/2006/relationships/slide" Target="slides/slide52.xml"/><Relationship Id="rId22" Type="http://schemas.openxmlformats.org/officeDocument/2006/relationships/slide" Target="slides/slide11.xml"/><Relationship Id="rId66" Type="http://schemas.openxmlformats.org/officeDocument/2006/relationships/slide" Target="slides/slide55.xml"/><Relationship Id="rId21" Type="http://schemas.openxmlformats.org/officeDocument/2006/relationships/slide" Target="slides/slide10.xml"/><Relationship Id="rId65" Type="http://schemas.openxmlformats.org/officeDocument/2006/relationships/slide" Target="slides/slide54.xml"/><Relationship Id="rId24" Type="http://schemas.openxmlformats.org/officeDocument/2006/relationships/slide" Target="slides/slide13.xml"/><Relationship Id="rId68" Type="http://schemas.openxmlformats.org/officeDocument/2006/relationships/slide" Target="slides/slide57.xml"/><Relationship Id="rId23" Type="http://schemas.openxmlformats.org/officeDocument/2006/relationships/slide" Target="slides/slide12.xml"/><Relationship Id="rId67" Type="http://schemas.openxmlformats.org/officeDocument/2006/relationships/slide" Target="slides/slide56.xml"/><Relationship Id="rId60" Type="http://schemas.openxmlformats.org/officeDocument/2006/relationships/slide" Target="slides/slide49.xml"/><Relationship Id="rId26" Type="http://schemas.openxmlformats.org/officeDocument/2006/relationships/slide" Target="slides/slide15.xml"/><Relationship Id="rId25" Type="http://schemas.openxmlformats.org/officeDocument/2006/relationships/slide" Target="slides/slide14.xml"/><Relationship Id="rId69" Type="http://schemas.openxmlformats.org/officeDocument/2006/relationships/slide" Target="slides/slide58.xml"/><Relationship Id="rId28" Type="http://schemas.openxmlformats.org/officeDocument/2006/relationships/slide" Target="slides/slide17.xml"/><Relationship Id="rId27" Type="http://schemas.openxmlformats.org/officeDocument/2006/relationships/slide" Target="slides/slide16.xml"/><Relationship Id="rId29" Type="http://schemas.openxmlformats.org/officeDocument/2006/relationships/slide" Target="slides/slide18.xml"/><Relationship Id="rId51" Type="http://schemas.openxmlformats.org/officeDocument/2006/relationships/slide" Target="slides/slide40.xml"/><Relationship Id="rId95" Type="http://schemas.openxmlformats.org/officeDocument/2006/relationships/font" Target="fonts/PoppinsExtraBold-boldItalic.fntdata"/><Relationship Id="rId50" Type="http://schemas.openxmlformats.org/officeDocument/2006/relationships/slide" Target="slides/slide39.xml"/><Relationship Id="rId94" Type="http://schemas.openxmlformats.org/officeDocument/2006/relationships/font" Target="fonts/PoppinsExtraBold-bold.fntdata"/><Relationship Id="rId53" Type="http://schemas.openxmlformats.org/officeDocument/2006/relationships/slide" Target="slides/slide42.xml"/><Relationship Id="rId52" Type="http://schemas.openxmlformats.org/officeDocument/2006/relationships/slide" Target="slides/slide41.xml"/><Relationship Id="rId96" Type="http://customschemas.google.com/relationships/presentationmetadata" Target="metadata"/><Relationship Id="rId11" Type="http://schemas.openxmlformats.org/officeDocument/2006/relationships/notesMaster" Target="notesMasters/notesMaster1.xml"/><Relationship Id="rId55" Type="http://schemas.openxmlformats.org/officeDocument/2006/relationships/slide" Target="slides/slide44.xml"/><Relationship Id="rId10" Type="http://schemas.openxmlformats.org/officeDocument/2006/relationships/slideMaster" Target="slideMasters/slideMaster6.xml"/><Relationship Id="rId54" Type="http://schemas.openxmlformats.org/officeDocument/2006/relationships/slide" Target="slides/slide43.xml"/><Relationship Id="rId13" Type="http://schemas.openxmlformats.org/officeDocument/2006/relationships/slide" Target="slides/slide2.xml"/><Relationship Id="rId57" Type="http://schemas.openxmlformats.org/officeDocument/2006/relationships/slide" Target="slides/slide46.xml"/><Relationship Id="rId12" Type="http://schemas.openxmlformats.org/officeDocument/2006/relationships/slide" Target="slides/slide1.xml"/><Relationship Id="rId56" Type="http://schemas.openxmlformats.org/officeDocument/2006/relationships/slide" Target="slides/slide45.xml"/><Relationship Id="rId91" Type="http://schemas.openxmlformats.org/officeDocument/2006/relationships/slide" Target="slides/slide80.xml"/><Relationship Id="rId90" Type="http://schemas.openxmlformats.org/officeDocument/2006/relationships/slide" Target="slides/slide79.xml"/><Relationship Id="rId93" Type="http://schemas.openxmlformats.org/officeDocument/2006/relationships/font" Target="fonts/Dosis-bold.fntdata"/><Relationship Id="rId92" Type="http://schemas.openxmlformats.org/officeDocument/2006/relationships/font" Target="fonts/Dosis-regular.fntdata"/><Relationship Id="rId15" Type="http://schemas.openxmlformats.org/officeDocument/2006/relationships/slide" Target="slides/slide4.xml"/><Relationship Id="rId59" Type="http://schemas.openxmlformats.org/officeDocument/2006/relationships/slide" Target="slides/slide48.xml"/><Relationship Id="rId14" Type="http://schemas.openxmlformats.org/officeDocument/2006/relationships/slide" Target="slides/slide3.xml"/><Relationship Id="rId58" Type="http://schemas.openxmlformats.org/officeDocument/2006/relationships/slide" Target="slides/slide47.xml"/><Relationship Id="rId17" Type="http://schemas.openxmlformats.org/officeDocument/2006/relationships/slide" Target="slides/slide6.xml"/><Relationship Id="rId16" Type="http://schemas.openxmlformats.org/officeDocument/2006/relationships/slide" Target="slides/slide5.xml"/><Relationship Id="rId19" Type="http://schemas.openxmlformats.org/officeDocument/2006/relationships/slide" Target="slides/slide8.xml"/><Relationship Id="rId18" Type="http://schemas.openxmlformats.org/officeDocument/2006/relationships/slide" Target="slides/slide7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  <p:extLst>
    <p:ext uri="{620B2872-D7B9-4A21-9093-7833F8D536E1}">
      <p15:sldGuideLst>
        <p15:guide id="1" orient="horz" pos="2880">
          <p15:clr>
            <a:srgbClr val="F26B43"/>
          </p15:clr>
        </p15:guide>
        <p15:guide id="2" pos="2160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3" name="Google Shape;38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84" name="Google Shape;38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fr-FR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0" name="Google Shape;580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81" name="Google Shape;581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9" name="Google Shape;589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90" name="Google Shape;590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fr-FR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99" name="Google Shape;599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11" name="Google Shape;611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22" name="Google Shape;622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37" name="Google Shape;637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52" name="Google Shape;652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6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68" name="Google Shape;668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86" name="Google Shape;686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98" name="Google Shape;698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11" name="Google Shape;411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08" name="Google Shape;708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16" name="Google Shape;716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9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31" name="Google Shape;731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40" name="Google Shape;740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2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54" name="Google Shape;754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63" name="Google Shape;763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4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76" name="Google Shape;776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3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85" name="Google Shape;785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7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99" name="Google Shape;799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8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10" name="Google Shape;810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52" name="Google Shape;452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3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25" name="Google Shape;825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2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34" name="Google Shape;834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6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48" name="Google Shape;848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5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57" name="Google Shape;857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73" name="Google Shape;873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0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82" name="Google Shape;882;p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7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99" name="Google Shape;899;p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7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Google Shape;918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19" name="Google Shape;919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31" name="Google Shape;931;p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42" name="Google Shape;942;p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9" name="Google Shape;459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60" name="Google Shape;460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fr-FR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3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65" name="Google Shape;965;p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5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p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77" name="Google Shape;977;p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91" name="Google Shape;991;p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2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p43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014" name="Google Shape;1014;p43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3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Google Shape;1024;p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5" name="Google Shape;1025;p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26" name="Google Shape;1026;p4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fr-FR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4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Google Shape;1035;p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36" name="Google Shape;1036;p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37" name="Google Shape;1037;p4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fr-FR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1" name="Shape 1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Google Shape;1052;p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53" name="Google Shape;1053;p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2" name="Google Shape;1062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63" name="Google Shape;1063;p4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0" name="Google Shape;1080;p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81" name="Google Shape;1081;p4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3" name="Google Shape;1103;p4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04" name="Google Shape;1104;p4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9" name="Google Shape;489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90" name="Google Shape;490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fr-FR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4" name="Shape 1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5" name="Google Shape;1115;p5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16" name="Google Shape;1116;p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6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" name="Google Shape;1127;p5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28" name="Google Shape;1128;p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7" name="Shape 1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8" name="Google Shape;1138;p5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39" name="Google Shape;1139;p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1" name="Shape 1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2" name="Google Shape;1152;p5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53" name="Google Shape;1153;p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5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69" name="Google Shape;1169;p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9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0" name="Google Shape;1180;p5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81" name="Google Shape;1181;p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Google Shape;1202;p5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03" name="Google Shape;1203;p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3" name="Shape 1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" name="Google Shape;1214;p5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15" name="Google Shape;1215;p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3" name="Shape 1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4" name="Google Shape;1224;p5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25" name="Google Shape;1225;p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5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34" name="Google Shape;1234;p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23" name="Google Shape;523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5" name="Shape 1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6" name="Google Shape;1246;p6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47" name="Google Shape;1247;p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4" name="Shape 1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5" name="Google Shape;1255;p6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56" name="Google Shape;1256;p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7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" name="Google Shape;1268;p6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69" name="Google Shape;1269;p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5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p6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77" name="Google Shape;1277;p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3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4" name="Google Shape;1294;p6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95" name="Google Shape;1295;p6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1" name="Shape 1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2" name="Google Shape;1302;p6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03" name="Google Shape;1303;p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3" name="Shape 1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" name="Google Shape;1324;p6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25" name="Google Shape;1325;p6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6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36" name="Google Shape;1336;p6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6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52" name="Google Shape;1352;p6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2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3" name="Google Shape;1363;p6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64" name="Google Shape;1364;p6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37" name="Google Shape;537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4" name="Shape 1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5" name="Google Shape;1375;p7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76" name="Google Shape;1376;p7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5" name="Shape 1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6" name="Google Shape;1386;p7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87" name="Google Shape;1387;p7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9" name="Shape 1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0" name="Google Shape;1400;p7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01" name="Google Shape;1401;p7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1" name="Shape 1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2" name="Google Shape;1412;p7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13" name="Google Shape;1413;p7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2" name="Shape 1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" name="Google Shape;1423;p7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24" name="Google Shape;1424;p7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25" name="Google Shape;1425;p7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7" name="Shape 1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8" name="Google Shape;1458;p7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59" name="Google Shape;1459;p7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9" name="Shape 1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0" name="Google Shape;1470;p7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71" name="Google Shape;1471;p7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72" name="Google Shape;1472;p7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fr-FR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1" name="Shape 1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2" name="Google Shape;1482;p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83" name="Google Shape;1483;p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84" name="Google Shape;1484;p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fr-FR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0" name="Shape 1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1" name="Google Shape;1491;p7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2" name="Google Shape;1492;p7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93" name="Google Shape;1493;p7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fr-FR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9" name="Shape 1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0" name="Google Shape;1510;p7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11" name="Google Shape;1511;p7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12" name="Google Shape;1512;p7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fr-FR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54" name="Google Shape;554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p8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22" name="Google Shape;1522;p8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0" name="Google Shape;570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71" name="Google Shape;571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4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2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2.png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4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2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26.png"/><Relationship Id="rId3" Type="http://schemas.openxmlformats.org/officeDocument/2006/relationships/image" Target="../media/image25.png"/><Relationship Id="rId4" Type="http://schemas.openxmlformats.org/officeDocument/2006/relationships/image" Target="../media/image9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8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able of contents">
  <p:cSld name="1_Table of contents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0"/>
          <p:cNvSpPr/>
          <p:nvPr/>
        </p:nvSpPr>
        <p:spPr>
          <a:xfrm>
            <a:off x="0" y="-1443"/>
            <a:ext cx="12191999" cy="1081202"/>
          </a:xfrm>
          <a:prstGeom prst="roundRect">
            <a:avLst>
              <a:gd fmla="val 0" name="adj"/>
            </a:avLst>
          </a:prstGeom>
          <a:solidFill>
            <a:srgbClr val="EAEAEA">
              <a:alpha val="6431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120"/>
          <p:cNvSpPr/>
          <p:nvPr>
            <p:ph idx="1" type="body"/>
          </p:nvPr>
        </p:nvSpPr>
        <p:spPr>
          <a:xfrm>
            <a:off x="776852" y="648997"/>
            <a:ext cx="11145737" cy="331546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1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97954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2" name="Google Shape;82;p120"/>
          <p:cNvSpPr/>
          <p:nvPr>
            <p:ph idx="2" type="body"/>
          </p:nvPr>
        </p:nvSpPr>
        <p:spPr>
          <a:xfrm>
            <a:off x="776852" y="67397"/>
            <a:ext cx="11122186" cy="473204"/>
          </a:xfrm>
          <a:prstGeom prst="roundRect">
            <a:avLst>
              <a:gd fmla="val 9546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1" i="0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97954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Image générée" id="83" name="Google Shape;83;p120"/>
          <p:cNvPicPr preferRelativeResize="0"/>
          <p:nvPr/>
        </p:nvPicPr>
        <p:blipFill rotWithShape="1">
          <a:blip r:embed="rId2">
            <a:alphaModFix/>
          </a:blip>
          <a:srcRect b="63332" l="6888" r="75639" t="26126"/>
          <a:stretch/>
        </p:blipFill>
        <p:spPr>
          <a:xfrm>
            <a:off x="197132" y="129968"/>
            <a:ext cx="573518" cy="519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21"/>
          <p:cNvSpPr/>
          <p:nvPr/>
        </p:nvSpPr>
        <p:spPr>
          <a:xfrm>
            <a:off x="0" y="-1443"/>
            <a:ext cx="12191999" cy="1081202"/>
          </a:xfrm>
          <a:prstGeom prst="roundRect">
            <a:avLst>
              <a:gd fmla="val 0" name="adj"/>
            </a:avLst>
          </a:prstGeom>
          <a:solidFill>
            <a:srgbClr val="EAEAEA">
              <a:alpha val="6431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21"/>
          <p:cNvSpPr/>
          <p:nvPr>
            <p:ph idx="1" type="body"/>
          </p:nvPr>
        </p:nvSpPr>
        <p:spPr>
          <a:xfrm>
            <a:off x="776852" y="648997"/>
            <a:ext cx="11145737" cy="331546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1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97954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7" name="Google Shape;87;p121"/>
          <p:cNvSpPr/>
          <p:nvPr>
            <p:ph idx="2" type="body"/>
          </p:nvPr>
        </p:nvSpPr>
        <p:spPr>
          <a:xfrm>
            <a:off x="776852" y="67397"/>
            <a:ext cx="11122186" cy="473204"/>
          </a:xfrm>
          <a:prstGeom prst="roundRect">
            <a:avLst>
              <a:gd fmla="val 9546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1" i="0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97954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Image générée" id="88" name="Google Shape;88;p121"/>
          <p:cNvPicPr preferRelativeResize="0"/>
          <p:nvPr/>
        </p:nvPicPr>
        <p:blipFill rotWithShape="1">
          <a:blip r:embed="rId2">
            <a:alphaModFix/>
          </a:blip>
          <a:srcRect b="63332" l="6888" r="75639" t="26126"/>
          <a:stretch/>
        </p:blipFill>
        <p:spPr>
          <a:xfrm>
            <a:off x="197132" y="129968"/>
            <a:ext cx="573518" cy="519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>
  <p:cSld name="Vide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22"/>
          <p:cNvSpPr txBox="1"/>
          <p:nvPr>
            <p:ph idx="10" type="dt"/>
          </p:nvPr>
        </p:nvSpPr>
        <p:spPr>
          <a:xfrm>
            <a:off x="838200" y="6356347"/>
            <a:ext cx="2743200" cy="3651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1" name="Google Shape;91;p122"/>
          <p:cNvSpPr txBox="1"/>
          <p:nvPr>
            <p:ph idx="11" type="ftr"/>
          </p:nvPr>
        </p:nvSpPr>
        <p:spPr>
          <a:xfrm>
            <a:off x="4038599" y="6356347"/>
            <a:ext cx="4114799" cy="3651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2" name="Google Shape;92;p122"/>
          <p:cNvSpPr txBox="1"/>
          <p:nvPr>
            <p:ph idx="12" type="sldNum"/>
          </p:nvPr>
        </p:nvSpPr>
        <p:spPr>
          <a:xfrm>
            <a:off x="8610599" y="6356347"/>
            <a:ext cx="2743200" cy="3651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93" name="Google Shape;93;p12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22"/>
          <p:cNvSpPr/>
          <p:nvPr/>
        </p:nvSpPr>
        <p:spPr>
          <a:xfrm>
            <a:off x="0" y="-1443"/>
            <a:ext cx="12191999" cy="1081202"/>
          </a:xfrm>
          <a:prstGeom prst="roundRect">
            <a:avLst>
              <a:gd fmla="val 0" name="adj"/>
            </a:avLst>
          </a:prstGeom>
          <a:solidFill>
            <a:srgbClr val="EAEAEA">
              <a:alpha val="6431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22"/>
          <p:cNvSpPr/>
          <p:nvPr>
            <p:ph idx="1" type="body"/>
          </p:nvPr>
        </p:nvSpPr>
        <p:spPr>
          <a:xfrm>
            <a:off x="776852" y="648997"/>
            <a:ext cx="11145737" cy="331546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1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97954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6" name="Google Shape;96;p122"/>
          <p:cNvSpPr/>
          <p:nvPr>
            <p:ph idx="2" type="body"/>
          </p:nvPr>
        </p:nvSpPr>
        <p:spPr>
          <a:xfrm>
            <a:off x="776852" y="67397"/>
            <a:ext cx="11122186" cy="473204"/>
          </a:xfrm>
          <a:prstGeom prst="roundRect">
            <a:avLst>
              <a:gd fmla="val 9546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1" i="0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97954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Image générée" id="97" name="Google Shape;97;p122"/>
          <p:cNvPicPr preferRelativeResize="0"/>
          <p:nvPr/>
        </p:nvPicPr>
        <p:blipFill rotWithShape="1">
          <a:blip r:embed="rId2">
            <a:alphaModFix/>
          </a:blip>
          <a:srcRect b="63332" l="6888" r="75639" t="26126"/>
          <a:stretch/>
        </p:blipFill>
        <p:spPr>
          <a:xfrm>
            <a:off x="197132" y="129968"/>
            <a:ext cx="573518" cy="519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23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0" name="Google Shape;100;p123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1" name="Google Shape;101;p123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2" name="Google Shape;102;p123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3" name="Google Shape;103;p123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4" name="Google Shape;104;p123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5" name="Google Shape;105;p123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6" name="Google Shape;106;p123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7" name="Google Shape;107;p123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8" name="Google Shape;108;p123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9" name="Google Shape;109;p123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0" name="Google Shape;110;p123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1" name="Google Shape;111;p123"/>
          <p:cNvSpPr txBox="1"/>
          <p:nvPr>
            <p:ph idx="15" type="title"/>
          </p:nvPr>
        </p:nvSpPr>
        <p:spPr>
          <a:xfrm>
            <a:off x="959997" y="593373"/>
            <a:ext cx="10272003" cy="477108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24"/>
          <p:cNvSpPr/>
          <p:nvPr/>
        </p:nvSpPr>
        <p:spPr>
          <a:xfrm>
            <a:off x="0" y="-1443"/>
            <a:ext cx="12191999" cy="1081202"/>
          </a:xfrm>
          <a:prstGeom prst="roundRect">
            <a:avLst>
              <a:gd fmla="val 0" name="adj"/>
            </a:avLst>
          </a:prstGeom>
          <a:solidFill>
            <a:srgbClr val="EAEAEA">
              <a:alpha val="6431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24"/>
          <p:cNvSpPr/>
          <p:nvPr>
            <p:ph idx="1" type="body"/>
          </p:nvPr>
        </p:nvSpPr>
        <p:spPr>
          <a:xfrm>
            <a:off x="776852" y="648997"/>
            <a:ext cx="11145737" cy="331546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1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97954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5" name="Google Shape;115;p124"/>
          <p:cNvSpPr/>
          <p:nvPr>
            <p:ph idx="2" type="body"/>
          </p:nvPr>
        </p:nvSpPr>
        <p:spPr>
          <a:xfrm>
            <a:off x="776852" y="67397"/>
            <a:ext cx="11122186" cy="473204"/>
          </a:xfrm>
          <a:prstGeom prst="roundRect">
            <a:avLst>
              <a:gd fmla="val 9546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1" i="0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97954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Image générée" id="116" name="Google Shape;116;p124"/>
          <p:cNvPicPr preferRelativeResize="0"/>
          <p:nvPr/>
        </p:nvPicPr>
        <p:blipFill rotWithShape="1">
          <a:blip r:embed="rId2">
            <a:alphaModFix/>
          </a:blip>
          <a:srcRect b="63332" l="6888" r="75639" t="26126"/>
          <a:stretch/>
        </p:blipFill>
        <p:spPr>
          <a:xfrm>
            <a:off x="197132" y="129968"/>
            <a:ext cx="573518" cy="519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25"/>
          <p:cNvSpPr txBox="1"/>
          <p:nvPr>
            <p:ph idx="10" type="dt"/>
          </p:nvPr>
        </p:nvSpPr>
        <p:spPr>
          <a:xfrm>
            <a:off x="838200" y="6356347"/>
            <a:ext cx="2743200" cy="3651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9" name="Google Shape;119;p125"/>
          <p:cNvSpPr txBox="1"/>
          <p:nvPr>
            <p:ph idx="11" type="ftr"/>
          </p:nvPr>
        </p:nvSpPr>
        <p:spPr>
          <a:xfrm>
            <a:off x="4038599" y="6356347"/>
            <a:ext cx="4114799" cy="3651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0" name="Google Shape;120;p125"/>
          <p:cNvSpPr txBox="1"/>
          <p:nvPr>
            <p:ph idx="12" type="sldNum"/>
          </p:nvPr>
        </p:nvSpPr>
        <p:spPr>
          <a:xfrm>
            <a:off x="8610599" y="6356347"/>
            <a:ext cx="2743200" cy="3651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21" name="Google Shape;121;p125"/>
          <p:cNvSpPr/>
          <p:nvPr/>
        </p:nvSpPr>
        <p:spPr>
          <a:xfrm>
            <a:off x="1360419" y="832897"/>
            <a:ext cx="9431596" cy="5153204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25"/>
          <p:cNvSpPr/>
          <p:nvPr/>
        </p:nvSpPr>
        <p:spPr>
          <a:xfrm>
            <a:off x="1504651" y="958596"/>
            <a:ext cx="9143195" cy="4902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313"/>
              </a:srgbClr>
            </a:outerShdw>
          </a:effectLst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25"/>
          <p:cNvSpPr txBox="1"/>
          <p:nvPr>
            <p:ph type="title"/>
          </p:nvPr>
        </p:nvSpPr>
        <p:spPr>
          <a:xfrm>
            <a:off x="1921568" y="2311676"/>
            <a:ext cx="7772400" cy="2234805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5467"/>
              <a:buFont typeface="Calibri"/>
              <a:buNone/>
              <a:defRPr b="1" i="0" sz="5467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4" name="Google Shape;124;p125"/>
          <p:cNvSpPr/>
          <p:nvPr/>
        </p:nvSpPr>
        <p:spPr>
          <a:xfrm>
            <a:off x="1773167" y="5360165"/>
            <a:ext cx="8610795" cy="10720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5" name="Google Shape;125;p1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482132" y="1391339"/>
            <a:ext cx="920435" cy="9204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sposition personnalisée">
  <p:cSld name="1_Disposition personnalisé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26"/>
          <p:cNvSpPr txBox="1"/>
          <p:nvPr>
            <p:ph idx="10" type="dt"/>
          </p:nvPr>
        </p:nvSpPr>
        <p:spPr>
          <a:xfrm>
            <a:off x="838200" y="6356347"/>
            <a:ext cx="2743200" cy="3651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8" name="Google Shape;128;p126"/>
          <p:cNvSpPr txBox="1"/>
          <p:nvPr>
            <p:ph idx="11" type="ftr"/>
          </p:nvPr>
        </p:nvSpPr>
        <p:spPr>
          <a:xfrm>
            <a:off x="4038599" y="6356347"/>
            <a:ext cx="4114799" cy="3651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9" name="Google Shape;129;p126"/>
          <p:cNvSpPr txBox="1"/>
          <p:nvPr>
            <p:ph idx="12" type="sldNum"/>
          </p:nvPr>
        </p:nvSpPr>
        <p:spPr>
          <a:xfrm>
            <a:off x="8610599" y="6356347"/>
            <a:ext cx="2743200" cy="3651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30" name="Google Shape;130;p126"/>
          <p:cNvSpPr/>
          <p:nvPr/>
        </p:nvSpPr>
        <p:spPr>
          <a:xfrm>
            <a:off x="1360419" y="832897"/>
            <a:ext cx="9431596" cy="5153204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26"/>
          <p:cNvSpPr/>
          <p:nvPr/>
        </p:nvSpPr>
        <p:spPr>
          <a:xfrm>
            <a:off x="1504651" y="958596"/>
            <a:ext cx="9143195" cy="4902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3529"/>
              </a:srgbClr>
            </a:outerShdw>
          </a:effectLst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26"/>
          <p:cNvSpPr txBox="1"/>
          <p:nvPr>
            <p:ph type="title"/>
          </p:nvPr>
        </p:nvSpPr>
        <p:spPr>
          <a:xfrm>
            <a:off x="1921568" y="2311676"/>
            <a:ext cx="7772400" cy="2234805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5467"/>
              <a:buFont typeface="Calibri"/>
              <a:buNone/>
              <a:defRPr b="1" i="0" sz="5467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3" name="Google Shape;133;p126"/>
          <p:cNvSpPr/>
          <p:nvPr/>
        </p:nvSpPr>
        <p:spPr>
          <a:xfrm>
            <a:off x="1773167" y="5360165"/>
            <a:ext cx="8610795" cy="10720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4" name="Google Shape;134;p1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482132" y="1391339"/>
            <a:ext cx="920435" cy="9204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27"/>
          <p:cNvSpPr/>
          <p:nvPr/>
        </p:nvSpPr>
        <p:spPr>
          <a:xfrm>
            <a:off x="0" y="-1443"/>
            <a:ext cx="12191999" cy="1081202"/>
          </a:xfrm>
          <a:prstGeom prst="roundRect">
            <a:avLst>
              <a:gd fmla="val 0" name="adj"/>
            </a:avLst>
          </a:prstGeom>
          <a:solidFill>
            <a:srgbClr val="EAEAEA">
              <a:alpha val="6431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27"/>
          <p:cNvSpPr/>
          <p:nvPr>
            <p:ph idx="1" type="body"/>
          </p:nvPr>
        </p:nvSpPr>
        <p:spPr>
          <a:xfrm>
            <a:off x="776852" y="648997"/>
            <a:ext cx="11145737" cy="331546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1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97954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8" name="Google Shape;138;p127"/>
          <p:cNvSpPr/>
          <p:nvPr>
            <p:ph idx="2" type="body"/>
          </p:nvPr>
        </p:nvSpPr>
        <p:spPr>
          <a:xfrm>
            <a:off x="776852" y="67397"/>
            <a:ext cx="11122186" cy="473204"/>
          </a:xfrm>
          <a:prstGeom prst="roundRect">
            <a:avLst>
              <a:gd fmla="val 9546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1" i="0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97954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Image générée" id="139" name="Google Shape;139;p127"/>
          <p:cNvPicPr preferRelativeResize="0"/>
          <p:nvPr/>
        </p:nvPicPr>
        <p:blipFill rotWithShape="1">
          <a:blip r:embed="rId2">
            <a:alphaModFix/>
          </a:blip>
          <a:srcRect b="63332" l="6888" r="75639" t="26126"/>
          <a:stretch/>
        </p:blipFill>
        <p:spPr>
          <a:xfrm>
            <a:off x="197132" y="129968"/>
            <a:ext cx="573518" cy="519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29"/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29"/>
          <p:cNvSpPr txBox="1"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70AD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360000" lIns="719975" spcFirstLastPara="1" rIns="719975" wrap="square" tIns="36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29"/>
          <p:cNvSpPr txBox="1"/>
          <p:nvPr/>
        </p:nvSpPr>
        <p:spPr>
          <a:xfrm>
            <a:off x="0" y="0"/>
            <a:ext cx="12192000" cy="101599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29"/>
          <p:cNvSpPr txBox="1"/>
          <p:nvPr>
            <p:ph idx="1" type="body"/>
          </p:nvPr>
        </p:nvSpPr>
        <p:spPr>
          <a:xfrm>
            <a:off x="3715207" y="81029"/>
            <a:ext cx="4757599" cy="7755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457200" lvl="0" marL="457200" marR="0" rtl="0" algn="r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Char char="•"/>
              <a:defRPr b="1" i="0" sz="4800" u="none" cap="none" strike="noStrike">
                <a:solidFill>
                  <a:srgbClr val="000000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97954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6" name="Google Shape;146;p129"/>
          <p:cNvSpPr txBox="1"/>
          <p:nvPr>
            <p:ph idx="2" type="body"/>
          </p:nvPr>
        </p:nvSpPr>
        <p:spPr>
          <a:xfrm>
            <a:off x="671328" y="1678667"/>
            <a:ext cx="10845600" cy="5289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374650" lvl="0" marL="457200" marR="0" rtl="0" algn="r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•"/>
              <a:defRPr b="0" i="0" sz="3067" u="none" cap="none" strike="noStrike">
                <a:solidFill>
                  <a:srgbClr val="000000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97954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83"/>
          <p:cNvSpPr txBox="1"/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F5F"/>
              </a:buClr>
              <a:buSzPts val="2100"/>
              <a:buFont typeface="Arial"/>
              <a:buNone/>
              <a:defRPr b="0" i="0" sz="2000">
                <a:solidFill>
                  <a:srgbClr val="001F5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9pPr>
          </a:lstStyle>
          <a:p/>
        </p:txBody>
      </p:sp>
      <p:sp>
        <p:nvSpPr>
          <p:cNvPr id="18" name="Google Shape;18;p83"/>
          <p:cNvSpPr txBox="1"/>
          <p:nvPr>
            <p:ph idx="1" type="body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7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83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867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8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8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8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8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8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8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8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8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" name="Google Shape;20;p83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867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8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8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8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8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8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8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8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8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Google Shape;21;p83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67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67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67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67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67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67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67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67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67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30"/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30"/>
          <p:cNvSpPr txBox="1"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70AD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360000" lIns="719975" spcFirstLastPara="1" rIns="719975" wrap="square" tIns="36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30"/>
          <p:cNvSpPr txBox="1"/>
          <p:nvPr/>
        </p:nvSpPr>
        <p:spPr>
          <a:xfrm>
            <a:off x="0" y="0"/>
            <a:ext cx="12192000" cy="101599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30"/>
          <p:cNvSpPr txBox="1"/>
          <p:nvPr>
            <p:ph idx="1" type="body"/>
          </p:nvPr>
        </p:nvSpPr>
        <p:spPr>
          <a:xfrm>
            <a:off x="3715207" y="81028"/>
            <a:ext cx="4757599" cy="707599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4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97954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" name="Google Shape;152;p130"/>
          <p:cNvSpPr txBox="1"/>
          <p:nvPr>
            <p:ph idx="2" type="body"/>
          </p:nvPr>
        </p:nvSpPr>
        <p:spPr>
          <a:xfrm>
            <a:off x="671328" y="1678668"/>
            <a:ext cx="10845600" cy="4801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97954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Disposition personnalisée">
  <p:cSld name="2_Disposition personnalisée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31"/>
          <p:cNvSpPr txBox="1"/>
          <p:nvPr>
            <p:ph type="title"/>
          </p:nvPr>
        </p:nvSpPr>
        <p:spPr>
          <a:xfrm>
            <a:off x="838200" y="365126"/>
            <a:ext cx="10515600" cy="13255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5" name="Google Shape;155;p131"/>
          <p:cNvSpPr txBox="1"/>
          <p:nvPr>
            <p:ph idx="10" type="dt"/>
          </p:nvPr>
        </p:nvSpPr>
        <p:spPr>
          <a:xfrm>
            <a:off x="838200" y="6356347"/>
            <a:ext cx="2743200" cy="3651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6" name="Google Shape;156;p131"/>
          <p:cNvSpPr txBox="1"/>
          <p:nvPr>
            <p:ph idx="11" type="ftr"/>
          </p:nvPr>
        </p:nvSpPr>
        <p:spPr>
          <a:xfrm>
            <a:off x="4038599" y="6356347"/>
            <a:ext cx="4114799" cy="3651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7" name="Google Shape;157;p131"/>
          <p:cNvSpPr txBox="1"/>
          <p:nvPr>
            <p:ph idx="12" type="sldNum"/>
          </p:nvPr>
        </p:nvSpPr>
        <p:spPr>
          <a:xfrm>
            <a:off x="8610599" y="6356347"/>
            <a:ext cx="2743200" cy="3651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32"/>
          <p:cNvSpPr txBox="1"/>
          <p:nvPr>
            <p:ph idx="10" type="dt"/>
          </p:nvPr>
        </p:nvSpPr>
        <p:spPr>
          <a:xfrm>
            <a:off x="838200" y="6356347"/>
            <a:ext cx="2743200" cy="3651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0" name="Google Shape;160;p132"/>
          <p:cNvSpPr txBox="1"/>
          <p:nvPr>
            <p:ph idx="11" type="ftr"/>
          </p:nvPr>
        </p:nvSpPr>
        <p:spPr>
          <a:xfrm>
            <a:off x="4038599" y="6356347"/>
            <a:ext cx="4114799" cy="3651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1" name="Google Shape;161;p132"/>
          <p:cNvSpPr txBox="1"/>
          <p:nvPr>
            <p:ph idx="12" type="sldNum"/>
          </p:nvPr>
        </p:nvSpPr>
        <p:spPr>
          <a:xfrm>
            <a:off x="8610599" y="6356347"/>
            <a:ext cx="2743200" cy="3651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62" name="Google Shape;162;p132"/>
          <p:cNvSpPr/>
          <p:nvPr/>
        </p:nvSpPr>
        <p:spPr>
          <a:xfrm>
            <a:off x="1360419" y="832897"/>
            <a:ext cx="9431596" cy="5153204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32"/>
          <p:cNvSpPr/>
          <p:nvPr/>
        </p:nvSpPr>
        <p:spPr>
          <a:xfrm>
            <a:off x="1504651" y="958596"/>
            <a:ext cx="9143195" cy="4902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313"/>
              </a:srgbClr>
            </a:outerShdw>
          </a:effectLst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32"/>
          <p:cNvSpPr txBox="1"/>
          <p:nvPr>
            <p:ph type="title"/>
          </p:nvPr>
        </p:nvSpPr>
        <p:spPr>
          <a:xfrm>
            <a:off x="1921568" y="2311676"/>
            <a:ext cx="7772400" cy="2234805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5467"/>
              <a:buFont typeface="Calibri"/>
              <a:buNone/>
              <a:defRPr b="1" i="0" sz="5467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5" name="Google Shape;165;p132"/>
          <p:cNvSpPr/>
          <p:nvPr/>
        </p:nvSpPr>
        <p:spPr>
          <a:xfrm>
            <a:off x="1773167" y="5360165"/>
            <a:ext cx="8610795" cy="10720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6" name="Google Shape;166;p1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482132" y="1391339"/>
            <a:ext cx="920435" cy="9204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91"/>
          <p:cNvSpPr txBox="1"/>
          <p:nvPr>
            <p:ph idx="10" type="dt"/>
          </p:nvPr>
        </p:nvSpPr>
        <p:spPr>
          <a:xfrm>
            <a:off x="838200" y="6356347"/>
            <a:ext cx="2743200" cy="3651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0" name="Google Shape;170;p91"/>
          <p:cNvSpPr txBox="1"/>
          <p:nvPr>
            <p:ph idx="11" type="ftr"/>
          </p:nvPr>
        </p:nvSpPr>
        <p:spPr>
          <a:xfrm>
            <a:off x="4038599" y="6356347"/>
            <a:ext cx="4114799" cy="3651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1" name="Google Shape;171;p91"/>
          <p:cNvSpPr txBox="1"/>
          <p:nvPr>
            <p:ph idx="12" type="sldNum"/>
          </p:nvPr>
        </p:nvSpPr>
        <p:spPr>
          <a:xfrm>
            <a:off x="8610599" y="6356347"/>
            <a:ext cx="2743200" cy="3651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173" name="Google Shape;173;p96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245934" y="13114"/>
            <a:ext cx="630007" cy="628933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9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cap="flat" cmpd="sng" w="76200">
            <a:solidFill>
              <a:srgbClr val="A98FC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cript">
  <p:cSld name="1_script"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02"/>
          <p:cNvSpPr/>
          <p:nvPr/>
        </p:nvSpPr>
        <p:spPr>
          <a:xfrm>
            <a:off x="0" y="-1443"/>
            <a:ext cx="12191999" cy="1081202"/>
          </a:xfrm>
          <a:prstGeom prst="roundRect">
            <a:avLst>
              <a:gd fmla="val 0" name="adj"/>
            </a:avLst>
          </a:prstGeom>
          <a:solidFill>
            <a:srgbClr val="EAEAEA">
              <a:alpha val="6431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102"/>
          <p:cNvSpPr/>
          <p:nvPr>
            <p:ph idx="1" type="body"/>
          </p:nvPr>
        </p:nvSpPr>
        <p:spPr>
          <a:xfrm>
            <a:off x="776852" y="648997"/>
            <a:ext cx="11145737" cy="331546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  <a:defRPr b="0" i="1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7954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8" name="Google Shape;178;p102"/>
          <p:cNvSpPr/>
          <p:nvPr>
            <p:ph idx="2" type="body"/>
          </p:nvPr>
        </p:nvSpPr>
        <p:spPr>
          <a:xfrm>
            <a:off x="776852" y="67397"/>
            <a:ext cx="11122186" cy="473204"/>
          </a:xfrm>
          <a:prstGeom prst="roundRect">
            <a:avLst>
              <a:gd fmla="val 9546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7954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9" name="Google Shape;179;p102"/>
          <p:cNvSpPr/>
          <p:nvPr/>
        </p:nvSpPr>
        <p:spPr>
          <a:xfrm>
            <a:off x="34507" y="0"/>
            <a:ext cx="12122983" cy="6858000"/>
          </a:xfrm>
          <a:prstGeom prst="rect">
            <a:avLst/>
          </a:prstGeom>
          <a:noFill/>
          <a:ln cap="flat" cmpd="sng" w="76200">
            <a:solidFill>
              <a:srgbClr val="8BC14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80" name="Google Shape;180;p102"/>
          <p:cNvPicPr preferRelativeResize="0"/>
          <p:nvPr/>
        </p:nvPicPr>
        <p:blipFill rotWithShape="1">
          <a:blip r:embed="rId2">
            <a:alphaModFix/>
          </a:blip>
          <a:srcRect b="63332" l="6888" r="75639" t="26126"/>
          <a:stretch/>
        </p:blipFill>
        <p:spPr>
          <a:xfrm>
            <a:off x="197132" y="129968"/>
            <a:ext cx="573518" cy="519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03"/>
          <p:cNvSpPr txBox="1"/>
          <p:nvPr>
            <p:ph type="ctrTitle"/>
          </p:nvPr>
        </p:nvSpPr>
        <p:spPr>
          <a:xfrm>
            <a:off x="1524000" y="1122359"/>
            <a:ext cx="9144000" cy="2387595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3" name="Google Shape;183;p103"/>
          <p:cNvSpPr txBox="1"/>
          <p:nvPr>
            <p:ph idx="1" type="subTitle"/>
          </p:nvPr>
        </p:nvSpPr>
        <p:spPr>
          <a:xfrm>
            <a:off x="1524000" y="3602041"/>
            <a:ext cx="9144000" cy="1655759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4" name="Google Shape;184;p103"/>
          <p:cNvSpPr txBox="1"/>
          <p:nvPr>
            <p:ph idx="10" type="dt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5" name="Google Shape;185;p103"/>
          <p:cNvSpPr txBox="1"/>
          <p:nvPr>
            <p:ph idx="11" type="ftr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6" name="Google Shape;186;p103"/>
          <p:cNvSpPr txBox="1"/>
          <p:nvPr>
            <p:ph idx="12" type="sldNum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0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9" name="Google Shape;189;p104"/>
          <p:cNvSpPr txBox="1"/>
          <p:nvPr>
            <p:ph idx="1" type="body"/>
          </p:nvPr>
        </p:nvSpPr>
        <p:spPr>
          <a:xfrm>
            <a:off x="838200" y="1825629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65645" lvl="0" marL="457200" marR="0" rtl="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000000"/>
              </a:buClr>
              <a:buSzPts val="3733"/>
              <a:buFont typeface="Arial"/>
              <a:buChar char="•"/>
              <a:defRPr b="0" i="0" sz="3733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7954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0" name="Google Shape;190;p104"/>
          <p:cNvSpPr txBox="1"/>
          <p:nvPr>
            <p:ph idx="10" type="dt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1" name="Google Shape;191;p104"/>
          <p:cNvSpPr txBox="1"/>
          <p:nvPr>
            <p:ph idx="11" type="ftr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2" name="Google Shape;192;p104"/>
          <p:cNvSpPr txBox="1"/>
          <p:nvPr>
            <p:ph idx="12" type="sldNum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05"/>
          <p:cNvSpPr txBox="1"/>
          <p:nvPr>
            <p:ph type="title"/>
          </p:nvPr>
        </p:nvSpPr>
        <p:spPr>
          <a:xfrm>
            <a:off x="831847" y="1709733"/>
            <a:ext cx="10515600" cy="2852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5" name="Google Shape;195;p105"/>
          <p:cNvSpPr txBox="1"/>
          <p:nvPr>
            <p:ph idx="1" type="body"/>
          </p:nvPr>
        </p:nvSpPr>
        <p:spPr>
          <a:xfrm>
            <a:off x="831847" y="4589459"/>
            <a:ext cx="10515600" cy="15001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898989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7954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6" name="Google Shape;196;p105"/>
          <p:cNvSpPr txBox="1"/>
          <p:nvPr>
            <p:ph idx="10" type="dt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7" name="Google Shape;197;p105"/>
          <p:cNvSpPr txBox="1"/>
          <p:nvPr>
            <p:ph idx="11" type="ftr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8" name="Google Shape;198;p105"/>
          <p:cNvSpPr txBox="1"/>
          <p:nvPr>
            <p:ph idx="12" type="sldNum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0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67"/>
              <a:buFont typeface="Calibri"/>
              <a:buNone/>
              <a:defRPr b="0" i="0" sz="5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1" name="Google Shape;201;p106"/>
          <p:cNvSpPr txBox="1"/>
          <p:nvPr>
            <p:ph idx="1" type="body"/>
          </p:nvPr>
        </p:nvSpPr>
        <p:spPr>
          <a:xfrm>
            <a:off x="838200" y="1825629"/>
            <a:ext cx="5181600" cy="43513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65645" lvl="0" marL="457200" marR="0" rtl="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000000"/>
              </a:buClr>
              <a:buSzPts val="3733"/>
              <a:buFont typeface="Arial"/>
              <a:buChar char="•"/>
              <a:defRPr b="0" i="0" sz="3733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7954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2" name="Google Shape;202;p106"/>
          <p:cNvSpPr txBox="1"/>
          <p:nvPr>
            <p:ph idx="2" type="body"/>
          </p:nvPr>
        </p:nvSpPr>
        <p:spPr>
          <a:xfrm>
            <a:off x="6172199" y="1825629"/>
            <a:ext cx="5181600" cy="43513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65645" lvl="0" marL="457200" marR="0" rtl="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000000"/>
              </a:buClr>
              <a:buSzPts val="3733"/>
              <a:buFont typeface="Arial"/>
              <a:buChar char="•"/>
              <a:defRPr b="0" i="0" sz="3733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7954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3" name="Google Shape;203;p106"/>
          <p:cNvSpPr txBox="1"/>
          <p:nvPr>
            <p:ph idx="10" type="dt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4" name="Google Shape;204;p106"/>
          <p:cNvSpPr txBox="1"/>
          <p:nvPr>
            <p:ph idx="11" type="ftr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5" name="Google Shape;205;p106"/>
          <p:cNvSpPr txBox="1"/>
          <p:nvPr>
            <p:ph idx="12" type="sldNum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8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8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8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07"/>
          <p:cNvSpPr txBox="1"/>
          <p:nvPr>
            <p:ph type="title"/>
          </p:nvPr>
        </p:nvSpPr>
        <p:spPr>
          <a:xfrm>
            <a:off x="839784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67"/>
              <a:buFont typeface="Calibri"/>
              <a:buNone/>
              <a:defRPr b="0" i="0" sz="5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8" name="Google Shape;208;p107"/>
          <p:cNvSpPr txBox="1"/>
          <p:nvPr>
            <p:ph idx="1" type="body"/>
          </p:nvPr>
        </p:nvSpPr>
        <p:spPr>
          <a:xfrm>
            <a:off x="839785" y="1681167"/>
            <a:ext cx="5157788" cy="8239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7954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9" name="Google Shape;209;p107"/>
          <p:cNvSpPr txBox="1"/>
          <p:nvPr>
            <p:ph idx="2" type="body"/>
          </p:nvPr>
        </p:nvSpPr>
        <p:spPr>
          <a:xfrm>
            <a:off x="839785" y="2505077"/>
            <a:ext cx="5157788" cy="368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65645" lvl="0" marL="457200" marR="0" rtl="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000000"/>
              </a:buClr>
              <a:buSzPts val="3733"/>
              <a:buFont typeface="Arial"/>
              <a:buChar char="•"/>
              <a:defRPr b="0" i="0" sz="3733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7954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0" name="Google Shape;210;p107"/>
          <p:cNvSpPr txBox="1"/>
          <p:nvPr>
            <p:ph idx="3" type="body"/>
          </p:nvPr>
        </p:nvSpPr>
        <p:spPr>
          <a:xfrm>
            <a:off x="6172199" y="1681167"/>
            <a:ext cx="5183184" cy="8239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7954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1" name="Google Shape;211;p107"/>
          <p:cNvSpPr txBox="1"/>
          <p:nvPr>
            <p:ph idx="4" type="body"/>
          </p:nvPr>
        </p:nvSpPr>
        <p:spPr>
          <a:xfrm>
            <a:off x="6172199" y="2505077"/>
            <a:ext cx="5183184" cy="368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65645" lvl="0" marL="457200" marR="0" rtl="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000000"/>
              </a:buClr>
              <a:buSzPts val="3733"/>
              <a:buFont typeface="Arial"/>
              <a:buChar char="•"/>
              <a:defRPr b="0" i="0" sz="3733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7954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2" name="Google Shape;212;p107"/>
          <p:cNvSpPr txBox="1"/>
          <p:nvPr>
            <p:ph idx="10" type="dt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3" name="Google Shape;213;p107"/>
          <p:cNvSpPr txBox="1"/>
          <p:nvPr>
            <p:ph idx="11" type="ftr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4" name="Google Shape;214;p107"/>
          <p:cNvSpPr txBox="1"/>
          <p:nvPr>
            <p:ph idx="12" type="sldNum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0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67"/>
              <a:buFont typeface="Calibri"/>
              <a:buNone/>
              <a:defRPr b="0" i="0" sz="5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7" name="Google Shape;217;p108"/>
          <p:cNvSpPr txBox="1"/>
          <p:nvPr>
            <p:ph idx="10" type="dt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8" name="Google Shape;218;p108"/>
          <p:cNvSpPr txBox="1"/>
          <p:nvPr>
            <p:ph idx="11" type="ftr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9" name="Google Shape;219;p108"/>
          <p:cNvSpPr txBox="1"/>
          <p:nvPr>
            <p:ph idx="12" type="sldNum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>
  <p:cSld name="Vide"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09"/>
          <p:cNvSpPr txBox="1"/>
          <p:nvPr>
            <p:ph idx="10" type="dt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2" name="Google Shape;222;p109"/>
          <p:cNvSpPr txBox="1"/>
          <p:nvPr>
            <p:ph idx="11" type="ftr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3" name="Google Shape;223;p109"/>
          <p:cNvSpPr txBox="1"/>
          <p:nvPr>
            <p:ph idx="12" type="sldNum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10"/>
          <p:cNvSpPr txBox="1"/>
          <p:nvPr>
            <p:ph type="title"/>
          </p:nvPr>
        </p:nvSpPr>
        <p:spPr>
          <a:xfrm>
            <a:off x="839785" y="457200"/>
            <a:ext cx="3932236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6" name="Google Shape;226;p110"/>
          <p:cNvSpPr txBox="1"/>
          <p:nvPr>
            <p:ph idx="1" type="body"/>
          </p:nvPr>
        </p:nvSpPr>
        <p:spPr>
          <a:xfrm>
            <a:off x="5183185" y="987430"/>
            <a:ext cx="6172199" cy="48736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7" name="Google Shape;227;p110"/>
          <p:cNvSpPr txBox="1"/>
          <p:nvPr>
            <p:ph idx="2" type="body"/>
          </p:nvPr>
        </p:nvSpPr>
        <p:spPr>
          <a:xfrm>
            <a:off x="839785" y="2057400"/>
            <a:ext cx="3932236" cy="38115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7954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8" name="Google Shape;228;p110"/>
          <p:cNvSpPr txBox="1"/>
          <p:nvPr>
            <p:ph idx="10" type="dt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9" name="Google Shape;229;p110"/>
          <p:cNvSpPr txBox="1"/>
          <p:nvPr>
            <p:ph idx="11" type="ftr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0" name="Google Shape;230;p110"/>
          <p:cNvSpPr txBox="1"/>
          <p:nvPr>
            <p:ph idx="12" type="sldNum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11"/>
          <p:cNvSpPr txBox="1"/>
          <p:nvPr>
            <p:ph type="title"/>
          </p:nvPr>
        </p:nvSpPr>
        <p:spPr>
          <a:xfrm>
            <a:off x="839785" y="457200"/>
            <a:ext cx="3932236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3" name="Google Shape;233;p111"/>
          <p:cNvSpPr/>
          <p:nvPr>
            <p:ph idx="2" type="pic"/>
          </p:nvPr>
        </p:nvSpPr>
        <p:spPr>
          <a:xfrm>
            <a:off x="5183185" y="987430"/>
            <a:ext cx="6172199" cy="4873629"/>
          </a:xfrm>
          <a:prstGeom prst="rect">
            <a:avLst/>
          </a:prstGeom>
          <a:noFill/>
          <a:ln>
            <a:noFill/>
          </a:ln>
        </p:spPr>
      </p:sp>
      <p:sp>
        <p:nvSpPr>
          <p:cNvPr id="234" name="Google Shape;234;p111"/>
          <p:cNvSpPr txBox="1"/>
          <p:nvPr>
            <p:ph idx="1" type="body"/>
          </p:nvPr>
        </p:nvSpPr>
        <p:spPr>
          <a:xfrm>
            <a:off x="839785" y="2057400"/>
            <a:ext cx="3932236" cy="38115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7954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5" name="Google Shape;235;p111"/>
          <p:cNvSpPr txBox="1"/>
          <p:nvPr>
            <p:ph idx="10" type="dt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6" name="Google Shape;236;p111"/>
          <p:cNvSpPr txBox="1"/>
          <p:nvPr>
            <p:ph idx="11" type="ftr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7" name="Google Shape;237;p111"/>
          <p:cNvSpPr txBox="1"/>
          <p:nvPr>
            <p:ph idx="12" type="sldNum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67"/>
              <a:buFont typeface="Calibri"/>
              <a:buNone/>
              <a:defRPr b="0" i="0" sz="5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0" name="Google Shape;240;p112"/>
          <p:cNvSpPr txBox="1"/>
          <p:nvPr>
            <p:ph idx="1" type="body"/>
          </p:nvPr>
        </p:nvSpPr>
        <p:spPr>
          <a:xfrm rot="5400000">
            <a:off x="3920332" y="-1256503"/>
            <a:ext cx="4351336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65645" lvl="0" marL="457200" marR="0" rtl="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000000"/>
              </a:buClr>
              <a:buSzPts val="3733"/>
              <a:buFont typeface="Arial"/>
              <a:buChar char="•"/>
              <a:defRPr b="0" i="0" sz="3733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7954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1" name="Google Shape;241;p112"/>
          <p:cNvSpPr txBox="1"/>
          <p:nvPr>
            <p:ph idx="10" type="dt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2" name="Google Shape;242;p112"/>
          <p:cNvSpPr txBox="1"/>
          <p:nvPr>
            <p:ph idx="11" type="ftr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3" name="Google Shape;243;p112"/>
          <p:cNvSpPr txBox="1"/>
          <p:nvPr>
            <p:ph idx="12" type="sldNum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13"/>
          <p:cNvSpPr txBox="1"/>
          <p:nvPr>
            <p:ph type="title"/>
          </p:nvPr>
        </p:nvSpPr>
        <p:spPr>
          <a:xfrm rot="5400000">
            <a:off x="7133430" y="1956596"/>
            <a:ext cx="5811840" cy="2628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67"/>
              <a:buFont typeface="Calibri"/>
              <a:buNone/>
              <a:defRPr b="0" i="0" sz="58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6" name="Google Shape;246;p113"/>
          <p:cNvSpPr txBox="1"/>
          <p:nvPr>
            <p:ph idx="1" type="body"/>
          </p:nvPr>
        </p:nvSpPr>
        <p:spPr>
          <a:xfrm rot="5400000">
            <a:off x="1799431" y="-596105"/>
            <a:ext cx="5811840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65645" lvl="0" marL="457200" marR="0" rtl="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000000"/>
              </a:buClr>
              <a:buSzPts val="3733"/>
              <a:buFont typeface="Arial"/>
              <a:buChar char="•"/>
              <a:defRPr b="0" i="0" sz="3733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7954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7" name="Google Shape;247;p113"/>
          <p:cNvSpPr txBox="1"/>
          <p:nvPr>
            <p:ph idx="10" type="dt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8" name="Google Shape;248;p113"/>
          <p:cNvSpPr txBox="1"/>
          <p:nvPr>
            <p:ph idx="11" type="ftr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9" name="Google Shape;249;p113"/>
          <p:cNvSpPr txBox="1"/>
          <p:nvPr>
            <p:ph idx="12" type="sldNum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251" name="Google Shape;251;p114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245934" y="13114"/>
            <a:ext cx="630007" cy="628933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1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cap="flat" cmpd="sng" w="76200">
            <a:solidFill>
              <a:srgbClr val="A98FC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15"/>
          <p:cNvSpPr/>
          <p:nvPr/>
        </p:nvSpPr>
        <p:spPr>
          <a:xfrm>
            <a:off x="0" y="-1443"/>
            <a:ext cx="12191999" cy="1081202"/>
          </a:xfrm>
          <a:prstGeom prst="roundRect">
            <a:avLst>
              <a:gd fmla="val 0" name="adj"/>
            </a:avLst>
          </a:prstGeom>
          <a:solidFill>
            <a:srgbClr val="EAEAEA">
              <a:alpha val="6431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115"/>
          <p:cNvSpPr/>
          <p:nvPr>
            <p:ph idx="1" type="body"/>
          </p:nvPr>
        </p:nvSpPr>
        <p:spPr>
          <a:xfrm>
            <a:off x="776852" y="648997"/>
            <a:ext cx="11145737" cy="331546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b="0" i="1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7954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6" name="Google Shape;256;p115"/>
          <p:cNvSpPr/>
          <p:nvPr>
            <p:ph idx="2" type="body"/>
          </p:nvPr>
        </p:nvSpPr>
        <p:spPr>
          <a:xfrm>
            <a:off x="776852" y="67397"/>
            <a:ext cx="11122186" cy="473204"/>
          </a:xfrm>
          <a:prstGeom prst="roundRect">
            <a:avLst>
              <a:gd fmla="val 9546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7954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Image générée" id="257" name="Google Shape;257;p115"/>
          <p:cNvPicPr preferRelativeResize="0"/>
          <p:nvPr/>
        </p:nvPicPr>
        <p:blipFill rotWithShape="1">
          <a:blip r:embed="rId2">
            <a:alphaModFix/>
          </a:blip>
          <a:srcRect b="63332" l="6888" r="75639" t="26126"/>
          <a:stretch/>
        </p:blipFill>
        <p:spPr>
          <a:xfrm>
            <a:off x="197132" y="129968"/>
            <a:ext cx="573518" cy="519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16"/>
          <p:cNvSpPr txBox="1"/>
          <p:nvPr>
            <p:ph type="title"/>
          </p:nvPr>
        </p:nvSpPr>
        <p:spPr>
          <a:xfrm>
            <a:off x="1015448" y="195950"/>
            <a:ext cx="10161105" cy="4706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7171"/>
              </a:buClr>
              <a:buSzPts val="2000"/>
              <a:buFont typeface="Calibri"/>
              <a:buNone/>
              <a:defRPr b="1" i="0" sz="2000" u="none" cap="none" strike="noStrike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0" name="Google Shape;260;p116"/>
          <p:cNvSpPr txBox="1"/>
          <p:nvPr>
            <p:ph idx="1" type="body"/>
          </p:nvPr>
        </p:nvSpPr>
        <p:spPr>
          <a:xfrm>
            <a:off x="996952" y="685690"/>
            <a:ext cx="10179600" cy="2924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AFABAB"/>
              </a:buClr>
              <a:buSzPts val="1400"/>
              <a:buFont typeface="Arial"/>
              <a:buNone/>
              <a:defRPr b="0" i="1" sz="14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7954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Image générée" id="261" name="Google Shape;261;p116"/>
          <p:cNvPicPr preferRelativeResize="0"/>
          <p:nvPr/>
        </p:nvPicPr>
        <p:blipFill rotWithShape="1">
          <a:blip r:embed="rId2">
            <a:alphaModFix/>
          </a:blip>
          <a:srcRect b="63332" l="6888" r="75639" t="26126"/>
          <a:stretch/>
        </p:blipFill>
        <p:spPr>
          <a:xfrm>
            <a:off x="197132" y="129968"/>
            <a:ext cx="573518" cy="519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85"/>
          <p:cNvSpPr txBox="1"/>
          <p:nvPr>
            <p:ph type="title"/>
          </p:nvPr>
        </p:nvSpPr>
        <p:spPr>
          <a:xfrm>
            <a:off x="2621734" y="2174784"/>
            <a:ext cx="3074000" cy="60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28" name="Google Shape;28;p85"/>
          <p:cNvSpPr txBox="1"/>
          <p:nvPr>
            <p:ph idx="1" type="subTitle"/>
          </p:nvPr>
        </p:nvSpPr>
        <p:spPr>
          <a:xfrm>
            <a:off x="2621738" y="2838925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85"/>
          <p:cNvSpPr txBox="1"/>
          <p:nvPr>
            <p:ph idx="2" type="subTitle"/>
          </p:nvPr>
        </p:nvSpPr>
        <p:spPr>
          <a:xfrm flipH="1">
            <a:off x="8020253" y="2838925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Google Shape;30;p85"/>
          <p:cNvSpPr txBox="1"/>
          <p:nvPr>
            <p:ph idx="3" type="title"/>
          </p:nvPr>
        </p:nvSpPr>
        <p:spPr>
          <a:xfrm>
            <a:off x="2621766" y="4184033"/>
            <a:ext cx="3074000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31" name="Google Shape;31;p85"/>
          <p:cNvSpPr txBox="1"/>
          <p:nvPr>
            <p:ph idx="4" type="subTitle"/>
          </p:nvPr>
        </p:nvSpPr>
        <p:spPr>
          <a:xfrm>
            <a:off x="2621738" y="4835433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" name="Google Shape;32;p85"/>
          <p:cNvSpPr txBox="1"/>
          <p:nvPr>
            <p:ph idx="5" type="subTitle"/>
          </p:nvPr>
        </p:nvSpPr>
        <p:spPr>
          <a:xfrm flipH="1">
            <a:off x="8020253" y="4835433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Google Shape;33;p85"/>
          <p:cNvSpPr txBox="1"/>
          <p:nvPr>
            <p:ph idx="6" type="title"/>
          </p:nvPr>
        </p:nvSpPr>
        <p:spPr>
          <a:xfrm>
            <a:off x="1097753" y="2420596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/>
        </p:txBody>
      </p:sp>
      <p:sp>
        <p:nvSpPr>
          <p:cNvPr id="34" name="Google Shape;34;p85"/>
          <p:cNvSpPr txBox="1"/>
          <p:nvPr>
            <p:ph idx="7" type="title"/>
          </p:nvPr>
        </p:nvSpPr>
        <p:spPr>
          <a:xfrm>
            <a:off x="1097753" y="4465496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/>
        </p:txBody>
      </p:sp>
      <p:sp>
        <p:nvSpPr>
          <p:cNvPr id="35" name="Google Shape;35;p85"/>
          <p:cNvSpPr txBox="1"/>
          <p:nvPr>
            <p:ph idx="8" type="title"/>
          </p:nvPr>
        </p:nvSpPr>
        <p:spPr>
          <a:xfrm flipH="1">
            <a:off x="6496261" y="2420596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/>
        </p:txBody>
      </p:sp>
      <p:sp>
        <p:nvSpPr>
          <p:cNvPr id="36" name="Google Shape;36;p85"/>
          <p:cNvSpPr txBox="1"/>
          <p:nvPr>
            <p:ph idx="9" type="title"/>
          </p:nvPr>
        </p:nvSpPr>
        <p:spPr>
          <a:xfrm flipH="1">
            <a:off x="6496261" y="4465496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/>
        </p:txBody>
      </p:sp>
      <p:sp>
        <p:nvSpPr>
          <p:cNvPr id="37" name="Google Shape;37;p85"/>
          <p:cNvSpPr txBox="1"/>
          <p:nvPr>
            <p:ph idx="13" type="title"/>
          </p:nvPr>
        </p:nvSpPr>
        <p:spPr>
          <a:xfrm>
            <a:off x="8020268" y="2174784"/>
            <a:ext cx="3074000" cy="60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38" name="Google Shape;38;p85"/>
          <p:cNvSpPr txBox="1"/>
          <p:nvPr>
            <p:ph idx="14" type="title"/>
          </p:nvPr>
        </p:nvSpPr>
        <p:spPr>
          <a:xfrm>
            <a:off x="8020300" y="4184033"/>
            <a:ext cx="3074000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39" name="Google Shape;39;p85"/>
          <p:cNvSpPr txBox="1"/>
          <p:nvPr>
            <p:ph idx="15"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17"/>
          <p:cNvSpPr/>
          <p:nvPr/>
        </p:nvSpPr>
        <p:spPr>
          <a:xfrm>
            <a:off x="0" y="-1443"/>
            <a:ext cx="12191999" cy="1081202"/>
          </a:xfrm>
          <a:prstGeom prst="roundRect">
            <a:avLst>
              <a:gd fmla="val 0" name="adj"/>
            </a:avLst>
          </a:prstGeom>
          <a:solidFill>
            <a:srgbClr val="EAEAEA">
              <a:alpha val="6431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117"/>
          <p:cNvSpPr/>
          <p:nvPr>
            <p:ph idx="1" type="body"/>
          </p:nvPr>
        </p:nvSpPr>
        <p:spPr>
          <a:xfrm>
            <a:off x="776852" y="648997"/>
            <a:ext cx="11145737" cy="331546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b="0" i="1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7954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5" name="Google Shape;265;p117"/>
          <p:cNvSpPr/>
          <p:nvPr>
            <p:ph idx="2" type="body"/>
          </p:nvPr>
        </p:nvSpPr>
        <p:spPr>
          <a:xfrm>
            <a:off x="776852" y="67397"/>
            <a:ext cx="11122186" cy="473204"/>
          </a:xfrm>
          <a:prstGeom prst="roundRect">
            <a:avLst>
              <a:gd fmla="val 9546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7954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Image générée" id="266" name="Google Shape;266;p117"/>
          <p:cNvPicPr preferRelativeResize="0"/>
          <p:nvPr/>
        </p:nvPicPr>
        <p:blipFill rotWithShape="1">
          <a:blip r:embed="rId2">
            <a:alphaModFix/>
          </a:blip>
          <a:srcRect b="63332" l="6888" r="75639" t="26126"/>
          <a:stretch/>
        </p:blipFill>
        <p:spPr>
          <a:xfrm>
            <a:off x="197132" y="129968"/>
            <a:ext cx="573518" cy="519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18"/>
          <p:cNvSpPr/>
          <p:nvPr/>
        </p:nvSpPr>
        <p:spPr>
          <a:xfrm>
            <a:off x="0" y="-1443"/>
            <a:ext cx="12191999" cy="1081202"/>
          </a:xfrm>
          <a:prstGeom prst="roundRect">
            <a:avLst>
              <a:gd fmla="val 0" name="adj"/>
            </a:avLst>
          </a:prstGeom>
          <a:solidFill>
            <a:srgbClr val="EAEAEA">
              <a:alpha val="6431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118"/>
          <p:cNvSpPr/>
          <p:nvPr>
            <p:ph idx="1" type="body"/>
          </p:nvPr>
        </p:nvSpPr>
        <p:spPr>
          <a:xfrm>
            <a:off x="776852" y="648997"/>
            <a:ext cx="11145737" cy="331546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b="0" i="1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7954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0" name="Google Shape;270;p118"/>
          <p:cNvSpPr/>
          <p:nvPr>
            <p:ph idx="2" type="body"/>
          </p:nvPr>
        </p:nvSpPr>
        <p:spPr>
          <a:xfrm>
            <a:off x="776852" y="67397"/>
            <a:ext cx="11122186" cy="473204"/>
          </a:xfrm>
          <a:prstGeom prst="roundRect">
            <a:avLst>
              <a:gd fmla="val 9546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7954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Image générée" id="271" name="Google Shape;271;p118"/>
          <p:cNvPicPr preferRelativeResize="0"/>
          <p:nvPr/>
        </p:nvPicPr>
        <p:blipFill rotWithShape="1">
          <a:blip r:embed="rId2">
            <a:alphaModFix/>
          </a:blip>
          <a:srcRect b="63332" l="6888" r="75639" t="26126"/>
          <a:stretch/>
        </p:blipFill>
        <p:spPr>
          <a:xfrm>
            <a:off x="197132" y="129968"/>
            <a:ext cx="573518" cy="519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apositive de titre">
  <p:cSld name="1_Diapositive de titre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19"/>
          <p:cNvSpPr/>
          <p:nvPr/>
        </p:nvSpPr>
        <p:spPr>
          <a:xfrm>
            <a:off x="0" y="-1443"/>
            <a:ext cx="12191999" cy="1081202"/>
          </a:xfrm>
          <a:prstGeom prst="roundRect">
            <a:avLst>
              <a:gd fmla="val 0" name="adj"/>
            </a:avLst>
          </a:prstGeom>
          <a:solidFill>
            <a:srgbClr val="EAEAEA">
              <a:alpha val="6431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119"/>
          <p:cNvSpPr/>
          <p:nvPr>
            <p:ph idx="1" type="body"/>
          </p:nvPr>
        </p:nvSpPr>
        <p:spPr>
          <a:xfrm>
            <a:off x="776852" y="648997"/>
            <a:ext cx="11145737" cy="331546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b="0" i="1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7954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5" name="Google Shape;275;p119"/>
          <p:cNvSpPr/>
          <p:nvPr>
            <p:ph idx="2" type="body"/>
          </p:nvPr>
        </p:nvSpPr>
        <p:spPr>
          <a:xfrm>
            <a:off x="776852" y="67397"/>
            <a:ext cx="11122186" cy="473204"/>
          </a:xfrm>
          <a:prstGeom prst="roundRect">
            <a:avLst>
              <a:gd fmla="val 9546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7954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Image générée" id="276" name="Google Shape;276;p119"/>
          <p:cNvPicPr preferRelativeResize="0"/>
          <p:nvPr/>
        </p:nvPicPr>
        <p:blipFill rotWithShape="1">
          <a:blip r:embed="rId2">
            <a:alphaModFix/>
          </a:blip>
          <a:srcRect b="63332" l="6888" r="75639" t="26126"/>
          <a:stretch/>
        </p:blipFill>
        <p:spPr>
          <a:xfrm>
            <a:off x="197132" y="129968"/>
            <a:ext cx="573518" cy="519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93"/>
          <p:cNvSpPr/>
          <p:nvPr/>
        </p:nvSpPr>
        <p:spPr>
          <a:xfrm>
            <a:off x="0" y="-1443"/>
            <a:ext cx="12191999" cy="1080000"/>
          </a:xfrm>
          <a:prstGeom prst="roundRect">
            <a:avLst>
              <a:gd fmla="val 0" name="adj"/>
            </a:avLst>
          </a:prstGeom>
          <a:solidFill>
            <a:srgbClr val="EAEAEA">
              <a:alpha val="6431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AE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93"/>
          <p:cNvSpPr/>
          <p:nvPr>
            <p:ph idx="1" type="body"/>
          </p:nvPr>
        </p:nvSpPr>
        <p:spPr>
          <a:xfrm>
            <a:off x="776852" y="648997"/>
            <a:ext cx="11145737" cy="331546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400"/>
              <a:buNone/>
              <a:defRPr i="1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7" name="Google Shape;287;p93"/>
          <p:cNvSpPr/>
          <p:nvPr>
            <p:ph idx="2" type="body"/>
          </p:nvPr>
        </p:nvSpPr>
        <p:spPr>
          <a:xfrm>
            <a:off x="776852" y="67397"/>
            <a:ext cx="11122186" cy="473204"/>
          </a:xfrm>
          <a:prstGeom prst="roundRect">
            <a:avLst>
              <a:gd fmla="val 9546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5A5A5"/>
              </a:buClr>
              <a:buSzPts val="2000"/>
              <a:buNone/>
              <a:defRPr b="1" i="0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 générée" id="288" name="Google Shape;288;p93"/>
          <p:cNvPicPr preferRelativeResize="0"/>
          <p:nvPr/>
        </p:nvPicPr>
        <p:blipFill rotWithShape="1">
          <a:blip r:embed="rId2">
            <a:alphaModFix/>
          </a:blip>
          <a:srcRect b="63332" l="6888" r="75639" t="26126"/>
          <a:stretch/>
        </p:blipFill>
        <p:spPr>
          <a:xfrm>
            <a:off x="203334" y="160940"/>
            <a:ext cx="573518" cy="519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"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97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27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9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" name="Google Shape;292;p9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3" name="Google Shape;293;p9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94" name="Google Shape;294;p97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97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431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97"/>
          <p:cNvSpPr txBox="1"/>
          <p:nvPr>
            <p:ph type="title"/>
          </p:nvPr>
        </p:nvSpPr>
        <p:spPr>
          <a:xfrm>
            <a:off x="1921565" y="2311678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7" name="Google Shape;297;p97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8" name="Google Shape;298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482128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9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1" name="Google Shape;301;p9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9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 2"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99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27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9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6" name="Google Shape;306;p9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7" name="Google Shape;307;p9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308" name="Google Shape;308;p99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99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431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99"/>
          <p:cNvSpPr txBox="1"/>
          <p:nvPr>
            <p:ph type="title"/>
          </p:nvPr>
        </p:nvSpPr>
        <p:spPr>
          <a:xfrm>
            <a:off x="2209800" y="2644482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1" name="Google Shape;311;p99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2" name="Google Shape;312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482128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00"/>
          <p:cNvSpPr/>
          <p:nvPr/>
        </p:nvSpPr>
        <p:spPr>
          <a:xfrm>
            <a:off x="0" y="-1443"/>
            <a:ext cx="12191999" cy="1081202"/>
          </a:xfrm>
          <a:prstGeom prst="roundRect">
            <a:avLst>
              <a:gd fmla="val 0" name="adj"/>
            </a:avLst>
          </a:prstGeom>
          <a:solidFill>
            <a:srgbClr val="EAEAEA">
              <a:alpha val="6431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AE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100"/>
          <p:cNvSpPr/>
          <p:nvPr>
            <p:ph idx="1" type="body"/>
          </p:nvPr>
        </p:nvSpPr>
        <p:spPr>
          <a:xfrm>
            <a:off x="776852" y="648997"/>
            <a:ext cx="11145737" cy="331546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400"/>
              <a:buNone/>
              <a:defRPr i="1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6" name="Google Shape;316;p100"/>
          <p:cNvSpPr/>
          <p:nvPr>
            <p:ph idx="2" type="body"/>
          </p:nvPr>
        </p:nvSpPr>
        <p:spPr>
          <a:xfrm>
            <a:off x="776852" y="67397"/>
            <a:ext cx="11122186" cy="473204"/>
          </a:xfrm>
          <a:prstGeom prst="roundRect">
            <a:avLst>
              <a:gd fmla="val 9546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5A5A5"/>
              </a:buClr>
              <a:buSzPts val="2000"/>
              <a:buNone/>
              <a:defRPr b="1" i="0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 générée" id="317" name="Google Shape;317;p100"/>
          <p:cNvPicPr preferRelativeResize="0"/>
          <p:nvPr/>
        </p:nvPicPr>
        <p:blipFill rotWithShape="1">
          <a:blip r:embed="rId2">
            <a:alphaModFix/>
          </a:blip>
          <a:srcRect b="63332" l="6888" r="75639" t="26126"/>
          <a:stretch/>
        </p:blipFill>
        <p:spPr>
          <a:xfrm>
            <a:off x="197132" y="129968"/>
            <a:ext cx="573518" cy="519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sposition personnalisée">
  <p:cSld name="1_Disposition personnalisée"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01"/>
          <p:cNvSpPr txBox="1"/>
          <p:nvPr>
            <p:ph type="title"/>
          </p:nvPr>
        </p:nvSpPr>
        <p:spPr>
          <a:xfrm>
            <a:off x="838200" y="365126"/>
            <a:ext cx="10515600" cy="9938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  <a:defRPr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0" name="Google Shape;320;p10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1" name="Google Shape;321;p10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2" name="Google Shape;322;p10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bg>
      <p:bgPr>
        <a:solidFill>
          <a:schemeClr val="lt1"/>
        </a:solidFill>
      </p:bgPr>
    </p:bg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7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7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" name="Google Shape;48;p87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Google Shape;49;p87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87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Google Shape;51;p87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87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7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87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87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7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7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87"/>
          <p:cNvSpPr txBox="1"/>
          <p:nvPr>
            <p:ph idx="15" type="title"/>
          </p:nvPr>
        </p:nvSpPr>
        <p:spPr>
          <a:xfrm>
            <a:off x="1097755" y="294285"/>
            <a:ext cx="10272003" cy="530382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33"/>
          <p:cNvSpPr txBox="1"/>
          <p:nvPr>
            <p:ph idx="10" type="dt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2" name="Google Shape;332;p133"/>
          <p:cNvSpPr txBox="1"/>
          <p:nvPr>
            <p:ph idx="11" type="ftr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3" name="Google Shape;333;p133"/>
          <p:cNvSpPr txBox="1"/>
          <p:nvPr>
            <p:ph idx="12" type="sldNum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"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34"/>
          <p:cNvSpPr/>
          <p:nvPr/>
        </p:nvSpPr>
        <p:spPr>
          <a:xfrm>
            <a:off x="1236925" y="706095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27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134"/>
          <p:cNvSpPr txBox="1"/>
          <p:nvPr>
            <p:ph idx="10" type="dt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134"/>
          <p:cNvSpPr txBox="1"/>
          <p:nvPr>
            <p:ph idx="11" type="ftr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8" name="Google Shape;338;p134"/>
          <p:cNvSpPr txBox="1"/>
          <p:nvPr>
            <p:ph idx="12" type="sldNum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339" name="Google Shape;339;p134"/>
          <p:cNvSpPr/>
          <p:nvPr/>
        </p:nvSpPr>
        <p:spPr>
          <a:xfrm>
            <a:off x="1360425" y="832902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134"/>
          <p:cNvSpPr/>
          <p:nvPr/>
        </p:nvSpPr>
        <p:spPr>
          <a:xfrm>
            <a:off x="1504654" y="958595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431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134"/>
          <p:cNvSpPr txBox="1"/>
          <p:nvPr>
            <p:ph type="title"/>
          </p:nvPr>
        </p:nvSpPr>
        <p:spPr>
          <a:xfrm>
            <a:off x="1921565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2" name="Google Shape;342;p134"/>
          <p:cNvSpPr/>
          <p:nvPr/>
        </p:nvSpPr>
        <p:spPr>
          <a:xfrm>
            <a:off x="1773169" y="5360165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3" name="Google Shape;343;p1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482128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135"/>
          <p:cNvSpPr txBox="1"/>
          <p:nvPr>
            <p:ph type="title"/>
          </p:nvPr>
        </p:nvSpPr>
        <p:spPr>
          <a:xfrm>
            <a:off x="2621735" y="2174784"/>
            <a:ext cx="3074000" cy="60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346" name="Google Shape;346;p135"/>
          <p:cNvSpPr txBox="1"/>
          <p:nvPr>
            <p:ph idx="1" type="subTitle"/>
          </p:nvPr>
        </p:nvSpPr>
        <p:spPr>
          <a:xfrm>
            <a:off x="2621739" y="2838925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347" name="Google Shape;347;p135"/>
          <p:cNvSpPr txBox="1"/>
          <p:nvPr>
            <p:ph idx="2" type="subTitle"/>
          </p:nvPr>
        </p:nvSpPr>
        <p:spPr>
          <a:xfrm flipH="1">
            <a:off x="8020253" y="2838925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348" name="Google Shape;348;p135"/>
          <p:cNvSpPr txBox="1"/>
          <p:nvPr>
            <p:ph idx="3" type="title"/>
          </p:nvPr>
        </p:nvSpPr>
        <p:spPr>
          <a:xfrm>
            <a:off x="2621767" y="4184033"/>
            <a:ext cx="3074000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349" name="Google Shape;349;p135"/>
          <p:cNvSpPr txBox="1"/>
          <p:nvPr>
            <p:ph idx="4" type="subTitle"/>
          </p:nvPr>
        </p:nvSpPr>
        <p:spPr>
          <a:xfrm>
            <a:off x="2621739" y="4835433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350" name="Google Shape;350;p135"/>
          <p:cNvSpPr txBox="1"/>
          <p:nvPr>
            <p:ph idx="5" type="subTitle"/>
          </p:nvPr>
        </p:nvSpPr>
        <p:spPr>
          <a:xfrm flipH="1">
            <a:off x="8020253" y="4835433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351" name="Google Shape;351;p135"/>
          <p:cNvSpPr txBox="1"/>
          <p:nvPr>
            <p:ph idx="6" type="title"/>
          </p:nvPr>
        </p:nvSpPr>
        <p:spPr>
          <a:xfrm>
            <a:off x="1097753" y="2420596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/>
        </p:txBody>
      </p:sp>
      <p:sp>
        <p:nvSpPr>
          <p:cNvPr id="352" name="Google Shape;352;p135"/>
          <p:cNvSpPr txBox="1"/>
          <p:nvPr>
            <p:ph idx="7" type="title"/>
          </p:nvPr>
        </p:nvSpPr>
        <p:spPr>
          <a:xfrm>
            <a:off x="1097753" y="4465496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/>
        </p:txBody>
      </p:sp>
      <p:sp>
        <p:nvSpPr>
          <p:cNvPr id="353" name="Google Shape;353;p135"/>
          <p:cNvSpPr txBox="1"/>
          <p:nvPr>
            <p:ph idx="8" type="title"/>
          </p:nvPr>
        </p:nvSpPr>
        <p:spPr>
          <a:xfrm flipH="1">
            <a:off x="6496261" y="2420596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/>
        </p:txBody>
      </p:sp>
      <p:sp>
        <p:nvSpPr>
          <p:cNvPr id="354" name="Google Shape;354;p135"/>
          <p:cNvSpPr txBox="1"/>
          <p:nvPr>
            <p:ph idx="9" type="title"/>
          </p:nvPr>
        </p:nvSpPr>
        <p:spPr>
          <a:xfrm flipH="1">
            <a:off x="6496261" y="4465496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/>
        </p:txBody>
      </p:sp>
      <p:sp>
        <p:nvSpPr>
          <p:cNvPr id="355" name="Google Shape;355;p135"/>
          <p:cNvSpPr txBox="1"/>
          <p:nvPr>
            <p:ph idx="13" type="title"/>
          </p:nvPr>
        </p:nvSpPr>
        <p:spPr>
          <a:xfrm>
            <a:off x="8020268" y="2174784"/>
            <a:ext cx="3074000" cy="60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356" name="Google Shape;356;p135"/>
          <p:cNvSpPr txBox="1"/>
          <p:nvPr>
            <p:ph idx="14" type="title"/>
          </p:nvPr>
        </p:nvSpPr>
        <p:spPr>
          <a:xfrm>
            <a:off x="8020300" y="4184033"/>
            <a:ext cx="3074000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357" name="Google Shape;357;p135"/>
          <p:cNvSpPr txBox="1"/>
          <p:nvPr>
            <p:ph idx="15"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3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13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137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2CC"/>
          </a:solidFill>
          <a:ln cap="flat" cmpd="sng" w="12700">
            <a:solidFill>
              <a:srgbClr val="70AD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60000" lIns="720000" spcFirstLastPara="1" rIns="720000" wrap="square" tIns="36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137"/>
          <p:cNvSpPr txBox="1"/>
          <p:nvPr/>
        </p:nvSpPr>
        <p:spPr>
          <a:xfrm>
            <a:off x="0" y="0"/>
            <a:ext cx="12192000" cy="101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137"/>
          <p:cNvSpPr txBox="1"/>
          <p:nvPr>
            <p:ph idx="1" type="body"/>
          </p:nvPr>
        </p:nvSpPr>
        <p:spPr>
          <a:xfrm>
            <a:off x="3715201" y="81026"/>
            <a:ext cx="4757739" cy="8309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533400" lvl="0" marL="4572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 b="1" i="0" sz="4800" u="none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5" name="Google Shape;365;p137"/>
          <p:cNvSpPr txBox="1"/>
          <p:nvPr>
            <p:ph idx="2" type="body"/>
          </p:nvPr>
        </p:nvSpPr>
        <p:spPr>
          <a:xfrm>
            <a:off x="671333" y="1678671"/>
            <a:ext cx="10845479" cy="7847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419100" lvl="0" marL="4572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b="0" i="0" sz="3000" u="none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13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138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2CC"/>
          </a:solidFill>
          <a:ln cap="flat" cmpd="sng" w="12700">
            <a:solidFill>
              <a:srgbClr val="70AD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60000" lIns="720000" spcFirstLastPara="1" rIns="720000" wrap="square" tIns="36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138"/>
          <p:cNvSpPr txBox="1"/>
          <p:nvPr/>
        </p:nvSpPr>
        <p:spPr>
          <a:xfrm>
            <a:off x="0" y="0"/>
            <a:ext cx="12192000" cy="101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138"/>
          <p:cNvSpPr txBox="1"/>
          <p:nvPr>
            <p:ph idx="1" type="body"/>
          </p:nvPr>
        </p:nvSpPr>
        <p:spPr>
          <a:xfrm>
            <a:off x="3715201" y="81025"/>
            <a:ext cx="4757739" cy="7078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1" name="Google Shape;371;p138"/>
          <p:cNvSpPr txBox="1"/>
          <p:nvPr>
            <p:ph idx="2" type="body"/>
          </p:nvPr>
        </p:nvSpPr>
        <p:spPr>
          <a:xfrm>
            <a:off x="671333" y="1678672"/>
            <a:ext cx="10845479" cy="31085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 u="none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sposition personnalisée">
  <p:cSld name="1_Disposition personnalisée"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3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4" name="Google Shape;374;p139"/>
          <p:cNvSpPr txBox="1"/>
          <p:nvPr>
            <p:ph idx="10" type="dt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5" name="Google Shape;375;p139"/>
          <p:cNvSpPr txBox="1"/>
          <p:nvPr>
            <p:ph idx="11" type="ftr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6" name="Google Shape;376;p139"/>
          <p:cNvSpPr txBox="1"/>
          <p:nvPr>
            <p:ph idx="12" type="sldNum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s slide layout">
  <p:cSld name="Contents slide layout"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" name="Google Shape;37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39471" y="2366151"/>
            <a:ext cx="2289439" cy="2289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1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71350" y="874370"/>
            <a:ext cx="682357" cy="682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1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25515" y="907756"/>
            <a:ext cx="648971" cy="648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4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2"/>
          <p:cNvSpPr/>
          <p:nvPr/>
        </p:nvSpPr>
        <p:spPr>
          <a:xfrm>
            <a:off x="0" y="-1443"/>
            <a:ext cx="12191999" cy="1081202"/>
          </a:xfrm>
          <a:prstGeom prst="roundRect">
            <a:avLst>
              <a:gd fmla="val 0" name="adj"/>
            </a:avLst>
          </a:prstGeom>
          <a:solidFill>
            <a:srgbClr val="EAEAEA">
              <a:alpha val="6431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142"/>
          <p:cNvSpPr/>
          <p:nvPr>
            <p:ph idx="1" type="body"/>
          </p:nvPr>
        </p:nvSpPr>
        <p:spPr>
          <a:xfrm>
            <a:off x="776852" y="648997"/>
            <a:ext cx="11145737" cy="331546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b="0" i="1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6" name="Google Shape;66;p142"/>
          <p:cNvSpPr/>
          <p:nvPr>
            <p:ph idx="2" type="body"/>
          </p:nvPr>
        </p:nvSpPr>
        <p:spPr>
          <a:xfrm>
            <a:off x="776852" y="67397"/>
            <a:ext cx="11122186" cy="473204"/>
          </a:xfrm>
          <a:prstGeom prst="roundRect">
            <a:avLst>
              <a:gd fmla="val 9546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Image générée" id="67" name="Google Shape;67;p142"/>
          <p:cNvPicPr preferRelativeResize="0"/>
          <p:nvPr/>
        </p:nvPicPr>
        <p:blipFill rotWithShape="1">
          <a:blip r:embed="rId2">
            <a:alphaModFix/>
          </a:blip>
          <a:srcRect b="63332" l="6888" r="75639" t="26126"/>
          <a:stretch/>
        </p:blipFill>
        <p:spPr>
          <a:xfrm>
            <a:off x="197132" y="129968"/>
            <a:ext cx="573518" cy="519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3"/>
          <p:cNvSpPr/>
          <p:nvPr/>
        </p:nvSpPr>
        <p:spPr>
          <a:xfrm>
            <a:off x="0" y="-1443"/>
            <a:ext cx="12191999" cy="1081202"/>
          </a:xfrm>
          <a:prstGeom prst="roundRect">
            <a:avLst>
              <a:gd fmla="val 0" name="adj"/>
            </a:avLst>
          </a:prstGeom>
          <a:solidFill>
            <a:srgbClr val="EAEAEA">
              <a:alpha val="6431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143"/>
          <p:cNvSpPr/>
          <p:nvPr>
            <p:ph idx="1" type="body"/>
          </p:nvPr>
        </p:nvSpPr>
        <p:spPr>
          <a:xfrm>
            <a:off x="776852" y="648997"/>
            <a:ext cx="11145737" cy="331546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b="0" i="1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1" name="Google Shape;71;p143"/>
          <p:cNvSpPr/>
          <p:nvPr>
            <p:ph idx="2" type="body"/>
          </p:nvPr>
        </p:nvSpPr>
        <p:spPr>
          <a:xfrm>
            <a:off x="776852" y="67397"/>
            <a:ext cx="11122186" cy="473204"/>
          </a:xfrm>
          <a:prstGeom prst="roundRect">
            <a:avLst>
              <a:gd fmla="val 9546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Image générée" id="72" name="Google Shape;72;p143"/>
          <p:cNvPicPr preferRelativeResize="0"/>
          <p:nvPr/>
        </p:nvPicPr>
        <p:blipFill rotWithShape="1">
          <a:blip r:embed="rId2">
            <a:alphaModFix/>
          </a:blip>
          <a:srcRect b="63332" l="6888" r="75639" t="26126"/>
          <a:stretch/>
        </p:blipFill>
        <p:spPr>
          <a:xfrm>
            <a:off x="197132" y="129968"/>
            <a:ext cx="573518" cy="519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89"/>
          <p:cNvSpPr/>
          <p:nvPr/>
        </p:nvSpPr>
        <p:spPr>
          <a:xfrm>
            <a:off x="0" y="-1443"/>
            <a:ext cx="12191999" cy="1081202"/>
          </a:xfrm>
          <a:prstGeom prst="roundRect">
            <a:avLst>
              <a:gd fmla="val 0" name="adj"/>
            </a:avLst>
          </a:prstGeom>
          <a:solidFill>
            <a:srgbClr val="EAEAEA">
              <a:alpha val="6431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89"/>
          <p:cNvSpPr/>
          <p:nvPr>
            <p:ph idx="1" type="body"/>
          </p:nvPr>
        </p:nvSpPr>
        <p:spPr>
          <a:xfrm>
            <a:off x="776852" y="648997"/>
            <a:ext cx="11145737" cy="331546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1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97954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7" name="Google Shape;77;p89"/>
          <p:cNvSpPr/>
          <p:nvPr>
            <p:ph idx="2" type="body"/>
          </p:nvPr>
        </p:nvSpPr>
        <p:spPr>
          <a:xfrm>
            <a:off x="776852" y="67397"/>
            <a:ext cx="11122186" cy="473204"/>
          </a:xfrm>
          <a:prstGeom prst="roundRect">
            <a:avLst>
              <a:gd fmla="val 9546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1" i="0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97954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Image générée" id="78" name="Google Shape;78;p89"/>
          <p:cNvPicPr preferRelativeResize="0"/>
          <p:nvPr/>
        </p:nvPicPr>
        <p:blipFill rotWithShape="1">
          <a:blip r:embed="rId2">
            <a:alphaModFix/>
          </a:blip>
          <a:srcRect b="63332" l="6888" r="75639" t="26126"/>
          <a:stretch/>
        </p:blipFill>
        <p:spPr>
          <a:xfrm>
            <a:off x="197132" y="129968"/>
            <a:ext cx="573518" cy="519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slideLayout" Target="../slideLayouts/slideLayout6.xml"/><Relationship Id="rId3" Type="http://schemas.openxmlformats.org/officeDocument/2006/relationships/slideLayout" Target="../slideLayouts/slideLayout7.xml"/><Relationship Id="rId4" Type="http://schemas.openxmlformats.org/officeDocument/2006/relationships/slideLayout" Target="../slideLayouts/slideLayout8.xml"/><Relationship Id="rId5" Type="http://schemas.openxmlformats.org/officeDocument/2006/relationships/theme" Target="../theme/theme1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9.xml"/><Relationship Id="rId2" Type="http://schemas.openxmlformats.org/officeDocument/2006/relationships/slideLayout" Target="../slideLayouts/slideLayout10.xml"/><Relationship Id="rId3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5" Type="http://schemas.openxmlformats.org/officeDocument/2006/relationships/theme" Target="../theme/theme4.xml"/><Relationship Id="rId14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5.xml"/><Relationship Id="rId8" Type="http://schemas.openxmlformats.org/officeDocument/2006/relationships/slideLayout" Target="../slideLayouts/slideLayout16.xml"/></Relationships>
</file>

<file path=ppt/slideMasters/_rels/slideMaster4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21" Type="http://schemas.openxmlformats.org/officeDocument/2006/relationships/theme" Target="../theme/theme7.xml"/><Relationship Id="rId13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38.xml"/><Relationship Id="rId5" Type="http://schemas.openxmlformats.org/officeDocument/2006/relationships/slideLayout" Target="../slideLayouts/slideLayout27.xml"/><Relationship Id="rId19" Type="http://schemas.openxmlformats.org/officeDocument/2006/relationships/slideLayout" Target="../slideLayouts/slideLayout41.xml"/><Relationship Id="rId6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40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/Relationships>
</file>

<file path=ppt/slideMasters/_rels/slideMaster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4.xml"/><Relationship Id="rId3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7.xml"/><Relationship Id="rId6" Type="http://schemas.openxmlformats.org/officeDocument/2006/relationships/slideLayout" Target="../slideLayouts/slideLayout48.xml"/><Relationship Id="rId7" Type="http://schemas.openxmlformats.org/officeDocument/2006/relationships/theme" Target="../theme/theme5.xml"/></Relationships>
</file>

<file path=ppt/slideMasters/_rels/slideMaster6.xml.rels><?xml version="1.0" encoding="UTF-8" standalone="yes"?><Relationships xmlns="http://schemas.openxmlformats.org/package/2006/relationships"><Relationship Id="rId10" Type="http://schemas.openxmlformats.org/officeDocument/2006/relationships/theme" Target="../theme/theme6.xml"/><Relationship Id="rId1" Type="http://schemas.openxmlformats.org/officeDocument/2006/relationships/slideLayout" Target="../slideLayouts/slideLayout49.xml"/><Relationship Id="rId2" Type="http://schemas.openxmlformats.org/officeDocument/2006/relationships/slideLayout" Target="../slideLayouts/slideLayout50.xml"/><Relationship Id="rId3" Type="http://schemas.openxmlformats.org/officeDocument/2006/relationships/slideLayout" Target="../slideLayouts/slideLayout51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5.xml"/><Relationship Id="rId8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1"/>
          <p:cNvSpPr txBox="1"/>
          <p:nvPr>
            <p:ph type="title"/>
          </p:nvPr>
        </p:nvSpPr>
        <p:spPr>
          <a:xfrm>
            <a:off x="838200" y="365125"/>
            <a:ext cx="10515600" cy="633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8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8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8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6"/>
          <p:cNvSpPr txBox="1"/>
          <p:nvPr>
            <p:ph type="title"/>
          </p:nvPr>
        </p:nvSpPr>
        <p:spPr>
          <a:xfrm>
            <a:off x="838200" y="365125"/>
            <a:ext cx="10515600" cy="633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2" name="Google Shape;42;p8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Google Shape;43;p8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Google Shape;44;p8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4" r:id="rId1"/>
    <p:sldLayoutId id="2147483655" r:id="rId2"/>
    <p:sldLayoutId id="2147483656" r:id="rId3"/>
    <p:sldLayoutId id="2147483657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3" r:id="rId2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9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9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0" name="Google Shape;280;p9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1" name="Google Shape;281;p9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2" name="Google Shape;282;p9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3" name="Google Shape;283;p9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9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5" name="Google Shape;325;p94"/>
          <p:cNvSpPr txBox="1"/>
          <p:nvPr>
            <p:ph idx="1" type="body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6" name="Google Shape;326;p94"/>
          <p:cNvSpPr txBox="1"/>
          <p:nvPr>
            <p:ph idx="10" type="dt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7" name="Google Shape;327;p94"/>
          <p:cNvSpPr txBox="1"/>
          <p:nvPr>
            <p:ph idx="11" type="ftr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8" name="Google Shape;328;p94"/>
          <p:cNvSpPr txBox="1"/>
          <p:nvPr>
            <p:ph idx="12" type="sldNum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3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7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7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7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1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7.png"/><Relationship Id="rId4" Type="http://schemas.openxmlformats.org/officeDocument/2006/relationships/image" Target="../media/image24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27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7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7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1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7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1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24.png"/><Relationship Id="rId4" Type="http://schemas.openxmlformats.org/officeDocument/2006/relationships/image" Target="../media/image21.png"/><Relationship Id="rId5" Type="http://schemas.openxmlformats.org/officeDocument/2006/relationships/image" Target="../media/image54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0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54.png"/><Relationship Id="rId4" Type="http://schemas.openxmlformats.org/officeDocument/2006/relationships/image" Target="../media/image40.png"/><Relationship Id="rId5" Type="http://schemas.openxmlformats.org/officeDocument/2006/relationships/image" Target="../media/image21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54.png"/><Relationship Id="rId4" Type="http://schemas.openxmlformats.org/officeDocument/2006/relationships/image" Target="../media/image40.png"/><Relationship Id="rId5" Type="http://schemas.openxmlformats.org/officeDocument/2006/relationships/image" Target="../media/image2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2.gif"/><Relationship Id="rId4" Type="http://schemas.openxmlformats.org/officeDocument/2006/relationships/image" Target="../media/image10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61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38.png"/><Relationship Id="rId4" Type="http://schemas.openxmlformats.org/officeDocument/2006/relationships/image" Target="../media/image54.png"/><Relationship Id="rId5" Type="http://schemas.openxmlformats.org/officeDocument/2006/relationships/image" Target="../media/image36.png"/><Relationship Id="rId6" Type="http://schemas.openxmlformats.org/officeDocument/2006/relationships/image" Target="../media/image21.png"/><Relationship Id="rId7" Type="http://schemas.openxmlformats.org/officeDocument/2006/relationships/image" Target="../media/image17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36.png"/><Relationship Id="rId4" Type="http://schemas.openxmlformats.org/officeDocument/2006/relationships/image" Target="../media/image38.png"/><Relationship Id="rId5" Type="http://schemas.openxmlformats.org/officeDocument/2006/relationships/image" Target="../media/image54.png"/><Relationship Id="rId6" Type="http://schemas.openxmlformats.org/officeDocument/2006/relationships/image" Target="../media/image21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17.png"/><Relationship Id="rId4" Type="http://schemas.openxmlformats.org/officeDocument/2006/relationships/image" Target="../media/image51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21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55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21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51.png"/><Relationship Id="rId4" Type="http://schemas.openxmlformats.org/officeDocument/2006/relationships/image" Target="../media/image2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2.gif"/><Relationship Id="rId4" Type="http://schemas.openxmlformats.org/officeDocument/2006/relationships/image" Target="../media/image10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44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21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21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21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21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21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58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21.png"/><Relationship Id="rId4" Type="http://schemas.openxmlformats.org/officeDocument/2006/relationships/image" Target="../media/image43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17.png"/><Relationship Id="rId4" Type="http://schemas.openxmlformats.org/officeDocument/2006/relationships/image" Target="../media/image43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17.png"/><Relationship Id="rId4" Type="http://schemas.openxmlformats.org/officeDocument/2006/relationships/image" Target="../media/image4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Relationship Id="rId4" Type="http://schemas.openxmlformats.org/officeDocument/2006/relationships/image" Target="../media/image34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17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21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17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21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17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21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43.png"/><Relationship Id="rId4" Type="http://schemas.openxmlformats.org/officeDocument/2006/relationships/image" Target="../media/image21.pn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43.png"/><Relationship Id="rId4" Type="http://schemas.openxmlformats.org/officeDocument/2006/relationships/image" Target="../media/image21.pn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21.png"/><Relationship Id="rId4" Type="http://schemas.openxmlformats.org/officeDocument/2006/relationships/image" Target="../media/image43.pn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3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1.png"/><Relationship Id="rId4" Type="http://schemas.openxmlformats.org/officeDocument/2006/relationships/image" Target="../media/image8.png"/><Relationship Id="rId5" Type="http://schemas.openxmlformats.org/officeDocument/2006/relationships/image" Target="../media/image19.png"/><Relationship Id="rId6" Type="http://schemas.openxmlformats.org/officeDocument/2006/relationships/image" Target="../media/image37.png"/><Relationship Id="rId7" Type="http://schemas.openxmlformats.org/officeDocument/2006/relationships/image" Target="../media/image18.png"/><Relationship Id="rId8" Type="http://schemas.openxmlformats.org/officeDocument/2006/relationships/image" Target="../media/image48.pn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59.png"/><Relationship Id="rId4" Type="http://schemas.openxmlformats.org/officeDocument/2006/relationships/image" Target="../media/image21.png"/><Relationship Id="rId5" Type="http://schemas.openxmlformats.org/officeDocument/2006/relationships/image" Target="../media/image54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17.png"/><Relationship Id="rId4" Type="http://schemas.openxmlformats.org/officeDocument/2006/relationships/image" Target="../media/image59.png"/><Relationship Id="rId5" Type="http://schemas.openxmlformats.org/officeDocument/2006/relationships/image" Target="../media/image54.pn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61.png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17.png"/><Relationship Id="rId4" Type="http://schemas.openxmlformats.org/officeDocument/2006/relationships/image" Target="../media/image64.png"/><Relationship Id="rId5" Type="http://schemas.openxmlformats.org/officeDocument/2006/relationships/image" Target="../media/image54.png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65.png"/><Relationship Id="rId4" Type="http://schemas.openxmlformats.org/officeDocument/2006/relationships/image" Target="../media/image52.png"/><Relationship Id="rId5" Type="http://schemas.openxmlformats.org/officeDocument/2006/relationships/image" Target="../media/image62.png"/><Relationship Id="rId6" Type="http://schemas.openxmlformats.org/officeDocument/2006/relationships/image" Target="../media/image21.png"/><Relationship Id="rId7" Type="http://schemas.openxmlformats.org/officeDocument/2006/relationships/image" Target="../media/image54.png"/><Relationship Id="rId8" Type="http://schemas.openxmlformats.org/officeDocument/2006/relationships/image" Target="../media/image64.png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57.jpg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76.xml"/><Relationship Id="rId3" Type="http://schemas.openxmlformats.org/officeDocument/2006/relationships/image" Target="../media/image17.png"/><Relationship Id="rId4" Type="http://schemas.openxmlformats.org/officeDocument/2006/relationships/image" Target="../media/image51.png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77.xml"/><Relationship Id="rId3" Type="http://schemas.openxmlformats.org/officeDocument/2006/relationships/image" Target="../media/image55.png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78.xml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79.xml"/><Relationship Id="rId3" Type="http://schemas.openxmlformats.org/officeDocument/2006/relationships/image" Target="../media/image2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Relationship Id="rId4" Type="http://schemas.openxmlformats.org/officeDocument/2006/relationships/image" Target="../media/image21.png"/><Relationship Id="rId5" Type="http://schemas.openxmlformats.org/officeDocument/2006/relationships/image" Target="../media/image15.png"/><Relationship Id="rId6" Type="http://schemas.openxmlformats.org/officeDocument/2006/relationships/image" Target="../media/image33.png"/><Relationship Id="rId7" Type="http://schemas.openxmlformats.org/officeDocument/2006/relationships/image" Target="../media/image20.png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80.xml"/><Relationship Id="rId3" Type="http://schemas.openxmlformats.org/officeDocument/2006/relationships/image" Target="../media/image6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الصفحة الرئيسية" id="386" name="Google Shape;38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18735" y="239861"/>
            <a:ext cx="5554529" cy="946371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1"/>
          <p:cNvSpPr txBox="1"/>
          <p:nvPr/>
        </p:nvSpPr>
        <p:spPr>
          <a:xfrm>
            <a:off x="3233406" y="1448364"/>
            <a:ext cx="5991479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fr-FR" sz="5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Mathématiques</a:t>
            </a:r>
            <a:endParaRPr b="1" i="0" sz="60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1"/>
          <p:cNvSpPr txBox="1"/>
          <p:nvPr/>
        </p:nvSpPr>
        <p:spPr>
          <a:xfrm>
            <a:off x="992969" y="5893300"/>
            <a:ext cx="1554869" cy="3951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Tâches</a:t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1"/>
          <p:cNvSpPr/>
          <p:nvPr/>
        </p:nvSpPr>
        <p:spPr>
          <a:xfrm>
            <a:off x="2006941" y="5553034"/>
            <a:ext cx="68078" cy="9360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1"/>
          <p:cNvSpPr/>
          <p:nvPr/>
        </p:nvSpPr>
        <p:spPr>
          <a:xfrm>
            <a:off x="845611" y="4356629"/>
            <a:ext cx="7112922" cy="995844"/>
          </a:xfrm>
          <a:prstGeom prst="roundRect">
            <a:avLst>
              <a:gd fmla="val 8616" name="adj"/>
            </a:avLst>
          </a:prstGeom>
          <a:solidFill>
            <a:srgbClr val="106585"/>
          </a:solidFill>
          <a:ln cap="flat" cmpd="sng" w="12700">
            <a:solidFill>
              <a:srgbClr val="D5DBE5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1"/>
          <p:cNvSpPr txBox="1"/>
          <p:nvPr/>
        </p:nvSpPr>
        <p:spPr>
          <a:xfrm>
            <a:off x="1020225" y="4674450"/>
            <a:ext cx="1858897" cy="3951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Unités </a:t>
            </a:r>
            <a:r>
              <a:rPr b="1" i="1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1"/>
          <p:cNvSpPr/>
          <p:nvPr/>
        </p:nvSpPr>
        <p:spPr>
          <a:xfrm>
            <a:off x="2640486" y="3496019"/>
            <a:ext cx="60878" cy="451007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93" name="Google Shape;393;p1"/>
          <p:cNvGrpSpPr/>
          <p:nvPr/>
        </p:nvGrpSpPr>
        <p:grpSpPr>
          <a:xfrm>
            <a:off x="9329919" y="1937915"/>
            <a:ext cx="2088474" cy="1622561"/>
            <a:chOff x="9929471" y="1559650"/>
            <a:chExt cx="2088474" cy="1428584"/>
          </a:xfrm>
        </p:grpSpPr>
        <p:pic>
          <p:nvPicPr>
            <p:cNvPr id="394" name="Google Shape;394;p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9929471" y="1559650"/>
              <a:ext cx="2088474" cy="142858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5" name="Google Shape;395;p1"/>
            <p:cNvSpPr txBox="1"/>
            <p:nvPr/>
          </p:nvSpPr>
          <p:spPr>
            <a:xfrm>
              <a:off x="10146451" y="1850294"/>
              <a:ext cx="1704326" cy="3594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275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fr-FR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Niveau</a:t>
              </a:r>
              <a:r>
                <a:rPr b="1" i="0" lang="fr-FR" sz="1800" u="none" cap="none" strike="noStrike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    </a:t>
              </a:r>
              <a:r>
                <a:rPr b="1" i="0" lang="fr-FR" sz="1400" u="none" cap="none" strike="noStrike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            </a:t>
              </a:r>
              <a:r>
                <a:rPr b="1" i="0" lang="fr-FR" sz="1800" u="none" cap="none" strike="noStrike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            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1"/>
            <p:cNvSpPr txBox="1"/>
            <p:nvPr/>
          </p:nvSpPr>
          <p:spPr>
            <a:xfrm>
              <a:off x="10136206" y="2280911"/>
              <a:ext cx="157620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b="1" i="0" lang="fr-FR" sz="2800" u="none" cap="none" strike="noStrike">
                  <a:solidFill>
                    <a:srgbClr val="FCBF18"/>
                  </a:solidFill>
                  <a:latin typeface="Dosis"/>
                  <a:ea typeface="Dosis"/>
                  <a:cs typeface="Dosis"/>
                  <a:sym typeface="Dosis"/>
                </a:rPr>
                <a:t>1AC</a:t>
              </a:r>
              <a:endParaRPr b="1" i="0" sz="2800" u="none" cap="none" strike="noStrike">
                <a:solidFill>
                  <a:srgbClr val="FCBF18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97" name="Google Shape;397;p1"/>
          <p:cNvSpPr/>
          <p:nvPr/>
        </p:nvSpPr>
        <p:spPr>
          <a:xfrm>
            <a:off x="2840489" y="4561377"/>
            <a:ext cx="60878" cy="6480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1"/>
          <p:cNvSpPr txBox="1"/>
          <p:nvPr/>
        </p:nvSpPr>
        <p:spPr>
          <a:xfrm>
            <a:off x="3172087" y="4664700"/>
            <a:ext cx="502464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Masses et ses conversions (suite) </a:t>
            </a:r>
            <a:endParaRPr b="1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1"/>
          <p:cNvSpPr/>
          <p:nvPr/>
        </p:nvSpPr>
        <p:spPr>
          <a:xfrm>
            <a:off x="845611" y="3428100"/>
            <a:ext cx="7112922" cy="650519"/>
          </a:xfrm>
          <a:prstGeom prst="roundRect">
            <a:avLst>
              <a:gd fmla="val 8616" name="adj"/>
            </a:avLst>
          </a:prstGeom>
          <a:solidFill>
            <a:srgbClr val="55A8BE"/>
          </a:solidFill>
          <a:ln cap="flat" cmpd="sng" w="12700">
            <a:solidFill>
              <a:srgbClr val="D5DBE5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</a:t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1"/>
          <p:cNvSpPr txBox="1"/>
          <p:nvPr/>
        </p:nvSpPr>
        <p:spPr>
          <a:xfrm>
            <a:off x="1110340" y="3548375"/>
            <a:ext cx="1598187" cy="3951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Domaine </a:t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1"/>
          <p:cNvSpPr/>
          <p:nvPr/>
        </p:nvSpPr>
        <p:spPr>
          <a:xfrm>
            <a:off x="2832891" y="3539745"/>
            <a:ext cx="60878" cy="451007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1"/>
          <p:cNvSpPr txBox="1"/>
          <p:nvPr/>
        </p:nvSpPr>
        <p:spPr>
          <a:xfrm>
            <a:off x="3367656" y="3536773"/>
            <a:ext cx="482907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1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Grandeurs et mesures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3" name="Google Shape;403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788022" y="3796748"/>
            <a:ext cx="3172268" cy="2033028"/>
          </a:xfrm>
          <a:prstGeom prst="rect">
            <a:avLst/>
          </a:prstGeom>
          <a:noFill/>
          <a:ln>
            <a:noFill/>
          </a:ln>
        </p:spPr>
      </p:pic>
      <p:sp>
        <p:nvSpPr>
          <p:cNvPr id="404" name="Google Shape;404;p1"/>
          <p:cNvSpPr/>
          <p:nvPr/>
        </p:nvSpPr>
        <p:spPr>
          <a:xfrm>
            <a:off x="879558" y="5626701"/>
            <a:ext cx="7112922" cy="640385"/>
          </a:xfrm>
          <a:prstGeom prst="roundRect">
            <a:avLst>
              <a:gd fmla="val 8616" name="adj"/>
            </a:avLst>
          </a:prstGeom>
          <a:solidFill>
            <a:srgbClr val="93DCF8"/>
          </a:solidFill>
          <a:ln cap="flat" cmpd="sng" w="12700">
            <a:solidFill>
              <a:srgbClr val="D5DBE5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1"/>
          <p:cNvSpPr txBox="1"/>
          <p:nvPr/>
        </p:nvSpPr>
        <p:spPr>
          <a:xfrm>
            <a:off x="3231378" y="5753549"/>
            <a:ext cx="502464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1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1"/>
          <p:cNvSpPr txBox="1"/>
          <p:nvPr/>
        </p:nvSpPr>
        <p:spPr>
          <a:xfrm>
            <a:off x="1145205" y="5749306"/>
            <a:ext cx="1447630" cy="3951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Séance</a:t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1"/>
          <p:cNvSpPr/>
          <p:nvPr/>
        </p:nvSpPr>
        <p:spPr>
          <a:xfrm>
            <a:off x="2865083" y="5753549"/>
            <a:ext cx="60878" cy="451007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1"/>
          <p:cNvSpPr/>
          <p:nvPr/>
        </p:nvSpPr>
        <p:spPr>
          <a:xfrm>
            <a:off x="3538701" y="2388034"/>
            <a:ext cx="4410000" cy="478338"/>
          </a:xfrm>
          <a:prstGeom prst="rect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784E9F"/>
                </a:solidFill>
                <a:latin typeface="Calibri"/>
                <a:ea typeface="Calibri"/>
                <a:cs typeface="Calibri"/>
                <a:sym typeface="Calibri"/>
              </a:rPr>
              <a:t>Période de remédiation</a:t>
            </a:r>
            <a:endParaRPr b="1" i="0" sz="2400" u="none" cap="none" strike="noStrike">
              <a:solidFill>
                <a:srgbClr val="784E9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10"/>
          <p:cNvSpPr txBox="1"/>
          <p:nvPr/>
        </p:nvSpPr>
        <p:spPr>
          <a:xfrm>
            <a:off x="965944" y="170558"/>
            <a:ext cx="10710118" cy="71129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Bravo! Le tableau de conversion d’unité de masse regroupe les unités de masse : le gramme (g), ses multiples (kg , hg et dag)  et ses sous-multiples (dg , cg et mg). </a:t>
            </a:r>
            <a:endParaRPr b="1" i="0" sz="20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10"/>
          <p:cNvSpPr/>
          <p:nvPr/>
        </p:nvSpPr>
        <p:spPr>
          <a:xfrm>
            <a:off x="0" y="35999"/>
            <a:ext cx="12192000" cy="6858001"/>
          </a:xfrm>
          <a:prstGeom prst="rect">
            <a:avLst/>
          </a:prstGeom>
          <a:noFill/>
          <a:ln cap="flat" cmpd="sng" w="1270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5" name="Google Shape;585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20415" y="593482"/>
            <a:ext cx="711291" cy="71129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86" name="Google Shape;586;p10"/>
          <p:cNvGraphicFramePr/>
          <p:nvPr/>
        </p:nvGraphicFramePr>
        <p:xfrm>
          <a:off x="1055945" y="243898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{2E3A59C6-C6B6-4B17-A94D-95907A8495F8}</a:tableStyleId>
              </a:tblPr>
              <a:tblGrid>
                <a:gridCol w="1440025"/>
                <a:gridCol w="1440025"/>
                <a:gridCol w="1440025"/>
                <a:gridCol w="1440025"/>
                <a:gridCol w="1440025"/>
                <a:gridCol w="1440025"/>
                <a:gridCol w="1440025"/>
              </a:tblGrid>
              <a:tr h="369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E600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E600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E600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0070C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E600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E600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E600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E600">
                        <a:alpha val="98431"/>
                      </a:srgbClr>
                    </a:solidFill>
                  </a:tcPr>
                </a:tc>
              </a:tr>
              <a:tr h="9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rgbClr val="00B0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11"/>
          <p:cNvSpPr txBox="1"/>
          <p:nvPr/>
        </p:nvSpPr>
        <p:spPr>
          <a:xfrm>
            <a:off x="899899" y="155725"/>
            <a:ext cx="10799864" cy="46647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À la fin de cette séquence vous serez capable de réaliser des tâches similaires à la tâche suivante: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3" name="Google Shape;593;p11"/>
          <p:cNvSpPr txBox="1"/>
          <p:nvPr/>
        </p:nvSpPr>
        <p:spPr>
          <a:xfrm>
            <a:off x="971820" y="729000"/>
            <a:ext cx="10248360" cy="3599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Déclarer la tâche et demander aux élèves d’être attentifs.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11"/>
          <p:cNvSpPr/>
          <p:nvPr/>
        </p:nvSpPr>
        <p:spPr>
          <a:xfrm>
            <a:off x="515939" y="2720216"/>
            <a:ext cx="11183824" cy="999768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19050">
            <a:solidFill>
              <a:srgbClr val="0099C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Réaliser des conversions d’unités de masse en utilisant le tableau de conversion.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11"/>
          <p:cNvSpPr/>
          <p:nvPr/>
        </p:nvSpPr>
        <p:spPr>
          <a:xfrm>
            <a:off x="0" y="35999"/>
            <a:ext cx="12192000" cy="6858001"/>
          </a:xfrm>
          <a:prstGeom prst="rect">
            <a:avLst/>
          </a:prstGeom>
          <a:noFill/>
          <a:ln cap="flat" cmpd="sng" w="1270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6" name="Google Shape;596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5936" y="2623456"/>
            <a:ext cx="805544" cy="8055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1" name="Google Shape;601;p12"/>
          <p:cNvGrpSpPr/>
          <p:nvPr/>
        </p:nvGrpSpPr>
        <p:grpSpPr>
          <a:xfrm>
            <a:off x="4913807" y="1468736"/>
            <a:ext cx="6054377" cy="3711725"/>
            <a:chOff x="1715066" y="1103461"/>
            <a:chExt cx="5717724" cy="3124203"/>
          </a:xfrm>
        </p:grpSpPr>
        <p:sp>
          <p:nvSpPr>
            <p:cNvPr id="602" name="Google Shape;602;p12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6C6AD"/>
            </a:solidFill>
            <a:ln cap="flat" cmpd="sng" w="9525">
              <a:solidFill>
                <a:srgbClr val="F6C6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12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6C6AD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313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4" name="Google Shape;604;p12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6C6AD"/>
          </a:solidFill>
          <a:ln cap="flat" cmpd="sng" w="9525">
            <a:solidFill>
              <a:srgbClr val="F6C6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5" name="Google Shape;605;p12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6C6AD"/>
          </a:solidFill>
          <a:ln cap="flat" cmpd="sng" w="25400">
            <a:solidFill>
              <a:srgbClr val="F6C6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6" name="Google Shape;606;p12"/>
          <p:cNvSpPr/>
          <p:nvPr/>
        </p:nvSpPr>
        <p:spPr>
          <a:xfrm>
            <a:off x="4492535" y="1744029"/>
            <a:ext cx="1052999" cy="492443"/>
          </a:xfrm>
          <a:prstGeom prst="rect">
            <a:avLst/>
          </a:prstGeom>
          <a:noFill/>
          <a:ln cap="flat" cmpd="sng" w="9525">
            <a:solidFill>
              <a:srgbClr val="F6C6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7" name="Google Shape;607;p12"/>
          <p:cNvSpPr txBox="1"/>
          <p:nvPr/>
        </p:nvSpPr>
        <p:spPr>
          <a:xfrm>
            <a:off x="5285991" y="2427768"/>
            <a:ext cx="5220058" cy="2029273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F6C6AD"/>
                </a:solidFill>
                <a:latin typeface="Arial"/>
                <a:ea typeface="Arial"/>
                <a:cs typeface="Arial"/>
                <a:sym typeface="Arial"/>
              </a:rPr>
              <a:t>Modelage de la tâche 2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F6C6AD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 b="1" i="0" sz="3200" u="none" cap="none" strike="noStrike">
              <a:solidFill>
                <a:srgbClr val="F6C6A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8" name="Google Shape;608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5983" y="1087299"/>
            <a:ext cx="3583312" cy="3583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13"/>
          <p:cNvSpPr txBox="1"/>
          <p:nvPr/>
        </p:nvSpPr>
        <p:spPr>
          <a:xfrm>
            <a:off x="953984" y="221388"/>
            <a:ext cx="10179603" cy="3953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Je vais vous montrer comment réaliser la tâche principale à partir de la situation suivante: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13"/>
          <p:cNvSpPr txBox="1"/>
          <p:nvPr/>
        </p:nvSpPr>
        <p:spPr>
          <a:xfrm>
            <a:off x="974431" y="714080"/>
            <a:ext cx="9607374" cy="3744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aux élèves d’être attentif et de mémoriser les étapes suivies.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5" name="Google Shape;615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616" name="Google Shape;616;p13"/>
          <p:cNvSpPr/>
          <p:nvPr/>
        </p:nvSpPr>
        <p:spPr>
          <a:xfrm>
            <a:off x="4565983" y="1732535"/>
            <a:ext cx="4468281" cy="692468"/>
          </a:xfrm>
          <a:prstGeom prst="roundRect">
            <a:avLst>
              <a:gd fmla="val 31341" name="adj"/>
            </a:avLst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125  g  = </a:t>
            </a: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............................. 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mg </a:t>
            </a:r>
            <a:endParaRPr b="1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p13"/>
          <p:cNvSpPr/>
          <p:nvPr/>
        </p:nvSpPr>
        <p:spPr>
          <a:xfrm>
            <a:off x="300" y="17640"/>
            <a:ext cx="12192000" cy="6840360"/>
          </a:xfrm>
          <a:prstGeom prst="rect">
            <a:avLst/>
          </a:prstGeom>
          <a:noFill/>
          <a:ln cap="flat" cmpd="sng" w="1270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" name="Google Shape;618;p13"/>
          <p:cNvSpPr txBox="1"/>
          <p:nvPr/>
        </p:nvSpPr>
        <p:spPr>
          <a:xfrm>
            <a:off x="358560" y="1847937"/>
            <a:ext cx="387004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Convertir la masse suivante : 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619" name="Google Shape;619;p13"/>
          <p:cNvGraphicFramePr/>
          <p:nvPr/>
        </p:nvGraphicFramePr>
        <p:xfrm>
          <a:off x="614398" y="306899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{2E3A59C6-C6B6-4B17-A94D-95907A8495F8}</a:tableStyleId>
              </a:tblPr>
              <a:tblGrid>
                <a:gridCol w="1566175"/>
                <a:gridCol w="1566175"/>
                <a:gridCol w="1566175"/>
                <a:gridCol w="1566175"/>
                <a:gridCol w="1566175"/>
                <a:gridCol w="1566175"/>
                <a:gridCol w="1566175"/>
              </a:tblGrid>
              <a:tr h="618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</a:tr>
              <a:tr h="1138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rgbClr val="00B0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14"/>
          <p:cNvSpPr txBox="1"/>
          <p:nvPr/>
        </p:nvSpPr>
        <p:spPr>
          <a:xfrm>
            <a:off x="1010490" y="188168"/>
            <a:ext cx="9487100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En premier, je commence par identifier l’unité à convertir et l’unité demandée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5" name="Google Shape;625;p14"/>
          <p:cNvSpPr txBox="1"/>
          <p:nvPr/>
        </p:nvSpPr>
        <p:spPr>
          <a:xfrm>
            <a:off x="4195411" y="2780497"/>
            <a:ext cx="1848882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unité à convertir</a:t>
            </a:r>
            <a:endParaRPr b="0" i="0" sz="18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26" name="Google Shape;626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627" name="Google Shape;627;p14"/>
          <p:cNvSpPr txBox="1"/>
          <p:nvPr/>
        </p:nvSpPr>
        <p:spPr>
          <a:xfrm>
            <a:off x="6761794" y="2722094"/>
            <a:ext cx="1801110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unité demandée </a:t>
            </a:r>
            <a:endParaRPr b="0" i="0" sz="1800" u="none" cap="none" strike="noStrik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p14"/>
          <p:cNvSpPr/>
          <p:nvPr/>
        </p:nvSpPr>
        <p:spPr>
          <a:xfrm>
            <a:off x="300" y="17640"/>
            <a:ext cx="12192000" cy="6840360"/>
          </a:xfrm>
          <a:prstGeom prst="rect">
            <a:avLst/>
          </a:prstGeom>
          <a:noFill/>
          <a:ln cap="flat" cmpd="sng" w="1270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9" name="Google Shape;629;p14"/>
          <p:cNvSpPr/>
          <p:nvPr/>
        </p:nvSpPr>
        <p:spPr>
          <a:xfrm>
            <a:off x="3861859" y="3128010"/>
            <a:ext cx="4468281" cy="601980"/>
          </a:xfrm>
          <a:prstGeom prst="roundRect">
            <a:avLst>
              <a:gd fmla="val 31341" name="adj"/>
            </a:avLst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125  </a:t>
            </a: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= </a:t>
            </a: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............................. </a:t>
            </a:r>
            <a:r>
              <a:rPr b="1" i="0" lang="fr-FR" sz="3200" u="none" cap="none" strike="noStrike">
                <a:solidFill>
                  <a:srgbClr val="00CC66"/>
                </a:solidFill>
                <a:latin typeface="Calibri"/>
                <a:ea typeface="Calibri"/>
                <a:cs typeface="Calibri"/>
                <a:sym typeface="Calibri"/>
              </a:rPr>
              <a:t>mg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630" name="Google Shape;630;p14"/>
          <p:cNvGraphicFramePr/>
          <p:nvPr/>
        </p:nvGraphicFramePr>
        <p:xfrm>
          <a:off x="695940" y="450901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{2E3A59C6-C6B6-4B17-A94D-95907A8495F8}</a:tableStyleId>
              </a:tblPr>
              <a:tblGrid>
                <a:gridCol w="1566175"/>
                <a:gridCol w="1566175"/>
                <a:gridCol w="1566175"/>
                <a:gridCol w="1566175"/>
                <a:gridCol w="1566175"/>
                <a:gridCol w="1566175"/>
                <a:gridCol w="1566175"/>
              </a:tblGrid>
              <a:tr h="618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rgbClr val="00CC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</a:tr>
              <a:tr h="1138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rgbClr val="00B0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631" name="Google Shape;631;p14"/>
          <p:cNvSpPr/>
          <p:nvPr/>
        </p:nvSpPr>
        <p:spPr>
          <a:xfrm>
            <a:off x="4900758" y="3213551"/>
            <a:ext cx="513742" cy="55237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1" i="0" sz="32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14"/>
          <p:cNvSpPr/>
          <p:nvPr/>
        </p:nvSpPr>
        <p:spPr>
          <a:xfrm>
            <a:off x="7388866" y="3228126"/>
            <a:ext cx="691981" cy="523220"/>
          </a:xfrm>
          <a:prstGeom prst="ellipse">
            <a:avLst/>
          </a:prstGeom>
          <a:noFill/>
          <a:ln cap="flat" cmpd="sng" w="28575">
            <a:solidFill>
              <a:srgbClr val="00B05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1" i="0" sz="32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3" name="Google Shape;633;p14"/>
          <p:cNvSpPr/>
          <p:nvPr/>
        </p:nvSpPr>
        <p:spPr>
          <a:xfrm>
            <a:off x="10497590" y="4524143"/>
            <a:ext cx="803723" cy="650356"/>
          </a:xfrm>
          <a:prstGeom prst="ellipse">
            <a:avLst/>
          </a:prstGeom>
          <a:noFill/>
          <a:ln cap="flat" cmpd="sng" w="28575">
            <a:solidFill>
              <a:srgbClr val="00B05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1" i="0" sz="36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Google Shape;634;p14"/>
          <p:cNvSpPr/>
          <p:nvPr/>
        </p:nvSpPr>
        <p:spPr>
          <a:xfrm>
            <a:off x="5882894" y="4538276"/>
            <a:ext cx="589295" cy="573323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1" i="0" sz="36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9" name="Google Shape;63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640" name="Google Shape;640;p15"/>
          <p:cNvSpPr txBox="1"/>
          <p:nvPr/>
        </p:nvSpPr>
        <p:spPr>
          <a:xfrm>
            <a:off x="1012414" y="734089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Rappeler la procédure à suivre pour placer correctement un nombre dans le tableau de conversion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1" name="Google Shape;641;p15"/>
          <p:cNvSpPr txBox="1"/>
          <p:nvPr/>
        </p:nvSpPr>
        <p:spPr>
          <a:xfrm>
            <a:off x="1006199" y="117429"/>
            <a:ext cx="9994801" cy="56069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Ensuite, je place la masse à convertir (125 g) dans le tableau 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2" name="Google Shape;642;p15"/>
          <p:cNvSpPr txBox="1"/>
          <p:nvPr/>
        </p:nvSpPr>
        <p:spPr>
          <a:xfrm>
            <a:off x="1012228" y="1948053"/>
            <a:ext cx="607378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Noto Sans Symbols"/>
              <a:buChar char="⮚"/>
            </a:pPr>
            <a:r>
              <a:rPr b="1" i="0" lang="fr-FR" sz="20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Puis les autres chiffres (</a:t>
            </a:r>
            <a:r>
              <a:rPr b="1" i="0" lang="fr-FR" sz="2000" u="sng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 par colonne</a:t>
            </a:r>
            <a:r>
              <a:rPr b="1" i="0" lang="fr-FR" sz="20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r>
              <a:rPr b="1" i="0" lang="fr-FR" sz="2000" u="sng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3" name="Google Shape;643;p15"/>
          <p:cNvSpPr txBox="1"/>
          <p:nvPr/>
        </p:nvSpPr>
        <p:spPr>
          <a:xfrm>
            <a:off x="1006199" y="1447421"/>
            <a:ext cx="607981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Noto Sans Symbols"/>
              <a:buChar char="⮚"/>
            </a:pPr>
            <a:r>
              <a:rPr b="1" i="0" lang="fr-FR" sz="20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D’abord le chiffre des unités (</a:t>
            </a:r>
            <a:r>
              <a:rPr b="1" i="0" lang="fr-FR" sz="2000" u="sng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dans la colonne des g</a:t>
            </a:r>
            <a:r>
              <a:rPr b="1" i="0" lang="fr-FR" sz="20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r>
              <a:rPr b="1" i="0" lang="fr-FR" sz="2000" u="sng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4" name="Google Shape;644;p15"/>
          <p:cNvSpPr/>
          <p:nvPr/>
        </p:nvSpPr>
        <p:spPr>
          <a:xfrm>
            <a:off x="300" y="17640"/>
            <a:ext cx="12192000" cy="6840360"/>
          </a:xfrm>
          <a:prstGeom prst="rect">
            <a:avLst/>
          </a:prstGeom>
          <a:noFill/>
          <a:ln cap="flat" cmpd="sng" w="1270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5" name="Google Shape;645;p15"/>
          <p:cNvSpPr/>
          <p:nvPr/>
        </p:nvSpPr>
        <p:spPr>
          <a:xfrm>
            <a:off x="3861859" y="3128010"/>
            <a:ext cx="4468281" cy="601980"/>
          </a:xfrm>
          <a:prstGeom prst="roundRect">
            <a:avLst>
              <a:gd fmla="val 31341" name="adj"/>
            </a:avLst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= </a:t>
            </a: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............................. </a:t>
            </a:r>
            <a:r>
              <a:rPr b="1" i="0" lang="fr-FR" sz="3200" u="none" cap="none" strike="noStrike">
                <a:solidFill>
                  <a:srgbClr val="00CC66"/>
                </a:solidFill>
                <a:latin typeface="Calibri"/>
                <a:ea typeface="Calibri"/>
                <a:cs typeface="Calibri"/>
                <a:sym typeface="Calibri"/>
              </a:rPr>
              <a:t>mg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646" name="Google Shape;646;p15"/>
          <p:cNvGraphicFramePr/>
          <p:nvPr/>
        </p:nvGraphicFramePr>
        <p:xfrm>
          <a:off x="695940" y="450901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{2E3A59C6-C6B6-4B17-A94D-95907A8495F8}</a:tableStyleId>
              </a:tblPr>
              <a:tblGrid>
                <a:gridCol w="1566175"/>
                <a:gridCol w="1566175"/>
                <a:gridCol w="1566175"/>
                <a:gridCol w="1566175"/>
                <a:gridCol w="1566175"/>
                <a:gridCol w="1566175"/>
                <a:gridCol w="1566175"/>
              </a:tblGrid>
              <a:tr h="618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rgbClr val="00CC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</a:tr>
              <a:tr h="1138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rgbClr val="00B0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47" name="Google Shape;647;p15"/>
          <p:cNvGraphicFramePr/>
          <p:nvPr/>
        </p:nvGraphicFramePr>
        <p:xfrm>
          <a:off x="5668500" y="529114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855000"/>
              </a:tblGrid>
              <a:tr h="738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FF0000"/>
                          </a:solidFill>
                        </a:rPr>
                        <a:t>5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648" name="Google Shape;648;p15"/>
          <p:cNvGraphicFramePr/>
          <p:nvPr/>
        </p:nvGraphicFramePr>
        <p:xfrm>
          <a:off x="4200664" y="529114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855000"/>
              </a:tblGrid>
              <a:tr h="738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2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649" name="Google Shape;649;p15"/>
          <p:cNvGraphicFramePr/>
          <p:nvPr/>
        </p:nvGraphicFramePr>
        <p:xfrm>
          <a:off x="2650024" y="529114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855000"/>
              </a:tblGrid>
              <a:tr h="738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4" name="Google Shape;654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655" name="Google Shape;655;p16"/>
          <p:cNvSpPr txBox="1"/>
          <p:nvPr/>
        </p:nvSpPr>
        <p:spPr>
          <a:xfrm>
            <a:off x="1028051" y="720052"/>
            <a:ext cx="7947949" cy="3386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Souligner que L’ajout des zéros ne se fait que si les cases entre les deux unités sont vides. </a:t>
            </a:r>
            <a:endParaRPr b="0" i="1" sz="1600" u="none" cap="none" strike="noStrike">
              <a:solidFill>
                <a:srgbClr val="D8D8D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6" name="Google Shape;656;p16"/>
          <p:cNvSpPr txBox="1"/>
          <p:nvPr/>
        </p:nvSpPr>
        <p:spPr>
          <a:xfrm>
            <a:off x="1091756" y="134684"/>
            <a:ext cx="10354802" cy="5859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Après, j’ajoute des zéros dans les cases vides jusqu’à la colonne de l’unité demandée (ici mg).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7" name="Google Shape;657;p16"/>
          <p:cNvSpPr/>
          <p:nvPr/>
        </p:nvSpPr>
        <p:spPr>
          <a:xfrm>
            <a:off x="300" y="17640"/>
            <a:ext cx="12192000" cy="6840360"/>
          </a:xfrm>
          <a:prstGeom prst="rect">
            <a:avLst/>
          </a:prstGeom>
          <a:noFill/>
          <a:ln cap="flat" cmpd="sng" w="1270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58" name="Google Shape;658;p16"/>
          <p:cNvGraphicFramePr/>
          <p:nvPr/>
        </p:nvGraphicFramePr>
        <p:xfrm>
          <a:off x="695940" y="450901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{2E3A59C6-C6B6-4B17-A94D-95907A8495F8}</a:tableStyleId>
              </a:tblPr>
              <a:tblGrid>
                <a:gridCol w="1566175"/>
                <a:gridCol w="1566175"/>
                <a:gridCol w="1566175"/>
                <a:gridCol w="1566175"/>
                <a:gridCol w="1566175"/>
                <a:gridCol w="1566175"/>
                <a:gridCol w="1566175"/>
              </a:tblGrid>
              <a:tr h="618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rgbClr val="00CC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</a:tr>
              <a:tr h="1138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rgbClr val="00B0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59" name="Google Shape;659;p16"/>
          <p:cNvGraphicFramePr/>
          <p:nvPr/>
        </p:nvGraphicFramePr>
        <p:xfrm>
          <a:off x="5668500" y="530050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855000"/>
              </a:tblGrid>
              <a:tr h="738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FF0000"/>
                          </a:solidFill>
                        </a:rPr>
                        <a:t>5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660" name="Google Shape;660;p16"/>
          <p:cNvGraphicFramePr/>
          <p:nvPr/>
        </p:nvGraphicFramePr>
        <p:xfrm>
          <a:off x="4200664" y="530050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855000"/>
              </a:tblGrid>
              <a:tr h="738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2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661" name="Google Shape;661;p16"/>
          <p:cNvGraphicFramePr/>
          <p:nvPr/>
        </p:nvGraphicFramePr>
        <p:xfrm>
          <a:off x="2650024" y="530050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855000"/>
              </a:tblGrid>
              <a:tr h="738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662" name="Google Shape;662;p16"/>
          <p:cNvGraphicFramePr/>
          <p:nvPr/>
        </p:nvGraphicFramePr>
        <p:xfrm>
          <a:off x="7360378" y="530050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855000"/>
              </a:tblGrid>
              <a:tr h="738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00B0F0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663" name="Google Shape;663;p16"/>
          <p:cNvGraphicFramePr/>
          <p:nvPr/>
        </p:nvGraphicFramePr>
        <p:xfrm>
          <a:off x="8852381" y="530050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855000"/>
              </a:tblGrid>
              <a:tr h="738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00B0F0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664" name="Google Shape;664;p16"/>
          <p:cNvGraphicFramePr/>
          <p:nvPr/>
        </p:nvGraphicFramePr>
        <p:xfrm>
          <a:off x="10444150" y="530050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855000"/>
              </a:tblGrid>
              <a:tr h="738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00B0F0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665" name="Google Shape;665;p16"/>
          <p:cNvSpPr/>
          <p:nvPr/>
        </p:nvSpPr>
        <p:spPr>
          <a:xfrm>
            <a:off x="3861859" y="3128010"/>
            <a:ext cx="4468281" cy="601980"/>
          </a:xfrm>
          <a:prstGeom prst="roundRect">
            <a:avLst>
              <a:gd fmla="val 31341" name="adj"/>
            </a:avLst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= </a:t>
            </a: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............................. </a:t>
            </a:r>
            <a:r>
              <a:rPr b="1" i="0" lang="fr-FR" sz="3200" u="none" cap="none" strike="noStrike">
                <a:solidFill>
                  <a:srgbClr val="00CC66"/>
                </a:solidFill>
                <a:latin typeface="Calibri"/>
                <a:ea typeface="Calibri"/>
                <a:cs typeface="Calibri"/>
                <a:sym typeface="Calibri"/>
              </a:rPr>
              <a:t>mg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9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0" name="Google Shape;670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671" name="Google Shape;671;p17"/>
          <p:cNvSpPr txBox="1"/>
          <p:nvPr/>
        </p:nvSpPr>
        <p:spPr>
          <a:xfrm>
            <a:off x="1006199" y="695724"/>
            <a:ext cx="9184801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Attirer l’attention des élèves que le nouveau nombre représente le resultat de la conversion.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2" name="Google Shape;672;p17"/>
          <p:cNvSpPr txBox="1"/>
          <p:nvPr/>
        </p:nvSpPr>
        <p:spPr>
          <a:xfrm>
            <a:off x="1148300" y="224673"/>
            <a:ext cx="9487100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Enfin, j’écris le résultat de la conversion 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3" name="Google Shape;673;p17"/>
          <p:cNvSpPr/>
          <p:nvPr/>
        </p:nvSpPr>
        <p:spPr>
          <a:xfrm>
            <a:off x="300" y="17640"/>
            <a:ext cx="12192000" cy="6840360"/>
          </a:xfrm>
          <a:prstGeom prst="rect">
            <a:avLst/>
          </a:prstGeom>
          <a:noFill/>
          <a:ln cap="flat" cmpd="sng" w="1270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74" name="Google Shape;674;p17"/>
          <p:cNvGraphicFramePr/>
          <p:nvPr/>
        </p:nvGraphicFramePr>
        <p:xfrm>
          <a:off x="695940" y="450901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{2E3A59C6-C6B6-4B17-A94D-95907A8495F8}</a:tableStyleId>
              </a:tblPr>
              <a:tblGrid>
                <a:gridCol w="1566175"/>
                <a:gridCol w="1566175"/>
                <a:gridCol w="1566175"/>
                <a:gridCol w="1566175"/>
                <a:gridCol w="1566175"/>
                <a:gridCol w="1566175"/>
                <a:gridCol w="1566175"/>
              </a:tblGrid>
              <a:tr h="618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rgbClr val="00CC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</a:tr>
              <a:tr h="1138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rgbClr val="00B0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675" name="Google Shape;675;p17"/>
          <p:cNvSpPr/>
          <p:nvPr/>
        </p:nvSpPr>
        <p:spPr>
          <a:xfrm>
            <a:off x="3861859" y="3128010"/>
            <a:ext cx="4468281" cy="601980"/>
          </a:xfrm>
          <a:prstGeom prst="roundRect">
            <a:avLst>
              <a:gd fmla="val 31341" name="adj"/>
            </a:avLst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= </a:t>
            </a: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............................. </a:t>
            </a:r>
            <a:r>
              <a:rPr b="1" i="0" lang="fr-FR" sz="3200" u="none" cap="none" strike="noStrike">
                <a:solidFill>
                  <a:srgbClr val="00CC66"/>
                </a:solidFill>
                <a:latin typeface="Calibri"/>
                <a:ea typeface="Calibri"/>
                <a:cs typeface="Calibri"/>
                <a:sym typeface="Calibri"/>
              </a:rPr>
              <a:t>mg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6" name="Google Shape;676;p17"/>
          <p:cNvSpPr/>
          <p:nvPr/>
        </p:nvSpPr>
        <p:spPr>
          <a:xfrm>
            <a:off x="2650024" y="5300509"/>
            <a:ext cx="8756035" cy="648519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chemeClr val="accent1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677" name="Google Shape;677;p17"/>
          <p:cNvGraphicFramePr/>
          <p:nvPr/>
        </p:nvGraphicFramePr>
        <p:xfrm>
          <a:off x="5668500" y="530050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855000"/>
              </a:tblGrid>
              <a:tr h="738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FF0000"/>
                          </a:solidFill>
                        </a:rPr>
                        <a:t>5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678" name="Google Shape;678;p17"/>
          <p:cNvGraphicFramePr/>
          <p:nvPr/>
        </p:nvGraphicFramePr>
        <p:xfrm>
          <a:off x="4200664" y="530050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855000"/>
              </a:tblGrid>
              <a:tr h="738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2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679" name="Google Shape;679;p17"/>
          <p:cNvGraphicFramePr/>
          <p:nvPr/>
        </p:nvGraphicFramePr>
        <p:xfrm>
          <a:off x="2650024" y="530050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855000"/>
              </a:tblGrid>
              <a:tr h="738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680" name="Google Shape;680;p17"/>
          <p:cNvGraphicFramePr/>
          <p:nvPr/>
        </p:nvGraphicFramePr>
        <p:xfrm>
          <a:off x="7360378" y="530050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855000"/>
              </a:tblGrid>
              <a:tr h="738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00B0F0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681" name="Google Shape;681;p17"/>
          <p:cNvGraphicFramePr/>
          <p:nvPr/>
        </p:nvGraphicFramePr>
        <p:xfrm>
          <a:off x="8852381" y="530050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855000"/>
              </a:tblGrid>
              <a:tr h="738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00B0F0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682" name="Google Shape;682;p17"/>
          <p:cNvGraphicFramePr/>
          <p:nvPr/>
        </p:nvGraphicFramePr>
        <p:xfrm>
          <a:off x="10444150" y="530050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855000"/>
              </a:tblGrid>
              <a:tr h="738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00B0F0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683" name="Google Shape;683;p17"/>
          <p:cNvSpPr/>
          <p:nvPr/>
        </p:nvSpPr>
        <p:spPr>
          <a:xfrm>
            <a:off x="5533489" y="3128010"/>
            <a:ext cx="1980022" cy="646331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125 000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7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8" name="Google Shape;688;p18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689" name="Google Shape;689;p1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54AFE9"/>
            </a:solidFill>
            <a:ln cap="flat" cmpd="sng" w="9525">
              <a:solidFill>
                <a:srgbClr val="54AFE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18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54AFE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313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91" name="Google Shape;691;p18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54AFE9"/>
          </a:solidFill>
          <a:ln cap="flat" cmpd="sng" w="9525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" name="Google Shape;692;p18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54AFE9"/>
          </a:solidFill>
          <a:ln cap="flat" cmpd="sng" w="25400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3" name="Google Shape;693;p18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PGC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" name="Google Shape;694;p18"/>
          <p:cNvSpPr txBox="1"/>
          <p:nvPr/>
        </p:nvSpPr>
        <p:spPr>
          <a:xfrm>
            <a:off x="5147893" y="2280491"/>
            <a:ext cx="5746728" cy="2507353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4AFE9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Pratique guidée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4AFE9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collective </a:t>
            </a:r>
            <a:endParaRPr b="1" i="0" sz="4800" u="none" cap="none" strike="noStrike">
              <a:solidFill>
                <a:srgbClr val="54AFE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4AFE9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 b="1" i="0" sz="4800" u="none" cap="none" strike="noStrike">
              <a:solidFill>
                <a:srgbClr val="54AFE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95" name="Google Shape;695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5897" y="1388376"/>
            <a:ext cx="4081248" cy="40812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9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19"/>
          <p:cNvSpPr txBox="1"/>
          <p:nvPr/>
        </p:nvSpPr>
        <p:spPr>
          <a:xfrm>
            <a:off x="927179" y="162085"/>
            <a:ext cx="9958353" cy="5699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Maintenant, faisons ensemble une tâche similaire à celle que j’ai présenté: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1" name="Google Shape;701;p19"/>
          <p:cNvSpPr txBox="1"/>
          <p:nvPr/>
        </p:nvSpPr>
        <p:spPr>
          <a:xfrm>
            <a:off x="865194" y="711848"/>
            <a:ext cx="10264664" cy="4300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Expliciter la consigne aux élèves. Encourager la participation de l’ensemble de la classe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2" name="Google Shape;702;p19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cap="flat" cmpd="sng" w="1270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3" name="Google Shape;703;p19"/>
          <p:cNvSpPr/>
          <p:nvPr/>
        </p:nvSpPr>
        <p:spPr>
          <a:xfrm>
            <a:off x="392908" y="1633599"/>
            <a:ext cx="7593113" cy="51077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Convertir les masses suivantes dans l’unité demandée : 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04" name="Google Shape;704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5" name="Google Shape;705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5938" y="2719288"/>
            <a:ext cx="10979066" cy="20597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2"/>
          <p:cNvSpPr txBox="1"/>
          <p:nvPr/>
        </p:nvSpPr>
        <p:spPr>
          <a:xfrm>
            <a:off x="1050869" y="239113"/>
            <a:ext cx="11759243" cy="53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 parcours 1AC </a:t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414" name="Google Shape;414;p2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164717" y="55057"/>
            <a:ext cx="727815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2"/>
          <p:cNvSpPr/>
          <p:nvPr/>
        </p:nvSpPr>
        <p:spPr>
          <a:xfrm>
            <a:off x="2969052" y="873965"/>
            <a:ext cx="2654571" cy="509264"/>
          </a:xfrm>
          <a:prstGeom prst="rect">
            <a:avLst/>
          </a:prstGeom>
          <a:solidFill>
            <a:srgbClr val="0B769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Ordre de grandeur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2"/>
          <p:cNvSpPr/>
          <p:nvPr/>
        </p:nvSpPr>
        <p:spPr>
          <a:xfrm>
            <a:off x="6078717" y="873966"/>
            <a:ext cx="2007297" cy="509265"/>
          </a:xfrm>
          <a:prstGeom prst="rect">
            <a:avLst/>
          </a:prstGeom>
          <a:solidFill>
            <a:srgbClr val="0B769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Conversion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2"/>
          <p:cNvSpPr/>
          <p:nvPr/>
        </p:nvSpPr>
        <p:spPr>
          <a:xfrm>
            <a:off x="8774073" y="873965"/>
            <a:ext cx="2007297" cy="509264"/>
          </a:xfrm>
          <a:prstGeom prst="rect">
            <a:avLst/>
          </a:prstGeom>
          <a:solidFill>
            <a:srgbClr val="0B769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Comparaison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2"/>
          <p:cNvSpPr/>
          <p:nvPr/>
        </p:nvSpPr>
        <p:spPr>
          <a:xfrm>
            <a:off x="3286795" y="1383230"/>
            <a:ext cx="1801279" cy="4324244"/>
          </a:xfrm>
          <a:prstGeom prst="rect">
            <a:avLst/>
          </a:prstGeom>
          <a:solidFill>
            <a:srgbClr val="C7E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2"/>
          <p:cNvSpPr/>
          <p:nvPr/>
        </p:nvSpPr>
        <p:spPr>
          <a:xfrm>
            <a:off x="6154593" y="1383230"/>
            <a:ext cx="1801279" cy="4324244"/>
          </a:xfrm>
          <a:prstGeom prst="rect">
            <a:avLst/>
          </a:prstGeom>
          <a:solidFill>
            <a:srgbClr val="C7E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2"/>
          <p:cNvSpPr/>
          <p:nvPr/>
        </p:nvSpPr>
        <p:spPr>
          <a:xfrm>
            <a:off x="8877081" y="1383230"/>
            <a:ext cx="1801279" cy="4324244"/>
          </a:xfrm>
          <a:prstGeom prst="rect">
            <a:avLst/>
          </a:prstGeom>
          <a:solidFill>
            <a:srgbClr val="C7E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2"/>
          <p:cNvSpPr/>
          <p:nvPr/>
        </p:nvSpPr>
        <p:spPr>
          <a:xfrm>
            <a:off x="1391891" y="2291805"/>
            <a:ext cx="9913699" cy="52800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2"/>
          <p:cNvSpPr/>
          <p:nvPr/>
        </p:nvSpPr>
        <p:spPr>
          <a:xfrm>
            <a:off x="1391890" y="3046391"/>
            <a:ext cx="9902708" cy="52800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2"/>
          <p:cNvSpPr/>
          <p:nvPr/>
        </p:nvSpPr>
        <p:spPr>
          <a:xfrm>
            <a:off x="1391886" y="3775720"/>
            <a:ext cx="9902708" cy="52800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2"/>
          <p:cNvSpPr/>
          <p:nvPr/>
        </p:nvSpPr>
        <p:spPr>
          <a:xfrm>
            <a:off x="1391889" y="1536735"/>
            <a:ext cx="10020811" cy="52800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2"/>
          <p:cNvSpPr/>
          <p:nvPr/>
        </p:nvSpPr>
        <p:spPr>
          <a:xfrm>
            <a:off x="540399" y="1536736"/>
            <a:ext cx="1962645" cy="536841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Longueur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p2"/>
          <p:cNvSpPr/>
          <p:nvPr/>
        </p:nvSpPr>
        <p:spPr>
          <a:xfrm>
            <a:off x="540399" y="2291806"/>
            <a:ext cx="1962645" cy="536841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Masse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p2"/>
          <p:cNvSpPr/>
          <p:nvPr/>
        </p:nvSpPr>
        <p:spPr>
          <a:xfrm>
            <a:off x="540399" y="3794093"/>
            <a:ext cx="1962645" cy="536841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Volume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p2"/>
          <p:cNvSpPr/>
          <p:nvPr/>
        </p:nvSpPr>
        <p:spPr>
          <a:xfrm>
            <a:off x="541070" y="3017236"/>
            <a:ext cx="1962645" cy="536841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Capacité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2"/>
          <p:cNvSpPr/>
          <p:nvPr/>
        </p:nvSpPr>
        <p:spPr>
          <a:xfrm>
            <a:off x="1391886" y="4501651"/>
            <a:ext cx="9902708" cy="52800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2"/>
          <p:cNvSpPr/>
          <p:nvPr/>
        </p:nvSpPr>
        <p:spPr>
          <a:xfrm>
            <a:off x="540399" y="4508206"/>
            <a:ext cx="1962645" cy="536841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Durée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p2"/>
          <p:cNvSpPr/>
          <p:nvPr/>
        </p:nvSpPr>
        <p:spPr>
          <a:xfrm>
            <a:off x="2744057" y="1493356"/>
            <a:ext cx="8423100" cy="581229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2"/>
          <p:cNvSpPr/>
          <p:nvPr/>
        </p:nvSpPr>
        <p:spPr>
          <a:xfrm>
            <a:off x="11015245" y="1631607"/>
            <a:ext cx="288000" cy="288000"/>
          </a:xfrm>
          <a:prstGeom prst="diamond">
            <a:avLst/>
          </a:prstGeom>
          <a:solidFill>
            <a:srgbClr val="C00000"/>
          </a:solidFill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2"/>
          <p:cNvSpPr/>
          <p:nvPr/>
        </p:nvSpPr>
        <p:spPr>
          <a:xfrm>
            <a:off x="2606280" y="1671141"/>
            <a:ext cx="288000" cy="288000"/>
          </a:xfrm>
          <a:prstGeom prst="diamond">
            <a:avLst/>
          </a:prstGeom>
          <a:solidFill>
            <a:srgbClr val="C00000"/>
          </a:solidFill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2"/>
          <p:cNvSpPr/>
          <p:nvPr/>
        </p:nvSpPr>
        <p:spPr>
          <a:xfrm>
            <a:off x="2744057" y="2320629"/>
            <a:ext cx="8423100" cy="528000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2"/>
          <p:cNvSpPr/>
          <p:nvPr/>
        </p:nvSpPr>
        <p:spPr>
          <a:xfrm>
            <a:off x="11025577" y="2438216"/>
            <a:ext cx="288000" cy="288000"/>
          </a:xfrm>
          <a:prstGeom prst="diamond">
            <a:avLst/>
          </a:prstGeom>
          <a:solidFill>
            <a:srgbClr val="C00000"/>
          </a:solidFill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2"/>
          <p:cNvSpPr/>
          <p:nvPr/>
        </p:nvSpPr>
        <p:spPr>
          <a:xfrm>
            <a:off x="2606280" y="2395095"/>
            <a:ext cx="288000" cy="288000"/>
          </a:xfrm>
          <a:prstGeom prst="diamond">
            <a:avLst/>
          </a:prstGeom>
          <a:solidFill>
            <a:srgbClr val="C00000"/>
          </a:solidFill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2"/>
          <p:cNvSpPr/>
          <p:nvPr/>
        </p:nvSpPr>
        <p:spPr>
          <a:xfrm>
            <a:off x="2710353" y="3055136"/>
            <a:ext cx="8423100" cy="528000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2"/>
          <p:cNvSpPr/>
          <p:nvPr/>
        </p:nvSpPr>
        <p:spPr>
          <a:xfrm>
            <a:off x="10971209" y="3172723"/>
            <a:ext cx="288000" cy="288000"/>
          </a:xfrm>
          <a:prstGeom prst="diamond">
            <a:avLst/>
          </a:prstGeom>
          <a:solidFill>
            <a:srgbClr val="C00000"/>
          </a:solidFill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2"/>
          <p:cNvSpPr/>
          <p:nvPr/>
        </p:nvSpPr>
        <p:spPr>
          <a:xfrm>
            <a:off x="2572576" y="3170929"/>
            <a:ext cx="288000" cy="288000"/>
          </a:xfrm>
          <a:prstGeom prst="diamond">
            <a:avLst/>
          </a:prstGeom>
          <a:solidFill>
            <a:srgbClr val="C00000"/>
          </a:solidFill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2"/>
          <p:cNvSpPr/>
          <p:nvPr/>
        </p:nvSpPr>
        <p:spPr>
          <a:xfrm>
            <a:off x="2744057" y="3799523"/>
            <a:ext cx="8423100" cy="528000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2"/>
          <p:cNvSpPr/>
          <p:nvPr/>
        </p:nvSpPr>
        <p:spPr>
          <a:xfrm>
            <a:off x="11025577" y="3896445"/>
            <a:ext cx="288000" cy="288000"/>
          </a:xfrm>
          <a:prstGeom prst="diamond">
            <a:avLst/>
          </a:prstGeom>
          <a:solidFill>
            <a:srgbClr val="C00000"/>
          </a:solidFill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2"/>
          <p:cNvSpPr/>
          <p:nvPr/>
        </p:nvSpPr>
        <p:spPr>
          <a:xfrm>
            <a:off x="2606280" y="3894652"/>
            <a:ext cx="288000" cy="288000"/>
          </a:xfrm>
          <a:prstGeom prst="diamond">
            <a:avLst/>
          </a:prstGeom>
          <a:solidFill>
            <a:srgbClr val="C00000"/>
          </a:solidFill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2"/>
          <p:cNvSpPr/>
          <p:nvPr/>
        </p:nvSpPr>
        <p:spPr>
          <a:xfrm>
            <a:off x="2744057" y="4481540"/>
            <a:ext cx="8423100" cy="528000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2"/>
          <p:cNvSpPr/>
          <p:nvPr/>
        </p:nvSpPr>
        <p:spPr>
          <a:xfrm>
            <a:off x="11025577" y="4588795"/>
            <a:ext cx="288000" cy="288000"/>
          </a:xfrm>
          <a:prstGeom prst="diamond">
            <a:avLst/>
          </a:prstGeom>
          <a:solidFill>
            <a:srgbClr val="C00000"/>
          </a:solidFill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2"/>
          <p:cNvSpPr/>
          <p:nvPr/>
        </p:nvSpPr>
        <p:spPr>
          <a:xfrm>
            <a:off x="2606280" y="4587001"/>
            <a:ext cx="288000" cy="288000"/>
          </a:xfrm>
          <a:prstGeom prst="diamond">
            <a:avLst/>
          </a:prstGeom>
          <a:solidFill>
            <a:srgbClr val="C00000"/>
          </a:solidFill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2"/>
          <p:cNvSpPr/>
          <p:nvPr/>
        </p:nvSpPr>
        <p:spPr>
          <a:xfrm>
            <a:off x="489839" y="5170631"/>
            <a:ext cx="10800000" cy="536843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Lecture d’une mesure (Longueur_Volume_Température)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7" name="Google Shape;447;p2"/>
          <p:cNvGrpSpPr/>
          <p:nvPr/>
        </p:nvGrpSpPr>
        <p:grpSpPr>
          <a:xfrm>
            <a:off x="540399" y="5796723"/>
            <a:ext cx="10971871" cy="750454"/>
            <a:chOff x="564383" y="5869069"/>
            <a:chExt cx="11472368" cy="488782"/>
          </a:xfrm>
        </p:grpSpPr>
        <p:sp>
          <p:nvSpPr>
            <p:cNvPr id="448" name="Google Shape;448;p2"/>
            <p:cNvSpPr/>
            <p:nvPr/>
          </p:nvSpPr>
          <p:spPr>
            <a:xfrm>
              <a:off x="564383" y="5876441"/>
              <a:ext cx="11261858" cy="481410"/>
            </a:xfrm>
            <a:prstGeom prst="rect">
              <a:avLst/>
            </a:prstGeom>
            <a:solidFill>
              <a:schemeClr val="accent5"/>
            </a:solidFill>
            <a:ln cap="flat" cmpd="sng" w="19050">
              <a:solidFill>
                <a:srgbClr val="00707C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9" name="Google Shape;449;p2"/>
            <p:cNvSpPr txBox="1"/>
            <p:nvPr/>
          </p:nvSpPr>
          <p:spPr>
            <a:xfrm>
              <a:off x="774898" y="5869069"/>
              <a:ext cx="11261853" cy="4877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33"/>
                <a:buFont typeface="Arial"/>
                <a:buNone/>
              </a:pPr>
              <a:r>
                <a:rPr b="1" i="0" lang="fr-FR" sz="2133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Le programme de remédiation intensive animé par les enseignants de Physique-Chimie en 1AC se focalise sur des </a:t>
              </a:r>
              <a:r>
                <a:rPr b="1" i="0" lang="fr-FR" sz="2133" u="sng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compétences mathématiques clés utilisées par la matière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20"/>
          <p:cNvSpPr txBox="1"/>
          <p:nvPr/>
        </p:nvSpPr>
        <p:spPr>
          <a:xfrm>
            <a:off x="1081787" y="712492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 au hasard. Pas toujours les mêmes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" name="Google Shape;711;p20"/>
          <p:cNvSpPr txBox="1"/>
          <p:nvPr/>
        </p:nvSpPr>
        <p:spPr>
          <a:xfrm>
            <a:off x="1145945" y="138037"/>
            <a:ext cx="9607374" cy="5744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Qui peut me rappeler la première étape ?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712" name="Google Shape;712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68500" y="2439000"/>
            <a:ext cx="2655000" cy="2655000"/>
          </a:xfrm>
          <a:prstGeom prst="rect">
            <a:avLst/>
          </a:prstGeom>
          <a:noFill/>
          <a:ln>
            <a:noFill/>
          </a:ln>
        </p:spPr>
      </p:pic>
      <p:sp>
        <p:nvSpPr>
          <p:cNvPr id="713" name="Google Shape;713;p20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cap="flat" cmpd="sng" w="1270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21"/>
          <p:cNvSpPr/>
          <p:nvPr/>
        </p:nvSpPr>
        <p:spPr>
          <a:xfrm>
            <a:off x="3861859" y="2725141"/>
            <a:ext cx="4468281" cy="601980"/>
          </a:xfrm>
          <a:prstGeom prst="roundRect">
            <a:avLst>
              <a:gd fmla="val 31341" name="adj"/>
            </a:avLst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hg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= </a:t>
            </a: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............................. </a:t>
            </a:r>
            <a:r>
              <a:rPr b="1" i="0" lang="fr-FR" sz="3200" u="none" cap="none" strike="noStrike">
                <a:solidFill>
                  <a:srgbClr val="00CC66"/>
                </a:solidFill>
                <a:latin typeface="Calibri"/>
                <a:ea typeface="Calibri"/>
                <a:cs typeface="Calibri"/>
                <a:sym typeface="Calibri"/>
              </a:rPr>
              <a:t>dag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9" name="Google Shape;719;p21"/>
          <p:cNvSpPr txBox="1"/>
          <p:nvPr/>
        </p:nvSpPr>
        <p:spPr>
          <a:xfrm>
            <a:off x="1006199" y="255928"/>
            <a:ext cx="9487100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Bravo! On identifie l’unité à convertir et l’unité demandée.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Google Shape;720;p21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cap="flat" cmpd="sng" w="1270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Google Shape;721;p21"/>
          <p:cNvSpPr/>
          <p:nvPr/>
        </p:nvSpPr>
        <p:spPr>
          <a:xfrm>
            <a:off x="4649702" y="2763663"/>
            <a:ext cx="634795" cy="52322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1" i="0" sz="32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2" name="Google Shape;722;p21"/>
          <p:cNvSpPr txBox="1"/>
          <p:nvPr/>
        </p:nvSpPr>
        <p:spPr>
          <a:xfrm>
            <a:off x="4123120" y="1858627"/>
            <a:ext cx="168795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unité à convertir</a:t>
            </a:r>
            <a:endParaRPr b="0" i="0" sz="24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723" name="Google Shape;723;p21"/>
          <p:cNvGraphicFramePr/>
          <p:nvPr/>
        </p:nvGraphicFramePr>
        <p:xfrm>
          <a:off x="605939" y="414900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{2E3A59C6-C6B6-4B17-A94D-95907A8495F8}</a:tableStyleId>
              </a:tblPr>
              <a:tblGrid>
                <a:gridCol w="1566175"/>
                <a:gridCol w="1566175"/>
                <a:gridCol w="1566175"/>
                <a:gridCol w="1566175"/>
                <a:gridCol w="1566175"/>
                <a:gridCol w="1566175"/>
                <a:gridCol w="1566175"/>
              </a:tblGrid>
              <a:tr h="618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rgbClr val="00CC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</a:tr>
              <a:tr h="1138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rgbClr val="00B0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724" name="Google Shape;724;p21"/>
          <p:cNvSpPr/>
          <p:nvPr/>
        </p:nvSpPr>
        <p:spPr>
          <a:xfrm>
            <a:off x="2596546" y="4133578"/>
            <a:ext cx="803723" cy="650356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1" i="0" sz="36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5" name="Google Shape;725;p21"/>
          <p:cNvSpPr/>
          <p:nvPr/>
        </p:nvSpPr>
        <p:spPr>
          <a:xfrm>
            <a:off x="7327134" y="2815549"/>
            <a:ext cx="837758" cy="523220"/>
          </a:xfrm>
          <a:prstGeom prst="ellipse">
            <a:avLst/>
          </a:prstGeom>
          <a:noFill/>
          <a:ln cap="flat" cmpd="sng" w="28575">
            <a:solidFill>
              <a:srgbClr val="00B05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1" i="0" sz="32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6" name="Google Shape;726;p21"/>
          <p:cNvSpPr txBox="1"/>
          <p:nvPr/>
        </p:nvSpPr>
        <p:spPr>
          <a:xfrm>
            <a:off x="6829589" y="1997147"/>
            <a:ext cx="162225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unité demandée </a:t>
            </a:r>
            <a:endParaRPr b="0" i="0" sz="2000" u="none" cap="none" strike="noStrik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7" name="Google Shape;727;p21"/>
          <p:cNvSpPr/>
          <p:nvPr/>
        </p:nvSpPr>
        <p:spPr>
          <a:xfrm>
            <a:off x="4030209" y="4217295"/>
            <a:ext cx="1165781" cy="566640"/>
          </a:xfrm>
          <a:prstGeom prst="ellipse">
            <a:avLst/>
          </a:prstGeom>
          <a:noFill/>
          <a:ln cap="flat" cmpd="sng" w="28575">
            <a:solidFill>
              <a:srgbClr val="00B05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1" i="0" sz="36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28" name="Google Shape;728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1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250"/>
                                        <p:tgtEl>
                                          <p:spTgt spid="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2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22"/>
          <p:cNvSpPr txBox="1"/>
          <p:nvPr/>
        </p:nvSpPr>
        <p:spPr>
          <a:xfrm>
            <a:off x="831000" y="1608852"/>
            <a:ext cx="9487100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t/>
            </a:r>
            <a:endParaRPr b="1" i="0" sz="2000" u="none" cap="none" strike="noStrik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4" name="Google Shape;734;p22"/>
          <p:cNvSpPr txBox="1"/>
          <p:nvPr/>
        </p:nvSpPr>
        <p:spPr>
          <a:xfrm>
            <a:off x="1081787" y="712492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 au hasard. Pas toujours les mêmes. </a:t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735" name="Google Shape;735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36000" y="2169000"/>
            <a:ext cx="2520000" cy="25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36" name="Google Shape;736;p22"/>
          <p:cNvSpPr txBox="1"/>
          <p:nvPr/>
        </p:nvSpPr>
        <p:spPr>
          <a:xfrm>
            <a:off x="1151860" y="142516"/>
            <a:ext cx="9958353" cy="5699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Qui peut me rappeler la deuxième étape ?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7" name="Google Shape;737;p22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cap="flat" cmpd="sng" w="1270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p23"/>
          <p:cNvSpPr txBox="1"/>
          <p:nvPr/>
        </p:nvSpPr>
        <p:spPr>
          <a:xfrm>
            <a:off x="1006199" y="255928"/>
            <a:ext cx="9487100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Excellent ! on place le nombre 86 hg dans le tableau 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3" name="Google Shape;743;p23"/>
          <p:cNvSpPr txBox="1"/>
          <p:nvPr/>
        </p:nvSpPr>
        <p:spPr>
          <a:xfrm>
            <a:off x="1006199" y="731484"/>
            <a:ext cx="9607374" cy="3857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Rappeler la procédure à suivre pour placer correctement un nombre dans le tableau de conversion.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4" name="Google Shape;744;p23"/>
          <p:cNvSpPr txBox="1"/>
          <p:nvPr/>
        </p:nvSpPr>
        <p:spPr>
          <a:xfrm>
            <a:off x="1055944" y="1301107"/>
            <a:ext cx="679982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Noto Sans Symbols"/>
              <a:buChar char="⮚"/>
            </a:pPr>
            <a:r>
              <a:rPr b="1" i="0" lang="fr-FR" sz="20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D’abord </a:t>
            </a:r>
            <a:r>
              <a:rPr b="1" i="0" lang="fr-FR" sz="2000" u="sng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le chiffre des unités(ici 6) </a:t>
            </a: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(dans la colonne des hg)  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5" name="Google Shape;745;p23"/>
          <p:cNvSpPr txBox="1"/>
          <p:nvPr/>
        </p:nvSpPr>
        <p:spPr>
          <a:xfrm>
            <a:off x="1006198" y="1919887"/>
            <a:ext cx="639480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Puis les autres chiffres (</a:t>
            </a:r>
            <a:r>
              <a:rPr b="1" i="1" lang="fr-FR" sz="2000" u="sng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un par colonne</a:t>
            </a: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6" name="Google Shape;746;p23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cap="flat" cmpd="sng" w="1270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7" name="Google Shape;747;p23"/>
          <p:cNvSpPr/>
          <p:nvPr/>
        </p:nvSpPr>
        <p:spPr>
          <a:xfrm>
            <a:off x="3853400" y="2737019"/>
            <a:ext cx="4468281" cy="601980"/>
          </a:xfrm>
          <a:prstGeom prst="roundRect">
            <a:avLst>
              <a:gd fmla="val 31341" name="adj"/>
            </a:avLst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hg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= </a:t>
            </a: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............................. </a:t>
            </a:r>
            <a:r>
              <a:rPr b="1" i="0" lang="fr-FR" sz="3200" u="none" cap="none" strike="noStrike">
                <a:solidFill>
                  <a:srgbClr val="00CC66"/>
                </a:solidFill>
                <a:latin typeface="Calibri"/>
                <a:ea typeface="Calibri"/>
                <a:cs typeface="Calibri"/>
                <a:sym typeface="Calibri"/>
              </a:rPr>
              <a:t>dag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748" name="Google Shape;748;p23"/>
          <p:cNvGraphicFramePr/>
          <p:nvPr/>
        </p:nvGraphicFramePr>
        <p:xfrm>
          <a:off x="605939" y="414900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{2E3A59C6-C6B6-4B17-A94D-95907A8495F8}</a:tableStyleId>
              </a:tblPr>
              <a:tblGrid>
                <a:gridCol w="1566175"/>
                <a:gridCol w="1566175"/>
                <a:gridCol w="1566175"/>
                <a:gridCol w="1566175"/>
                <a:gridCol w="1566175"/>
                <a:gridCol w="1566175"/>
                <a:gridCol w="1566175"/>
              </a:tblGrid>
              <a:tr h="618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rgbClr val="00CC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</a:tr>
              <a:tr h="1138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rgbClr val="00B0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49" name="Google Shape;749;p23"/>
          <p:cNvGraphicFramePr/>
          <p:nvPr/>
        </p:nvGraphicFramePr>
        <p:xfrm>
          <a:off x="2510055" y="494606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855000"/>
              </a:tblGrid>
              <a:tr h="738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b="1" lang="fr-FR" sz="4800" u="none" cap="none" strike="noStrike">
                          <a:solidFill>
                            <a:srgbClr val="FF0000"/>
                          </a:solidFill>
                        </a:rPr>
                        <a:t>6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750" name="Google Shape;750;p23"/>
          <p:cNvGraphicFramePr/>
          <p:nvPr/>
        </p:nvGraphicFramePr>
        <p:xfrm>
          <a:off x="965943" y="494606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855000"/>
              </a:tblGrid>
              <a:tr h="738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b="1" lang="fr-FR" sz="4800" u="none" cap="none" strike="noStrike">
                          <a:solidFill>
                            <a:schemeClr val="dk1"/>
                          </a:solidFill>
                        </a:rPr>
                        <a:t>8</a:t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pic>
        <p:nvPicPr>
          <p:cNvPr id="751" name="Google Shape;751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24"/>
          <p:cNvSpPr txBox="1"/>
          <p:nvPr/>
        </p:nvSpPr>
        <p:spPr>
          <a:xfrm>
            <a:off x="831000" y="1608852"/>
            <a:ext cx="9487100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t/>
            </a:r>
            <a:endParaRPr b="1" i="0" sz="2000" u="none" cap="none" strike="noStrik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757" name="Google Shape;757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36000" y="2169000"/>
            <a:ext cx="2520000" cy="25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58" name="Google Shape;758;p24"/>
          <p:cNvSpPr txBox="1"/>
          <p:nvPr/>
        </p:nvSpPr>
        <p:spPr>
          <a:xfrm>
            <a:off x="1177703" y="140094"/>
            <a:ext cx="9958353" cy="5699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Que doit-on faire ensuite ?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9" name="Google Shape;759;p24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cap="flat" cmpd="sng" w="1270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0" name="Google Shape;760;p24"/>
          <p:cNvSpPr txBox="1"/>
          <p:nvPr/>
        </p:nvSpPr>
        <p:spPr>
          <a:xfrm>
            <a:off x="1081787" y="712492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 au hasard. Pas toujours les mêmes. </a:t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25"/>
          <p:cNvSpPr txBox="1"/>
          <p:nvPr/>
        </p:nvSpPr>
        <p:spPr>
          <a:xfrm>
            <a:off x="946062" y="703210"/>
            <a:ext cx="9607374" cy="3554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Préciser que l’ajout des zéros ne se fait que si les cases sont vides entre les deux unités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6" name="Google Shape;766;p25"/>
          <p:cNvSpPr txBox="1"/>
          <p:nvPr/>
        </p:nvSpPr>
        <p:spPr>
          <a:xfrm>
            <a:off x="962381" y="242233"/>
            <a:ext cx="10189343" cy="4472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Parfait! On ajoute des zéros dans les cases vides jusqu’à la colonne de l’unité demandée.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7" name="Google Shape;767;p25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cap="flat" cmpd="sng" w="1270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8" name="Google Shape;768;p25"/>
          <p:cNvSpPr/>
          <p:nvPr/>
        </p:nvSpPr>
        <p:spPr>
          <a:xfrm>
            <a:off x="3861859" y="2737019"/>
            <a:ext cx="4468281" cy="601980"/>
          </a:xfrm>
          <a:prstGeom prst="roundRect">
            <a:avLst>
              <a:gd fmla="val 31341" name="adj"/>
            </a:avLst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hg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= </a:t>
            </a: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............................. </a:t>
            </a:r>
            <a:r>
              <a:rPr b="1" i="0" lang="fr-FR" sz="3200" u="none" cap="none" strike="noStrike">
                <a:solidFill>
                  <a:srgbClr val="00CC66"/>
                </a:solidFill>
                <a:latin typeface="Calibri"/>
                <a:ea typeface="Calibri"/>
                <a:cs typeface="Calibri"/>
                <a:sym typeface="Calibri"/>
              </a:rPr>
              <a:t>dag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769" name="Google Shape;769;p25"/>
          <p:cNvGraphicFramePr/>
          <p:nvPr/>
        </p:nvGraphicFramePr>
        <p:xfrm>
          <a:off x="605939" y="414900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{2E3A59C6-C6B6-4B17-A94D-95907A8495F8}</a:tableStyleId>
              </a:tblPr>
              <a:tblGrid>
                <a:gridCol w="1566175"/>
                <a:gridCol w="1566175"/>
                <a:gridCol w="1566175"/>
                <a:gridCol w="1566175"/>
                <a:gridCol w="1566175"/>
                <a:gridCol w="1566175"/>
                <a:gridCol w="1566175"/>
              </a:tblGrid>
              <a:tr h="618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rgbClr val="00CC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</a:tr>
              <a:tr h="1138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rgbClr val="00B0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70" name="Google Shape;770;p25"/>
          <p:cNvGraphicFramePr/>
          <p:nvPr/>
        </p:nvGraphicFramePr>
        <p:xfrm>
          <a:off x="2510055" y="494606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855000"/>
              </a:tblGrid>
              <a:tr h="738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b="1" lang="fr-FR" sz="4800" u="none" cap="none" strike="noStrike">
                          <a:solidFill>
                            <a:srgbClr val="FF0000"/>
                          </a:solidFill>
                        </a:rPr>
                        <a:t>6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771" name="Google Shape;771;p25"/>
          <p:cNvGraphicFramePr/>
          <p:nvPr/>
        </p:nvGraphicFramePr>
        <p:xfrm>
          <a:off x="965943" y="494606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855000"/>
              </a:tblGrid>
              <a:tr h="738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b="1" lang="fr-FR" sz="4800" u="none" cap="none" strike="noStrike">
                          <a:solidFill>
                            <a:schemeClr val="dk1"/>
                          </a:solidFill>
                        </a:rPr>
                        <a:t>8</a:t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72" name="Google Shape;772;p25"/>
          <p:cNvGraphicFramePr/>
          <p:nvPr/>
        </p:nvGraphicFramePr>
        <p:xfrm>
          <a:off x="4054167" y="494606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855000"/>
              </a:tblGrid>
              <a:tr h="738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b="1" lang="fr-FR" sz="4800" u="none" cap="none" strike="noStrike">
                          <a:solidFill>
                            <a:srgbClr val="00B0F0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773" name="Google Shape;773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26"/>
          <p:cNvSpPr txBox="1"/>
          <p:nvPr/>
        </p:nvSpPr>
        <p:spPr>
          <a:xfrm>
            <a:off x="831000" y="1608852"/>
            <a:ext cx="9487100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t/>
            </a:r>
            <a:endParaRPr b="1" i="0" sz="2000" u="none" cap="none" strike="noStrik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779" name="Google Shape;779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36000" y="2169000"/>
            <a:ext cx="2520000" cy="25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26"/>
          <p:cNvSpPr txBox="1"/>
          <p:nvPr/>
        </p:nvSpPr>
        <p:spPr>
          <a:xfrm>
            <a:off x="1074899" y="191129"/>
            <a:ext cx="9958353" cy="5699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Et après ?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1" name="Google Shape;781;p26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cap="flat" cmpd="sng" w="1270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2" name="Google Shape;782;p26"/>
          <p:cNvSpPr txBox="1"/>
          <p:nvPr/>
        </p:nvSpPr>
        <p:spPr>
          <a:xfrm>
            <a:off x="1081787" y="712492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 au hasard. Pas toujours les mêmes. </a:t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6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27"/>
          <p:cNvSpPr txBox="1"/>
          <p:nvPr/>
        </p:nvSpPr>
        <p:spPr>
          <a:xfrm>
            <a:off x="946062" y="242233"/>
            <a:ext cx="10189343" cy="4472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Bravo! on écrit le résultat de la conversion.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8" name="Google Shape;788;p27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cap="flat" cmpd="sng" w="1270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789" name="Google Shape;789;p27"/>
          <p:cNvGraphicFramePr/>
          <p:nvPr/>
        </p:nvGraphicFramePr>
        <p:xfrm>
          <a:off x="605939" y="414900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{2E3A59C6-C6B6-4B17-A94D-95907A8495F8}</a:tableStyleId>
              </a:tblPr>
              <a:tblGrid>
                <a:gridCol w="1566175"/>
                <a:gridCol w="1566175"/>
                <a:gridCol w="1566175"/>
                <a:gridCol w="1566175"/>
                <a:gridCol w="1566175"/>
                <a:gridCol w="1566175"/>
                <a:gridCol w="1566175"/>
              </a:tblGrid>
              <a:tr h="618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rgbClr val="00CC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</a:tr>
              <a:tr h="1138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rgbClr val="00B0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790" name="Google Shape;790;p27"/>
          <p:cNvSpPr/>
          <p:nvPr/>
        </p:nvSpPr>
        <p:spPr>
          <a:xfrm>
            <a:off x="3861859" y="2737019"/>
            <a:ext cx="4468281" cy="601980"/>
          </a:xfrm>
          <a:prstGeom prst="roundRect">
            <a:avLst>
              <a:gd fmla="val 31341" name="adj"/>
            </a:avLst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hg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= </a:t>
            </a: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............................. </a:t>
            </a:r>
            <a:r>
              <a:rPr b="1" i="0" lang="fr-FR" sz="3200" u="none" cap="none" strike="noStrike">
                <a:solidFill>
                  <a:srgbClr val="00CC66"/>
                </a:solidFill>
                <a:latin typeface="Calibri"/>
                <a:ea typeface="Calibri"/>
                <a:cs typeface="Calibri"/>
                <a:sym typeface="Calibri"/>
              </a:rPr>
              <a:t>dag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1" name="Google Shape;791;p27"/>
          <p:cNvSpPr/>
          <p:nvPr/>
        </p:nvSpPr>
        <p:spPr>
          <a:xfrm>
            <a:off x="786141" y="4946066"/>
            <a:ext cx="4319848" cy="848719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chemeClr val="accent1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792" name="Google Shape;792;p27"/>
          <p:cNvGraphicFramePr/>
          <p:nvPr/>
        </p:nvGraphicFramePr>
        <p:xfrm>
          <a:off x="2510055" y="494606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855000"/>
              </a:tblGrid>
              <a:tr h="738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b="1" lang="fr-FR" sz="4800" u="none" cap="none" strike="noStrike">
                          <a:solidFill>
                            <a:srgbClr val="FF0000"/>
                          </a:solidFill>
                        </a:rPr>
                        <a:t>6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793" name="Google Shape;793;p27"/>
          <p:cNvGraphicFramePr/>
          <p:nvPr/>
        </p:nvGraphicFramePr>
        <p:xfrm>
          <a:off x="965943" y="494606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855000"/>
              </a:tblGrid>
              <a:tr h="738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b="1" lang="fr-FR" sz="4800" u="none" cap="none" strike="noStrike">
                          <a:solidFill>
                            <a:schemeClr val="dk1"/>
                          </a:solidFill>
                        </a:rPr>
                        <a:t>8</a:t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794" name="Google Shape;794;p27"/>
          <p:cNvGraphicFramePr/>
          <p:nvPr/>
        </p:nvGraphicFramePr>
        <p:xfrm>
          <a:off x="4054167" y="494606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855000"/>
              </a:tblGrid>
              <a:tr h="738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b="1" lang="fr-FR" sz="4800" u="none" cap="none" strike="noStrike">
                          <a:solidFill>
                            <a:srgbClr val="00B0F0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795" name="Google Shape;795;p27"/>
          <p:cNvSpPr/>
          <p:nvPr/>
        </p:nvSpPr>
        <p:spPr>
          <a:xfrm>
            <a:off x="5723330" y="2713816"/>
            <a:ext cx="1557630" cy="646331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860</a:t>
            </a:r>
            <a:endParaRPr b="1" i="0" sz="32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6" name="Google Shape;796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9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28"/>
          <p:cNvSpPr txBox="1"/>
          <p:nvPr/>
        </p:nvSpPr>
        <p:spPr>
          <a:xfrm>
            <a:off x="948805" y="690825"/>
            <a:ext cx="7325822" cy="3890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 au hasard. Pas les mêmes à chaque fois. </a:t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2" name="Google Shape;802;p28"/>
          <p:cNvSpPr txBox="1"/>
          <p:nvPr/>
        </p:nvSpPr>
        <p:spPr>
          <a:xfrm>
            <a:off x="934375" y="186358"/>
            <a:ext cx="9647245" cy="50315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Maintenant, faisons la deuxième conversion . Qui peut me rappeler la première étape ?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28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cap="flat" cmpd="sng" w="1270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804" name="Google Shape;804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3921" y="372741"/>
            <a:ext cx="720000" cy="720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05" name="Google Shape;805;p28"/>
          <p:cNvGrpSpPr/>
          <p:nvPr/>
        </p:nvGrpSpPr>
        <p:grpSpPr>
          <a:xfrm>
            <a:off x="425938" y="2719288"/>
            <a:ext cx="10979066" cy="2059727"/>
            <a:chOff x="425938" y="2719288"/>
            <a:chExt cx="10979066" cy="2059727"/>
          </a:xfrm>
        </p:grpSpPr>
        <p:pic>
          <p:nvPicPr>
            <p:cNvPr id="806" name="Google Shape;806;p2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25938" y="2719288"/>
              <a:ext cx="10979066" cy="20597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07" name="Google Shape;807;p28"/>
            <p:cNvSpPr/>
            <p:nvPr/>
          </p:nvSpPr>
          <p:spPr>
            <a:xfrm>
              <a:off x="425938" y="3158997"/>
              <a:ext cx="3960043" cy="72000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29"/>
          <p:cNvSpPr txBox="1"/>
          <p:nvPr/>
        </p:nvSpPr>
        <p:spPr>
          <a:xfrm>
            <a:off x="965943" y="162765"/>
            <a:ext cx="9850980" cy="5699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Bravo ! On identité l’unité à convertir et l’unité demandée. </a:t>
            </a:r>
            <a:endParaRPr b="1" i="0" sz="20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3" name="Google Shape;813;p29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cap="flat" cmpd="sng" w="1270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29"/>
          <p:cNvSpPr/>
          <p:nvPr/>
        </p:nvSpPr>
        <p:spPr>
          <a:xfrm>
            <a:off x="3853400" y="2737019"/>
            <a:ext cx="4468281" cy="601980"/>
          </a:xfrm>
          <a:prstGeom prst="roundRect">
            <a:avLst>
              <a:gd fmla="val 31341" name="adj"/>
            </a:avLst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900</a:t>
            </a: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mg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= </a:t>
            </a: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............................. </a:t>
            </a:r>
            <a:r>
              <a:rPr b="1" i="0" lang="fr-FR" sz="3200" u="none" cap="none" strike="noStrike">
                <a:solidFill>
                  <a:srgbClr val="00CC66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15" name="Google Shape;815;p29"/>
          <p:cNvGraphicFramePr/>
          <p:nvPr/>
        </p:nvGraphicFramePr>
        <p:xfrm>
          <a:off x="605939" y="414900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{2E3A59C6-C6B6-4B17-A94D-95907A8495F8}</a:tableStyleId>
              </a:tblPr>
              <a:tblGrid>
                <a:gridCol w="1566175"/>
                <a:gridCol w="1566175"/>
                <a:gridCol w="1566175"/>
                <a:gridCol w="1566175"/>
                <a:gridCol w="1566175"/>
                <a:gridCol w="1566175"/>
                <a:gridCol w="1566175"/>
              </a:tblGrid>
              <a:tr h="618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</a:tr>
              <a:tr h="1138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rgbClr val="00B0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pic>
        <p:nvPicPr>
          <p:cNvPr id="816" name="Google Shape;816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17" name="Google Shape;817;p29"/>
          <p:cNvSpPr/>
          <p:nvPr/>
        </p:nvSpPr>
        <p:spPr>
          <a:xfrm>
            <a:off x="5015988" y="2697639"/>
            <a:ext cx="720008" cy="64136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1" i="0" sz="32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8" name="Google Shape;818;p29"/>
          <p:cNvSpPr txBox="1"/>
          <p:nvPr/>
        </p:nvSpPr>
        <p:spPr>
          <a:xfrm>
            <a:off x="4532013" y="1785831"/>
            <a:ext cx="1687957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unité à convertir</a:t>
            </a:r>
            <a:endParaRPr b="0" i="0" sz="20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9" name="Google Shape;819;p29"/>
          <p:cNvSpPr/>
          <p:nvPr/>
        </p:nvSpPr>
        <p:spPr>
          <a:xfrm>
            <a:off x="10415061" y="4149007"/>
            <a:ext cx="803723" cy="589059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1" i="0" sz="36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0" name="Google Shape;820;p29"/>
          <p:cNvSpPr/>
          <p:nvPr/>
        </p:nvSpPr>
        <p:spPr>
          <a:xfrm>
            <a:off x="7691778" y="2776399"/>
            <a:ext cx="629898" cy="523220"/>
          </a:xfrm>
          <a:prstGeom prst="ellipse">
            <a:avLst/>
          </a:prstGeom>
          <a:noFill/>
          <a:ln cap="flat" cmpd="sng" w="28575">
            <a:solidFill>
              <a:srgbClr val="00B05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1" i="0" sz="32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1" name="Google Shape;821;p29"/>
          <p:cNvSpPr txBox="1"/>
          <p:nvPr/>
        </p:nvSpPr>
        <p:spPr>
          <a:xfrm>
            <a:off x="7195601" y="1785831"/>
            <a:ext cx="162225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unité demandée </a:t>
            </a:r>
            <a:endParaRPr b="0" i="0" sz="2000" u="none" cap="none" strike="noStrik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2" name="Google Shape;822;p29"/>
          <p:cNvSpPr/>
          <p:nvPr/>
        </p:nvSpPr>
        <p:spPr>
          <a:xfrm>
            <a:off x="5752573" y="4148027"/>
            <a:ext cx="686854" cy="566640"/>
          </a:xfrm>
          <a:prstGeom prst="ellipse">
            <a:avLst/>
          </a:prstGeom>
          <a:noFill/>
          <a:ln cap="flat" cmpd="sng" w="28575">
            <a:solidFill>
              <a:srgbClr val="00B05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1" i="0" sz="36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1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250"/>
                                        <p:tgtEl>
                                          <p:spTgt spid="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3"/>
          <p:cNvSpPr/>
          <p:nvPr/>
        </p:nvSpPr>
        <p:spPr>
          <a:xfrm>
            <a:off x="948074" y="217058"/>
            <a:ext cx="7935199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 l’unité 2</a:t>
            </a:r>
            <a:endParaRPr b="0" i="1" sz="3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455" name="Google Shape;455;p3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220259" y="30481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6" name="Google Shape;456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6491" y="1206399"/>
            <a:ext cx="11559018" cy="495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6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30"/>
          <p:cNvSpPr txBox="1"/>
          <p:nvPr/>
        </p:nvSpPr>
        <p:spPr>
          <a:xfrm>
            <a:off x="831000" y="1608852"/>
            <a:ext cx="9487100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t/>
            </a:r>
            <a:endParaRPr b="1" i="0" sz="2000" u="none" cap="none" strike="noStrik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8" name="Google Shape;828;p30"/>
          <p:cNvSpPr txBox="1"/>
          <p:nvPr/>
        </p:nvSpPr>
        <p:spPr>
          <a:xfrm>
            <a:off x="1081787" y="712492"/>
            <a:ext cx="9487100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 au hasard. Pas toujours les mêmes. </a:t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829" name="Google Shape;829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36000" y="2169000"/>
            <a:ext cx="2520000" cy="25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30" name="Google Shape;830;p30"/>
          <p:cNvSpPr txBox="1"/>
          <p:nvPr/>
        </p:nvSpPr>
        <p:spPr>
          <a:xfrm>
            <a:off x="1068414" y="142516"/>
            <a:ext cx="9958353" cy="5699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Que doit-on faire ensuite ?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30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cap="flat" cmpd="sng" w="1270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5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p31"/>
          <p:cNvSpPr txBox="1"/>
          <p:nvPr/>
        </p:nvSpPr>
        <p:spPr>
          <a:xfrm>
            <a:off x="945104" y="673757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Préciser l’emplacement de chaque chiffre. </a:t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7" name="Google Shape;837;p31"/>
          <p:cNvSpPr txBox="1"/>
          <p:nvPr/>
        </p:nvSpPr>
        <p:spPr>
          <a:xfrm>
            <a:off x="965943" y="162765"/>
            <a:ext cx="9850980" cy="5699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Ensuite, On place le nombre dans le tableau.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8" name="Google Shape;838;p31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cap="flat" cmpd="sng" w="1270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9" name="Google Shape;839;p31"/>
          <p:cNvSpPr/>
          <p:nvPr/>
        </p:nvSpPr>
        <p:spPr>
          <a:xfrm>
            <a:off x="3853400" y="2737019"/>
            <a:ext cx="4468281" cy="601980"/>
          </a:xfrm>
          <a:prstGeom prst="roundRect">
            <a:avLst>
              <a:gd fmla="val 31341" name="adj"/>
            </a:avLst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900</a:t>
            </a: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mg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= </a:t>
            </a: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............................. </a:t>
            </a:r>
            <a:r>
              <a:rPr b="1" i="0" lang="fr-FR" sz="3200" u="none" cap="none" strike="noStrike">
                <a:solidFill>
                  <a:srgbClr val="00CC66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40" name="Google Shape;840;p31"/>
          <p:cNvGraphicFramePr/>
          <p:nvPr/>
        </p:nvGraphicFramePr>
        <p:xfrm>
          <a:off x="605939" y="414900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{2E3A59C6-C6B6-4B17-A94D-95907A8495F8}</a:tableStyleId>
              </a:tblPr>
              <a:tblGrid>
                <a:gridCol w="1566175"/>
                <a:gridCol w="1566175"/>
                <a:gridCol w="1566175"/>
                <a:gridCol w="1566175"/>
                <a:gridCol w="1566175"/>
                <a:gridCol w="1566175"/>
                <a:gridCol w="1566175"/>
              </a:tblGrid>
              <a:tr h="618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</a:tr>
              <a:tr h="1138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rgbClr val="00B0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41" name="Google Shape;841;p31"/>
          <p:cNvGraphicFramePr/>
          <p:nvPr/>
        </p:nvGraphicFramePr>
        <p:xfrm>
          <a:off x="10389423" y="49170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855000"/>
              </a:tblGrid>
              <a:tr h="738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b="1" lang="fr-FR" sz="4400" u="none" cap="none" strike="noStrike">
                          <a:solidFill>
                            <a:srgbClr val="FF0000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842" name="Google Shape;842;p31"/>
          <p:cNvGraphicFramePr/>
          <p:nvPr/>
        </p:nvGraphicFramePr>
        <p:xfrm>
          <a:off x="8871731" y="49170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855000"/>
              </a:tblGrid>
              <a:tr h="738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b="1" lang="fr-FR" sz="4400" u="none" cap="none" strike="noStrike">
                          <a:solidFill>
                            <a:schemeClr val="dk1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843" name="Google Shape;843;p31"/>
          <p:cNvGraphicFramePr/>
          <p:nvPr/>
        </p:nvGraphicFramePr>
        <p:xfrm>
          <a:off x="7257885" y="49170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855000"/>
              </a:tblGrid>
              <a:tr h="738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b="1" lang="fr-FR" sz="4400" u="none" cap="none" strike="noStrike">
                          <a:solidFill>
                            <a:schemeClr val="dk1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844" name="Google Shape;844;p31"/>
          <p:cNvGraphicFramePr/>
          <p:nvPr/>
        </p:nvGraphicFramePr>
        <p:xfrm>
          <a:off x="5787961" y="49170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616075"/>
              </a:tblGrid>
              <a:tr h="738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b="1" lang="fr-FR" sz="4400" u="none" cap="none" strike="noStrike">
                          <a:solidFill>
                            <a:schemeClr val="dk1"/>
                          </a:solidFill>
                        </a:rPr>
                        <a:t>9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845" name="Google Shape;845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9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p32"/>
          <p:cNvSpPr txBox="1"/>
          <p:nvPr/>
        </p:nvSpPr>
        <p:spPr>
          <a:xfrm>
            <a:off x="831000" y="1608852"/>
            <a:ext cx="9487100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t/>
            </a:r>
            <a:endParaRPr b="1" i="0" sz="2000" u="none" cap="none" strike="noStrik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1" name="Google Shape;851;p32"/>
          <p:cNvSpPr txBox="1"/>
          <p:nvPr/>
        </p:nvSpPr>
        <p:spPr>
          <a:xfrm>
            <a:off x="1081787" y="712492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élèves, lui demander de verbaliser sa réponse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852" name="Google Shape;852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36000" y="2169000"/>
            <a:ext cx="2520000" cy="25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3" name="Google Shape;853;p32"/>
          <p:cNvSpPr txBox="1"/>
          <p:nvPr/>
        </p:nvSpPr>
        <p:spPr>
          <a:xfrm>
            <a:off x="1068414" y="142516"/>
            <a:ext cx="9958353" cy="5699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Et ensuite, que fait-on ?</a:t>
            </a:r>
            <a:endParaRPr b="1" i="0" sz="20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4" name="Google Shape;854;p32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cap="flat" cmpd="sng" w="1270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8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33"/>
          <p:cNvSpPr txBox="1"/>
          <p:nvPr/>
        </p:nvSpPr>
        <p:spPr>
          <a:xfrm>
            <a:off x="858570" y="673577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Préciser que la virgule se place dans la colonne de l’unité demandée . </a:t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0" name="Google Shape;860;p33"/>
          <p:cNvSpPr txBox="1"/>
          <p:nvPr/>
        </p:nvSpPr>
        <p:spPr>
          <a:xfrm>
            <a:off x="965943" y="162765"/>
            <a:ext cx="9850980" cy="5699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Excellent ! on place une virgule dans la colonne de l’unité demandée</a:t>
            </a:r>
            <a:endParaRPr b="1" i="0" sz="20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1" name="Google Shape;861;p33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cap="flat" cmpd="sng" w="1270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33"/>
          <p:cNvSpPr/>
          <p:nvPr/>
        </p:nvSpPr>
        <p:spPr>
          <a:xfrm>
            <a:off x="3853400" y="2737019"/>
            <a:ext cx="4468281" cy="601980"/>
          </a:xfrm>
          <a:prstGeom prst="roundRect">
            <a:avLst>
              <a:gd fmla="val 31341" name="adj"/>
            </a:avLst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900</a:t>
            </a: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mg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= </a:t>
            </a: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............................. </a:t>
            </a:r>
            <a:r>
              <a:rPr b="1" i="0" lang="fr-FR" sz="3200" u="none" cap="none" strike="noStrike">
                <a:solidFill>
                  <a:srgbClr val="00CC66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3" name="Google Shape;863;p33"/>
          <p:cNvSpPr/>
          <p:nvPr/>
        </p:nvSpPr>
        <p:spPr>
          <a:xfrm>
            <a:off x="6404038" y="2630497"/>
            <a:ext cx="765162" cy="707886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fr-FR" sz="4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64" name="Google Shape;864;p33"/>
          <p:cNvGraphicFramePr/>
          <p:nvPr/>
        </p:nvGraphicFramePr>
        <p:xfrm>
          <a:off x="605939" y="414900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{2E3A59C6-C6B6-4B17-A94D-95907A8495F8}</a:tableStyleId>
              </a:tblPr>
              <a:tblGrid>
                <a:gridCol w="1566175"/>
                <a:gridCol w="1566175"/>
                <a:gridCol w="1566175"/>
                <a:gridCol w="1566175"/>
                <a:gridCol w="1566175"/>
                <a:gridCol w="1566175"/>
                <a:gridCol w="1566175"/>
              </a:tblGrid>
              <a:tr h="618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</a:tr>
              <a:tr h="1138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rgbClr val="00B0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65" name="Google Shape;865;p33"/>
          <p:cNvGraphicFramePr/>
          <p:nvPr/>
        </p:nvGraphicFramePr>
        <p:xfrm>
          <a:off x="6296878" y="479510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460700"/>
              </a:tblGrid>
              <a:tr h="874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r>
                        <a:rPr b="1" lang="fr-FR" sz="6000" u="none" cap="none" strike="noStrike">
                          <a:solidFill>
                            <a:srgbClr val="00B0F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866" name="Google Shape;866;p33"/>
          <p:cNvGraphicFramePr/>
          <p:nvPr/>
        </p:nvGraphicFramePr>
        <p:xfrm>
          <a:off x="10389423" y="49170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855000"/>
              </a:tblGrid>
              <a:tr h="738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b="1" lang="fr-FR" sz="4400" u="none" cap="none" strike="noStrike">
                          <a:solidFill>
                            <a:srgbClr val="FF0000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867" name="Google Shape;867;p33"/>
          <p:cNvGraphicFramePr/>
          <p:nvPr/>
        </p:nvGraphicFramePr>
        <p:xfrm>
          <a:off x="8871731" y="49170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855000"/>
              </a:tblGrid>
              <a:tr h="738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b="1" lang="fr-FR" sz="4400" u="none" cap="none" strike="noStrike">
                          <a:solidFill>
                            <a:schemeClr val="dk1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868" name="Google Shape;868;p33"/>
          <p:cNvGraphicFramePr/>
          <p:nvPr/>
        </p:nvGraphicFramePr>
        <p:xfrm>
          <a:off x="7257885" y="49170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855000"/>
              </a:tblGrid>
              <a:tr h="738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b="1" lang="fr-FR" sz="4400" u="none" cap="none" strike="noStrike">
                          <a:solidFill>
                            <a:schemeClr val="dk1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869" name="Google Shape;869;p33"/>
          <p:cNvGraphicFramePr/>
          <p:nvPr/>
        </p:nvGraphicFramePr>
        <p:xfrm>
          <a:off x="5787961" y="49170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616075"/>
              </a:tblGrid>
              <a:tr h="738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b="1" lang="fr-FR" sz="4400" u="none" cap="none" strike="noStrike">
                          <a:solidFill>
                            <a:schemeClr val="dk1"/>
                          </a:solidFill>
                        </a:rPr>
                        <a:t>9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870" name="Google Shape;870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6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4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p34"/>
          <p:cNvSpPr txBox="1"/>
          <p:nvPr/>
        </p:nvSpPr>
        <p:spPr>
          <a:xfrm>
            <a:off x="831000" y="1608852"/>
            <a:ext cx="9487100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t/>
            </a:r>
            <a:endParaRPr b="1" i="0" sz="2000" u="none" cap="none" strike="noStrik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6" name="Google Shape;876;p34"/>
          <p:cNvSpPr txBox="1"/>
          <p:nvPr/>
        </p:nvSpPr>
        <p:spPr>
          <a:xfrm>
            <a:off x="1081787" y="712492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élèves, lui demander de verbaliser sa réponse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877" name="Google Shape;877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36000" y="2169000"/>
            <a:ext cx="2520000" cy="25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78" name="Google Shape;878;p34"/>
          <p:cNvSpPr txBox="1"/>
          <p:nvPr/>
        </p:nvSpPr>
        <p:spPr>
          <a:xfrm>
            <a:off x="1068414" y="142516"/>
            <a:ext cx="9958353" cy="5699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Que doit-on faire finalement? </a:t>
            </a:r>
            <a:endParaRPr b="1" i="0" sz="20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9" name="Google Shape;879;p34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cap="flat" cmpd="sng" w="1270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3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p35"/>
          <p:cNvSpPr txBox="1"/>
          <p:nvPr/>
        </p:nvSpPr>
        <p:spPr>
          <a:xfrm>
            <a:off x="858570" y="673577"/>
            <a:ext cx="9607374" cy="402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à un élève de passe au tableau pour écrire la réponse </a:t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5" name="Google Shape;885;p35"/>
          <p:cNvSpPr txBox="1"/>
          <p:nvPr/>
        </p:nvSpPr>
        <p:spPr>
          <a:xfrm>
            <a:off x="965943" y="162765"/>
            <a:ext cx="9850980" cy="5699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Très bien ! On écrit le résultat de la conversion. </a:t>
            </a:r>
            <a:endParaRPr b="1" i="0" sz="20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6" name="Google Shape;886;p35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cap="flat" cmpd="sng" w="1270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7" name="Google Shape;887;p35"/>
          <p:cNvSpPr/>
          <p:nvPr/>
        </p:nvSpPr>
        <p:spPr>
          <a:xfrm>
            <a:off x="3853400" y="2737019"/>
            <a:ext cx="4468281" cy="601980"/>
          </a:xfrm>
          <a:prstGeom prst="roundRect">
            <a:avLst>
              <a:gd fmla="val 31341" name="adj"/>
            </a:avLst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900</a:t>
            </a: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mg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= </a:t>
            </a: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............................. </a:t>
            </a:r>
            <a:r>
              <a:rPr b="1" i="0" lang="fr-FR" sz="3200" u="none" cap="none" strike="noStrike">
                <a:solidFill>
                  <a:srgbClr val="00CC66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8" name="Google Shape;888;p35"/>
          <p:cNvSpPr/>
          <p:nvPr/>
        </p:nvSpPr>
        <p:spPr>
          <a:xfrm>
            <a:off x="6404038" y="2630497"/>
            <a:ext cx="765162" cy="707886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fr-FR" sz="4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89" name="Google Shape;889;p35"/>
          <p:cNvGraphicFramePr/>
          <p:nvPr/>
        </p:nvGraphicFramePr>
        <p:xfrm>
          <a:off x="605939" y="414900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{2E3A59C6-C6B6-4B17-A94D-95907A8495F8}</a:tableStyleId>
              </a:tblPr>
              <a:tblGrid>
                <a:gridCol w="1566175"/>
                <a:gridCol w="1566175"/>
                <a:gridCol w="1566175"/>
                <a:gridCol w="1566175"/>
                <a:gridCol w="1566175"/>
                <a:gridCol w="1566175"/>
                <a:gridCol w="1566175"/>
              </a:tblGrid>
              <a:tr h="618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7A2">
                        <a:alpha val="98431"/>
                      </a:srgbClr>
                    </a:solidFill>
                  </a:tcPr>
                </a:tc>
              </a:tr>
              <a:tr h="1138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rgbClr val="00B0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890" name="Google Shape;890;p35"/>
          <p:cNvSpPr/>
          <p:nvPr/>
        </p:nvSpPr>
        <p:spPr>
          <a:xfrm>
            <a:off x="5375992" y="4917025"/>
            <a:ext cx="1440017" cy="864659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accent1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91" name="Google Shape;891;p35"/>
          <p:cNvGraphicFramePr/>
          <p:nvPr/>
        </p:nvGraphicFramePr>
        <p:xfrm>
          <a:off x="6296878" y="479510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460700"/>
              </a:tblGrid>
              <a:tr h="874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r>
                        <a:rPr b="1" lang="fr-FR" sz="6000" u="none" cap="none" strike="noStrike">
                          <a:solidFill>
                            <a:srgbClr val="00B0F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892" name="Google Shape;892;p35"/>
          <p:cNvGraphicFramePr/>
          <p:nvPr/>
        </p:nvGraphicFramePr>
        <p:xfrm>
          <a:off x="10389423" y="49170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855000"/>
              </a:tblGrid>
              <a:tr h="738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b="1" lang="fr-FR" sz="4400" u="none" cap="none" strike="noStrike">
                          <a:solidFill>
                            <a:srgbClr val="FF0000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893" name="Google Shape;893;p35"/>
          <p:cNvGraphicFramePr/>
          <p:nvPr/>
        </p:nvGraphicFramePr>
        <p:xfrm>
          <a:off x="8871731" y="49170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855000"/>
              </a:tblGrid>
              <a:tr h="738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b="1" lang="fr-FR" sz="4400" u="none" cap="none" strike="noStrike">
                          <a:solidFill>
                            <a:schemeClr val="dk1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894" name="Google Shape;894;p35"/>
          <p:cNvGraphicFramePr/>
          <p:nvPr/>
        </p:nvGraphicFramePr>
        <p:xfrm>
          <a:off x="7257885" y="49170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855000"/>
              </a:tblGrid>
              <a:tr h="738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b="1" lang="fr-FR" sz="4400" u="none" cap="none" strike="noStrike">
                          <a:solidFill>
                            <a:schemeClr val="dk1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895" name="Google Shape;895;p35"/>
          <p:cNvGraphicFramePr/>
          <p:nvPr/>
        </p:nvGraphicFramePr>
        <p:xfrm>
          <a:off x="5787961" y="49170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616075"/>
              </a:tblGrid>
              <a:tr h="738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400"/>
                        <a:buFont typeface="Arial"/>
                        <a:buNone/>
                      </a:pPr>
                      <a:r>
                        <a:rPr b="1" lang="fr-FR" sz="4400" u="none" cap="none" strike="noStrike">
                          <a:solidFill>
                            <a:schemeClr val="dk1"/>
                          </a:solidFill>
                        </a:rPr>
                        <a:t>9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896" name="Google Shape;896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36"/>
          <p:cNvSpPr txBox="1"/>
          <p:nvPr/>
        </p:nvSpPr>
        <p:spPr>
          <a:xfrm>
            <a:off x="858570" y="673577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Inviter les élèves à rédiger la correction sur leurs livrets « je fais comme dans l’exemple – page 96 »</a:t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2" name="Google Shape;902;p36"/>
          <p:cNvSpPr txBox="1"/>
          <p:nvPr/>
        </p:nvSpPr>
        <p:spPr>
          <a:xfrm>
            <a:off x="858570" y="162765"/>
            <a:ext cx="9958353" cy="5699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Voici la réponse :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36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cap="flat" cmpd="sng" w="1270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04" name="Google Shape;904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5938" y="2719288"/>
            <a:ext cx="10979066" cy="205972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05" name="Google Shape;905;p36"/>
          <p:cNvGraphicFramePr/>
          <p:nvPr/>
        </p:nvGraphicFramePr>
        <p:xfrm>
          <a:off x="8070029" y="379181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380175"/>
              </a:tblGrid>
              <a:tr h="738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r>
                        <a:rPr b="1" lang="fr-FR" sz="6000" u="none" cap="none" strike="noStrike">
                          <a:solidFill>
                            <a:srgbClr val="00B0F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906" name="Google Shape;906;p36"/>
          <p:cNvGraphicFramePr/>
          <p:nvPr/>
        </p:nvGraphicFramePr>
        <p:xfrm>
          <a:off x="10389423" y="406602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855000"/>
              </a:tblGrid>
              <a:tr h="475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907" name="Google Shape;907;p36"/>
          <p:cNvGraphicFramePr/>
          <p:nvPr/>
        </p:nvGraphicFramePr>
        <p:xfrm>
          <a:off x="9404887" y="406602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855000"/>
              </a:tblGrid>
              <a:tr h="536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908" name="Google Shape;908;p36"/>
          <p:cNvGraphicFramePr/>
          <p:nvPr/>
        </p:nvGraphicFramePr>
        <p:xfrm>
          <a:off x="8549887" y="406319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855000"/>
              </a:tblGrid>
              <a:tr h="584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909" name="Google Shape;909;p36"/>
          <p:cNvGraphicFramePr/>
          <p:nvPr/>
        </p:nvGraphicFramePr>
        <p:xfrm>
          <a:off x="7753841" y="406319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616075"/>
              </a:tblGrid>
              <a:tr h="584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</a:rPr>
                        <a:t>9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10" name="Google Shape;910;p36"/>
          <p:cNvSpPr/>
          <p:nvPr/>
        </p:nvSpPr>
        <p:spPr>
          <a:xfrm>
            <a:off x="2315958" y="4060369"/>
            <a:ext cx="765162" cy="584775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911" name="Google Shape;911;p36"/>
          <p:cNvGraphicFramePr/>
          <p:nvPr/>
        </p:nvGraphicFramePr>
        <p:xfrm>
          <a:off x="5785022" y="321032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855000"/>
              </a:tblGrid>
              <a:tr h="579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</a:rPr>
                        <a:t>6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912" name="Google Shape;912;p36"/>
          <p:cNvGraphicFramePr/>
          <p:nvPr/>
        </p:nvGraphicFramePr>
        <p:xfrm>
          <a:off x="4800486" y="321032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855000"/>
              </a:tblGrid>
              <a:tr h="579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</a:rPr>
                        <a:t>8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913" name="Google Shape;913;p36"/>
          <p:cNvGraphicFramePr/>
          <p:nvPr/>
        </p:nvGraphicFramePr>
        <p:xfrm>
          <a:off x="6705384" y="321268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855000"/>
              </a:tblGrid>
              <a:tr h="579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rgbClr val="00B0F0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14" name="Google Shape;914;p36"/>
          <p:cNvSpPr/>
          <p:nvPr/>
        </p:nvSpPr>
        <p:spPr>
          <a:xfrm>
            <a:off x="1837330" y="3157106"/>
            <a:ext cx="1265802" cy="584775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860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5" name="Google Shape;915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6" name="Google Shape;916;p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2139" y="684365"/>
            <a:ext cx="324000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0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" name="Google Shape;921;p37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922" name="Google Shape;922;p37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0070C0"/>
            </a:solidFill>
            <a:ln cap="flat" cmpd="sng" w="9525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37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313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24" name="Google Shape;924;p37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0070C0"/>
          </a:solidFill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5" name="Google Shape;925;p37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0070C0"/>
          </a:solidFill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6" name="Google Shape;926;p37"/>
          <p:cNvSpPr/>
          <p:nvPr/>
        </p:nvSpPr>
        <p:spPr>
          <a:xfrm>
            <a:off x="4492535" y="1744029"/>
            <a:ext cx="1052999" cy="492443"/>
          </a:xfrm>
          <a:prstGeom prst="rect">
            <a:avLst/>
          </a:prstGeom>
          <a:noFill/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PGB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7" name="Google Shape;927;p37"/>
          <p:cNvSpPr txBox="1"/>
          <p:nvPr/>
        </p:nvSpPr>
        <p:spPr>
          <a:xfrm>
            <a:off x="5065761" y="2276866"/>
            <a:ext cx="5869201" cy="2507353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Pratique guidée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en binôme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 b="1" i="0" sz="48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8" name="Google Shape;928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0475" y="1292636"/>
            <a:ext cx="3772584" cy="37725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38"/>
          <p:cNvSpPr txBox="1"/>
          <p:nvPr/>
        </p:nvSpPr>
        <p:spPr>
          <a:xfrm>
            <a:off x="874922" y="702055"/>
            <a:ext cx="9958353" cy="3906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Inviter les élèves à travailler individuellement, puis en binôme. Fournir de l’aide aux élèves en difficultés </a:t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4" name="Google Shape;934;p38"/>
          <p:cNvSpPr/>
          <p:nvPr/>
        </p:nvSpPr>
        <p:spPr>
          <a:xfrm>
            <a:off x="245935" y="1842982"/>
            <a:ext cx="7643306" cy="51077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Convertir les masses suivantes dans l’unité demandée : 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5" name="Google Shape;935;p38"/>
          <p:cNvSpPr txBox="1"/>
          <p:nvPr/>
        </p:nvSpPr>
        <p:spPr>
          <a:xfrm>
            <a:off x="785941" y="87317"/>
            <a:ext cx="11397099" cy="4997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 c’est à vous de travailler. Faire l’exercice 3 «  je m’entraine en binôme -  page 96 » 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36" name="Google Shape;936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2139" y="684365"/>
            <a:ext cx="324000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37" name="Google Shape;937;p38"/>
          <p:cNvSpPr/>
          <p:nvPr/>
        </p:nvSpPr>
        <p:spPr>
          <a:xfrm>
            <a:off x="8959" y="-94535"/>
            <a:ext cx="12191999" cy="7001640"/>
          </a:xfrm>
          <a:prstGeom prst="rect">
            <a:avLst/>
          </a:prstGeom>
          <a:noFill/>
          <a:ln cap="flat" cmpd="sng" w="1270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38" name="Google Shape;938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5214" y="2660305"/>
            <a:ext cx="10840921" cy="1898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939" name="Google Shape;939;p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294235" y="587048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3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p39"/>
          <p:cNvSpPr txBox="1"/>
          <p:nvPr/>
        </p:nvSpPr>
        <p:spPr>
          <a:xfrm>
            <a:off x="874922" y="702055"/>
            <a:ext cx="10650496" cy="342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Inviter les élèves à faire les corrections nécessaires sur leurs livrets (je m’entraîne en binôme - page 96)</a:t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5" name="Google Shape;945;p39"/>
          <p:cNvSpPr txBox="1"/>
          <p:nvPr/>
        </p:nvSpPr>
        <p:spPr>
          <a:xfrm>
            <a:off x="915796" y="87317"/>
            <a:ext cx="9958353" cy="5083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Voici la réponse 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46" name="Google Shape;946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2139" y="684365"/>
            <a:ext cx="324000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7" name="Google Shape;947;p39"/>
          <p:cNvSpPr/>
          <p:nvPr/>
        </p:nvSpPr>
        <p:spPr>
          <a:xfrm>
            <a:off x="8959" y="-94535"/>
            <a:ext cx="12192000" cy="7001700"/>
          </a:xfrm>
          <a:prstGeom prst="rect">
            <a:avLst/>
          </a:prstGeom>
          <a:noFill/>
          <a:ln cap="flat" cmpd="sng" w="1270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48" name="Google Shape;948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5939" y="2339640"/>
            <a:ext cx="10840921" cy="189877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49" name="Google Shape;949;p39"/>
          <p:cNvGraphicFramePr/>
          <p:nvPr/>
        </p:nvGraphicFramePr>
        <p:xfrm>
          <a:off x="5968650" y="280145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667800"/>
              </a:tblGrid>
              <a:tr h="390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0</a:t>
                      </a:r>
                      <a:endParaRPr b="1" sz="3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950" name="Google Shape;950;p39"/>
          <p:cNvGraphicFramePr/>
          <p:nvPr/>
        </p:nvGraphicFramePr>
        <p:xfrm>
          <a:off x="6889185" y="280145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675550"/>
              </a:tblGrid>
              <a:tr h="390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00B0F0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51" name="Google Shape;951;p39"/>
          <p:cNvSpPr/>
          <p:nvPr/>
        </p:nvSpPr>
        <p:spPr>
          <a:xfrm>
            <a:off x="1929242" y="2789585"/>
            <a:ext cx="1321276" cy="52322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Calibri"/>
              <a:buNone/>
            </a:pPr>
            <a:r>
              <a:rPr b="1" i="0" lang="fr-FR" sz="28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90 000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952" name="Google Shape;952;p39"/>
          <p:cNvGraphicFramePr/>
          <p:nvPr/>
        </p:nvGraphicFramePr>
        <p:xfrm>
          <a:off x="7817462" y="280145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675550"/>
              </a:tblGrid>
              <a:tr h="390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00B0F0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953" name="Google Shape;953;p39"/>
          <p:cNvGraphicFramePr/>
          <p:nvPr/>
        </p:nvGraphicFramePr>
        <p:xfrm>
          <a:off x="5048115" y="280145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667800"/>
              </a:tblGrid>
              <a:tr h="390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954" name="Google Shape;954;p39"/>
          <p:cNvPicPr preferRelativeResize="0"/>
          <p:nvPr/>
        </p:nvPicPr>
        <p:blipFill rotWithShape="1">
          <a:blip r:embed="rId4">
            <a:alphaModFix/>
          </a:blip>
          <a:srcRect b="2843" l="39849" r="51412" t="66358"/>
          <a:stretch/>
        </p:blipFill>
        <p:spPr>
          <a:xfrm>
            <a:off x="3992404" y="2834877"/>
            <a:ext cx="947449" cy="5847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55" name="Google Shape;955;p39"/>
          <p:cNvGraphicFramePr/>
          <p:nvPr/>
        </p:nvGraphicFramePr>
        <p:xfrm>
          <a:off x="4267674" y="280145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436050"/>
              </a:tblGrid>
              <a:tr h="390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9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956" name="Google Shape;956;p39"/>
          <p:cNvPicPr preferRelativeResize="0"/>
          <p:nvPr/>
        </p:nvPicPr>
        <p:blipFill rotWithShape="1">
          <a:blip r:embed="rId4">
            <a:alphaModFix/>
          </a:blip>
          <a:srcRect b="2843" l="39849" r="51412" t="66358"/>
          <a:stretch/>
        </p:blipFill>
        <p:spPr>
          <a:xfrm>
            <a:off x="3981868" y="3580570"/>
            <a:ext cx="947450" cy="5847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57" name="Google Shape;957;p39"/>
          <p:cNvGraphicFramePr/>
          <p:nvPr/>
        </p:nvGraphicFramePr>
        <p:xfrm>
          <a:off x="5050597" y="361387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667800"/>
              </a:tblGrid>
              <a:tr h="390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4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958" name="Google Shape;958;p39"/>
          <p:cNvGraphicFramePr/>
          <p:nvPr/>
        </p:nvGraphicFramePr>
        <p:xfrm>
          <a:off x="4270156" y="361387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436050"/>
              </a:tblGrid>
              <a:tr h="390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6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959" name="Google Shape;959;p39"/>
          <p:cNvGraphicFramePr/>
          <p:nvPr/>
        </p:nvGraphicFramePr>
        <p:xfrm>
          <a:off x="5960908" y="361387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675550"/>
              </a:tblGrid>
              <a:tr h="390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00B0F0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960" name="Google Shape;960;p39"/>
          <p:cNvGraphicFramePr/>
          <p:nvPr/>
        </p:nvGraphicFramePr>
        <p:xfrm>
          <a:off x="6889185" y="361387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675550"/>
              </a:tblGrid>
              <a:tr h="390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00B0F0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61" name="Google Shape;961;p39"/>
          <p:cNvSpPr/>
          <p:nvPr/>
        </p:nvSpPr>
        <p:spPr>
          <a:xfrm>
            <a:off x="1871235" y="3544707"/>
            <a:ext cx="1321276" cy="52322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Calibri"/>
              <a:buNone/>
            </a:pPr>
            <a:r>
              <a:rPr b="1" i="0" lang="fr-FR" sz="28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6 4</a:t>
            </a:r>
            <a:r>
              <a:rPr b="1" lang="fr-FR" sz="2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00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62" name="Google Shape;962;p3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294235" y="587048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2" name="Google Shape;462;p4"/>
          <p:cNvGrpSpPr/>
          <p:nvPr/>
        </p:nvGrpSpPr>
        <p:grpSpPr>
          <a:xfrm>
            <a:off x="451725" y="1094868"/>
            <a:ext cx="11258550" cy="5371011"/>
            <a:chOff x="2159302" y="1382561"/>
            <a:chExt cx="8127697" cy="5072667"/>
          </a:xfrm>
        </p:grpSpPr>
        <p:sp>
          <p:nvSpPr>
            <p:cNvPr id="463" name="Google Shape;463;p4"/>
            <p:cNvSpPr/>
            <p:nvPr/>
          </p:nvSpPr>
          <p:spPr>
            <a:xfrm>
              <a:off x="2159302" y="1382561"/>
              <a:ext cx="8127697" cy="5072667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905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274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4"/>
            <p:cNvSpPr/>
            <p:nvPr/>
          </p:nvSpPr>
          <p:spPr>
            <a:xfrm>
              <a:off x="2257274" y="1455217"/>
              <a:ext cx="7899097" cy="4912926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5" name="Google Shape;465;p4"/>
          <p:cNvSpPr/>
          <p:nvPr/>
        </p:nvSpPr>
        <p:spPr>
          <a:xfrm>
            <a:off x="1717465" y="2324566"/>
            <a:ext cx="725171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modelage</a:t>
            </a:r>
            <a:endParaRPr b="1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Google Shape;466;p4"/>
          <p:cNvSpPr/>
          <p:nvPr/>
        </p:nvSpPr>
        <p:spPr>
          <a:xfrm>
            <a:off x="1717465" y="3242143"/>
            <a:ext cx="7251718" cy="601704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Pratique guidée (collective + en binôme)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7" name="Google Shape;467;p4"/>
          <p:cNvSpPr/>
          <p:nvPr/>
        </p:nvSpPr>
        <p:spPr>
          <a:xfrm>
            <a:off x="10635875" y="2346750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4"/>
          <p:cNvSpPr txBox="1"/>
          <p:nvPr/>
        </p:nvSpPr>
        <p:spPr>
          <a:xfrm>
            <a:off x="9399731" y="2422081"/>
            <a:ext cx="880369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Poppins ExtraBold"/>
              <a:buNone/>
            </a:pPr>
            <a:r>
              <a:rPr b="0" i="0" lang="fr-FR" sz="1867" u="none" cap="none" strike="noStrike">
                <a:solidFill>
                  <a:srgbClr val="000000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4"/>
          <p:cNvSpPr/>
          <p:nvPr/>
        </p:nvSpPr>
        <p:spPr>
          <a:xfrm>
            <a:off x="921355" y="1483171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4"/>
          <p:cNvSpPr/>
          <p:nvPr/>
        </p:nvSpPr>
        <p:spPr>
          <a:xfrm>
            <a:off x="921355" y="2414256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4"/>
          <p:cNvSpPr/>
          <p:nvPr/>
        </p:nvSpPr>
        <p:spPr>
          <a:xfrm>
            <a:off x="1009032" y="191941"/>
            <a:ext cx="7786998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841"/>
              </a:buClr>
              <a:buSzPts val="3200"/>
              <a:buFont typeface="Calibri"/>
              <a:buNone/>
            </a:pPr>
            <a:r>
              <a:rPr b="1" i="0" lang="fr-FR" sz="3200" u="none" cap="none" strike="noStrike">
                <a:solidFill>
                  <a:srgbClr val="0E2841"/>
                </a:solidFill>
                <a:latin typeface="Calibri"/>
                <a:ea typeface="Calibri"/>
                <a:cs typeface="Calibri"/>
                <a:sym typeface="Calibri"/>
              </a:rPr>
              <a:t>Structure de la séance 3 (tâche 2 -unité 2)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2" name="Google Shape;472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1725" y="104179"/>
            <a:ext cx="760298" cy="760298"/>
          </a:xfrm>
          <a:prstGeom prst="rect">
            <a:avLst/>
          </a:prstGeom>
          <a:noFill/>
          <a:ln>
            <a:noFill/>
          </a:ln>
        </p:spPr>
      </p:pic>
      <p:sp>
        <p:nvSpPr>
          <p:cNvPr id="473" name="Google Shape;473;p4"/>
          <p:cNvSpPr/>
          <p:nvPr/>
        </p:nvSpPr>
        <p:spPr>
          <a:xfrm>
            <a:off x="10635875" y="3277835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4"/>
          <p:cNvSpPr txBox="1"/>
          <p:nvPr/>
        </p:nvSpPr>
        <p:spPr>
          <a:xfrm>
            <a:off x="9331603" y="3353166"/>
            <a:ext cx="973343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Poppins ExtraBold"/>
              <a:buNone/>
            </a:pPr>
            <a:r>
              <a:rPr b="0" i="0" lang="fr-FR" sz="1867" u="none" cap="none" strike="noStrike">
                <a:solidFill>
                  <a:srgbClr val="000000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10 min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p4"/>
          <p:cNvSpPr/>
          <p:nvPr/>
        </p:nvSpPr>
        <p:spPr>
          <a:xfrm>
            <a:off x="1717465" y="1406989"/>
            <a:ext cx="725171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Ouverture de la séance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p4"/>
          <p:cNvSpPr txBox="1"/>
          <p:nvPr/>
        </p:nvSpPr>
        <p:spPr>
          <a:xfrm>
            <a:off x="9399731" y="1490996"/>
            <a:ext cx="880369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Poppins ExtraBold"/>
              <a:buNone/>
            </a:pPr>
            <a:r>
              <a:rPr b="0" i="0" lang="fr-FR" sz="1867" u="none" cap="none" strike="noStrike">
                <a:solidFill>
                  <a:srgbClr val="000000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3 min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p4"/>
          <p:cNvSpPr/>
          <p:nvPr/>
        </p:nvSpPr>
        <p:spPr>
          <a:xfrm>
            <a:off x="10635875" y="1415665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4"/>
          <p:cNvSpPr/>
          <p:nvPr/>
        </p:nvSpPr>
        <p:spPr>
          <a:xfrm>
            <a:off x="921355" y="3345341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4"/>
          <p:cNvSpPr/>
          <p:nvPr/>
        </p:nvSpPr>
        <p:spPr>
          <a:xfrm>
            <a:off x="1717465" y="4213754"/>
            <a:ext cx="7251717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Pratique autonome</a:t>
            </a:r>
            <a:endParaRPr b="1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4"/>
          <p:cNvSpPr/>
          <p:nvPr/>
        </p:nvSpPr>
        <p:spPr>
          <a:xfrm>
            <a:off x="10635875" y="4208920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p4"/>
          <p:cNvSpPr txBox="1"/>
          <p:nvPr/>
        </p:nvSpPr>
        <p:spPr>
          <a:xfrm>
            <a:off x="9402937" y="4284251"/>
            <a:ext cx="873957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Poppins ExtraBold"/>
              <a:buNone/>
            </a:pPr>
            <a:r>
              <a:rPr b="0" i="0" lang="fr-FR" sz="1867" u="none" cap="none" strike="noStrike">
                <a:solidFill>
                  <a:srgbClr val="000000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4"/>
          <p:cNvSpPr/>
          <p:nvPr/>
        </p:nvSpPr>
        <p:spPr>
          <a:xfrm>
            <a:off x="921355" y="4276426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4"/>
          <p:cNvSpPr/>
          <p:nvPr/>
        </p:nvSpPr>
        <p:spPr>
          <a:xfrm>
            <a:off x="1717465" y="5131330"/>
            <a:ext cx="7251717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Clôture </a:t>
            </a:r>
            <a:endParaRPr b="1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4"/>
          <p:cNvSpPr/>
          <p:nvPr/>
        </p:nvSpPr>
        <p:spPr>
          <a:xfrm>
            <a:off x="10635875" y="5140006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4"/>
          <p:cNvSpPr txBox="1"/>
          <p:nvPr/>
        </p:nvSpPr>
        <p:spPr>
          <a:xfrm>
            <a:off x="9402937" y="5215337"/>
            <a:ext cx="873957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Poppins ExtraBold"/>
              <a:buNone/>
            </a:pPr>
            <a:r>
              <a:rPr b="0" i="0" lang="fr-FR" sz="1867" u="none" cap="none" strike="noStrike">
                <a:solidFill>
                  <a:srgbClr val="000000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2 min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4"/>
          <p:cNvSpPr/>
          <p:nvPr/>
        </p:nvSpPr>
        <p:spPr>
          <a:xfrm>
            <a:off x="921355" y="5207512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6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7" name="Google Shape;967;p40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968" name="Google Shape;968;p40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8BC145"/>
            </a:solidFill>
            <a:ln cap="flat" cmpd="sng" w="9525">
              <a:solidFill>
                <a:srgbClr val="8BC14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40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8BC145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313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70" name="Google Shape;970;p4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8BC145"/>
          </a:solidFill>
          <a:ln cap="flat" cmpd="sng" w="9525">
            <a:solidFill>
              <a:srgbClr val="8BC1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1" name="Google Shape;971;p40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8BC145"/>
          </a:solidFill>
          <a:ln cap="flat" cmpd="sng" w="25400">
            <a:solidFill>
              <a:srgbClr val="8BC1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40"/>
          <p:cNvSpPr/>
          <p:nvPr/>
        </p:nvSpPr>
        <p:spPr>
          <a:xfrm>
            <a:off x="4492535" y="1744029"/>
            <a:ext cx="1052999" cy="492443"/>
          </a:xfrm>
          <a:prstGeom prst="rect">
            <a:avLst/>
          </a:prstGeom>
          <a:noFill/>
          <a:ln cap="flat" cmpd="sng" w="9525">
            <a:solidFill>
              <a:srgbClr val="8BC1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3" name="Google Shape;973;p40"/>
          <p:cNvSpPr txBox="1"/>
          <p:nvPr/>
        </p:nvSpPr>
        <p:spPr>
          <a:xfrm>
            <a:off x="5118002" y="2385891"/>
            <a:ext cx="5869201" cy="1586075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8BC145"/>
                </a:solidFill>
                <a:latin typeface="Arial"/>
                <a:ea typeface="Arial"/>
                <a:cs typeface="Arial"/>
                <a:sym typeface="Arial"/>
              </a:rPr>
              <a:t>Pratique autonome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8BC145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 b="1" i="0" sz="4800" u="none" cap="none" strike="noStrike">
              <a:solidFill>
                <a:srgbClr val="8BC1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74" name="Google Shape;974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342" y="1043045"/>
            <a:ext cx="4102799" cy="4102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8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Google Shape;979;p41"/>
          <p:cNvSpPr/>
          <p:nvPr/>
        </p:nvSpPr>
        <p:spPr>
          <a:xfrm>
            <a:off x="-56033" y="41297"/>
            <a:ext cx="12091951" cy="1063774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980" name="Google Shape;980;p41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59232" y="2874"/>
            <a:ext cx="738641" cy="734559"/>
          </a:xfrm>
          <a:prstGeom prst="rect">
            <a:avLst/>
          </a:prstGeom>
          <a:noFill/>
          <a:ln>
            <a:noFill/>
          </a:ln>
        </p:spPr>
      </p:pic>
      <p:sp>
        <p:nvSpPr>
          <p:cNvPr id="981" name="Google Shape;981;p41"/>
          <p:cNvSpPr txBox="1"/>
          <p:nvPr/>
        </p:nvSpPr>
        <p:spPr>
          <a:xfrm>
            <a:off x="884177" y="205476"/>
            <a:ext cx="11275665" cy="4256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Maintenant, c’est le moment de travailler seul. Faites l’exercice  « je m’entraîne tout seul, page 96 »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2" name="Google Shape;982;p41"/>
          <p:cNvSpPr/>
          <p:nvPr/>
        </p:nvSpPr>
        <p:spPr>
          <a:xfrm>
            <a:off x="235066" y="1622472"/>
            <a:ext cx="7480038" cy="461665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Convertir les masses suivantes dans l’unité demandée : 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3" name="Google Shape;983;p41"/>
          <p:cNvSpPr txBox="1"/>
          <p:nvPr/>
        </p:nvSpPr>
        <p:spPr>
          <a:xfrm>
            <a:off x="841859" y="681102"/>
            <a:ext cx="10493038" cy="4239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aux élèves de travailler en autonomie  . Proposer aux élèves avancées de faire le défi  2 page 94. </a:t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84" name="Google Shape;984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5982" y="730201"/>
            <a:ext cx="324000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85" name="Google Shape;985;p41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  <a:ln cap="flat" cmpd="sng" w="127000">
            <a:solidFill>
              <a:srgbClr val="8BC1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86" name="Google Shape;986;p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5066" y="2377876"/>
            <a:ext cx="11706623" cy="2249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87" name="Google Shape;987;p4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315918" y="690214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ever la main - Icônes mains et gestes gratuites" id="988" name="Google Shape;988;p4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592903" y="699747"/>
            <a:ext cx="741994" cy="7009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2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" name="Google Shape;993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066" y="2377876"/>
            <a:ext cx="11706623" cy="2249772"/>
          </a:xfrm>
          <a:prstGeom prst="rect">
            <a:avLst/>
          </a:prstGeom>
          <a:noFill/>
          <a:ln>
            <a:noFill/>
          </a:ln>
        </p:spPr>
      </p:pic>
      <p:sp>
        <p:nvSpPr>
          <p:cNvPr id="994" name="Google Shape;994;p42"/>
          <p:cNvSpPr/>
          <p:nvPr/>
        </p:nvSpPr>
        <p:spPr>
          <a:xfrm>
            <a:off x="14762" y="44171"/>
            <a:ext cx="12091951" cy="1063774"/>
          </a:xfrm>
          <a:prstGeom prst="roundRect">
            <a:avLst>
              <a:gd fmla="val 0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995" name="Google Shape;995;p42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59232" y="2874"/>
            <a:ext cx="738641" cy="734559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42"/>
          <p:cNvSpPr txBox="1"/>
          <p:nvPr/>
        </p:nvSpPr>
        <p:spPr>
          <a:xfrm>
            <a:off x="938329" y="207092"/>
            <a:ext cx="11275665" cy="4030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Voici les réponses 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7" name="Google Shape;997;p42"/>
          <p:cNvSpPr txBox="1"/>
          <p:nvPr/>
        </p:nvSpPr>
        <p:spPr>
          <a:xfrm>
            <a:off x="841859" y="681102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0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8" name="Google Shape;998;p42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  <a:ln cap="flat" cmpd="sng" w="127000">
            <a:solidFill>
              <a:srgbClr val="8BC1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999" name="Google Shape;999;p42"/>
          <p:cNvGraphicFramePr/>
          <p:nvPr/>
        </p:nvGraphicFramePr>
        <p:xfrm>
          <a:off x="9966043" y="290868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667800"/>
              </a:tblGrid>
              <a:tr h="390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2 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000" name="Google Shape;1000;p42"/>
          <p:cNvGraphicFramePr/>
          <p:nvPr/>
        </p:nvGraphicFramePr>
        <p:xfrm>
          <a:off x="9185602" y="290868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436050"/>
              </a:tblGrid>
              <a:tr h="390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5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001" name="Google Shape;1001;p42"/>
          <p:cNvGraphicFramePr/>
          <p:nvPr/>
        </p:nvGraphicFramePr>
        <p:xfrm>
          <a:off x="8096327" y="290868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675550"/>
              </a:tblGrid>
              <a:tr h="390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FF0000"/>
                          </a:solidFill>
                        </a:rPr>
                        <a:t>0,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002" name="Google Shape;1002;p42"/>
          <p:cNvSpPr/>
          <p:nvPr/>
        </p:nvSpPr>
        <p:spPr>
          <a:xfrm>
            <a:off x="1853578" y="2903621"/>
            <a:ext cx="1321276" cy="52322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Calibri"/>
              <a:buNone/>
            </a:pPr>
            <a:r>
              <a:rPr b="1" i="0" lang="fr-FR" sz="28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0,521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003" name="Google Shape;1003;p42"/>
          <p:cNvGraphicFramePr/>
          <p:nvPr/>
        </p:nvGraphicFramePr>
        <p:xfrm>
          <a:off x="11116873" y="290868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436050"/>
              </a:tblGrid>
              <a:tr h="390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004" name="Google Shape;1004;p42"/>
          <p:cNvGraphicFramePr/>
          <p:nvPr/>
        </p:nvGraphicFramePr>
        <p:xfrm>
          <a:off x="10000172" y="388655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667800"/>
              </a:tblGrid>
              <a:tr h="390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1 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005" name="Google Shape;1005;p42"/>
          <p:cNvGraphicFramePr/>
          <p:nvPr/>
        </p:nvGraphicFramePr>
        <p:xfrm>
          <a:off x="9221291" y="385396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436050"/>
              </a:tblGrid>
              <a:tr h="390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006" name="Google Shape;1006;p42"/>
          <p:cNvGraphicFramePr/>
          <p:nvPr/>
        </p:nvGraphicFramePr>
        <p:xfrm>
          <a:off x="9599592" y="388655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208300"/>
              </a:tblGrid>
              <a:tr h="390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FF0000"/>
                          </a:solidFill>
                        </a:rPr>
                        <a:t>,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007" name="Google Shape;1007;p42"/>
          <p:cNvGraphicFramePr/>
          <p:nvPr/>
        </p:nvGraphicFramePr>
        <p:xfrm>
          <a:off x="11177315" y="390085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{082D60F4-AAAD-4E7D-AFDE-05389BC76281}</a:tableStyleId>
              </a:tblPr>
              <a:tblGrid>
                <a:gridCol w="436050"/>
              </a:tblGrid>
              <a:tr h="390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2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008" name="Google Shape;1008;p42"/>
          <p:cNvSpPr/>
          <p:nvPr/>
        </p:nvSpPr>
        <p:spPr>
          <a:xfrm>
            <a:off x="1853578" y="3886552"/>
            <a:ext cx="1321276" cy="52322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Calibri"/>
              <a:buNone/>
            </a:pPr>
            <a:r>
              <a:rPr b="1" i="0" lang="fr-FR" sz="28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3,12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9" name="Google Shape;1009;p42"/>
          <p:cNvSpPr txBox="1"/>
          <p:nvPr/>
        </p:nvSpPr>
        <p:spPr>
          <a:xfrm>
            <a:off x="874922" y="702055"/>
            <a:ext cx="10677999" cy="382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Inviter les élèves à faire les corrections nécessaires sur leurs livrets « je m’entraine seul - page 96 » </a:t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0" name="Google Shape;1010;p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25982" y="730201"/>
            <a:ext cx="324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1" name="Google Shape;1011;p4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252576" y="377433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5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6" name="Google Shape;1016;p43"/>
          <p:cNvGrpSpPr/>
          <p:nvPr/>
        </p:nvGrpSpPr>
        <p:grpSpPr>
          <a:xfrm>
            <a:off x="2843807" y="1423736"/>
            <a:ext cx="6054377" cy="3711725"/>
            <a:chOff x="1715066" y="1103461"/>
            <a:chExt cx="5717724" cy="3124203"/>
          </a:xfrm>
        </p:grpSpPr>
        <p:sp>
          <p:nvSpPr>
            <p:cNvPr id="1017" name="Google Shape;1017;p43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A98FC3"/>
            </a:solidFill>
            <a:ln cap="flat" cmpd="sng" w="9525">
              <a:solidFill>
                <a:srgbClr val="A98FC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43"/>
            <p:cNvSpPr/>
            <p:nvPr/>
          </p:nvSpPr>
          <p:spPr>
            <a:xfrm>
              <a:off x="1802504" y="1179662"/>
              <a:ext cx="5542845" cy="2971799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A98FC3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3921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19" name="Google Shape;1019;p43"/>
          <p:cNvSpPr/>
          <p:nvPr/>
        </p:nvSpPr>
        <p:spPr>
          <a:xfrm>
            <a:off x="3052589" y="4793921"/>
            <a:ext cx="5527345" cy="77087"/>
          </a:xfrm>
          <a:prstGeom prst="rect">
            <a:avLst/>
          </a:prstGeom>
          <a:solidFill>
            <a:srgbClr val="A98FC3"/>
          </a:solidFill>
          <a:ln cap="flat" cmpd="sng" w="9525">
            <a:solidFill>
              <a:srgbClr val="A98F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0" name="Google Shape;1020;p43"/>
          <p:cNvSpPr/>
          <p:nvPr/>
        </p:nvSpPr>
        <p:spPr>
          <a:xfrm>
            <a:off x="2300321" y="1701384"/>
            <a:ext cx="1156184" cy="512421"/>
          </a:xfrm>
          <a:prstGeom prst="rect">
            <a:avLst/>
          </a:prstGeom>
          <a:solidFill>
            <a:srgbClr val="A98FC3"/>
          </a:solidFill>
          <a:ln cap="flat" cmpd="sng" w="25400">
            <a:solidFill>
              <a:srgbClr val="A98F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1" name="Google Shape;1021;p43"/>
          <p:cNvSpPr/>
          <p:nvPr/>
        </p:nvSpPr>
        <p:spPr>
          <a:xfrm>
            <a:off x="2403507" y="1708461"/>
            <a:ext cx="1052999" cy="492443"/>
          </a:xfrm>
          <a:prstGeom prst="rect">
            <a:avLst/>
          </a:prstGeom>
          <a:noFill/>
          <a:ln cap="flat" cmpd="sng" w="9525">
            <a:solidFill>
              <a:srgbClr val="A98F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2" name="Google Shape;1022;p43"/>
          <p:cNvSpPr txBox="1"/>
          <p:nvPr/>
        </p:nvSpPr>
        <p:spPr>
          <a:xfrm>
            <a:off x="2976733" y="2071628"/>
            <a:ext cx="5869201" cy="260007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A98FC3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A98FC3"/>
                </a:solidFill>
                <a:latin typeface="Arial"/>
                <a:ea typeface="Arial"/>
                <a:cs typeface="Arial"/>
                <a:sym typeface="Arial"/>
              </a:rPr>
              <a:t>Clôture de la 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A98FC3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A98FC3"/>
                </a:solidFill>
                <a:latin typeface="Arial"/>
                <a:ea typeface="Arial"/>
                <a:cs typeface="Arial"/>
                <a:sym typeface="Arial"/>
              </a:rPr>
              <a:t>tâche 2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98FC3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A98FC3"/>
                </a:solidFill>
                <a:latin typeface="Arial"/>
                <a:ea typeface="Arial"/>
                <a:cs typeface="Arial"/>
                <a:sym typeface="Arial"/>
              </a:rPr>
              <a:t>(2 min)</a:t>
            </a:r>
            <a:endParaRPr b="1" i="0" sz="4800" u="none" cap="none" strike="noStrike">
              <a:solidFill>
                <a:srgbClr val="A98FC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7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44"/>
          <p:cNvSpPr txBox="1"/>
          <p:nvPr/>
        </p:nvSpPr>
        <p:spPr>
          <a:xfrm>
            <a:off x="1106822" y="104420"/>
            <a:ext cx="10574864" cy="6491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Qui peut rappeler la tâche que nous avons travaillée et les étapes à suivre pour la réaliser ? </a:t>
            </a:r>
            <a:endParaRPr b="1" i="0" sz="2000" u="none" cap="none" strike="noStrik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9" name="Google Shape;1029;p44"/>
          <p:cNvSpPr txBox="1"/>
          <p:nvPr/>
        </p:nvSpPr>
        <p:spPr>
          <a:xfrm>
            <a:off x="1106822" y="785529"/>
            <a:ext cx="10248360" cy="3185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  au hasard. Pas toujours les mêmes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44"/>
          <p:cNvSpPr/>
          <p:nvPr/>
        </p:nvSpPr>
        <p:spPr>
          <a:xfrm>
            <a:off x="0" y="0"/>
            <a:ext cx="12192000" cy="6939000"/>
          </a:xfrm>
          <a:prstGeom prst="rect">
            <a:avLst/>
          </a:prstGeom>
          <a:noFill/>
          <a:ln cap="flat" cmpd="sng" w="76200">
            <a:solidFill>
              <a:srgbClr val="A98F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1031" name="Google Shape;1031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19107" y="435061"/>
            <a:ext cx="741994" cy="700935"/>
          </a:xfrm>
          <a:prstGeom prst="rect">
            <a:avLst/>
          </a:prstGeom>
          <a:noFill/>
          <a:ln>
            <a:noFill/>
          </a:ln>
        </p:spPr>
      </p:pic>
      <p:sp>
        <p:nvSpPr>
          <p:cNvPr id="1032" name="Google Shape;1032;p44"/>
          <p:cNvSpPr/>
          <p:nvPr/>
        </p:nvSpPr>
        <p:spPr>
          <a:xfrm>
            <a:off x="904223" y="3001498"/>
            <a:ext cx="10777463" cy="649188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12700">
            <a:solidFill>
              <a:srgbClr val="0099C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Réaliser des conversions d’unités de masse en utilisant le tableau de conversion.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3" name="Google Shape;1033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0545" y="2900314"/>
            <a:ext cx="805544" cy="8055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8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Google Shape;1039;p45"/>
          <p:cNvSpPr txBox="1"/>
          <p:nvPr/>
        </p:nvSpPr>
        <p:spPr>
          <a:xfrm>
            <a:off x="933043" y="83189"/>
            <a:ext cx="10574864" cy="654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Voici les étapes à suivre pour réaliser cette tâche</a:t>
            </a:r>
            <a:endParaRPr b="1" i="0" sz="2000" u="none" cap="none" strike="noStrik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0" name="Google Shape;1040;p45"/>
          <p:cNvSpPr txBox="1"/>
          <p:nvPr/>
        </p:nvSpPr>
        <p:spPr>
          <a:xfrm>
            <a:off x="921136" y="791504"/>
            <a:ext cx="10248360" cy="3185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aux élèves de rappeler les étapes de conversion une par une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1" name="Google Shape;1041;p45"/>
          <p:cNvSpPr/>
          <p:nvPr/>
        </p:nvSpPr>
        <p:spPr>
          <a:xfrm>
            <a:off x="0" y="0"/>
            <a:ext cx="12192000" cy="6939000"/>
          </a:xfrm>
          <a:prstGeom prst="rect">
            <a:avLst/>
          </a:prstGeom>
          <a:noFill/>
          <a:ln cap="flat" cmpd="sng" w="76200">
            <a:solidFill>
              <a:srgbClr val="A98F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2" name="Google Shape;1042;p45"/>
          <p:cNvSpPr/>
          <p:nvPr/>
        </p:nvSpPr>
        <p:spPr>
          <a:xfrm>
            <a:off x="1659525" y="1704190"/>
            <a:ext cx="9836475" cy="510778"/>
          </a:xfrm>
          <a:prstGeom prst="roundRect">
            <a:avLst>
              <a:gd fmla="val 16667" name="adj"/>
            </a:avLst>
          </a:prstGeom>
          <a:solidFill>
            <a:srgbClr val="FCEAD0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J’identifie </a:t>
            </a: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l'unité à convertir et l’unité demandée;</a:t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3" name="Google Shape;1043;p45"/>
          <p:cNvSpPr/>
          <p:nvPr/>
        </p:nvSpPr>
        <p:spPr>
          <a:xfrm>
            <a:off x="1636441" y="2963267"/>
            <a:ext cx="9859559" cy="510778"/>
          </a:xfrm>
          <a:prstGeom prst="roundRect">
            <a:avLst>
              <a:gd fmla="val 16667" name="adj"/>
            </a:avLst>
          </a:prstGeom>
          <a:solidFill>
            <a:srgbClr val="FCEAD0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Je place </a:t>
            </a: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nombre à convertir dans le tableau;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4" name="Google Shape;1044;p45"/>
          <p:cNvSpPr/>
          <p:nvPr/>
        </p:nvSpPr>
        <p:spPr>
          <a:xfrm>
            <a:off x="1636441" y="4081266"/>
            <a:ext cx="9859559" cy="919401"/>
          </a:xfrm>
          <a:prstGeom prst="roundRect">
            <a:avLst>
              <a:gd fmla="val 16667" name="adj"/>
            </a:avLst>
          </a:prstGeom>
          <a:solidFill>
            <a:srgbClr val="FCEAD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J’ajoute</a:t>
            </a:r>
            <a:r>
              <a:rPr b="0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des zéros dans les cases vides jusqu’à la colonne de l’unité demandée et </a:t>
            </a:r>
            <a:r>
              <a:rPr b="1" i="0" lang="fr-FR" sz="24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je mets </a:t>
            </a:r>
            <a:r>
              <a:rPr b="0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virgule (</a:t>
            </a:r>
            <a:r>
              <a:rPr b="1" i="0" lang="fr-FR" sz="2400" u="none" cap="none" strike="noStrike">
                <a:solidFill>
                  <a:srgbClr val="FF0066"/>
                </a:solidFill>
                <a:latin typeface="Calibri"/>
                <a:ea typeface="Calibri"/>
                <a:cs typeface="Calibri"/>
                <a:sym typeface="Calibri"/>
              </a:rPr>
              <a:t>si nécessaires</a:t>
            </a:r>
            <a:r>
              <a:rPr b="0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);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5" name="Google Shape;1045;p45"/>
          <p:cNvSpPr/>
          <p:nvPr/>
        </p:nvSpPr>
        <p:spPr>
          <a:xfrm>
            <a:off x="1688084" y="5678428"/>
            <a:ext cx="9859559" cy="510778"/>
          </a:xfrm>
          <a:prstGeom prst="roundRect">
            <a:avLst>
              <a:gd fmla="val 16667" name="adj"/>
            </a:avLst>
          </a:prstGeom>
          <a:solidFill>
            <a:srgbClr val="FCEAD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J’écris</a:t>
            </a: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résultat de la conversion.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6" name="Google Shape;1046;p45"/>
          <p:cNvSpPr/>
          <p:nvPr/>
        </p:nvSpPr>
        <p:spPr>
          <a:xfrm>
            <a:off x="798673" y="1674968"/>
            <a:ext cx="540000" cy="540000"/>
          </a:xfrm>
          <a:prstGeom prst="ellipse">
            <a:avLst/>
          </a:prstGeom>
          <a:solidFill>
            <a:srgbClr val="FF5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b="0" i="0" lang="fr-FR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7" name="Google Shape;1047;p45"/>
          <p:cNvSpPr/>
          <p:nvPr/>
        </p:nvSpPr>
        <p:spPr>
          <a:xfrm>
            <a:off x="775589" y="2948656"/>
            <a:ext cx="540000" cy="540000"/>
          </a:xfrm>
          <a:prstGeom prst="ellipse">
            <a:avLst/>
          </a:prstGeom>
          <a:solidFill>
            <a:srgbClr val="FF5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b="0" i="0" lang="fr-FR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8" name="Google Shape;1048;p45"/>
          <p:cNvSpPr/>
          <p:nvPr/>
        </p:nvSpPr>
        <p:spPr>
          <a:xfrm>
            <a:off x="775589" y="4334200"/>
            <a:ext cx="540000" cy="540000"/>
          </a:xfrm>
          <a:prstGeom prst="ellipse">
            <a:avLst/>
          </a:prstGeom>
          <a:solidFill>
            <a:srgbClr val="FF5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b="0" i="0" lang="fr-FR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9" name="Google Shape;1049;p45"/>
          <p:cNvSpPr/>
          <p:nvPr/>
        </p:nvSpPr>
        <p:spPr>
          <a:xfrm>
            <a:off x="827232" y="5663817"/>
            <a:ext cx="540000" cy="540000"/>
          </a:xfrm>
          <a:prstGeom prst="ellipse">
            <a:avLst/>
          </a:prstGeom>
          <a:solidFill>
            <a:srgbClr val="FF5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b="0" i="0" lang="fr-FR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0" name="Google Shape;1050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0864" y="349027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5" name="Google Shape;1055;p46"/>
          <p:cNvGrpSpPr/>
          <p:nvPr/>
        </p:nvGrpSpPr>
        <p:grpSpPr>
          <a:xfrm>
            <a:off x="3067372" y="1556771"/>
            <a:ext cx="6054377" cy="3711725"/>
            <a:chOff x="1715066" y="1103461"/>
            <a:chExt cx="5717724" cy="3124203"/>
          </a:xfrm>
        </p:grpSpPr>
        <p:sp>
          <p:nvSpPr>
            <p:cNvPr id="1056" name="Google Shape;1056;p46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54AFE9"/>
            </a:solidFill>
            <a:ln cap="flat" cmpd="sng" w="9525">
              <a:solidFill>
                <a:srgbClr val="54AFE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46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54AFE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313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58" name="Google Shape;1058;p46"/>
          <p:cNvSpPr/>
          <p:nvPr/>
        </p:nvSpPr>
        <p:spPr>
          <a:xfrm>
            <a:off x="3260303" y="4796259"/>
            <a:ext cx="5527345" cy="77087"/>
          </a:xfrm>
          <a:prstGeom prst="rect">
            <a:avLst/>
          </a:prstGeom>
          <a:solidFill>
            <a:srgbClr val="54AFE9"/>
          </a:solidFill>
          <a:ln cap="flat" cmpd="sng" w="9525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9" name="Google Shape;1059;p46"/>
          <p:cNvSpPr txBox="1"/>
          <p:nvPr/>
        </p:nvSpPr>
        <p:spPr>
          <a:xfrm>
            <a:off x="3067364" y="2469957"/>
            <a:ext cx="5846660" cy="1632435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54AFE9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Ouverture tâche 3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4AFE9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( 2 min)</a:t>
            </a:r>
            <a:endParaRPr b="1" i="0" sz="4800" u="none" cap="none" strike="noStrike">
              <a:solidFill>
                <a:srgbClr val="54AFE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4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p47"/>
          <p:cNvSpPr txBox="1"/>
          <p:nvPr/>
        </p:nvSpPr>
        <p:spPr>
          <a:xfrm>
            <a:off x="875942" y="158504"/>
            <a:ext cx="10156376" cy="510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Commençant par un petit rappel 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47"/>
          <p:cNvSpPr/>
          <p:nvPr/>
        </p:nvSpPr>
        <p:spPr>
          <a:xfrm>
            <a:off x="0" y="35999"/>
            <a:ext cx="12192000" cy="6858001"/>
          </a:xfrm>
          <a:prstGeom prst="rect">
            <a:avLst/>
          </a:prstGeom>
          <a:noFill/>
          <a:ln cap="flat" cmpd="sng" w="1270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1067" name="Google Shape;1067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16058" y="413892"/>
            <a:ext cx="776301" cy="774627"/>
          </a:xfrm>
          <a:prstGeom prst="rect">
            <a:avLst/>
          </a:prstGeom>
          <a:noFill/>
          <a:ln>
            <a:noFill/>
          </a:ln>
        </p:spPr>
      </p:pic>
      <p:sp>
        <p:nvSpPr>
          <p:cNvPr id="1068" name="Google Shape;1068;p47"/>
          <p:cNvSpPr txBox="1"/>
          <p:nvPr/>
        </p:nvSpPr>
        <p:spPr>
          <a:xfrm>
            <a:off x="875942" y="669281"/>
            <a:ext cx="812076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 au hasard. Pas toujours les mêmes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9" name="Google Shape;1069;p47"/>
          <p:cNvSpPr txBox="1"/>
          <p:nvPr/>
        </p:nvSpPr>
        <p:spPr>
          <a:xfrm>
            <a:off x="2455150" y="1325878"/>
            <a:ext cx="72817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Choisir dans chaque cas l’unité de masse la plus petite . 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0" name="Google Shape;1070;p47"/>
          <p:cNvSpPr/>
          <p:nvPr/>
        </p:nvSpPr>
        <p:spPr>
          <a:xfrm>
            <a:off x="1612056" y="2402517"/>
            <a:ext cx="1104078" cy="630007"/>
          </a:xfrm>
          <a:prstGeom prst="roundRect">
            <a:avLst>
              <a:gd fmla="val 16667" name="adj"/>
            </a:avLst>
          </a:prstGeom>
          <a:solidFill>
            <a:srgbClr val="E6F2D9"/>
          </a:solidFill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1" name="Google Shape;1071;p47"/>
          <p:cNvSpPr/>
          <p:nvPr/>
        </p:nvSpPr>
        <p:spPr>
          <a:xfrm>
            <a:off x="3423156" y="2406189"/>
            <a:ext cx="1104078" cy="630007"/>
          </a:xfrm>
          <a:prstGeom prst="roundRect">
            <a:avLst>
              <a:gd fmla="val 16667" name="adj"/>
            </a:avLst>
          </a:prstGeom>
          <a:solidFill>
            <a:srgbClr val="E6F2D9"/>
          </a:solidFill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2" name="Google Shape;1072;p47"/>
          <p:cNvSpPr/>
          <p:nvPr/>
        </p:nvSpPr>
        <p:spPr>
          <a:xfrm>
            <a:off x="1036750" y="2490360"/>
            <a:ext cx="450005" cy="461665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073" name="Google Shape;1073;p47"/>
          <p:cNvGraphicFramePr/>
          <p:nvPr/>
        </p:nvGraphicFramePr>
        <p:xfrm>
          <a:off x="5293523" y="210558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{5AED6E28-9C91-426A-AA00-24622D683A49}</a:tableStyleId>
              </a:tblPr>
              <a:tblGrid>
                <a:gridCol w="807600"/>
                <a:gridCol w="807600"/>
                <a:gridCol w="807600"/>
                <a:gridCol w="807600"/>
                <a:gridCol w="807600"/>
                <a:gridCol w="807600"/>
                <a:gridCol w="807600"/>
              </a:tblGrid>
              <a:tr h="316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FF0000"/>
                          </a:solidFill>
                        </a:rPr>
                        <a:t>kg</a:t>
                      </a:r>
                      <a:endParaRPr b="1" sz="28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hg</a:t>
                      </a:r>
                      <a:endParaRPr b="1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dag</a:t>
                      </a:r>
                      <a:endParaRPr b="1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FF0000"/>
                          </a:solidFill>
                        </a:rPr>
                        <a:t>g</a:t>
                      </a:r>
                      <a:endParaRPr b="1" sz="28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dg</a:t>
                      </a:r>
                      <a:endParaRPr b="1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cg</a:t>
                      </a:r>
                      <a:endParaRPr b="1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mg</a:t>
                      </a:r>
                      <a:endParaRPr b="1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</a:tr>
              <a:tr h="258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rgbClr val="00B0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</a:tr>
            </a:tbl>
          </a:graphicData>
        </a:graphic>
      </p:graphicFrame>
      <p:sp>
        <p:nvSpPr>
          <p:cNvPr id="1074" name="Google Shape;1074;p47"/>
          <p:cNvSpPr/>
          <p:nvPr/>
        </p:nvSpPr>
        <p:spPr>
          <a:xfrm>
            <a:off x="1612056" y="4992907"/>
            <a:ext cx="1104078" cy="630007"/>
          </a:xfrm>
          <a:prstGeom prst="roundRect">
            <a:avLst>
              <a:gd fmla="val 16667" name="adj"/>
            </a:avLst>
          </a:prstGeom>
          <a:solidFill>
            <a:srgbClr val="E6F2D9"/>
          </a:solidFill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075" name="Google Shape;1075;p47"/>
          <p:cNvGraphicFramePr/>
          <p:nvPr/>
        </p:nvGraphicFramePr>
        <p:xfrm>
          <a:off x="5293523" y="47834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{5AED6E28-9C91-426A-AA00-24622D683A49}</a:tableStyleId>
              </a:tblPr>
              <a:tblGrid>
                <a:gridCol w="807600"/>
                <a:gridCol w="807600"/>
                <a:gridCol w="807600"/>
                <a:gridCol w="807600"/>
                <a:gridCol w="807600"/>
                <a:gridCol w="807600"/>
                <a:gridCol w="807600"/>
              </a:tblGrid>
              <a:tr h="316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kg</a:t>
                      </a:r>
                      <a:endParaRPr b="1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hg</a:t>
                      </a:r>
                      <a:endParaRPr b="1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FF0000"/>
                          </a:solidFill>
                        </a:rPr>
                        <a:t>dag</a:t>
                      </a:r>
                      <a:endParaRPr b="1" sz="28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g</a:t>
                      </a:r>
                      <a:endParaRPr b="1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dg</a:t>
                      </a:r>
                      <a:endParaRPr b="1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cg</a:t>
                      </a:r>
                      <a:endParaRPr b="1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FF0000"/>
                          </a:solidFill>
                        </a:rPr>
                        <a:t>mg</a:t>
                      </a:r>
                      <a:endParaRPr b="1" sz="28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</a:tr>
              <a:tr h="258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rgbClr val="00B0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</a:tr>
            </a:tbl>
          </a:graphicData>
        </a:graphic>
      </p:graphicFrame>
      <p:sp>
        <p:nvSpPr>
          <p:cNvPr id="1076" name="Google Shape;1076;p47"/>
          <p:cNvSpPr/>
          <p:nvPr/>
        </p:nvSpPr>
        <p:spPr>
          <a:xfrm>
            <a:off x="3423156" y="4992907"/>
            <a:ext cx="1104078" cy="630007"/>
          </a:xfrm>
          <a:prstGeom prst="roundRect">
            <a:avLst>
              <a:gd fmla="val 16667" name="adj"/>
            </a:avLst>
          </a:prstGeom>
          <a:solidFill>
            <a:srgbClr val="E6F2D9"/>
          </a:solidFill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7" name="Google Shape;1077;p47"/>
          <p:cNvSpPr/>
          <p:nvPr/>
        </p:nvSpPr>
        <p:spPr>
          <a:xfrm>
            <a:off x="1036750" y="5077078"/>
            <a:ext cx="450005" cy="461665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2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p48"/>
          <p:cNvSpPr txBox="1"/>
          <p:nvPr/>
        </p:nvSpPr>
        <p:spPr>
          <a:xfrm>
            <a:off x="965942" y="158504"/>
            <a:ext cx="11070124" cy="4945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Parmi deux unités données, la plus petite est celle qui se trouve à droite dans le tableau de conversion.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4" name="Google Shape;1084;p48"/>
          <p:cNvSpPr/>
          <p:nvPr/>
        </p:nvSpPr>
        <p:spPr>
          <a:xfrm>
            <a:off x="0" y="35999"/>
            <a:ext cx="12192000" cy="6858001"/>
          </a:xfrm>
          <a:prstGeom prst="rect">
            <a:avLst/>
          </a:prstGeom>
          <a:noFill/>
          <a:ln cap="flat" cmpd="sng" w="1270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5" name="Google Shape;1085;p48"/>
          <p:cNvSpPr txBox="1"/>
          <p:nvPr/>
        </p:nvSpPr>
        <p:spPr>
          <a:xfrm>
            <a:off x="965943" y="745014"/>
            <a:ext cx="812076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Faire une démonstration pour chaque cas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6" name="Google Shape;1086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54767" y="653085"/>
            <a:ext cx="581299" cy="581299"/>
          </a:xfrm>
          <a:prstGeom prst="rect">
            <a:avLst/>
          </a:prstGeom>
          <a:noFill/>
          <a:ln>
            <a:noFill/>
          </a:ln>
        </p:spPr>
      </p:pic>
      <p:sp>
        <p:nvSpPr>
          <p:cNvPr id="1087" name="Google Shape;1087;p48"/>
          <p:cNvSpPr/>
          <p:nvPr/>
        </p:nvSpPr>
        <p:spPr>
          <a:xfrm>
            <a:off x="1612056" y="2402517"/>
            <a:ext cx="1104078" cy="630007"/>
          </a:xfrm>
          <a:prstGeom prst="roundRect">
            <a:avLst>
              <a:gd fmla="val 16667" name="adj"/>
            </a:avLst>
          </a:prstGeom>
          <a:solidFill>
            <a:srgbClr val="E6F2D9"/>
          </a:solidFill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48"/>
          <p:cNvSpPr/>
          <p:nvPr/>
        </p:nvSpPr>
        <p:spPr>
          <a:xfrm>
            <a:off x="3423156" y="2406189"/>
            <a:ext cx="1104078" cy="630007"/>
          </a:xfrm>
          <a:prstGeom prst="roundRect">
            <a:avLst>
              <a:gd fmla="val 16667" name="adj"/>
            </a:avLst>
          </a:prstGeom>
          <a:solidFill>
            <a:srgbClr val="E6F2D9"/>
          </a:solidFill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48"/>
          <p:cNvSpPr/>
          <p:nvPr/>
        </p:nvSpPr>
        <p:spPr>
          <a:xfrm>
            <a:off x="1612056" y="4992907"/>
            <a:ext cx="1104078" cy="630007"/>
          </a:xfrm>
          <a:prstGeom prst="roundRect">
            <a:avLst>
              <a:gd fmla="val 16667" name="adj"/>
            </a:avLst>
          </a:prstGeom>
          <a:solidFill>
            <a:srgbClr val="E6F2D9"/>
          </a:solidFill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0" name="Google Shape;1090;p48"/>
          <p:cNvSpPr/>
          <p:nvPr/>
        </p:nvSpPr>
        <p:spPr>
          <a:xfrm>
            <a:off x="3423156" y="4992907"/>
            <a:ext cx="1104078" cy="630007"/>
          </a:xfrm>
          <a:prstGeom prst="roundRect">
            <a:avLst>
              <a:gd fmla="val 16667" name="adj"/>
            </a:avLst>
          </a:prstGeom>
          <a:solidFill>
            <a:srgbClr val="E6F2D9"/>
          </a:solidFill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1" name="Google Shape;1091;p48"/>
          <p:cNvSpPr/>
          <p:nvPr/>
        </p:nvSpPr>
        <p:spPr>
          <a:xfrm>
            <a:off x="1036750" y="2490360"/>
            <a:ext cx="450005" cy="461665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2" name="Google Shape;1092;p48"/>
          <p:cNvSpPr/>
          <p:nvPr/>
        </p:nvSpPr>
        <p:spPr>
          <a:xfrm>
            <a:off x="1036750" y="5077078"/>
            <a:ext cx="450005" cy="461665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093" name="Google Shape;1093;p48"/>
          <p:cNvGraphicFramePr/>
          <p:nvPr/>
        </p:nvGraphicFramePr>
        <p:xfrm>
          <a:off x="5293523" y="210558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{5AED6E28-9C91-426A-AA00-24622D683A49}</a:tableStyleId>
              </a:tblPr>
              <a:tblGrid>
                <a:gridCol w="807600"/>
                <a:gridCol w="807600"/>
                <a:gridCol w="807600"/>
                <a:gridCol w="807600"/>
                <a:gridCol w="807600"/>
                <a:gridCol w="807600"/>
                <a:gridCol w="807600"/>
              </a:tblGrid>
              <a:tr h="316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FF0000"/>
                          </a:solidFill>
                        </a:rPr>
                        <a:t>kg</a:t>
                      </a:r>
                      <a:endParaRPr b="1" sz="28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hg</a:t>
                      </a:r>
                      <a:endParaRPr b="1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dag</a:t>
                      </a:r>
                      <a:endParaRPr b="1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FF0000"/>
                          </a:solidFill>
                        </a:rPr>
                        <a:t>g</a:t>
                      </a:r>
                      <a:endParaRPr b="1" sz="28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dg</a:t>
                      </a:r>
                      <a:endParaRPr b="1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cg</a:t>
                      </a:r>
                      <a:endParaRPr b="1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mg</a:t>
                      </a:r>
                      <a:endParaRPr b="1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</a:tr>
              <a:tr h="258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rgbClr val="00B0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</a:tr>
            </a:tbl>
          </a:graphicData>
        </a:graphic>
      </p:graphicFrame>
      <p:sp>
        <p:nvSpPr>
          <p:cNvPr id="1094" name="Google Shape;1094;p48"/>
          <p:cNvSpPr/>
          <p:nvPr/>
        </p:nvSpPr>
        <p:spPr>
          <a:xfrm>
            <a:off x="7805091" y="2091138"/>
            <a:ext cx="630007" cy="524489"/>
          </a:xfrm>
          <a:prstGeom prst="ellipse">
            <a:avLst/>
          </a:prstGeom>
          <a:noFill/>
          <a:ln cap="flat" cmpd="sng" w="28575">
            <a:solidFill>
              <a:schemeClr val="accent6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095" name="Google Shape;1095;p48"/>
          <p:cNvGraphicFramePr/>
          <p:nvPr/>
        </p:nvGraphicFramePr>
        <p:xfrm>
          <a:off x="5293523" y="47834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{5AED6E28-9C91-426A-AA00-24622D683A49}</a:tableStyleId>
              </a:tblPr>
              <a:tblGrid>
                <a:gridCol w="807600"/>
                <a:gridCol w="807600"/>
                <a:gridCol w="807600"/>
                <a:gridCol w="807600"/>
                <a:gridCol w="807600"/>
                <a:gridCol w="807600"/>
                <a:gridCol w="807600"/>
              </a:tblGrid>
              <a:tr h="316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kg</a:t>
                      </a:r>
                      <a:endParaRPr b="1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hg</a:t>
                      </a:r>
                      <a:endParaRPr b="1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FF0000"/>
                          </a:solidFill>
                        </a:rPr>
                        <a:t>dag</a:t>
                      </a:r>
                      <a:endParaRPr b="1" sz="28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g</a:t>
                      </a:r>
                      <a:endParaRPr b="1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dg</a:t>
                      </a:r>
                      <a:endParaRPr b="1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cg</a:t>
                      </a:r>
                      <a:endParaRPr b="1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FF0000"/>
                          </a:solidFill>
                        </a:rPr>
                        <a:t>mg</a:t>
                      </a:r>
                      <a:endParaRPr b="1" sz="28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</a:tr>
              <a:tr h="258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rgbClr val="00B0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/>
                </a:tc>
              </a:tr>
            </a:tbl>
          </a:graphicData>
        </a:graphic>
      </p:graphicFrame>
      <p:sp>
        <p:nvSpPr>
          <p:cNvPr id="1096" name="Google Shape;1096;p48"/>
          <p:cNvSpPr/>
          <p:nvPr/>
        </p:nvSpPr>
        <p:spPr>
          <a:xfrm>
            <a:off x="10243578" y="4783423"/>
            <a:ext cx="630007" cy="524489"/>
          </a:xfrm>
          <a:prstGeom prst="ellipse">
            <a:avLst/>
          </a:prstGeom>
          <a:noFill/>
          <a:ln cap="flat" cmpd="sng" w="28575">
            <a:solidFill>
              <a:schemeClr val="accent6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7" name="Google Shape;1097;p48"/>
          <p:cNvSpPr/>
          <p:nvPr/>
        </p:nvSpPr>
        <p:spPr>
          <a:xfrm>
            <a:off x="1612056" y="2402517"/>
            <a:ext cx="1104078" cy="630007"/>
          </a:xfrm>
          <a:prstGeom prst="roundRect">
            <a:avLst>
              <a:gd fmla="val 16667" name="adj"/>
            </a:avLst>
          </a:prstGeom>
          <a:solidFill>
            <a:srgbClr val="EBE600"/>
          </a:solidFill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48"/>
          <p:cNvSpPr/>
          <p:nvPr/>
        </p:nvSpPr>
        <p:spPr>
          <a:xfrm>
            <a:off x="3423156" y="4983833"/>
            <a:ext cx="1104078" cy="630007"/>
          </a:xfrm>
          <a:prstGeom prst="roundRect">
            <a:avLst>
              <a:gd fmla="val 16667" name="adj"/>
            </a:avLst>
          </a:prstGeom>
          <a:solidFill>
            <a:srgbClr val="EBE600"/>
          </a:solidFill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48"/>
          <p:cNvSpPr txBox="1"/>
          <p:nvPr/>
        </p:nvSpPr>
        <p:spPr>
          <a:xfrm>
            <a:off x="3233644" y="4162991"/>
            <a:ext cx="1482928" cy="707886"/>
          </a:xfrm>
          <a:prstGeom prst="rect">
            <a:avLst/>
          </a:prstGeom>
          <a:noFill/>
          <a:ln cap="flat" cmpd="sng" w="9525">
            <a:solidFill>
              <a:srgbClr val="00CC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00CC66"/>
                </a:solidFill>
                <a:latin typeface="Calibri"/>
                <a:ea typeface="Calibri"/>
                <a:cs typeface="Calibri"/>
                <a:sym typeface="Calibri"/>
              </a:rPr>
              <a:t>L’unité la plus petite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0" name="Google Shape;1100;p48"/>
          <p:cNvSpPr txBox="1"/>
          <p:nvPr/>
        </p:nvSpPr>
        <p:spPr>
          <a:xfrm>
            <a:off x="1486755" y="1640004"/>
            <a:ext cx="1482928" cy="707886"/>
          </a:xfrm>
          <a:prstGeom prst="rect">
            <a:avLst/>
          </a:prstGeom>
          <a:noFill/>
          <a:ln cap="flat" cmpd="sng" w="9525">
            <a:solidFill>
              <a:srgbClr val="00CC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00CC66"/>
                </a:solidFill>
                <a:latin typeface="Calibri"/>
                <a:ea typeface="Calibri"/>
                <a:cs typeface="Calibri"/>
                <a:sym typeface="Calibri"/>
              </a:rPr>
              <a:t>L’unité la plus petite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5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Google Shape;1106;p49"/>
          <p:cNvSpPr txBox="1"/>
          <p:nvPr/>
        </p:nvSpPr>
        <p:spPr>
          <a:xfrm>
            <a:off x="875942" y="158504"/>
            <a:ext cx="10980122" cy="6332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Dans la deuxième partie de cette séance, on va réaliser la tâche principale suivante:</a:t>
            </a:r>
            <a:endParaRPr b="0" i="0" sz="20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7" name="Google Shape;1107;p49"/>
          <p:cNvSpPr/>
          <p:nvPr/>
        </p:nvSpPr>
        <p:spPr>
          <a:xfrm>
            <a:off x="0" y="35999"/>
            <a:ext cx="12192000" cy="6858001"/>
          </a:xfrm>
          <a:prstGeom prst="rect">
            <a:avLst/>
          </a:prstGeom>
          <a:noFill/>
          <a:ln cap="flat" cmpd="sng" w="1270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8" name="Google Shape;1108;p49"/>
          <p:cNvSpPr txBox="1"/>
          <p:nvPr/>
        </p:nvSpPr>
        <p:spPr>
          <a:xfrm>
            <a:off x="875942" y="745014"/>
            <a:ext cx="1001378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Déclarer la tâche et demander aux élèves d’être attentif et de mémoriser les différentes étapes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9" name="Google Shape;1109;p49"/>
          <p:cNvSpPr/>
          <p:nvPr/>
        </p:nvSpPr>
        <p:spPr>
          <a:xfrm>
            <a:off x="1714100" y="3036133"/>
            <a:ext cx="8763799" cy="638237"/>
          </a:xfrm>
          <a:prstGeom prst="roundRect">
            <a:avLst>
              <a:gd fmla="val 5000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1D1E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Comparer des masses ayant des unités de mesure différentes. 	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0" name="Google Shape;1110;p49"/>
          <p:cNvSpPr/>
          <p:nvPr/>
        </p:nvSpPr>
        <p:spPr>
          <a:xfrm>
            <a:off x="1167997" y="2982022"/>
            <a:ext cx="9856006" cy="893955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1" name="Google Shape;1111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4746" y="2802519"/>
            <a:ext cx="805544" cy="805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2" name="Google Shape;1112;p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70864" y="349027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3" name="Google Shape;1113;p49"/>
          <p:cNvSpPr txBox="1"/>
          <p:nvPr/>
        </p:nvSpPr>
        <p:spPr>
          <a:xfrm>
            <a:off x="605939" y="1746799"/>
            <a:ext cx="616226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1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À la fin de cette partie, vous serez capable de : </a:t>
            </a:r>
            <a:endParaRPr b="0" i="1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5"/>
          <p:cNvGrpSpPr/>
          <p:nvPr/>
        </p:nvGrpSpPr>
        <p:grpSpPr>
          <a:xfrm>
            <a:off x="451725" y="1094868"/>
            <a:ext cx="11258550" cy="5371011"/>
            <a:chOff x="2159302" y="1382561"/>
            <a:chExt cx="8127697" cy="5072667"/>
          </a:xfrm>
        </p:grpSpPr>
        <p:sp>
          <p:nvSpPr>
            <p:cNvPr id="493" name="Google Shape;493;p5"/>
            <p:cNvSpPr/>
            <p:nvPr/>
          </p:nvSpPr>
          <p:spPr>
            <a:xfrm>
              <a:off x="2159302" y="1382561"/>
              <a:ext cx="8127697" cy="5072667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905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274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5"/>
            <p:cNvSpPr/>
            <p:nvPr/>
          </p:nvSpPr>
          <p:spPr>
            <a:xfrm>
              <a:off x="2257274" y="1455217"/>
              <a:ext cx="7899097" cy="4912926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5" name="Google Shape;495;p5"/>
          <p:cNvSpPr/>
          <p:nvPr/>
        </p:nvSpPr>
        <p:spPr>
          <a:xfrm>
            <a:off x="1717465" y="2281652"/>
            <a:ext cx="725171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modelage</a:t>
            </a:r>
            <a:endParaRPr b="1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p5"/>
          <p:cNvSpPr/>
          <p:nvPr/>
        </p:nvSpPr>
        <p:spPr>
          <a:xfrm>
            <a:off x="1717465" y="3156315"/>
            <a:ext cx="7251718" cy="601704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Pratique guidée (collective + en binôme)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7" name="Google Shape;497;p5"/>
          <p:cNvSpPr/>
          <p:nvPr/>
        </p:nvSpPr>
        <p:spPr>
          <a:xfrm>
            <a:off x="10635875" y="2294221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5"/>
          <p:cNvSpPr txBox="1"/>
          <p:nvPr/>
        </p:nvSpPr>
        <p:spPr>
          <a:xfrm>
            <a:off x="9399731" y="2380424"/>
            <a:ext cx="880369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Poppins ExtraBold"/>
              <a:buNone/>
            </a:pPr>
            <a:r>
              <a:rPr b="0" i="0" lang="fr-FR" sz="1867" u="none" cap="none" strike="noStrike">
                <a:solidFill>
                  <a:srgbClr val="000000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5"/>
          <p:cNvSpPr/>
          <p:nvPr/>
        </p:nvSpPr>
        <p:spPr>
          <a:xfrm>
            <a:off x="893872" y="1483171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5"/>
          <p:cNvSpPr/>
          <p:nvPr/>
        </p:nvSpPr>
        <p:spPr>
          <a:xfrm>
            <a:off x="893872" y="2366468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1" name="Google Shape;501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1725" y="104179"/>
            <a:ext cx="760298" cy="760298"/>
          </a:xfrm>
          <a:prstGeom prst="rect">
            <a:avLst/>
          </a:prstGeom>
          <a:noFill/>
          <a:ln>
            <a:noFill/>
          </a:ln>
        </p:spPr>
      </p:pic>
      <p:sp>
        <p:nvSpPr>
          <p:cNvPr id="502" name="Google Shape;502;p5"/>
          <p:cNvSpPr/>
          <p:nvPr/>
        </p:nvSpPr>
        <p:spPr>
          <a:xfrm>
            <a:off x="10635875" y="3172777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5"/>
          <p:cNvSpPr txBox="1"/>
          <p:nvPr/>
        </p:nvSpPr>
        <p:spPr>
          <a:xfrm>
            <a:off x="9331603" y="3269852"/>
            <a:ext cx="973343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Poppins ExtraBold"/>
              <a:buNone/>
            </a:pPr>
            <a:r>
              <a:rPr b="0" i="0" lang="fr-FR" sz="1867" u="none" cap="none" strike="noStrike">
                <a:solidFill>
                  <a:srgbClr val="000000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10 min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5"/>
          <p:cNvSpPr/>
          <p:nvPr/>
        </p:nvSpPr>
        <p:spPr>
          <a:xfrm>
            <a:off x="1717465" y="1406989"/>
            <a:ext cx="725171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Ouverture de la séance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5"/>
          <p:cNvSpPr txBox="1"/>
          <p:nvPr/>
        </p:nvSpPr>
        <p:spPr>
          <a:xfrm>
            <a:off x="9399731" y="1490996"/>
            <a:ext cx="880369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Poppins ExtraBold"/>
              <a:buNone/>
            </a:pPr>
            <a:r>
              <a:rPr b="0" i="0" lang="fr-FR" sz="1867" u="none" cap="none" strike="noStrike">
                <a:solidFill>
                  <a:srgbClr val="000000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3 min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5"/>
          <p:cNvSpPr/>
          <p:nvPr/>
        </p:nvSpPr>
        <p:spPr>
          <a:xfrm>
            <a:off x="10635875" y="1415665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" name="Google Shape;507;p5"/>
          <p:cNvSpPr/>
          <p:nvPr/>
        </p:nvSpPr>
        <p:spPr>
          <a:xfrm>
            <a:off x="893872" y="3249765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p5"/>
          <p:cNvSpPr/>
          <p:nvPr/>
        </p:nvSpPr>
        <p:spPr>
          <a:xfrm>
            <a:off x="1717465" y="4085012"/>
            <a:ext cx="7251717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Pratique autonome</a:t>
            </a:r>
            <a:endParaRPr b="1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5"/>
          <p:cNvSpPr/>
          <p:nvPr/>
        </p:nvSpPr>
        <p:spPr>
          <a:xfrm>
            <a:off x="10635875" y="4051333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5"/>
          <p:cNvSpPr txBox="1"/>
          <p:nvPr/>
        </p:nvSpPr>
        <p:spPr>
          <a:xfrm>
            <a:off x="9402937" y="4159280"/>
            <a:ext cx="873957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Poppins ExtraBold"/>
              <a:buNone/>
            </a:pPr>
            <a:r>
              <a:rPr b="0" i="0" lang="fr-FR" sz="1867" u="none" cap="none" strike="noStrike">
                <a:solidFill>
                  <a:srgbClr val="000000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5"/>
          <p:cNvSpPr/>
          <p:nvPr/>
        </p:nvSpPr>
        <p:spPr>
          <a:xfrm>
            <a:off x="893872" y="4133062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p5"/>
          <p:cNvSpPr/>
          <p:nvPr/>
        </p:nvSpPr>
        <p:spPr>
          <a:xfrm>
            <a:off x="1717465" y="4959675"/>
            <a:ext cx="7251717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Clôture </a:t>
            </a:r>
            <a:endParaRPr b="1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5"/>
          <p:cNvSpPr/>
          <p:nvPr/>
        </p:nvSpPr>
        <p:spPr>
          <a:xfrm>
            <a:off x="10635875" y="4929889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p5"/>
          <p:cNvSpPr txBox="1"/>
          <p:nvPr/>
        </p:nvSpPr>
        <p:spPr>
          <a:xfrm>
            <a:off x="9402937" y="5048708"/>
            <a:ext cx="873957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Poppins ExtraBold"/>
              <a:buNone/>
            </a:pPr>
            <a:r>
              <a:rPr b="0" i="0" lang="fr-FR" sz="1867" u="none" cap="none" strike="noStrike">
                <a:solidFill>
                  <a:srgbClr val="000000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2 min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Google Shape;515;p5"/>
          <p:cNvSpPr/>
          <p:nvPr/>
        </p:nvSpPr>
        <p:spPr>
          <a:xfrm>
            <a:off x="893872" y="5016359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516;p5"/>
          <p:cNvSpPr/>
          <p:nvPr/>
        </p:nvSpPr>
        <p:spPr>
          <a:xfrm>
            <a:off x="1717465" y="5834336"/>
            <a:ext cx="7251717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consolidation </a:t>
            </a:r>
            <a:endParaRPr b="1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p5"/>
          <p:cNvSpPr/>
          <p:nvPr/>
        </p:nvSpPr>
        <p:spPr>
          <a:xfrm>
            <a:off x="10635875" y="5808443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5"/>
          <p:cNvSpPr txBox="1"/>
          <p:nvPr/>
        </p:nvSpPr>
        <p:spPr>
          <a:xfrm>
            <a:off x="9394941" y="5938138"/>
            <a:ext cx="973343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Poppins ExtraBold"/>
              <a:buNone/>
            </a:pPr>
            <a:r>
              <a:rPr b="0" i="0" lang="fr-FR" sz="1867" u="none" cap="none" strike="noStrike">
                <a:solidFill>
                  <a:srgbClr val="000000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10 min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Google Shape;519;p5"/>
          <p:cNvSpPr/>
          <p:nvPr/>
        </p:nvSpPr>
        <p:spPr>
          <a:xfrm>
            <a:off x="893872" y="5899654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5"/>
          <p:cNvSpPr/>
          <p:nvPr/>
        </p:nvSpPr>
        <p:spPr>
          <a:xfrm>
            <a:off x="1009032" y="191941"/>
            <a:ext cx="7786998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841"/>
              </a:buClr>
              <a:buSzPts val="3200"/>
              <a:buFont typeface="Calibri"/>
              <a:buNone/>
            </a:pPr>
            <a:r>
              <a:rPr b="1" i="0" lang="fr-FR" sz="3200" u="none" cap="none" strike="noStrike">
                <a:solidFill>
                  <a:srgbClr val="0E2841"/>
                </a:solidFill>
                <a:latin typeface="Calibri"/>
                <a:ea typeface="Calibri"/>
                <a:cs typeface="Calibri"/>
                <a:sym typeface="Calibri"/>
              </a:rPr>
              <a:t>Structure de la séance 3 (tâche 3 -unité 2)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7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8" name="Google Shape;1118;p50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119" name="Google Shape;1119;p50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6C6AD"/>
            </a:solidFill>
            <a:ln cap="flat" cmpd="sng" w="9525">
              <a:solidFill>
                <a:srgbClr val="F6C6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50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6C6AD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313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21" name="Google Shape;1121;p5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6C6AD"/>
          </a:solidFill>
          <a:ln cap="flat" cmpd="sng" w="9525">
            <a:solidFill>
              <a:srgbClr val="F6C6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2" name="Google Shape;1122;p50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6C6AD"/>
          </a:solidFill>
          <a:ln cap="flat" cmpd="sng" w="25400">
            <a:solidFill>
              <a:srgbClr val="F6C6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3" name="Google Shape;1123;p50"/>
          <p:cNvSpPr/>
          <p:nvPr/>
        </p:nvSpPr>
        <p:spPr>
          <a:xfrm>
            <a:off x="4492535" y="1744029"/>
            <a:ext cx="1052999" cy="492443"/>
          </a:xfrm>
          <a:prstGeom prst="rect">
            <a:avLst/>
          </a:prstGeom>
          <a:noFill/>
          <a:ln cap="flat" cmpd="sng" w="9525">
            <a:solidFill>
              <a:srgbClr val="F6C6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4" name="Google Shape;1124;p50"/>
          <p:cNvSpPr txBox="1"/>
          <p:nvPr/>
        </p:nvSpPr>
        <p:spPr>
          <a:xfrm>
            <a:off x="5065761" y="2276866"/>
            <a:ext cx="5869201" cy="1586075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F6C6AD"/>
                </a:solidFill>
                <a:latin typeface="Arial"/>
                <a:ea typeface="Arial"/>
                <a:cs typeface="Arial"/>
                <a:sym typeface="Arial"/>
              </a:rPr>
              <a:t>Modelage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F6C6AD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 b="1" i="0" sz="4800" u="none" cap="none" strike="noStrike">
              <a:solidFill>
                <a:srgbClr val="F6C6A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25" name="Google Shape;1125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5983" y="1087299"/>
            <a:ext cx="3583312" cy="3583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9" name="Shape 1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" name="Google Shape;1130;p51"/>
          <p:cNvSpPr txBox="1"/>
          <p:nvPr/>
        </p:nvSpPr>
        <p:spPr>
          <a:xfrm>
            <a:off x="972507" y="727108"/>
            <a:ext cx="10084006" cy="3709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aux élèves d’être attentifs et de mémoriser les différentes étapes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31" name="Google Shape;1131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2" name="Google Shape;1132;p51"/>
          <p:cNvSpPr/>
          <p:nvPr/>
        </p:nvSpPr>
        <p:spPr>
          <a:xfrm>
            <a:off x="300" y="17640"/>
            <a:ext cx="12192000" cy="6984000"/>
          </a:xfrm>
          <a:prstGeom prst="rect">
            <a:avLst/>
          </a:prstGeom>
          <a:noFill/>
          <a:ln cap="flat" cmpd="sng" w="1270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3" name="Google Shape;1133;p51"/>
          <p:cNvSpPr txBox="1"/>
          <p:nvPr/>
        </p:nvSpPr>
        <p:spPr>
          <a:xfrm>
            <a:off x="946063" y="186756"/>
            <a:ext cx="10110450" cy="45351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Je vais vous montrer comment réaliser cette tâche à partir de l’exemple suivant : </a:t>
            </a:r>
            <a:endParaRPr b="1" i="1" sz="1800" u="none" cap="none" strike="noStrik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4" name="Google Shape;1134;p51"/>
          <p:cNvSpPr txBox="1"/>
          <p:nvPr/>
        </p:nvSpPr>
        <p:spPr>
          <a:xfrm>
            <a:off x="718829" y="1774827"/>
            <a:ext cx="764728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Comparer les masses suivantes avec les signes : &lt;, &gt; ou = 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5" name="Google Shape;1135;p51"/>
          <p:cNvSpPr/>
          <p:nvPr/>
        </p:nvSpPr>
        <p:spPr>
          <a:xfrm>
            <a:off x="3897829" y="2702402"/>
            <a:ext cx="4468281" cy="601980"/>
          </a:xfrm>
          <a:prstGeom prst="roundRect">
            <a:avLst>
              <a:gd fmla="val 31341" name="adj"/>
            </a:avLst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9,5   g    </a:t>
            </a: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.............................  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95 dg </a:t>
            </a:r>
            <a:endParaRPr b="1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136" name="Google Shape;1136;p51"/>
          <p:cNvGraphicFramePr/>
          <p:nvPr/>
        </p:nvGraphicFramePr>
        <p:xfrm>
          <a:off x="1684057" y="385753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{2E3A59C6-C6B6-4B17-A94D-95907A8495F8}</a:tableStyleId>
              </a:tblPr>
              <a:tblGrid>
                <a:gridCol w="1270825"/>
                <a:gridCol w="1270825"/>
                <a:gridCol w="1270825"/>
                <a:gridCol w="1270825"/>
                <a:gridCol w="1270825"/>
                <a:gridCol w="1270825"/>
                <a:gridCol w="1270825"/>
              </a:tblGrid>
              <a:tr h="505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</a:tr>
              <a:tr h="93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Google Shape;1141;p52"/>
          <p:cNvSpPr txBox="1"/>
          <p:nvPr/>
        </p:nvSpPr>
        <p:spPr>
          <a:xfrm>
            <a:off x="1011000" y="142712"/>
            <a:ext cx="10260000" cy="4843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En premier, j’identifie l’unité la plus petite.</a:t>
            </a:r>
            <a:endParaRPr b="1" i="0" sz="2000" u="none" cap="none" strike="noStrik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2" name="Google Shape;1142;p52"/>
          <p:cNvSpPr txBox="1"/>
          <p:nvPr/>
        </p:nvSpPr>
        <p:spPr>
          <a:xfrm>
            <a:off x="785941" y="776464"/>
            <a:ext cx="10169999" cy="3328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177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Expliquer que le dg est à droite du gramme dans le tableau de conversion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52"/>
          <p:cNvSpPr/>
          <p:nvPr/>
        </p:nvSpPr>
        <p:spPr>
          <a:xfrm>
            <a:off x="300" y="17640"/>
            <a:ext cx="12192000" cy="6984000"/>
          </a:xfrm>
          <a:prstGeom prst="rect">
            <a:avLst/>
          </a:prstGeom>
          <a:noFill/>
          <a:ln cap="flat" cmpd="sng" w="1270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44" name="Google Shape;1144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5" name="Google Shape;1145;p52"/>
          <p:cNvSpPr/>
          <p:nvPr/>
        </p:nvSpPr>
        <p:spPr>
          <a:xfrm>
            <a:off x="3841158" y="2709452"/>
            <a:ext cx="4468281" cy="601980"/>
          </a:xfrm>
          <a:prstGeom prst="roundRect">
            <a:avLst>
              <a:gd fmla="val 31341" name="adj"/>
            </a:avLst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9,5   </a:t>
            </a: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.............................  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95  </a:t>
            </a:r>
            <a:r>
              <a:rPr b="1" i="0" lang="fr-FR" sz="32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dg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6" name="Google Shape;1146;p52"/>
          <p:cNvSpPr txBox="1"/>
          <p:nvPr/>
        </p:nvSpPr>
        <p:spPr>
          <a:xfrm>
            <a:off x="6896063" y="1805370"/>
            <a:ext cx="2359918" cy="400110"/>
          </a:xfrm>
          <a:prstGeom prst="rect">
            <a:avLst/>
          </a:prstGeom>
          <a:noFill/>
          <a:ln cap="flat" cmpd="sng" w="9525">
            <a:solidFill>
              <a:srgbClr val="00CC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00CC66"/>
                </a:solidFill>
                <a:latin typeface="Calibri"/>
                <a:ea typeface="Calibri"/>
                <a:cs typeface="Calibri"/>
                <a:sym typeface="Calibri"/>
              </a:rPr>
              <a:t>L’unité la plus petite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147" name="Google Shape;1147;p52"/>
          <p:cNvGraphicFramePr/>
          <p:nvPr/>
        </p:nvGraphicFramePr>
        <p:xfrm>
          <a:off x="1684057" y="385753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{2E3A59C6-C6B6-4B17-A94D-95907A8495F8}</a:tableStyleId>
              </a:tblPr>
              <a:tblGrid>
                <a:gridCol w="1270825"/>
                <a:gridCol w="1270825"/>
                <a:gridCol w="1270825"/>
                <a:gridCol w="1270825"/>
                <a:gridCol w="1270825"/>
                <a:gridCol w="1270825"/>
                <a:gridCol w="1270825"/>
              </a:tblGrid>
              <a:tr h="505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mg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>
                        <a:alpha val="98431"/>
                      </a:srgbClr>
                    </a:solidFill>
                  </a:tcPr>
                </a:tc>
              </a:tr>
              <a:tr h="93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t/>
                      </a:r>
                      <a:endParaRPr b="1" sz="3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66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148" name="Google Shape;1148;p52"/>
          <p:cNvSpPr/>
          <p:nvPr/>
        </p:nvSpPr>
        <p:spPr>
          <a:xfrm>
            <a:off x="3841158" y="2709452"/>
            <a:ext cx="1534834" cy="601980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9" name="Google Shape;1149;p52"/>
          <p:cNvSpPr/>
          <p:nvPr/>
        </p:nvSpPr>
        <p:spPr>
          <a:xfrm>
            <a:off x="7051158" y="2709452"/>
            <a:ext cx="1534834" cy="601980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50" name="Google Shape;1150;p52"/>
          <p:cNvCxnSpPr/>
          <p:nvPr/>
        </p:nvCxnSpPr>
        <p:spPr>
          <a:xfrm>
            <a:off x="7986021" y="2258987"/>
            <a:ext cx="0" cy="630007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4" name="Shape 1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5" name="Google Shape;1155;p53"/>
          <p:cNvSpPr txBox="1"/>
          <p:nvPr/>
        </p:nvSpPr>
        <p:spPr>
          <a:xfrm>
            <a:off x="966000" y="184622"/>
            <a:ext cx="10259999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Ensuite, je convertis  9,5 g en dg :  9,5 g = ………… dg</a:t>
            </a:r>
            <a:endParaRPr b="1" i="0" sz="2000" u="none" cap="none" strike="noStrik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6" name="Google Shape;1156;p53"/>
          <p:cNvSpPr/>
          <p:nvPr/>
        </p:nvSpPr>
        <p:spPr>
          <a:xfrm>
            <a:off x="300" y="17640"/>
            <a:ext cx="12192000" cy="6984000"/>
          </a:xfrm>
          <a:prstGeom prst="rect">
            <a:avLst/>
          </a:prstGeom>
          <a:noFill/>
          <a:ln cap="flat" cmpd="sng" w="1270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57" name="Google Shape;1157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8" name="Google Shape;1158;p53"/>
          <p:cNvSpPr/>
          <p:nvPr/>
        </p:nvSpPr>
        <p:spPr>
          <a:xfrm>
            <a:off x="4436071" y="1289765"/>
            <a:ext cx="3319854" cy="64698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9,5 </a:t>
            </a: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………… </a:t>
            </a:r>
            <a:r>
              <a:rPr b="1" i="0" lang="fr-FR" sz="3200" u="none" cap="none" strike="noStrike">
                <a:solidFill>
                  <a:srgbClr val="00CC66"/>
                </a:solidFill>
                <a:latin typeface="Calibri"/>
                <a:ea typeface="Calibri"/>
                <a:cs typeface="Calibri"/>
                <a:sym typeface="Calibri"/>
              </a:rPr>
              <a:t>dg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159" name="Google Shape;1159;p53"/>
          <p:cNvGraphicFramePr/>
          <p:nvPr/>
        </p:nvGraphicFramePr>
        <p:xfrm>
          <a:off x="3122788" y="311080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{5A98EB44-96DD-41AA-B7C4-37CDFDC76E1C}</a:tableStyleId>
              </a:tblPr>
              <a:tblGrid>
                <a:gridCol w="855000"/>
                <a:gridCol w="855000"/>
                <a:gridCol w="855000"/>
                <a:gridCol w="855000"/>
                <a:gridCol w="855000"/>
                <a:gridCol w="855000"/>
                <a:gridCol w="855000"/>
              </a:tblGrid>
              <a:tr h="567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kg</a:t>
                      </a:r>
                      <a:endParaRPr sz="1400" u="none" cap="none" strike="noStrike"/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hg</a:t>
                      </a:r>
                      <a:endParaRPr sz="1400" u="none" cap="none" strike="noStrike"/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dag</a:t>
                      </a:r>
                      <a:endParaRPr sz="1400" u="none" cap="none" strike="noStrike"/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</a:t>
                      </a:r>
                      <a:endParaRPr sz="1400" u="none" cap="none" strike="noStrike"/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rgbClr val="0070C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dg</a:t>
                      </a:r>
                      <a:endParaRPr sz="1400" u="none" cap="none" strike="noStrike"/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cg</a:t>
                      </a:r>
                      <a:endParaRPr sz="1400" u="none" cap="none" strike="noStrike"/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mg</a:t>
                      </a:r>
                      <a:endParaRPr sz="1400" u="none" cap="none" strike="noStrike"/>
                    </a:p>
                  </a:txBody>
                  <a:tcPr marT="36000" marB="36000" marR="36000" marL="36000" anchor="ctr"/>
                </a:tc>
              </a:tr>
              <a:tr h="613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t/>
                      </a:r>
                      <a:endParaRPr b="1" sz="32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t/>
                      </a:r>
                      <a:endParaRPr b="1" sz="32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t/>
                      </a:r>
                      <a:endParaRPr b="1" sz="32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4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graphicFrame>
        <p:nvGraphicFramePr>
          <p:cNvPr id="1160" name="Google Shape;1160;p53"/>
          <p:cNvGraphicFramePr/>
          <p:nvPr/>
        </p:nvGraphicFramePr>
        <p:xfrm>
          <a:off x="5665302" y="367844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{5A98EB44-96DD-41AA-B7C4-37CDFDC76E1C}</a:tableStyleId>
              </a:tblPr>
              <a:tblGrid>
                <a:gridCol w="855000"/>
              </a:tblGrid>
              <a:tr h="613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</a:rPr>
                        <a:t>9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161" name="Google Shape;1161;p53"/>
          <p:cNvGraphicFramePr/>
          <p:nvPr/>
        </p:nvGraphicFramePr>
        <p:xfrm>
          <a:off x="6520302" y="367844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{5A98EB44-96DD-41AA-B7C4-37CDFDC76E1C}</a:tableStyleId>
              </a:tblPr>
              <a:tblGrid>
                <a:gridCol w="855000"/>
              </a:tblGrid>
              <a:tr h="613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</a:rPr>
                        <a:t>5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162" name="Google Shape;1162;p53"/>
          <p:cNvSpPr txBox="1"/>
          <p:nvPr/>
        </p:nvSpPr>
        <p:spPr>
          <a:xfrm>
            <a:off x="939511" y="712535"/>
            <a:ext cx="92010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Préciser qu’</a:t>
            </a:r>
            <a:r>
              <a:rPr b="0" i="0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il suffit de convertir une seule des deux masses afin que les deux aient la même unité. </a:t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53"/>
          <p:cNvSpPr/>
          <p:nvPr/>
        </p:nvSpPr>
        <p:spPr>
          <a:xfrm>
            <a:off x="4422799" y="5547485"/>
            <a:ext cx="3319853" cy="64698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9,5 </a:t>
            </a: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 95  </a:t>
            </a:r>
            <a:r>
              <a:rPr b="1" i="0" lang="fr-FR" sz="3200" u="none" cap="none" strike="noStrike">
                <a:solidFill>
                  <a:srgbClr val="00CC66"/>
                </a:solidFill>
                <a:latin typeface="Calibri"/>
                <a:ea typeface="Calibri"/>
                <a:cs typeface="Calibri"/>
                <a:sym typeface="Calibri"/>
              </a:rPr>
              <a:t>dg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4" name="Google Shape;1164;p53"/>
          <p:cNvSpPr/>
          <p:nvPr/>
        </p:nvSpPr>
        <p:spPr>
          <a:xfrm>
            <a:off x="5890286" y="2061253"/>
            <a:ext cx="450005" cy="865348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5" name="Google Shape;1165;p53"/>
          <p:cNvSpPr/>
          <p:nvPr/>
        </p:nvSpPr>
        <p:spPr>
          <a:xfrm>
            <a:off x="5890286" y="4486955"/>
            <a:ext cx="450005" cy="865348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6" name="Google Shape;1166;p53"/>
          <p:cNvSpPr txBox="1"/>
          <p:nvPr/>
        </p:nvSpPr>
        <p:spPr>
          <a:xfrm>
            <a:off x="6196691" y="3801884"/>
            <a:ext cx="35893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0" name="Shape 1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1" name="Google Shape;1171;p54"/>
          <p:cNvSpPr txBox="1"/>
          <p:nvPr/>
        </p:nvSpPr>
        <p:spPr>
          <a:xfrm>
            <a:off x="992328" y="179762"/>
            <a:ext cx="10175510" cy="4950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 que les masses ont la même unité, je compare seulement les nombres : 95 et 95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2" name="Google Shape;1172;p54"/>
          <p:cNvSpPr txBox="1"/>
          <p:nvPr/>
        </p:nvSpPr>
        <p:spPr>
          <a:xfrm>
            <a:off x="1024162" y="713136"/>
            <a:ext cx="9571887" cy="3758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Donner des exemples avec même unité (comparer les masses de deux enfants  50 kg &gt; 45 kg ….. 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3" name="Google Shape;1173;p54"/>
          <p:cNvSpPr/>
          <p:nvPr/>
        </p:nvSpPr>
        <p:spPr>
          <a:xfrm>
            <a:off x="47452" y="8820"/>
            <a:ext cx="12192000" cy="6840360"/>
          </a:xfrm>
          <a:prstGeom prst="rect">
            <a:avLst/>
          </a:prstGeom>
          <a:noFill/>
          <a:ln cap="flat" cmpd="sng" w="1270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74" name="Google Shape;1174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67838" y="478427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5" name="Google Shape;1175;p54"/>
          <p:cNvSpPr/>
          <p:nvPr/>
        </p:nvSpPr>
        <p:spPr>
          <a:xfrm>
            <a:off x="6623232" y="2393855"/>
            <a:ext cx="1139214" cy="613329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95</a:t>
            </a:r>
            <a:endParaRPr b="1" i="0" sz="32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6" name="Google Shape;1176;p54"/>
          <p:cNvSpPr/>
          <p:nvPr/>
        </p:nvSpPr>
        <p:spPr>
          <a:xfrm>
            <a:off x="5657075" y="2393855"/>
            <a:ext cx="914348" cy="613329"/>
          </a:xfrm>
          <a:prstGeom prst="roundRect">
            <a:avLst>
              <a:gd fmla="val 16667" name="adj"/>
            </a:avLst>
          </a:prstGeom>
          <a:solidFill>
            <a:srgbClr val="FCEAD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</a:t>
            </a:r>
            <a:endParaRPr b="1" i="0" sz="32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7" name="Google Shape;1177;p54"/>
          <p:cNvSpPr/>
          <p:nvPr/>
        </p:nvSpPr>
        <p:spPr>
          <a:xfrm>
            <a:off x="4553893" y="2393855"/>
            <a:ext cx="1103182" cy="613329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95</a:t>
            </a:r>
            <a:endParaRPr b="1" i="0" sz="32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8" name="Google Shape;1178;p54"/>
          <p:cNvSpPr/>
          <p:nvPr/>
        </p:nvSpPr>
        <p:spPr>
          <a:xfrm>
            <a:off x="4553893" y="3969006"/>
            <a:ext cx="3052380" cy="613329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95 </a:t>
            </a:r>
            <a:r>
              <a:rPr b="1" i="0" lang="fr-FR" sz="36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dg</a:t>
            </a:r>
            <a:r>
              <a:rPr b="1" i="0" lang="fr-FR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95 </a:t>
            </a:r>
            <a:r>
              <a:rPr b="1" i="0" lang="fr-FR" sz="36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dg</a:t>
            </a:r>
            <a:endParaRPr b="1" i="0" sz="3200" u="none" cap="none" strike="noStrik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2" name="Shape 1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3" name="Google Shape;1183;p55"/>
          <p:cNvSpPr/>
          <p:nvPr/>
        </p:nvSpPr>
        <p:spPr>
          <a:xfrm>
            <a:off x="3777225" y="2439527"/>
            <a:ext cx="1735003" cy="61332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4" name="Google Shape;1184;p55"/>
          <p:cNvSpPr txBox="1"/>
          <p:nvPr/>
        </p:nvSpPr>
        <p:spPr>
          <a:xfrm>
            <a:off x="1024163" y="188588"/>
            <a:ext cx="11209034" cy="4950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Finalement , j’écris la réponse avec les unités données 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55"/>
          <p:cNvSpPr txBox="1"/>
          <p:nvPr/>
        </p:nvSpPr>
        <p:spPr>
          <a:xfrm>
            <a:off x="1160728" y="716038"/>
            <a:ext cx="8761878" cy="3758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Préciser qu’on écrit la réponse avec les unités données au départ.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6" name="Google Shape;1186;p55"/>
          <p:cNvSpPr/>
          <p:nvPr/>
        </p:nvSpPr>
        <p:spPr>
          <a:xfrm>
            <a:off x="47452" y="8820"/>
            <a:ext cx="12192000" cy="6840360"/>
          </a:xfrm>
          <a:prstGeom prst="rect">
            <a:avLst/>
          </a:prstGeom>
          <a:noFill/>
          <a:ln cap="flat" cmpd="sng" w="1270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87" name="Google Shape;1187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62848" y="792199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8" name="Google Shape;1188;p55"/>
          <p:cNvSpPr/>
          <p:nvPr/>
        </p:nvSpPr>
        <p:spPr>
          <a:xfrm>
            <a:off x="6457709" y="2439528"/>
            <a:ext cx="1383594" cy="613329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95</a:t>
            </a:r>
            <a:endParaRPr b="1" i="0" sz="32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9" name="Google Shape;1189;p55"/>
          <p:cNvSpPr/>
          <p:nvPr/>
        </p:nvSpPr>
        <p:spPr>
          <a:xfrm>
            <a:off x="5638826" y="2487726"/>
            <a:ext cx="914348" cy="449465"/>
          </a:xfrm>
          <a:prstGeom prst="roundRect">
            <a:avLst>
              <a:gd fmla="val 16667" name="adj"/>
            </a:avLst>
          </a:prstGeom>
          <a:solidFill>
            <a:srgbClr val="FCEAD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</a:t>
            </a:r>
            <a:endParaRPr b="1" i="0" sz="32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0" name="Google Shape;1190;p55"/>
          <p:cNvSpPr/>
          <p:nvPr/>
        </p:nvSpPr>
        <p:spPr>
          <a:xfrm>
            <a:off x="3666753" y="2439529"/>
            <a:ext cx="1103182" cy="613329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95</a:t>
            </a:r>
            <a:endParaRPr b="1" i="0" sz="32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1" name="Google Shape;1191;p55"/>
          <p:cNvSpPr/>
          <p:nvPr/>
        </p:nvSpPr>
        <p:spPr>
          <a:xfrm>
            <a:off x="4612231" y="2296193"/>
            <a:ext cx="900000" cy="9000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dg</a:t>
            </a: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2" name="Google Shape;1192;p55"/>
          <p:cNvSpPr/>
          <p:nvPr/>
        </p:nvSpPr>
        <p:spPr>
          <a:xfrm>
            <a:off x="7716028" y="2296193"/>
            <a:ext cx="900000" cy="9000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dg</a:t>
            </a: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93" name="Google Shape;1193;p55"/>
          <p:cNvCxnSpPr/>
          <p:nvPr/>
        </p:nvCxnSpPr>
        <p:spPr>
          <a:xfrm>
            <a:off x="4721197" y="3059591"/>
            <a:ext cx="0" cy="1173137"/>
          </a:xfrm>
          <a:prstGeom prst="straightConnector1">
            <a:avLst/>
          </a:prstGeom>
          <a:noFill/>
          <a:ln cap="flat" cmpd="sng" w="63500">
            <a:solidFill>
              <a:schemeClr val="accent1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1194" name="Google Shape;1194;p55"/>
          <p:cNvSpPr/>
          <p:nvPr/>
        </p:nvSpPr>
        <p:spPr>
          <a:xfrm>
            <a:off x="6779210" y="4511106"/>
            <a:ext cx="740592" cy="613329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95</a:t>
            </a:r>
            <a:endParaRPr b="1" i="0" sz="32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5" name="Google Shape;1195;p55"/>
          <p:cNvSpPr/>
          <p:nvPr/>
        </p:nvSpPr>
        <p:spPr>
          <a:xfrm>
            <a:off x="7751972" y="4358930"/>
            <a:ext cx="900000" cy="9000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dg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6" name="Google Shape;1196;p55"/>
          <p:cNvSpPr/>
          <p:nvPr/>
        </p:nvSpPr>
        <p:spPr>
          <a:xfrm>
            <a:off x="3714934" y="4477624"/>
            <a:ext cx="1741578" cy="613330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7" name="Google Shape;1197;p55"/>
          <p:cNvSpPr/>
          <p:nvPr/>
        </p:nvSpPr>
        <p:spPr>
          <a:xfrm>
            <a:off x="3775719" y="4376064"/>
            <a:ext cx="1103182" cy="613329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9,5</a:t>
            </a:r>
            <a:endParaRPr b="1" i="0" sz="32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8" name="Google Shape;1198;p55"/>
          <p:cNvSpPr/>
          <p:nvPr/>
        </p:nvSpPr>
        <p:spPr>
          <a:xfrm>
            <a:off x="4721197" y="4232728"/>
            <a:ext cx="900000" cy="9000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55"/>
          <p:cNvSpPr/>
          <p:nvPr/>
        </p:nvSpPr>
        <p:spPr>
          <a:xfrm>
            <a:off x="3489565" y="4448708"/>
            <a:ext cx="5306465" cy="601980"/>
          </a:xfrm>
          <a:prstGeom prst="roundRect">
            <a:avLst>
              <a:gd fmla="val 31341" name="adj"/>
            </a:avLst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1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0" name="Google Shape;1200;p55"/>
          <p:cNvSpPr/>
          <p:nvPr/>
        </p:nvSpPr>
        <p:spPr>
          <a:xfrm>
            <a:off x="5657695" y="4511106"/>
            <a:ext cx="914348" cy="478287"/>
          </a:xfrm>
          <a:prstGeom prst="roundRect">
            <a:avLst>
              <a:gd fmla="val 16667" name="adj"/>
            </a:avLst>
          </a:prstGeom>
          <a:solidFill>
            <a:srgbClr val="FCEAD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</a:t>
            </a:r>
            <a:endParaRPr b="1" i="0" sz="32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4" name="Shape 1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5" name="Google Shape;1205;p56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206" name="Google Shape;1206;p56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54AFE9"/>
            </a:solidFill>
            <a:ln cap="flat" cmpd="sng" w="9525">
              <a:solidFill>
                <a:srgbClr val="54AFE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56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54AFE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313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08" name="Google Shape;1208;p56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54AFE9"/>
          </a:solidFill>
          <a:ln cap="flat" cmpd="sng" w="9525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9" name="Google Shape;1209;p56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54AFE9"/>
          </a:solidFill>
          <a:ln cap="flat" cmpd="sng" w="25400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56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PGC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1" name="Google Shape;1211;p56"/>
          <p:cNvSpPr txBox="1"/>
          <p:nvPr/>
        </p:nvSpPr>
        <p:spPr>
          <a:xfrm>
            <a:off x="5147893" y="2280491"/>
            <a:ext cx="5746728" cy="2507353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4AFE9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Pratique guidée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4AFE9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collective </a:t>
            </a:r>
            <a:endParaRPr b="1" i="0" sz="4800" u="none" cap="none" strike="noStrike">
              <a:solidFill>
                <a:srgbClr val="54AFE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4AFE9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 b="1" i="0" sz="4800" u="none" cap="none" strike="noStrike">
              <a:solidFill>
                <a:srgbClr val="54AFE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12" name="Google Shape;1212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5897" y="1388376"/>
            <a:ext cx="4081248" cy="40812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6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p57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cap="flat" cmpd="sng" w="1270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8" name="Google Shape;1218;p57"/>
          <p:cNvSpPr txBox="1"/>
          <p:nvPr/>
        </p:nvSpPr>
        <p:spPr>
          <a:xfrm>
            <a:off x="858079" y="157981"/>
            <a:ext cx="9958353" cy="5699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Maintenant, faisons ensemble une tâche similaire à celle que j’ai présenté.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9" name="Google Shape;1219;p57"/>
          <p:cNvSpPr txBox="1"/>
          <p:nvPr/>
        </p:nvSpPr>
        <p:spPr>
          <a:xfrm>
            <a:off x="858079" y="727957"/>
            <a:ext cx="10264664" cy="4300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Expliciter la consigne aux élèves.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20" name="Google Shape;1220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1" name="Google Shape;1221;p5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5936" y="2978995"/>
            <a:ext cx="11430127" cy="1713513"/>
          </a:xfrm>
          <a:prstGeom prst="rect">
            <a:avLst/>
          </a:prstGeom>
          <a:noFill/>
          <a:ln>
            <a:noFill/>
          </a:ln>
        </p:spPr>
      </p:pic>
      <p:sp>
        <p:nvSpPr>
          <p:cNvPr id="1222" name="Google Shape;1222;p57"/>
          <p:cNvSpPr txBox="1"/>
          <p:nvPr/>
        </p:nvSpPr>
        <p:spPr>
          <a:xfrm>
            <a:off x="605939" y="1728020"/>
            <a:ext cx="764728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Comparer les masses suivantes avec les signes : &lt;, &gt; ou = 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6" name="Shape 1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" name="Google Shape;1227;p58"/>
          <p:cNvSpPr txBox="1"/>
          <p:nvPr/>
        </p:nvSpPr>
        <p:spPr>
          <a:xfrm>
            <a:off x="1034059" y="727252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 . Pas toujours es mêmes 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8" name="Google Shape;1228;p58"/>
          <p:cNvSpPr txBox="1"/>
          <p:nvPr/>
        </p:nvSpPr>
        <p:spPr>
          <a:xfrm>
            <a:off x="1034059" y="162764"/>
            <a:ext cx="9782864" cy="5744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Prenons le premier exemple. Avec quoi on va commencer ?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1229" name="Google Shape;1229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48572" y="522776"/>
            <a:ext cx="607492" cy="607492"/>
          </a:xfrm>
          <a:prstGeom prst="rect">
            <a:avLst/>
          </a:prstGeom>
          <a:noFill/>
          <a:ln>
            <a:noFill/>
          </a:ln>
        </p:spPr>
      </p:pic>
      <p:sp>
        <p:nvSpPr>
          <p:cNvPr id="1230" name="Google Shape;1230;p58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cap="flat" cmpd="sng" w="1270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31" name="Google Shape;1231;p58"/>
          <p:cNvPicPr preferRelativeResize="0"/>
          <p:nvPr/>
        </p:nvPicPr>
        <p:blipFill rotWithShape="1">
          <a:blip r:embed="rId4">
            <a:alphaModFix/>
          </a:blip>
          <a:srcRect b="36970" l="0" r="0" t="0"/>
          <a:stretch/>
        </p:blipFill>
        <p:spPr>
          <a:xfrm>
            <a:off x="425937" y="3063823"/>
            <a:ext cx="11520128" cy="10800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5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p59"/>
          <p:cNvSpPr txBox="1"/>
          <p:nvPr/>
        </p:nvSpPr>
        <p:spPr>
          <a:xfrm>
            <a:off x="949506" y="757155"/>
            <a:ext cx="9607374" cy="343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S’assurer que les élèves reconnaissent quelle unité est la plus petite entre les deux unités données.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7" name="Google Shape;1237;p59"/>
          <p:cNvSpPr txBox="1"/>
          <p:nvPr/>
        </p:nvSpPr>
        <p:spPr>
          <a:xfrm>
            <a:off x="858570" y="162764"/>
            <a:ext cx="9958353" cy="5744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Excellent ! En premier, on  identifie l’unité la plus petite 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1238" name="Google Shape;1238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55460" y="625014"/>
            <a:ext cx="607492" cy="607492"/>
          </a:xfrm>
          <a:prstGeom prst="rect">
            <a:avLst/>
          </a:prstGeom>
          <a:noFill/>
          <a:ln>
            <a:noFill/>
          </a:ln>
        </p:spPr>
      </p:pic>
      <p:sp>
        <p:nvSpPr>
          <p:cNvPr id="1239" name="Google Shape;1239;p59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cap="flat" cmpd="sng" w="1270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40" name="Google Shape;1240;p59"/>
          <p:cNvPicPr preferRelativeResize="0"/>
          <p:nvPr/>
        </p:nvPicPr>
        <p:blipFill rotWithShape="1">
          <a:blip r:embed="rId4">
            <a:alphaModFix/>
          </a:blip>
          <a:srcRect b="36970" l="0" r="0" t="0"/>
          <a:stretch/>
        </p:blipFill>
        <p:spPr>
          <a:xfrm>
            <a:off x="335936" y="2978996"/>
            <a:ext cx="11520128" cy="1080012"/>
          </a:xfrm>
          <a:prstGeom prst="rect">
            <a:avLst/>
          </a:prstGeom>
          <a:noFill/>
          <a:ln>
            <a:noFill/>
          </a:ln>
        </p:spPr>
      </p:pic>
      <p:sp>
        <p:nvSpPr>
          <p:cNvPr id="1241" name="Google Shape;1241;p59"/>
          <p:cNvSpPr/>
          <p:nvPr/>
        </p:nvSpPr>
        <p:spPr>
          <a:xfrm>
            <a:off x="2495960" y="2498715"/>
            <a:ext cx="2359918" cy="442674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CC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00CC66"/>
                </a:solidFill>
                <a:latin typeface="Calibri"/>
                <a:ea typeface="Calibri"/>
                <a:cs typeface="Calibri"/>
                <a:sym typeface="Calibri"/>
              </a:rPr>
              <a:t>L’unité la plus petite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42" name="Google Shape;1242;p59"/>
          <p:cNvCxnSpPr/>
          <p:nvPr/>
        </p:nvCxnSpPr>
        <p:spPr>
          <a:xfrm>
            <a:off x="3675919" y="2888995"/>
            <a:ext cx="0" cy="630007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243" name="Google Shape;1243;p59"/>
          <p:cNvSpPr/>
          <p:nvPr/>
        </p:nvSpPr>
        <p:spPr>
          <a:xfrm>
            <a:off x="3455892" y="3562803"/>
            <a:ext cx="440054" cy="438011"/>
          </a:xfrm>
          <a:prstGeom prst="ellipse">
            <a:avLst/>
          </a:prstGeom>
          <a:noFill/>
          <a:ln cap="flat" cmpd="sng" w="28575">
            <a:solidFill>
              <a:srgbClr val="00B050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4" name="Google Shape;1244;p59"/>
          <p:cNvSpPr/>
          <p:nvPr/>
        </p:nvSpPr>
        <p:spPr>
          <a:xfrm>
            <a:off x="9156894" y="3111743"/>
            <a:ext cx="440054" cy="438011"/>
          </a:xfrm>
          <a:prstGeom prst="ellipse">
            <a:avLst/>
          </a:prstGeom>
          <a:noFill/>
          <a:ln cap="flat" cmpd="sng" w="28575">
            <a:solidFill>
              <a:srgbClr val="00B050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5" name="Google Shape;525;p6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526" name="Google Shape;526;p6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54AFE9"/>
            </a:solidFill>
            <a:ln cap="flat" cmpd="sng" w="9525">
              <a:solidFill>
                <a:srgbClr val="54AFE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6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54AFE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313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8" name="Google Shape;528;p6"/>
          <p:cNvSpPr/>
          <p:nvPr/>
        </p:nvSpPr>
        <p:spPr>
          <a:xfrm>
            <a:off x="5125766" y="4698792"/>
            <a:ext cx="5527345" cy="77087"/>
          </a:xfrm>
          <a:prstGeom prst="rect">
            <a:avLst/>
          </a:prstGeom>
          <a:solidFill>
            <a:srgbClr val="54AFE9"/>
          </a:solidFill>
          <a:ln cap="flat" cmpd="sng" w="9525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9" name="Google Shape;529;p6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54AFE9"/>
          </a:solidFill>
          <a:ln cap="flat" cmpd="sng" w="25400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p6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6"/>
          <p:cNvSpPr txBox="1"/>
          <p:nvPr/>
        </p:nvSpPr>
        <p:spPr>
          <a:xfrm>
            <a:off x="5375999" y="2373448"/>
            <a:ext cx="5026883" cy="1632435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54AFE9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Ouverture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4AFE9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( 3 min)</a:t>
            </a:r>
            <a:endParaRPr b="1" i="0" sz="4800" u="none" cap="none" strike="noStrike">
              <a:solidFill>
                <a:srgbClr val="54AFE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2" name="Google Shape;532;p6"/>
          <p:cNvGrpSpPr/>
          <p:nvPr/>
        </p:nvGrpSpPr>
        <p:grpSpPr>
          <a:xfrm>
            <a:off x="289041" y="1871665"/>
            <a:ext cx="3947160" cy="2919731"/>
            <a:chOff x="2136532" y="1667303"/>
            <a:chExt cx="7127574" cy="5120358"/>
          </a:xfrm>
        </p:grpSpPr>
        <p:pic>
          <p:nvPicPr>
            <p:cNvPr id="533" name="Google Shape;533;p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4" name="Google Shape;534;p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8" name="Shape 1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" name="Google Shape;1249;p60"/>
          <p:cNvSpPr txBox="1"/>
          <p:nvPr/>
        </p:nvSpPr>
        <p:spPr>
          <a:xfrm>
            <a:off x="831000" y="1608852"/>
            <a:ext cx="9487100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t/>
            </a:r>
            <a:endParaRPr b="1" i="0" sz="2000" u="none" cap="none" strike="noStrik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0" name="Google Shape;1250;p60"/>
          <p:cNvSpPr txBox="1"/>
          <p:nvPr/>
        </p:nvSpPr>
        <p:spPr>
          <a:xfrm>
            <a:off x="1170109" y="679464"/>
            <a:ext cx="5060829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 au hasard. Pas toujours les mêmes </a:t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1251" name="Google Shape;1251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36000" y="2169000"/>
            <a:ext cx="2520000" cy="25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2" name="Google Shape;1252;p60"/>
          <p:cNvSpPr txBox="1"/>
          <p:nvPr/>
        </p:nvSpPr>
        <p:spPr>
          <a:xfrm>
            <a:off x="1063538" y="153864"/>
            <a:ext cx="9958353" cy="5699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Que doit-on faire ensuite ?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60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cap="flat" cmpd="sng" w="1270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8" name="Google Shape;1258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98714" y="444560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9" name="Google Shape;1259;p61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cap="flat" cmpd="sng" w="1270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0" name="Google Shape;1260;p61"/>
          <p:cNvSpPr txBox="1"/>
          <p:nvPr/>
        </p:nvSpPr>
        <p:spPr>
          <a:xfrm>
            <a:off x="966000" y="184622"/>
            <a:ext cx="10259999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Ensuite, on convertit  27 g dans l’unité la plus petite (dg) :  </a:t>
            </a:r>
            <a:endParaRPr b="1" i="0" sz="2000" u="none" cap="none" strike="noStrik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1" name="Google Shape;1261;p61"/>
          <p:cNvSpPr txBox="1"/>
          <p:nvPr/>
        </p:nvSpPr>
        <p:spPr>
          <a:xfrm>
            <a:off x="965999" y="730176"/>
            <a:ext cx="7560027" cy="3677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Verbaliser chaque étape de conversion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2" name="Google Shape;1262;p61"/>
          <p:cNvSpPr/>
          <p:nvPr/>
        </p:nvSpPr>
        <p:spPr>
          <a:xfrm>
            <a:off x="4532753" y="1293116"/>
            <a:ext cx="3099941" cy="64698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27 </a:t>
            </a: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………… </a:t>
            </a:r>
            <a:r>
              <a:rPr b="1" i="0" lang="fr-FR" sz="3200" u="none" cap="none" strike="noStrike">
                <a:solidFill>
                  <a:srgbClr val="00CC66"/>
                </a:solidFill>
                <a:latin typeface="Calibri"/>
                <a:ea typeface="Calibri"/>
                <a:cs typeface="Calibri"/>
                <a:sym typeface="Calibri"/>
              </a:rPr>
              <a:t>dg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263" name="Google Shape;1263;p61"/>
          <p:cNvGraphicFramePr/>
          <p:nvPr/>
        </p:nvGraphicFramePr>
        <p:xfrm>
          <a:off x="3122788" y="311080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{5A98EB44-96DD-41AA-B7C4-37CDFDC76E1C}</a:tableStyleId>
              </a:tblPr>
              <a:tblGrid>
                <a:gridCol w="855000"/>
                <a:gridCol w="855000"/>
                <a:gridCol w="855000"/>
                <a:gridCol w="855000"/>
                <a:gridCol w="855000"/>
                <a:gridCol w="855000"/>
                <a:gridCol w="855000"/>
              </a:tblGrid>
              <a:tr h="567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kg</a:t>
                      </a:r>
                      <a:endParaRPr sz="1400" u="none" cap="none" strike="noStrike"/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hg</a:t>
                      </a:r>
                      <a:endParaRPr sz="1400" u="none" cap="none" strike="noStrike"/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dag</a:t>
                      </a:r>
                      <a:endParaRPr sz="1400" u="none" cap="none" strike="noStrike"/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</a:t>
                      </a:r>
                      <a:endParaRPr sz="1400" u="none" cap="none" strike="noStrike"/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rgbClr val="0070C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dg</a:t>
                      </a:r>
                      <a:endParaRPr sz="1400" u="none" cap="none" strike="noStrike"/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cg</a:t>
                      </a:r>
                      <a:endParaRPr sz="1400" u="none" cap="none" strike="noStrike"/>
                    </a:p>
                  </a:txBody>
                  <a:tcPr marT="36000" marB="36000" marR="36000" marL="360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mg</a:t>
                      </a:r>
                      <a:endParaRPr sz="1400" u="none" cap="none" strike="noStrike"/>
                    </a:p>
                  </a:txBody>
                  <a:tcPr marT="36000" marB="36000" marR="36000" marL="36000" anchor="ctr"/>
                </a:tc>
              </a:tr>
              <a:tr h="613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t/>
                      </a:r>
                      <a:endParaRPr b="1" sz="3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t/>
                      </a:r>
                      <a:endParaRPr b="1" sz="3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/>
                        <a:t>2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</a:rPr>
                        <a:t>7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rgbClr val="FF0000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t/>
                      </a:r>
                      <a:endParaRPr b="1" sz="32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t/>
                      </a:r>
                      <a:endParaRPr b="1" sz="32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1264" name="Google Shape;1264;p61"/>
          <p:cNvSpPr/>
          <p:nvPr/>
        </p:nvSpPr>
        <p:spPr>
          <a:xfrm>
            <a:off x="4532753" y="5547485"/>
            <a:ext cx="3209899" cy="64698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27 </a:t>
            </a: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 270  </a:t>
            </a:r>
            <a:r>
              <a:rPr b="1" i="0" lang="fr-FR" sz="3200" u="none" cap="none" strike="noStrike">
                <a:solidFill>
                  <a:srgbClr val="00CC66"/>
                </a:solidFill>
                <a:latin typeface="Calibri"/>
                <a:ea typeface="Calibri"/>
                <a:cs typeface="Calibri"/>
                <a:sym typeface="Calibri"/>
              </a:rPr>
              <a:t>dg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5" name="Google Shape;1265;p61"/>
          <p:cNvSpPr/>
          <p:nvPr/>
        </p:nvSpPr>
        <p:spPr>
          <a:xfrm>
            <a:off x="5754865" y="2083172"/>
            <a:ext cx="655719" cy="865348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6" name="Google Shape;1266;p61"/>
          <p:cNvSpPr/>
          <p:nvPr/>
        </p:nvSpPr>
        <p:spPr>
          <a:xfrm>
            <a:off x="5723139" y="4486955"/>
            <a:ext cx="745720" cy="865348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ever la main - Icônes mains et gestes gratuites" id="1271" name="Google Shape;1271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36000" y="2169000"/>
            <a:ext cx="2520000" cy="25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2" name="Google Shape;1272;p62"/>
          <p:cNvSpPr txBox="1"/>
          <p:nvPr/>
        </p:nvSpPr>
        <p:spPr>
          <a:xfrm>
            <a:off x="965943" y="178603"/>
            <a:ext cx="9958353" cy="5699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 que les masses ont la même unité, que doit-on faire ? </a:t>
            </a:r>
            <a:endParaRPr b="1" i="0" sz="20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3" name="Google Shape;1273;p62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cap="flat" cmpd="sng" w="1270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4" name="Google Shape;1274;p62"/>
          <p:cNvSpPr txBox="1"/>
          <p:nvPr/>
        </p:nvSpPr>
        <p:spPr>
          <a:xfrm>
            <a:off x="1163526" y="748579"/>
            <a:ext cx="5060829" cy="3195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élèves, lui demander de verbaliser sa réponse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8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9" name="Google Shape;1279;p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26805" y="594343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0" name="Google Shape;1280;p63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cap="flat" cmpd="sng" w="1270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1" name="Google Shape;1281;p63"/>
          <p:cNvSpPr txBox="1"/>
          <p:nvPr/>
        </p:nvSpPr>
        <p:spPr>
          <a:xfrm>
            <a:off x="995759" y="264936"/>
            <a:ext cx="10768631" cy="613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Bravo ! il suffit alors de comparer les nombres : 270 et 207.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2" name="Google Shape;1282;p63"/>
          <p:cNvSpPr/>
          <p:nvPr/>
        </p:nvSpPr>
        <p:spPr>
          <a:xfrm>
            <a:off x="6883916" y="2118995"/>
            <a:ext cx="1309377" cy="613329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207</a:t>
            </a:r>
            <a:endParaRPr b="1" i="0" sz="32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3" name="Google Shape;1283;p63"/>
          <p:cNvSpPr/>
          <p:nvPr/>
        </p:nvSpPr>
        <p:spPr>
          <a:xfrm>
            <a:off x="5638826" y="2118995"/>
            <a:ext cx="914348" cy="613329"/>
          </a:xfrm>
          <a:prstGeom prst="roundRect">
            <a:avLst>
              <a:gd fmla="val 16667" name="adj"/>
            </a:avLst>
          </a:prstGeom>
          <a:solidFill>
            <a:srgbClr val="FCEAD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&gt;</a:t>
            </a:r>
            <a:endParaRPr b="1" i="0" sz="32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4" name="Google Shape;1284;p63"/>
          <p:cNvSpPr/>
          <p:nvPr/>
        </p:nvSpPr>
        <p:spPr>
          <a:xfrm>
            <a:off x="3663889" y="2131557"/>
            <a:ext cx="1103182" cy="613329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270</a:t>
            </a:r>
            <a:endParaRPr b="1" i="0" sz="32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5" name="Google Shape;1285;p63"/>
          <p:cNvSpPr/>
          <p:nvPr/>
        </p:nvSpPr>
        <p:spPr>
          <a:xfrm>
            <a:off x="6846807" y="4324969"/>
            <a:ext cx="1383594" cy="613329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207</a:t>
            </a:r>
            <a:endParaRPr b="1" i="0" sz="32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6" name="Google Shape;1286;p63"/>
          <p:cNvSpPr/>
          <p:nvPr/>
        </p:nvSpPr>
        <p:spPr>
          <a:xfrm>
            <a:off x="5680120" y="4324969"/>
            <a:ext cx="914348" cy="613329"/>
          </a:xfrm>
          <a:prstGeom prst="roundRect">
            <a:avLst>
              <a:gd fmla="val 16667" name="adj"/>
            </a:avLst>
          </a:prstGeom>
          <a:solidFill>
            <a:srgbClr val="FCEAD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&gt;</a:t>
            </a:r>
            <a:endParaRPr b="1" i="0" sz="32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7" name="Google Shape;1287;p63"/>
          <p:cNvSpPr/>
          <p:nvPr/>
        </p:nvSpPr>
        <p:spPr>
          <a:xfrm>
            <a:off x="3663889" y="4324969"/>
            <a:ext cx="1103182" cy="613329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270</a:t>
            </a:r>
            <a:endParaRPr b="1" i="0" sz="32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8" name="Google Shape;1288;p63"/>
          <p:cNvSpPr/>
          <p:nvPr/>
        </p:nvSpPr>
        <p:spPr>
          <a:xfrm>
            <a:off x="4609367" y="4181633"/>
            <a:ext cx="900000" cy="900000"/>
          </a:xfrm>
          <a:prstGeom prst="ellipse">
            <a:avLst/>
          </a:prstGeom>
          <a:solidFill>
            <a:srgbClr val="E6F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dg</a:t>
            </a: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9" name="Google Shape;1289;p63"/>
          <p:cNvSpPr/>
          <p:nvPr/>
        </p:nvSpPr>
        <p:spPr>
          <a:xfrm>
            <a:off x="8156185" y="4181633"/>
            <a:ext cx="900000" cy="900000"/>
          </a:xfrm>
          <a:prstGeom prst="ellipse">
            <a:avLst/>
          </a:prstGeom>
          <a:solidFill>
            <a:srgbClr val="E6F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dg</a:t>
            </a: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0" name="Google Shape;1290;p63"/>
          <p:cNvSpPr/>
          <p:nvPr/>
        </p:nvSpPr>
        <p:spPr>
          <a:xfrm>
            <a:off x="5773705" y="3054747"/>
            <a:ext cx="727177" cy="101796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1" name="Google Shape;1291;p63"/>
          <p:cNvSpPr txBox="1"/>
          <p:nvPr/>
        </p:nvSpPr>
        <p:spPr>
          <a:xfrm>
            <a:off x="1505949" y="2194827"/>
            <a:ext cx="180002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Sans unité :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2" name="Google Shape;1292;p63"/>
          <p:cNvSpPr txBox="1"/>
          <p:nvPr/>
        </p:nvSpPr>
        <p:spPr>
          <a:xfrm>
            <a:off x="926797" y="4400800"/>
            <a:ext cx="261092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Avec même unité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6" name="Shape 1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ever la main - Icônes mains et gestes gratuites" id="1297" name="Google Shape;1297;p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36000" y="2169000"/>
            <a:ext cx="2520000" cy="25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64"/>
          <p:cNvSpPr txBox="1"/>
          <p:nvPr/>
        </p:nvSpPr>
        <p:spPr>
          <a:xfrm>
            <a:off x="1063513" y="178603"/>
            <a:ext cx="9958353" cy="5699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Que doit-on faire finalement ? </a:t>
            </a:r>
            <a:endParaRPr b="1" i="0" sz="20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9" name="Google Shape;1299;p64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cap="flat" cmpd="sng" w="1270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0" name="Google Shape;1300;p64"/>
          <p:cNvSpPr txBox="1"/>
          <p:nvPr/>
        </p:nvSpPr>
        <p:spPr>
          <a:xfrm>
            <a:off x="1163526" y="748579"/>
            <a:ext cx="5060829" cy="3195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élèves. Pas toujours les mêmes </a:t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4" name="Shape 1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5" name="Google Shape;1305;p65"/>
          <p:cNvSpPr txBox="1"/>
          <p:nvPr/>
        </p:nvSpPr>
        <p:spPr>
          <a:xfrm>
            <a:off x="973802" y="695489"/>
            <a:ext cx="92010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6" name="Google Shape;1306;p65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cap="flat" cmpd="sng" w="1270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7" name="Google Shape;1307;p65"/>
          <p:cNvSpPr/>
          <p:nvPr/>
        </p:nvSpPr>
        <p:spPr>
          <a:xfrm>
            <a:off x="3512769" y="1888486"/>
            <a:ext cx="2027334" cy="881246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8" name="Google Shape;1308;p65"/>
          <p:cNvSpPr txBox="1"/>
          <p:nvPr/>
        </p:nvSpPr>
        <p:spPr>
          <a:xfrm>
            <a:off x="1024163" y="188588"/>
            <a:ext cx="11209034" cy="4950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Enfin, on écrit la réponse 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9" name="Google Shape;1309;p65"/>
          <p:cNvSpPr txBox="1"/>
          <p:nvPr/>
        </p:nvSpPr>
        <p:spPr>
          <a:xfrm>
            <a:off x="1024163" y="750688"/>
            <a:ext cx="9751889" cy="31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Rappeler les unités de départ.  Orienter les élèves à rédiger la correction sur leurs livrets page 97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0" name="Google Shape;1310;p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62848" y="792199"/>
            <a:ext cx="720000" cy="720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11" name="Google Shape;1311;p65"/>
          <p:cNvCxnSpPr/>
          <p:nvPr/>
        </p:nvCxnSpPr>
        <p:spPr>
          <a:xfrm>
            <a:off x="4588449" y="2796345"/>
            <a:ext cx="0" cy="1173137"/>
          </a:xfrm>
          <a:prstGeom prst="straightConnector1">
            <a:avLst/>
          </a:prstGeom>
          <a:noFill/>
          <a:ln cap="flat" cmpd="sng" w="63500">
            <a:solidFill>
              <a:schemeClr val="accent1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1312" name="Google Shape;1312;p65"/>
          <p:cNvSpPr/>
          <p:nvPr/>
        </p:nvSpPr>
        <p:spPr>
          <a:xfrm>
            <a:off x="6636006" y="4059007"/>
            <a:ext cx="1328669" cy="613329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207</a:t>
            </a:r>
            <a:endParaRPr b="1" i="0" sz="32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3" name="Google Shape;1313;p65"/>
          <p:cNvSpPr/>
          <p:nvPr/>
        </p:nvSpPr>
        <p:spPr>
          <a:xfrm>
            <a:off x="5655931" y="4060956"/>
            <a:ext cx="914348" cy="613329"/>
          </a:xfrm>
          <a:prstGeom prst="roundRect">
            <a:avLst>
              <a:gd fmla="val 16667" name="adj"/>
            </a:avLst>
          </a:prstGeom>
          <a:solidFill>
            <a:srgbClr val="FCEAD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&gt;</a:t>
            </a:r>
            <a:endParaRPr b="1" i="0" sz="32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4" name="Google Shape;1314;p65"/>
          <p:cNvSpPr/>
          <p:nvPr/>
        </p:nvSpPr>
        <p:spPr>
          <a:xfrm>
            <a:off x="7688975" y="3917620"/>
            <a:ext cx="900000" cy="9000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dg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5" name="Google Shape;1315;p65"/>
          <p:cNvSpPr/>
          <p:nvPr/>
        </p:nvSpPr>
        <p:spPr>
          <a:xfrm>
            <a:off x="3534367" y="3969482"/>
            <a:ext cx="2005736" cy="881246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6" name="Google Shape;1316;p65"/>
          <p:cNvSpPr/>
          <p:nvPr/>
        </p:nvSpPr>
        <p:spPr>
          <a:xfrm>
            <a:off x="3700616" y="4040057"/>
            <a:ext cx="1103182" cy="613329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27</a:t>
            </a:r>
            <a:endParaRPr b="1" i="0" sz="32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7" name="Google Shape;1317;p65"/>
          <p:cNvSpPr/>
          <p:nvPr/>
        </p:nvSpPr>
        <p:spPr>
          <a:xfrm>
            <a:off x="4646094" y="3896721"/>
            <a:ext cx="900000" cy="9000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8" name="Google Shape;1318;p65"/>
          <p:cNvSpPr/>
          <p:nvPr/>
        </p:nvSpPr>
        <p:spPr>
          <a:xfrm>
            <a:off x="6841990" y="2014749"/>
            <a:ext cx="1309377" cy="613329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207</a:t>
            </a:r>
            <a:endParaRPr b="1" i="0" sz="32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9" name="Google Shape;1319;p65"/>
          <p:cNvSpPr/>
          <p:nvPr/>
        </p:nvSpPr>
        <p:spPr>
          <a:xfrm>
            <a:off x="5634009" y="2014749"/>
            <a:ext cx="914348" cy="613329"/>
          </a:xfrm>
          <a:prstGeom prst="roundRect">
            <a:avLst>
              <a:gd fmla="val 16667" name="adj"/>
            </a:avLst>
          </a:prstGeom>
          <a:solidFill>
            <a:srgbClr val="FCEAD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&gt;</a:t>
            </a:r>
            <a:endParaRPr b="1" i="0" sz="32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0" name="Google Shape;1320;p65"/>
          <p:cNvSpPr/>
          <p:nvPr/>
        </p:nvSpPr>
        <p:spPr>
          <a:xfrm>
            <a:off x="3659072" y="2027311"/>
            <a:ext cx="1103182" cy="613329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270</a:t>
            </a:r>
            <a:endParaRPr b="1" i="0" sz="32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1" name="Google Shape;1321;p65"/>
          <p:cNvSpPr/>
          <p:nvPr/>
        </p:nvSpPr>
        <p:spPr>
          <a:xfrm>
            <a:off x="4673904" y="1882300"/>
            <a:ext cx="900000" cy="9000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dg</a:t>
            </a: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2" name="Google Shape;1322;p65"/>
          <p:cNvSpPr/>
          <p:nvPr/>
        </p:nvSpPr>
        <p:spPr>
          <a:xfrm>
            <a:off x="7772943" y="1841146"/>
            <a:ext cx="900000" cy="9000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dg</a:t>
            </a: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7" name="Google Shape;1327;p66"/>
          <p:cNvSpPr txBox="1"/>
          <p:nvPr/>
        </p:nvSpPr>
        <p:spPr>
          <a:xfrm>
            <a:off x="913183" y="712492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Le deuxième exemple à faire par un élèves étape par étape .vérifier la compréhension en posant des questions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8" name="Google Shape;1328;p66"/>
          <p:cNvSpPr txBox="1"/>
          <p:nvPr/>
        </p:nvSpPr>
        <p:spPr>
          <a:xfrm>
            <a:off x="906297" y="142516"/>
            <a:ext cx="9958353" cy="5699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 effectuons le 2</a:t>
            </a:r>
            <a:r>
              <a:rPr b="1" baseline="30000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eme </a:t>
            </a: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exemple.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9" name="Google Shape;1329;p66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cap="flat" cmpd="sng" w="1270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30" name="Google Shape;1330;p66"/>
          <p:cNvGrpSpPr/>
          <p:nvPr/>
        </p:nvGrpSpPr>
        <p:grpSpPr>
          <a:xfrm>
            <a:off x="333365" y="2915531"/>
            <a:ext cx="11610129" cy="1089420"/>
            <a:chOff x="333365" y="2915531"/>
            <a:chExt cx="11610129" cy="1089420"/>
          </a:xfrm>
        </p:grpSpPr>
        <p:pic>
          <p:nvPicPr>
            <p:cNvPr id="1331" name="Google Shape;1331;p66"/>
            <p:cNvPicPr preferRelativeResize="0"/>
            <p:nvPr/>
          </p:nvPicPr>
          <p:blipFill rotWithShape="1">
            <a:blip r:embed="rId3">
              <a:alphaModFix/>
            </a:blip>
            <a:srcRect b="0" l="1" r="-780" t="66736"/>
            <a:stretch/>
          </p:blipFill>
          <p:spPr>
            <a:xfrm>
              <a:off x="333365" y="3434974"/>
              <a:ext cx="11610129" cy="5699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32" name="Google Shape;1332;p66"/>
            <p:cNvPicPr preferRelativeResize="0"/>
            <p:nvPr/>
          </p:nvPicPr>
          <p:blipFill rotWithShape="1">
            <a:blip r:embed="rId3">
              <a:alphaModFix/>
            </a:blip>
            <a:srcRect b="66736" l="0" r="0" t="0"/>
            <a:stretch/>
          </p:blipFill>
          <p:spPr>
            <a:xfrm>
              <a:off x="338507" y="2915531"/>
              <a:ext cx="11520128" cy="56997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333" name="Google Shape;1333;p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340042" y="695489"/>
            <a:ext cx="602427" cy="6024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7" name="Shape 1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8" name="Google Shape;1338;p67"/>
          <p:cNvSpPr txBox="1"/>
          <p:nvPr/>
        </p:nvSpPr>
        <p:spPr>
          <a:xfrm>
            <a:off x="913183" y="712492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1 élève pour faire la comparaison au tableau . Lui demander de justifier ce qu’il fait</a:t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9" name="Google Shape;1339;p67"/>
          <p:cNvSpPr txBox="1"/>
          <p:nvPr/>
        </p:nvSpPr>
        <p:spPr>
          <a:xfrm>
            <a:off x="906297" y="142516"/>
            <a:ext cx="9958353" cy="5699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 effectuons le 2</a:t>
            </a:r>
            <a:r>
              <a:rPr b="1" baseline="30000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eme </a:t>
            </a: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exemple.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0" name="Google Shape;1340;p67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cap="flat" cmpd="sng" w="1270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41" name="Google Shape;1341;p67"/>
          <p:cNvGrpSpPr/>
          <p:nvPr/>
        </p:nvGrpSpPr>
        <p:grpSpPr>
          <a:xfrm>
            <a:off x="333365" y="2915531"/>
            <a:ext cx="11610129" cy="1089420"/>
            <a:chOff x="333365" y="2915531"/>
            <a:chExt cx="11610129" cy="1089420"/>
          </a:xfrm>
        </p:grpSpPr>
        <p:pic>
          <p:nvPicPr>
            <p:cNvPr id="1342" name="Google Shape;1342;p67"/>
            <p:cNvPicPr preferRelativeResize="0"/>
            <p:nvPr/>
          </p:nvPicPr>
          <p:blipFill rotWithShape="1">
            <a:blip r:embed="rId3">
              <a:alphaModFix/>
            </a:blip>
            <a:srcRect b="0" l="1" r="-780" t="66736"/>
            <a:stretch/>
          </p:blipFill>
          <p:spPr>
            <a:xfrm>
              <a:off x="333365" y="3434974"/>
              <a:ext cx="11610129" cy="5699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43" name="Google Shape;1343;p67"/>
            <p:cNvPicPr preferRelativeResize="0"/>
            <p:nvPr/>
          </p:nvPicPr>
          <p:blipFill rotWithShape="1">
            <a:blip r:embed="rId3">
              <a:alphaModFix/>
            </a:blip>
            <a:srcRect b="66736" l="0" r="0" t="0"/>
            <a:stretch/>
          </p:blipFill>
          <p:spPr>
            <a:xfrm>
              <a:off x="338507" y="2915531"/>
              <a:ext cx="11520128" cy="56997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344" name="Google Shape;1344;p6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340042" y="695489"/>
            <a:ext cx="602427" cy="602427"/>
          </a:xfrm>
          <a:prstGeom prst="rect">
            <a:avLst/>
          </a:prstGeom>
          <a:noFill/>
          <a:ln>
            <a:noFill/>
          </a:ln>
        </p:spPr>
      </p:pic>
      <p:sp>
        <p:nvSpPr>
          <p:cNvPr id="1345" name="Google Shape;1345;p67"/>
          <p:cNvSpPr/>
          <p:nvPr/>
        </p:nvSpPr>
        <p:spPr>
          <a:xfrm>
            <a:off x="406045" y="2462241"/>
            <a:ext cx="2359918" cy="442674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CC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00CC66"/>
                </a:solidFill>
                <a:latin typeface="Calibri"/>
                <a:ea typeface="Calibri"/>
                <a:cs typeface="Calibri"/>
                <a:sym typeface="Calibri"/>
              </a:rPr>
              <a:t>L’unité la plus petite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46" name="Google Shape;1346;p67"/>
          <p:cNvCxnSpPr/>
          <p:nvPr/>
        </p:nvCxnSpPr>
        <p:spPr>
          <a:xfrm>
            <a:off x="1586004" y="2852521"/>
            <a:ext cx="0" cy="630007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347" name="Google Shape;1347;p67"/>
          <p:cNvSpPr/>
          <p:nvPr/>
        </p:nvSpPr>
        <p:spPr>
          <a:xfrm>
            <a:off x="1365977" y="3526329"/>
            <a:ext cx="440054" cy="438011"/>
          </a:xfrm>
          <a:prstGeom prst="ellipse">
            <a:avLst/>
          </a:prstGeom>
          <a:noFill/>
          <a:ln cap="flat" cmpd="sng" w="28575">
            <a:solidFill>
              <a:srgbClr val="00B050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348" name="Google Shape;1348;p67"/>
          <p:cNvGraphicFramePr/>
          <p:nvPr/>
        </p:nvGraphicFramePr>
        <p:xfrm>
          <a:off x="5071181" y="340466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{2E3A59C6-C6B6-4B17-A94D-95907A8495F8}</a:tableStyleId>
              </a:tblPr>
              <a:tblGrid>
                <a:gridCol w="938575"/>
                <a:gridCol w="938575"/>
                <a:gridCol w="938575"/>
                <a:gridCol w="938575"/>
                <a:gridCol w="938575"/>
                <a:gridCol w="938575"/>
                <a:gridCol w="938575"/>
              </a:tblGrid>
              <a:tr h="403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t/>
                      </a:r>
                      <a:endParaRPr b="1" sz="3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t/>
                      </a:r>
                      <a:endParaRPr b="1" sz="3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2,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fr-FR" sz="32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sz="1400" u="none" cap="none" strike="noStrike"/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t/>
                      </a:r>
                      <a:endParaRPr b="1" sz="3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000" marB="36000" marR="36000" marL="360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349" name="Google Shape;1349;p67"/>
          <p:cNvSpPr/>
          <p:nvPr/>
        </p:nvSpPr>
        <p:spPr>
          <a:xfrm>
            <a:off x="2124365" y="3394770"/>
            <a:ext cx="914348" cy="613329"/>
          </a:xfrm>
          <a:prstGeom prst="roundRect">
            <a:avLst>
              <a:gd fmla="val 16667" name="adj"/>
            </a:avLst>
          </a:prstGeom>
          <a:solidFill>
            <a:srgbClr val="FCEAD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</a:t>
            </a:r>
            <a:endParaRPr b="1" i="0" sz="32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3" name="Shape 1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4" name="Google Shape;1354;p68"/>
          <p:cNvSpPr txBox="1"/>
          <p:nvPr/>
        </p:nvSpPr>
        <p:spPr>
          <a:xfrm>
            <a:off x="973802" y="695489"/>
            <a:ext cx="92010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55" name="Google Shape;1355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44390" y="695489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6" name="Google Shape;1356;p68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cap="flat" cmpd="sng" w="1270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7" name="Google Shape;1357;p68"/>
          <p:cNvSpPr txBox="1"/>
          <p:nvPr/>
        </p:nvSpPr>
        <p:spPr>
          <a:xfrm>
            <a:off x="973802" y="133085"/>
            <a:ext cx="11190486" cy="5454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Voici la réponse à la tâche :  </a:t>
            </a:r>
            <a:endParaRPr b="1" i="0" sz="2000" u="none" cap="none" strike="noStrik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8" name="Google Shape;1358;p68"/>
          <p:cNvSpPr txBox="1"/>
          <p:nvPr/>
        </p:nvSpPr>
        <p:spPr>
          <a:xfrm>
            <a:off x="1081787" y="712492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aux élèves de rédiger la correction sur leurs livrets « je fais comme dans l’exemple - page 97 »</a:t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59" name="Google Shape;1359;p6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5936" y="2978995"/>
            <a:ext cx="11520128" cy="1713513"/>
          </a:xfrm>
          <a:prstGeom prst="rect">
            <a:avLst/>
          </a:prstGeom>
          <a:noFill/>
          <a:ln>
            <a:noFill/>
          </a:ln>
        </p:spPr>
      </p:pic>
      <p:sp>
        <p:nvSpPr>
          <p:cNvPr id="1360" name="Google Shape;1360;p68"/>
          <p:cNvSpPr/>
          <p:nvPr/>
        </p:nvSpPr>
        <p:spPr>
          <a:xfrm>
            <a:off x="1865953" y="3529086"/>
            <a:ext cx="914348" cy="613329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&gt; </a:t>
            </a:r>
            <a:endParaRPr b="1" i="0" sz="32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1" name="Google Shape;1361;p68"/>
          <p:cNvSpPr/>
          <p:nvPr/>
        </p:nvSpPr>
        <p:spPr>
          <a:xfrm>
            <a:off x="1885097" y="4110797"/>
            <a:ext cx="914348" cy="613329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</a:t>
            </a:r>
            <a:endParaRPr b="1" i="0" sz="32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5" name="Shape 1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6" name="Google Shape;1366;p69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367" name="Google Shape;1367;p69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0070C0"/>
            </a:solidFill>
            <a:ln cap="flat" cmpd="sng" w="9525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8" name="Google Shape;1368;p6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313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69" name="Google Shape;1369;p69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0070C0"/>
          </a:solidFill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0" name="Google Shape;1370;p69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0070C0"/>
          </a:solidFill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1" name="Google Shape;1371;p69"/>
          <p:cNvSpPr/>
          <p:nvPr/>
        </p:nvSpPr>
        <p:spPr>
          <a:xfrm>
            <a:off x="4492535" y="1744029"/>
            <a:ext cx="1052999" cy="492443"/>
          </a:xfrm>
          <a:prstGeom prst="rect">
            <a:avLst/>
          </a:prstGeom>
          <a:noFill/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PGB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2" name="Google Shape;1372;p69"/>
          <p:cNvSpPr txBox="1"/>
          <p:nvPr/>
        </p:nvSpPr>
        <p:spPr>
          <a:xfrm>
            <a:off x="5065761" y="2276866"/>
            <a:ext cx="5869201" cy="2507353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Pratique guidée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en binôme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 b="1" i="0" sz="48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3" name="Google Shape;1373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0475" y="1292636"/>
            <a:ext cx="3772584" cy="37725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7"/>
          <p:cNvSpPr/>
          <p:nvPr/>
        </p:nvSpPr>
        <p:spPr>
          <a:xfrm>
            <a:off x="1373383" y="1118690"/>
            <a:ext cx="9309992" cy="5232726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7"/>
          <p:cNvSpPr/>
          <p:nvPr/>
        </p:nvSpPr>
        <p:spPr>
          <a:xfrm>
            <a:off x="948074" y="332480"/>
            <a:ext cx="3947196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Matériel nécessaire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7"/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60950" lIns="60950" spcFirstLastPara="1" rIns="60950" wrap="square" tIns="59975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rPr b="1" i="0" lang="fr-FR" sz="1867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Livret de l’élève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7"/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60950" lIns="60950" spcFirstLastPara="1" rIns="60950" wrap="square" tIns="599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rPr b="1" i="0" lang="fr-FR" sz="1867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Autre matériel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Blackboard " id="543" name="Google Shape;543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24144" y="4234681"/>
            <a:ext cx="1491516" cy="149151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descr="Image générée" id="544" name="Google Shape;544;p7"/>
          <p:cNvPicPr preferRelativeResize="0"/>
          <p:nvPr/>
        </p:nvPicPr>
        <p:blipFill rotWithShape="1">
          <a:blip r:embed="rId4">
            <a:alphaModFix/>
          </a:blip>
          <a:srcRect b="10678" l="0" r="0" t="11064"/>
          <a:stretch/>
        </p:blipFill>
        <p:spPr>
          <a:xfrm>
            <a:off x="220259" y="30481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5" name="Google Shape;545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66563" y="2737407"/>
            <a:ext cx="957581" cy="97664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46" name="Google Shape;546;p7"/>
          <p:cNvGrpSpPr/>
          <p:nvPr/>
        </p:nvGrpSpPr>
        <p:grpSpPr>
          <a:xfrm>
            <a:off x="9029365" y="2822924"/>
            <a:ext cx="817582" cy="810578"/>
            <a:chOff x="2703913" y="2694032"/>
            <a:chExt cx="427266" cy="281713"/>
          </a:xfrm>
        </p:grpSpPr>
        <p:pic>
          <p:nvPicPr>
            <p:cNvPr id="547" name="Google Shape;547;p7"/>
            <p:cNvPicPr preferRelativeResize="0"/>
            <p:nvPr/>
          </p:nvPicPr>
          <p:blipFill rotWithShape="1">
            <a:blip r:embed="rId6">
              <a:alphaModFix/>
            </a:blip>
            <a:srcRect b="76219" l="71346" r="15566" t="7392"/>
            <a:stretch/>
          </p:blipFill>
          <p:spPr>
            <a:xfrm>
              <a:off x="3047356" y="2694032"/>
              <a:ext cx="83823" cy="6500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8" name="Google Shape;548;p7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 rot="-953030">
              <a:off x="2723950" y="2748777"/>
              <a:ext cx="304504" cy="18890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49" name="Google Shape;549;p7"/>
          <p:cNvSpPr/>
          <p:nvPr/>
        </p:nvSpPr>
        <p:spPr>
          <a:xfrm>
            <a:off x="6096000" y="2469330"/>
            <a:ext cx="4256441" cy="3479698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7"/>
          <p:cNvSpPr/>
          <p:nvPr/>
        </p:nvSpPr>
        <p:spPr>
          <a:xfrm>
            <a:off x="1989337" y="2469330"/>
            <a:ext cx="3341675" cy="3479698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1" name="Google Shape;551;p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348975" y="2583570"/>
            <a:ext cx="2580935" cy="32308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7" name="Shape 1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8" name="Google Shape;1378;p70"/>
          <p:cNvSpPr txBox="1"/>
          <p:nvPr/>
        </p:nvSpPr>
        <p:spPr>
          <a:xfrm>
            <a:off x="847553" y="700280"/>
            <a:ext cx="9958353" cy="3906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Inviter les élèves à travailler individuellement, puis en binôme. Organiser une correction en classe entière</a:t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9" name="Google Shape;1379;p70"/>
          <p:cNvSpPr/>
          <p:nvPr/>
        </p:nvSpPr>
        <p:spPr>
          <a:xfrm>
            <a:off x="300" y="17640"/>
            <a:ext cx="12192000" cy="6984000"/>
          </a:xfrm>
          <a:prstGeom prst="rect">
            <a:avLst/>
          </a:prstGeom>
          <a:noFill/>
          <a:ln cap="flat" cmpd="sng" w="762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0" name="Google Shape;1380;p70"/>
          <p:cNvSpPr txBox="1"/>
          <p:nvPr/>
        </p:nvSpPr>
        <p:spPr>
          <a:xfrm>
            <a:off x="858570" y="162765"/>
            <a:ext cx="11087495" cy="5699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108108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 vous allez travailler en binôme. Faites alors l’exercice « je m’entraine en binôme –page 97 »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1" name="Google Shape;1381;p70"/>
          <p:cNvPicPr preferRelativeResize="0"/>
          <p:nvPr/>
        </p:nvPicPr>
        <p:blipFill rotWithShape="1">
          <a:blip r:embed="rId3">
            <a:alphaModFix/>
          </a:blip>
          <a:srcRect b="0" l="0" r="0" t="20833"/>
          <a:stretch/>
        </p:blipFill>
        <p:spPr>
          <a:xfrm>
            <a:off x="443792" y="2798992"/>
            <a:ext cx="11610129" cy="1710019"/>
          </a:xfrm>
          <a:prstGeom prst="rect">
            <a:avLst/>
          </a:prstGeom>
          <a:noFill/>
          <a:ln>
            <a:noFill/>
          </a:ln>
        </p:spPr>
      </p:pic>
      <p:sp>
        <p:nvSpPr>
          <p:cNvPr id="1382" name="Google Shape;1382;p70"/>
          <p:cNvSpPr txBox="1"/>
          <p:nvPr/>
        </p:nvSpPr>
        <p:spPr>
          <a:xfrm>
            <a:off x="335936" y="1636648"/>
            <a:ext cx="764728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Comparer les masses suivantes avec les signes : &lt;, &gt; ou = 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83" name="Google Shape;1383;p7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11086" y="730201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4" name="Google Shape;1384;p7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25982" y="730201"/>
            <a:ext cx="324000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8" name="Shape 1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9" name="Google Shape;1389;p71"/>
          <p:cNvSpPr txBox="1"/>
          <p:nvPr/>
        </p:nvSpPr>
        <p:spPr>
          <a:xfrm>
            <a:off x="1081787" y="712492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Inviter les élèves à faire les corrections nécessaires sur le livret :  « je m’entraîne en binôme  - page 97 »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0" name="Google Shape;1390;p71"/>
          <p:cNvSpPr txBox="1"/>
          <p:nvPr/>
        </p:nvSpPr>
        <p:spPr>
          <a:xfrm>
            <a:off x="906297" y="142515"/>
            <a:ext cx="10274703" cy="58460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Voici la correction:</a:t>
            </a:r>
            <a:endParaRPr b="1" i="0" sz="2000" u="none" cap="none" strike="noStrike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1391" name="Google Shape;1391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3921" y="372741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92" name="Google Shape;1392;p71"/>
          <p:cNvSpPr/>
          <p:nvPr/>
        </p:nvSpPr>
        <p:spPr>
          <a:xfrm>
            <a:off x="300" y="17640"/>
            <a:ext cx="12192000" cy="6984000"/>
          </a:xfrm>
          <a:prstGeom prst="rect">
            <a:avLst/>
          </a:prstGeom>
          <a:noFill/>
          <a:ln cap="flat" cmpd="sng" w="762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3" name="Google Shape;1393;p71"/>
          <p:cNvPicPr preferRelativeResize="0"/>
          <p:nvPr/>
        </p:nvPicPr>
        <p:blipFill rotWithShape="1">
          <a:blip r:embed="rId4">
            <a:alphaModFix/>
          </a:blip>
          <a:srcRect b="0" l="0" r="0" t="20833"/>
          <a:stretch/>
        </p:blipFill>
        <p:spPr>
          <a:xfrm>
            <a:off x="335936" y="2815178"/>
            <a:ext cx="11610129" cy="1710019"/>
          </a:xfrm>
          <a:prstGeom prst="rect">
            <a:avLst/>
          </a:prstGeom>
          <a:noFill/>
          <a:ln>
            <a:noFill/>
          </a:ln>
        </p:spPr>
      </p:pic>
      <p:sp>
        <p:nvSpPr>
          <p:cNvPr id="1394" name="Google Shape;1394;p71"/>
          <p:cNvSpPr txBox="1"/>
          <p:nvPr/>
        </p:nvSpPr>
        <p:spPr>
          <a:xfrm>
            <a:off x="2596366" y="3899038"/>
            <a:ext cx="57760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fr-FR" sz="4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&lt;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395" name="Google Shape;1395;p71"/>
          <p:cNvGraphicFramePr/>
          <p:nvPr/>
        </p:nvGraphicFramePr>
        <p:xfrm>
          <a:off x="4565983" y="403838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{5A98EB44-96DD-41AA-B7C4-37CDFDC76E1C}</a:tableStyleId>
              </a:tblPr>
              <a:tblGrid>
                <a:gridCol w="360000"/>
                <a:gridCol w="914350"/>
                <a:gridCol w="964300"/>
                <a:gridCol w="964300"/>
                <a:gridCol w="964300"/>
              </a:tblGrid>
              <a:tr h="372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/>
                        <a:t>1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</a:rPr>
                        <a:t>5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FF0000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FF0000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FF0000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396" name="Google Shape;1396;p71"/>
          <p:cNvGraphicFramePr/>
          <p:nvPr/>
        </p:nvGraphicFramePr>
        <p:xfrm>
          <a:off x="6996010" y="3429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{5A98EB44-96DD-41AA-B7C4-37CDFDC76E1C}</a:tableStyleId>
              </a:tblPr>
              <a:tblGrid>
                <a:gridCol w="905025"/>
                <a:gridCol w="914350"/>
                <a:gridCol w="964300"/>
                <a:gridCol w="964300"/>
                <a:gridCol w="964300"/>
              </a:tblGrid>
              <a:tr h="372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/>
                        <a:t>2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FF0000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FF0000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FF0000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397" name="Google Shape;1397;p71"/>
          <p:cNvSpPr txBox="1"/>
          <p:nvPr/>
        </p:nvSpPr>
        <p:spPr>
          <a:xfrm>
            <a:off x="2596366" y="3334434"/>
            <a:ext cx="57760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</a:pPr>
            <a:r>
              <a:rPr b="1" i="0" lang="fr-FR" sz="36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&lt;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8" name="Google Shape;1398;p7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25982" y="730201"/>
            <a:ext cx="324000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2" name="Shape 1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3" name="Google Shape;1403;p72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404" name="Google Shape;1404;p72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8BC145"/>
            </a:solidFill>
            <a:ln cap="flat" cmpd="sng" w="9525">
              <a:solidFill>
                <a:srgbClr val="8BC14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5" name="Google Shape;1405;p72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8BC145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313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06" name="Google Shape;1406;p72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8BC145"/>
          </a:solidFill>
          <a:ln cap="flat" cmpd="sng" w="9525">
            <a:solidFill>
              <a:srgbClr val="8BC1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7" name="Google Shape;1407;p72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8BC145"/>
          </a:solidFill>
          <a:ln cap="flat" cmpd="sng" w="25400">
            <a:solidFill>
              <a:srgbClr val="8BC1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8" name="Google Shape;1408;p72"/>
          <p:cNvSpPr/>
          <p:nvPr/>
        </p:nvSpPr>
        <p:spPr>
          <a:xfrm>
            <a:off x="4492535" y="1744029"/>
            <a:ext cx="1052999" cy="492443"/>
          </a:xfrm>
          <a:prstGeom prst="rect">
            <a:avLst/>
          </a:prstGeom>
          <a:noFill/>
          <a:ln cap="flat" cmpd="sng" w="9525">
            <a:solidFill>
              <a:srgbClr val="8BC1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9" name="Google Shape;1409;p72"/>
          <p:cNvSpPr txBox="1"/>
          <p:nvPr/>
        </p:nvSpPr>
        <p:spPr>
          <a:xfrm>
            <a:off x="5118002" y="2385891"/>
            <a:ext cx="5869201" cy="1586075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8BC145"/>
                </a:solidFill>
                <a:latin typeface="Arial"/>
                <a:ea typeface="Arial"/>
                <a:cs typeface="Arial"/>
                <a:sym typeface="Arial"/>
              </a:rPr>
              <a:t>Pratique autonome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8BC145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 b="1" i="0" sz="4800" u="none" cap="none" strike="noStrike">
              <a:solidFill>
                <a:srgbClr val="8BC1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0" name="Google Shape;1410;p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342" y="1043045"/>
            <a:ext cx="4102799" cy="4102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4" name="Shape 1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ever la main - Icônes mains et gestes gratuites" id="1415" name="Google Shape;1415;p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3921" y="372741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6" name="Google Shape;1416;p73"/>
          <p:cNvSpPr txBox="1"/>
          <p:nvPr/>
        </p:nvSpPr>
        <p:spPr>
          <a:xfrm>
            <a:off x="1055944" y="260646"/>
            <a:ext cx="11275665" cy="4030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Maintenant, vous allez travailler seul sur l’exemple « je m’entraîne tout seul – page 97 »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7" name="Google Shape;1417;p73"/>
          <p:cNvSpPr txBox="1"/>
          <p:nvPr/>
        </p:nvSpPr>
        <p:spPr>
          <a:xfrm>
            <a:off x="1055944" y="689724"/>
            <a:ext cx="9607374" cy="4030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aux élèves de travailler de manière autonome . Fournir de l’aide aux élèves en difficultés. </a:t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8" name="Google Shape;1418;p73"/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noFill/>
          <a:ln cap="flat" cmpd="sng" w="127000">
            <a:solidFill>
              <a:srgbClr val="8BC1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9" name="Google Shape;1419;p73"/>
          <p:cNvPicPr preferRelativeResize="0"/>
          <p:nvPr/>
        </p:nvPicPr>
        <p:blipFill rotWithShape="1">
          <a:blip r:embed="rId4">
            <a:alphaModFix/>
          </a:blip>
          <a:srcRect b="16350" l="0" r="0" t="13370"/>
          <a:stretch/>
        </p:blipFill>
        <p:spPr>
          <a:xfrm>
            <a:off x="619680" y="2348988"/>
            <a:ext cx="10727982" cy="2610030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73"/>
          <p:cNvSpPr txBox="1"/>
          <p:nvPr/>
        </p:nvSpPr>
        <p:spPr>
          <a:xfrm>
            <a:off x="335936" y="1636648"/>
            <a:ext cx="764728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Comparer les masses suivantes avec les signes : &lt;, &gt; ou = 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21" name="Google Shape;1421;p7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25982" y="730201"/>
            <a:ext cx="324000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6" name="Shape 1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7" name="Google Shape;1427;p74"/>
          <p:cNvSpPr txBox="1"/>
          <p:nvPr/>
        </p:nvSpPr>
        <p:spPr>
          <a:xfrm>
            <a:off x="916335" y="264763"/>
            <a:ext cx="11275665" cy="4030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En suivant les étapes qu’on a vu, on trouve 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8" name="Google Shape;1428;p74"/>
          <p:cNvSpPr txBox="1"/>
          <p:nvPr/>
        </p:nvSpPr>
        <p:spPr>
          <a:xfrm>
            <a:off x="863274" y="679357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t/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9" name="Google Shape;1429;p74"/>
          <p:cNvSpPr/>
          <p:nvPr/>
        </p:nvSpPr>
        <p:spPr>
          <a:xfrm>
            <a:off x="36664" y="1"/>
            <a:ext cx="12192000" cy="6857999"/>
          </a:xfrm>
          <a:prstGeom prst="rect">
            <a:avLst/>
          </a:prstGeom>
          <a:noFill/>
          <a:ln cap="flat" cmpd="sng" w="127000">
            <a:solidFill>
              <a:srgbClr val="8BC1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0" name="Google Shape;1430;p74"/>
          <p:cNvSpPr txBox="1"/>
          <p:nvPr/>
        </p:nvSpPr>
        <p:spPr>
          <a:xfrm>
            <a:off x="10261115" y="4339632"/>
            <a:ext cx="113046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1500 </a:t>
            </a: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1" name="Google Shape;1431;p74"/>
          <p:cNvSpPr txBox="1"/>
          <p:nvPr/>
        </p:nvSpPr>
        <p:spPr>
          <a:xfrm>
            <a:off x="10261115" y="4885802"/>
            <a:ext cx="113046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15 000 </a:t>
            </a: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2" name="Google Shape;1432;p74"/>
          <p:cNvPicPr preferRelativeResize="0"/>
          <p:nvPr/>
        </p:nvPicPr>
        <p:blipFill rotWithShape="1">
          <a:blip r:embed="rId3">
            <a:alphaModFix/>
          </a:blip>
          <a:srcRect b="0" l="23641" r="0" t="25502"/>
          <a:stretch/>
        </p:blipFill>
        <p:spPr>
          <a:xfrm>
            <a:off x="2385527" y="3419529"/>
            <a:ext cx="7614683" cy="205470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433" name="Google Shape;1433;p74"/>
          <p:cNvGraphicFramePr/>
          <p:nvPr/>
        </p:nvGraphicFramePr>
        <p:xfrm>
          <a:off x="2745532" y="431809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{5A98EB44-96DD-41AA-B7C4-37CDFDC76E1C}</a:tableStyleId>
              </a:tblPr>
              <a:tblGrid>
                <a:gridCol w="1028575"/>
                <a:gridCol w="1028575"/>
                <a:gridCol w="1028575"/>
                <a:gridCol w="1028575"/>
                <a:gridCol w="1028575"/>
                <a:gridCol w="1028575"/>
                <a:gridCol w="1028575"/>
              </a:tblGrid>
              <a:tr h="372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/>
                        <a:t>1</a:t>
                      </a:r>
                      <a:r>
                        <a:rPr b="1" lang="fr-FR" sz="2400" u="none" cap="none" strike="noStrike">
                          <a:solidFill>
                            <a:srgbClr val="BFBFBF"/>
                          </a:solidFill>
                        </a:rPr>
                        <a:t>,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/>
                        <a:t>5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FF0000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FF0000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b="1" sz="2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434" name="Google Shape;1434;p74"/>
          <p:cNvGraphicFramePr/>
          <p:nvPr/>
        </p:nvGraphicFramePr>
        <p:xfrm>
          <a:off x="2401644" y="481519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{5A98EB44-96DD-41AA-B7C4-37CDFDC76E1C}</a:tableStyleId>
              </a:tblPr>
              <a:tblGrid>
                <a:gridCol w="540000"/>
                <a:gridCol w="990000"/>
                <a:gridCol w="990000"/>
                <a:gridCol w="990000"/>
                <a:gridCol w="990025"/>
              </a:tblGrid>
              <a:tr h="44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/>
                        <a:t>1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/>
                        <a:t>5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F6C37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FF0000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435" name="Google Shape;1435;p7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3227" y="4043499"/>
            <a:ext cx="1590897" cy="1228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6" name="Google Shape;1436;p7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87961" y="1965508"/>
            <a:ext cx="7614683" cy="77639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74"/>
          <p:cNvSpPr txBox="1"/>
          <p:nvPr/>
        </p:nvSpPr>
        <p:spPr>
          <a:xfrm>
            <a:off x="10261115" y="3881488"/>
            <a:ext cx="113046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999 </a:t>
            </a: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8" name="Google Shape;1438;p74"/>
          <p:cNvSpPr/>
          <p:nvPr/>
        </p:nvSpPr>
        <p:spPr>
          <a:xfrm>
            <a:off x="2855964" y="1227324"/>
            <a:ext cx="2359918" cy="374571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CC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fr-FR" sz="16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L’unité la plus petite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39" name="Google Shape;1439;p74"/>
          <p:cNvCxnSpPr/>
          <p:nvPr/>
        </p:nvCxnSpPr>
        <p:spPr>
          <a:xfrm>
            <a:off x="4035923" y="1650504"/>
            <a:ext cx="0" cy="630007"/>
          </a:xfrm>
          <a:prstGeom prst="straightConnector1">
            <a:avLst/>
          </a:prstGeom>
          <a:noFill/>
          <a:ln cap="flat" cmpd="sng" w="38100">
            <a:solidFill>
              <a:srgbClr val="00B0F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440" name="Google Shape;1440;p74"/>
          <p:cNvSpPr/>
          <p:nvPr/>
        </p:nvSpPr>
        <p:spPr>
          <a:xfrm>
            <a:off x="3810921" y="2155488"/>
            <a:ext cx="450005" cy="438011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1" name="Google Shape;1441;p74"/>
          <p:cNvSpPr txBox="1"/>
          <p:nvPr/>
        </p:nvSpPr>
        <p:spPr>
          <a:xfrm>
            <a:off x="11523921" y="3819933"/>
            <a:ext cx="33214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74"/>
          <p:cNvSpPr txBox="1"/>
          <p:nvPr/>
        </p:nvSpPr>
        <p:spPr>
          <a:xfrm>
            <a:off x="11523921" y="4278077"/>
            <a:ext cx="33214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3" name="Google Shape;1443;p74"/>
          <p:cNvSpPr txBox="1"/>
          <p:nvPr/>
        </p:nvSpPr>
        <p:spPr>
          <a:xfrm>
            <a:off x="11508018" y="4824247"/>
            <a:ext cx="33214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4" name="Google Shape;1444;p7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328726" y="496196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5" name="Google Shape;1445;p7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25982" y="730201"/>
            <a:ext cx="324000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6" name="Google Shape;1446;p74"/>
          <p:cNvSpPr txBox="1"/>
          <p:nvPr/>
        </p:nvSpPr>
        <p:spPr>
          <a:xfrm>
            <a:off x="1081787" y="712492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Inviter les élèves à faire les corrections nécessaires sur le livret :  « je m’entraîne tout seul - page 97 »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7" name="Google Shape;1447;p74"/>
          <p:cNvSpPr/>
          <p:nvPr/>
        </p:nvSpPr>
        <p:spPr>
          <a:xfrm>
            <a:off x="325983" y="3030282"/>
            <a:ext cx="2169978" cy="43781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Conversion en </a:t>
            </a: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endParaRPr b="1" i="0" sz="18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48" name="Google Shape;1448;p74"/>
          <p:cNvGrpSpPr/>
          <p:nvPr/>
        </p:nvGrpSpPr>
        <p:grpSpPr>
          <a:xfrm>
            <a:off x="483786" y="5767229"/>
            <a:ext cx="8678086" cy="660940"/>
            <a:chOff x="483786" y="5767229"/>
            <a:chExt cx="8678086" cy="660940"/>
          </a:xfrm>
        </p:grpSpPr>
        <p:sp>
          <p:nvSpPr>
            <p:cNvPr id="1449" name="Google Shape;1449;p74"/>
            <p:cNvSpPr/>
            <p:nvPr/>
          </p:nvSpPr>
          <p:spPr>
            <a:xfrm>
              <a:off x="3665973" y="5783166"/>
              <a:ext cx="5495899" cy="645003"/>
            </a:xfrm>
            <a:prstGeom prst="roundRect">
              <a:avLst>
                <a:gd fmla="val 16667" name="adj"/>
              </a:avLst>
            </a:prstGeom>
            <a:solidFill>
              <a:srgbClr val="FCEAD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450" name="Google Shape;1450;p74"/>
            <p:cNvPicPr preferRelativeResize="0"/>
            <p:nvPr/>
          </p:nvPicPr>
          <p:blipFill rotWithShape="1">
            <a:blip r:embed="rId8">
              <a:alphaModFix/>
            </a:blip>
            <a:srcRect b="73648" l="49843" r="40089" t="15385"/>
            <a:stretch/>
          </p:blipFill>
          <p:spPr>
            <a:xfrm>
              <a:off x="5869733" y="5879369"/>
              <a:ext cx="1162312" cy="40722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</p:pic>
        <p:pic>
          <p:nvPicPr>
            <p:cNvPr id="1451" name="Google Shape;1451;p74"/>
            <p:cNvPicPr preferRelativeResize="0"/>
            <p:nvPr/>
          </p:nvPicPr>
          <p:blipFill rotWithShape="1">
            <a:blip r:embed="rId8">
              <a:alphaModFix/>
            </a:blip>
            <a:srcRect b="73651" l="31671" r="58262" t="15152"/>
            <a:stretch/>
          </p:blipFill>
          <p:spPr>
            <a:xfrm>
              <a:off x="7822572" y="5874512"/>
              <a:ext cx="1050421" cy="415757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</p:pic>
        <p:pic>
          <p:nvPicPr>
            <p:cNvPr id="1452" name="Google Shape;1452;p74"/>
            <p:cNvPicPr preferRelativeResize="0"/>
            <p:nvPr/>
          </p:nvPicPr>
          <p:blipFill rotWithShape="1">
            <a:blip r:embed="rId8">
              <a:alphaModFix/>
            </a:blip>
            <a:srcRect b="73776" l="69223" r="19029" t="15120"/>
            <a:stretch/>
          </p:blipFill>
          <p:spPr>
            <a:xfrm>
              <a:off x="3904757" y="5853931"/>
              <a:ext cx="1355046" cy="45692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</p:pic>
        <p:sp>
          <p:nvSpPr>
            <p:cNvPr id="1453" name="Google Shape;1453;p74"/>
            <p:cNvSpPr txBox="1"/>
            <p:nvPr/>
          </p:nvSpPr>
          <p:spPr>
            <a:xfrm>
              <a:off x="5383515" y="5813279"/>
              <a:ext cx="46999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b="1" i="0" lang="fr-FR" sz="3200" u="none" cap="none" strike="noStrik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&gt;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p74"/>
            <p:cNvSpPr txBox="1"/>
            <p:nvPr/>
          </p:nvSpPr>
          <p:spPr>
            <a:xfrm>
              <a:off x="7207955" y="5767229"/>
              <a:ext cx="46999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b="1" i="0" lang="fr-FR" sz="3200" u="none" cap="none" strike="noStrik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&gt;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5" name="Google Shape;1455;p74"/>
            <p:cNvSpPr/>
            <p:nvPr/>
          </p:nvSpPr>
          <p:spPr>
            <a:xfrm>
              <a:off x="483786" y="5863485"/>
              <a:ext cx="2169978" cy="43781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fr-FR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Réponse : </a:t>
              </a:r>
              <a:r>
                <a:rPr b="0" i="0" lang="fr-FR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aphicFrame>
        <p:nvGraphicFramePr>
          <p:cNvPr id="1456" name="Google Shape;1456;p74"/>
          <p:cNvGraphicFramePr/>
          <p:nvPr/>
        </p:nvGraphicFramePr>
        <p:xfrm>
          <a:off x="2870182" y="383416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{5A98EB44-96DD-41AA-B7C4-37CDFDC76E1C}</a:tableStyleId>
              </a:tblPr>
              <a:tblGrid>
                <a:gridCol w="1028575"/>
                <a:gridCol w="1028575"/>
                <a:gridCol w="1028575"/>
                <a:gridCol w="1028575"/>
                <a:gridCol w="1028575"/>
                <a:gridCol w="1028575"/>
                <a:gridCol w="1028575"/>
              </a:tblGrid>
              <a:tr h="372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BFBFBF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</a:rPr>
                        <a:t>9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</a:rPr>
                        <a:t>9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</a:rPr>
                        <a:t>9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b="1" sz="24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0" name="Shape 1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1" name="Google Shape;1461;p75"/>
          <p:cNvGrpSpPr/>
          <p:nvPr/>
        </p:nvGrpSpPr>
        <p:grpSpPr>
          <a:xfrm>
            <a:off x="4336997" y="2088432"/>
            <a:ext cx="5910286" cy="3761813"/>
            <a:chOff x="1715066" y="1103461"/>
            <a:chExt cx="5717724" cy="3124203"/>
          </a:xfrm>
        </p:grpSpPr>
        <p:sp>
          <p:nvSpPr>
            <p:cNvPr id="1462" name="Google Shape;1462;p75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A98FC3"/>
            </a:solidFill>
            <a:ln cap="flat" cmpd="sng" w="9525">
              <a:solidFill>
                <a:srgbClr val="A98FC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75"/>
            <p:cNvSpPr/>
            <p:nvPr/>
          </p:nvSpPr>
          <p:spPr>
            <a:xfrm>
              <a:off x="1802505" y="1179663"/>
              <a:ext cx="5542845" cy="2971799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A98FC3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313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64" name="Google Shape;1464;p75"/>
          <p:cNvSpPr/>
          <p:nvPr/>
        </p:nvSpPr>
        <p:spPr>
          <a:xfrm>
            <a:off x="5015988" y="5499023"/>
            <a:ext cx="4145509" cy="57815"/>
          </a:xfrm>
          <a:prstGeom prst="rect">
            <a:avLst/>
          </a:prstGeom>
          <a:solidFill>
            <a:srgbClr val="A98FC3"/>
          </a:solidFill>
          <a:ln cap="flat" cmpd="sng" w="9525">
            <a:solidFill>
              <a:srgbClr val="A98F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5" name="Google Shape;1465;p75"/>
          <p:cNvSpPr/>
          <p:nvPr/>
        </p:nvSpPr>
        <p:spPr>
          <a:xfrm>
            <a:off x="3911782" y="2279611"/>
            <a:ext cx="867138" cy="384316"/>
          </a:xfrm>
          <a:prstGeom prst="rect">
            <a:avLst/>
          </a:prstGeom>
          <a:solidFill>
            <a:srgbClr val="A98FC3"/>
          </a:solidFill>
          <a:ln cap="flat" cmpd="sng" w="25400">
            <a:solidFill>
              <a:srgbClr val="A98F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75"/>
          <p:cNvSpPr/>
          <p:nvPr/>
        </p:nvSpPr>
        <p:spPr>
          <a:xfrm>
            <a:off x="3989171" y="2284918"/>
            <a:ext cx="789749" cy="369332"/>
          </a:xfrm>
          <a:prstGeom prst="rect">
            <a:avLst/>
          </a:prstGeom>
          <a:noFill/>
          <a:ln cap="flat" cmpd="sng" w="9525">
            <a:solidFill>
              <a:srgbClr val="A98F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7" name="Google Shape;1467;p75"/>
          <p:cNvSpPr txBox="1"/>
          <p:nvPr/>
        </p:nvSpPr>
        <p:spPr>
          <a:xfrm>
            <a:off x="4577448" y="3082167"/>
            <a:ext cx="5456952" cy="122431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A98FC3"/>
                </a:solidFill>
                <a:latin typeface="Arial"/>
                <a:ea typeface="Arial"/>
                <a:cs typeface="Arial"/>
                <a:sym typeface="Arial"/>
              </a:rPr>
              <a:t>Clôture de la séance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98FC3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A98FC3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 b="1" i="0" sz="3600" u="none" cap="none" strike="noStrike">
              <a:solidFill>
                <a:srgbClr val="A98FC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468" name="Google Shape;1468;p7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8017" y="1538979"/>
            <a:ext cx="3357830" cy="33578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3" name="Shape 1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" name="Google Shape;1474;p76"/>
          <p:cNvSpPr/>
          <p:nvPr/>
        </p:nvSpPr>
        <p:spPr>
          <a:xfrm>
            <a:off x="17087" y="56519"/>
            <a:ext cx="12190058" cy="7029000"/>
          </a:xfrm>
          <a:prstGeom prst="rect">
            <a:avLst/>
          </a:prstGeom>
          <a:noFill/>
          <a:ln cap="flat" cmpd="sng" w="127000">
            <a:solidFill>
              <a:srgbClr val="A98F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76"/>
          <p:cNvSpPr txBox="1"/>
          <p:nvPr/>
        </p:nvSpPr>
        <p:spPr>
          <a:xfrm>
            <a:off x="921136" y="103721"/>
            <a:ext cx="10754864" cy="6243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Qui peut me rappeler la tâche qu’on a travaillé dans cette deuxième partie de la séance ?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76"/>
          <p:cNvSpPr txBox="1"/>
          <p:nvPr/>
        </p:nvSpPr>
        <p:spPr>
          <a:xfrm>
            <a:off x="786761" y="728111"/>
            <a:ext cx="10248360" cy="3608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 au hasard . Pas toujours les mêmes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1477" name="Google Shape;1477;p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0864" y="415313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8" name="Google Shape;1478;p76"/>
          <p:cNvSpPr/>
          <p:nvPr/>
        </p:nvSpPr>
        <p:spPr>
          <a:xfrm>
            <a:off x="1551663" y="3036183"/>
            <a:ext cx="8512705" cy="7200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1D1E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Comparer des masses ayant des unités de mesure différentes. 	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9" name="Google Shape;1479;p76"/>
          <p:cNvSpPr/>
          <p:nvPr/>
        </p:nvSpPr>
        <p:spPr>
          <a:xfrm>
            <a:off x="921136" y="3036183"/>
            <a:ext cx="9143232" cy="720000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80" name="Google Shape;1480;p7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8073" y="2734919"/>
            <a:ext cx="805544" cy="8055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5" name="Shape 1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6" name="Google Shape;1486;p77"/>
          <p:cNvSpPr/>
          <p:nvPr/>
        </p:nvSpPr>
        <p:spPr>
          <a:xfrm>
            <a:off x="17087" y="56519"/>
            <a:ext cx="12190058" cy="7029000"/>
          </a:xfrm>
          <a:prstGeom prst="rect">
            <a:avLst/>
          </a:prstGeom>
          <a:noFill/>
          <a:ln cap="flat" cmpd="sng" w="127000">
            <a:solidFill>
              <a:srgbClr val="A98F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7" name="Google Shape;1487;p77"/>
          <p:cNvSpPr txBox="1"/>
          <p:nvPr/>
        </p:nvSpPr>
        <p:spPr>
          <a:xfrm>
            <a:off x="906149" y="114178"/>
            <a:ext cx="10594761" cy="627489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i="0" lang="fr-FR" sz="1867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Alors, qui peut me rappeler les étapes à suive pour réaliser cette tâche?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1488" name="Google Shape;1488;p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78234" y="2837136"/>
            <a:ext cx="1635532" cy="163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9" name="Google Shape;1489;p77"/>
          <p:cNvSpPr txBox="1"/>
          <p:nvPr/>
        </p:nvSpPr>
        <p:spPr>
          <a:xfrm>
            <a:off x="971068" y="588815"/>
            <a:ext cx="10882960" cy="421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au hasard 2 ou 3 élèves pour répondre.</a:t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78"/>
          <p:cNvSpPr txBox="1"/>
          <p:nvPr/>
        </p:nvSpPr>
        <p:spPr>
          <a:xfrm>
            <a:off x="921136" y="150544"/>
            <a:ext cx="10574864" cy="4589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Très bien! Pour comparer deux masses, on suit les étapes suivantes :</a:t>
            </a:r>
            <a:endParaRPr b="1" i="0" sz="2000" u="none" cap="none" strike="noStrik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6" name="Google Shape;1496;p78"/>
          <p:cNvSpPr/>
          <p:nvPr/>
        </p:nvSpPr>
        <p:spPr>
          <a:xfrm>
            <a:off x="0" y="0"/>
            <a:ext cx="12192000" cy="6939000"/>
          </a:xfrm>
          <a:prstGeom prst="rect">
            <a:avLst/>
          </a:prstGeom>
          <a:noFill/>
          <a:ln cap="flat" cmpd="sng" w="76200">
            <a:solidFill>
              <a:srgbClr val="A98F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97" name="Google Shape;1497;p78"/>
          <p:cNvGrpSpPr/>
          <p:nvPr/>
        </p:nvGrpSpPr>
        <p:grpSpPr>
          <a:xfrm>
            <a:off x="2714899" y="1807667"/>
            <a:ext cx="6762201" cy="540000"/>
            <a:chOff x="2213831" y="2011417"/>
            <a:chExt cx="6762201" cy="540000"/>
          </a:xfrm>
        </p:grpSpPr>
        <p:sp>
          <p:nvSpPr>
            <p:cNvPr id="1498" name="Google Shape;1498;p78"/>
            <p:cNvSpPr/>
            <p:nvPr/>
          </p:nvSpPr>
          <p:spPr>
            <a:xfrm>
              <a:off x="2921716" y="2026028"/>
              <a:ext cx="6054316" cy="510778"/>
            </a:xfrm>
            <a:prstGeom prst="roundRect">
              <a:avLst>
                <a:gd fmla="val 16667" name="adj"/>
              </a:avLst>
            </a:prstGeom>
            <a:solidFill>
              <a:srgbClr val="FCEAD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fr-FR" sz="2400" u="none" cap="none" strike="noStrike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J’identifie</a:t>
              </a:r>
              <a:r>
                <a:rPr b="1" i="0" lang="fr-FR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l’unité la plus petite.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" name="Google Shape;1499;p78"/>
            <p:cNvSpPr/>
            <p:nvPr/>
          </p:nvSpPr>
          <p:spPr>
            <a:xfrm>
              <a:off x="2213831" y="2011417"/>
              <a:ext cx="540000" cy="54000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fr-FR" sz="36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00" name="Google Shape;1500;p78"/>
          <p:cNvGrpSpPr/>
          <p:nvPr/>
        </p:nvGrpSpPr>
        <p:grpSpPr>
          <a:xfrm>
            <a:off x="2714899" y="2924678"/>
            <a:ext cx="6762201" cy="540000"/>
            <a:chOff x="2213831" y="3128428"/>
            <a:chExt cx="6762201" cy="540000"/>
          </a:xfrm>
        </p:grpSpPr>
        <p:sp>
          <p:nvSpPr>
            <p:cNvPr id="1501" name="Google Shape;1501;p78"/>
            <p:cNvSpPr/>
            <p:nvPr/>
          </p:nvSpPr>
          <p:spPr>
            <a:xfrm>
              <a:off x="2921716" y="3157087"/>
              <a:ext cx="6054316" cy="510778"/>
            </a:xfrm>
            <a:prstGeom prst="roundRect">
              <a:avLst>
                <a:gd fmla="val 16667" name="adj"/>
              </a:avLst>
            </a:prstGeom>
            <a:solidFill>
              <a:srgbClr val="FCEAD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fr-FR" sz="2400" u="none" cap="none" strike="noStrike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Je convertis</a:t>
              </a:r>
              <a:r>
                <a:rPr b="1" i="0" lang="fr-FR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les masses dans cette unité.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2" name="Google Shape;1502;p78"/>
            <p:cNvSpPr/>
            <p:nvPr/>
          </p:nvSpPr>
          <p:spPr>
            <a:xfrm>
              <a:off x="2213831" y="3128428"/>
              <a:ext cx="540000" cy="54000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fr-FR" sz="36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03" name="Google Shape;1503;p78"/>
          <p:cNvGrpSpPr/>
          <p:nvPr/>
        </p:nvGrpSpPr>
        <p:grpSpPr>
          <a:xfrm>
            <a:off x="2714899" y="4055455"/>
            <a:ext cx="6762201" cy="540000"/>
            <a:chOff x="2213831" y="4259205"/>
            <a:chExt cx="6762201" cy="540000"/>
          </a:xfrm>
        </p:grpSpPr>
        <p:sp>
          <p:nvSpPr>
            <p:cNvPr id="1504" name="Google Shape;1504;p78"/>
            <p:cNvSpPr/>
            <p:nvPr/>
          </p:nvSpPr>
          <p:spPr>
            <a:xfrm>
              <a:off x="2921716" y="4288146"/>
              <a:ext cx="6054316" cy="510778"/>
            </a:xfrm>
            <a:prstGeom prst="roundRect">
              <a:avLst>
                <a:gd fmla="val 16667" name="adj"/>
              </a:avLst>
            </a:prstGeom>
            <a:solidFill>
              <a:srgbClr val="FCEAD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fr-FR" sz="2400" u="none" cap="none" strike="noStrike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Je compare</a:t>
              </a:r>
              <a:r>
                <a:rPr b="1" i="0" lang="fr-FR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les masses avec même unité .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5" name="Google Shape;1505;p78"/>
            <p:cNvSpPr/>
            <p:nvPr/>
          </p:nvSpPr>
          <p:spPr>
            <a:xfrm>
              <a:off x="2213831" y="4259205"/>
              <a:ext cx="540000" cy="54000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fr-FR" sz="36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06" name="Google Shape;1506;p78"/>
          <p:cNvGrpSpPr/>
          <p:nvPr/>
        </p:nvGrpSpPr>
        <p:grpSpPr>
          <a:xfrm>
            <a:off x="2714899" y="5200843"/>
            <a:ext cx="6762201" cy="540000"/>
            <a:chOff x="2213831" y="5404593"/>
            <a:chExt cx="6762201" cy="540000"/>
          </a:xfrm>
        </p:grpSpPr>
        <p:sp>
          <p:nvSpPr>
            <p:cNvPr id="1507" name="Google Shape;1507;p78"/>
            <p:cNvSpPr/>
            <p:nvPr/>
          </p:nvSpPr>
          <p:spPr>
            <a:xfrm>
              <a:off x="2921716" y="5419204"/>
              <a:ext cx="6054316" cy="510778"/>
            </a:xfrm>
            <a:prstGeom prst="roundRect">
              <a:avLst>
                <a:gd fmla="val 16667" name="adj"/>
              </a:avLst>
            </a:prstGeom>
            <a:solidFill>
              <a:srgbClr val="FCEAD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fr-FR" sz="2400" u="none" cap="none" strike="noStrike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J’écris </a:t>
              </a:r>
              <a:r>
                <a:rPr b="1" i="0" lang="fr-FR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la réponse avec les unités de départ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p78"/>
            <p:cNvSpPr/>
            <p:nvPr/>
          </p:nvSpPr>
          <p:spPr>
            <a:xfrm>
              <a:off x="2213831" y="5404593"/>
              <a:ext cx="540000" cy="54000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fr-FR" sz="36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3" name="Shape 1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4" name="Google Shape;1514;p79"/>
          <p:cNvSpPr txBox="1"/>
          <p:nvPr/>
        </p:nvSpPr>
        <p:spPr>
          <a:xfrm>
            <a:off x="958861" y="66761"/>
            <a:ext cx="10463999" cy="7275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67"/>
              <a:buFont typeface="Calibri"/>
              <a:buNone/>
            </a:pPr>
            <a:r>
              <a:rPr b="1" i="0" lang="fr-FR" sz="1867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Maintenant, pour bien s’entrainer, essayez d'effectuer les exercices  1 et 2 de la page 103.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5" name="Google Shape;1515;p79"/>
          <p:cNvSpPr txBox="1"/>
          <p:nvPr/>
        </p:nvSpPr>
        <p:spPr>
          <a:xfrm>
            <a:off x="971820" y="630343"/>
            <a:ext cx="10248360" cy="3686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Apporter de l’aide et du soutien aux élèves en difficultés.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6" name="Google Shape;1516;p79"/>
          <p:cNvSpPr/>
          <p:nvPr/>
        </p:nvSpPr>
        <p:spPr>
          <a:xfrm>
            <a:off x="0" y="0"/>
            <a:ext cx="12192000" cy="6939000"/>
          </a:xfrm>
          <a:prstGeom prst="rect">
            <a:avLst/>
          </a:prstGeom>
          <a:noFill/>
          <a:ln cap="flat" cmpd="sng" w="76200">
            <a:solidFill>
              <a:srgbClr val="A98F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7" name="Google Shape;1517;p79"/>
          <p:cNvSpPr/>
          <p:nvPr/>
        </p:nvSpPr>
        <p:spPr>
          <a:xfrm>
            <a:off x="3332329" y="4509014"/>
            <a:ext cx="5527345" cy="77087"/>
          </a:xfrm>
          <a:prstGeom prst="rect">
            <a:avLst/>
          </a:prstGeom>
          <a:solidFill>
            <a:srgbClr val="3A0074"/>
          </a:solidFill>
          <a:ln cap="flat" cmpd="sng" w="9525">
            <a:solidFill>
              <a:srgbClr val="A98F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8" name="Google Shape;1518;p79"/>
          <p:cNvSpPr txBox="1"/>
          <p:nvPr/>
        </p:nvSpPr>
        <p:spPr>
          <a:xfrm>
            <a:off x="3332329" y="2528990"/>
            <a:ext cx="5527345" cy="1632435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Consolidation</a:t>
            </a:r>
            <a:r>
              <a:rPr b="1" i="0" lang="fr-FR" sz="4800" u="none" cap="none" strike="noStrike">
                <a:solidFill>
                  <a:srgbClr val="A98FC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(10 min)</a:t>
            </a:r>
            <a:endParaRPr b="1" i="0" sz="4800" u="none" cap="none" strike="noStrik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19" name="Google Shape;1519;p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55512" y="619725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8"/>
          <p:cNvSpPr/>
          <p:nvPr/>
        </p:nvSpPr>
        <p:spPr>
          <a:xfrm>
            <a:off x="835469" y="1158825"/>
            <a:ext cx="10355945" cy="491280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8"/>
          <p:cNvSpPr/>
          <p:nvPr/>
        </p:nvSpPr>
        <p:spPr>
          <a:xfrm>
            <a:off x="707025" y="87092"/>
            <a:ext cx="6224235" cy="602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Calibri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Contrat de la classe</a:t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558" name="Google Shape;55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7003" y="1539000"/>
            <a:ext cx="702636" cy="702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59" name="Google Shape;559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00587" y="2596442"/>
            <a:ext cx="699052" cy="6990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0" name="Google Shape;560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6716" y="3717058"/>
            <a:ext cx="636507" cy="636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61" name="Google Shape;561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23481" y="4789743"/>
            <a:ext cx="605088" cy="605088"/>
          </a:xfrm>
          <a:prstGeom prst="rect">
            <a:avLst/>
          </a:prstGeom>
          <a:noFill/>
          <a:ln>
            <a:noFill/>
          </a:ln>
        </p:spPr>
      </p:pic>
      <p:sp>
        <p:nvSpPr>
          <p:cNvPr id="562" name="Google Shape;562;p8"/>
          <p:cNvSpPr txBox="1"/>
          <p:nvPr/>
        </p:nvSpPr>
        <p:spPr>
          <a:xfrm>
            <a:off x="1794291" y="1663798"/>
            <a:ext cx="9106684" cy="400059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participe activement. Je lève la main pour participer</a:t>
            </a:r>
            <a:endParaRPr b="0" i="0" sz="14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8"/>
          <p:cNvSpPr txBox="1"/>
          <p:nvPr/>
        </p:nvSpPr>
        <p:spPr>
          <a:xfrm>
            <a:off x="1794291" y="2558578"/>
            <a:ext cx="9354323" cy="707836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prête attention quand l’enseignant parle</a:t>
            </a:r>
            <a:endParaRPr b="0" i="0" sz="14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prête attention quand d’autres camarades répondent à l’enseignant</a:t>
            </a:r>
            <a:endParaRPr b="0" i="0" sz="14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Google Shape;564;p8"/>
          <p:cNvSpPr txBox="1"/>
          <p:nvPr/>
        </p:nvSpPr>
        <p:spPr>
          <a:xfrm>
            <a:off x="1831678" y="3835282"/>
            <a:ext cx="9106684" cy="400059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Si quelque chose n’est pas clair, je pose des questions</a:t>
            </a:r>
            <a:endParaRPr b="0" i="0" sz="14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p8"/>
          <p:cNvSpPr txBox="1"/>
          <p:nvPr/>
        </p:nvSpPr>
        <p:spPr>
          <a:xfrm>
            <a:off x="1831678" y="4892258"/>
            <a:ext cx="9106684" cy="400059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fais mes devoirs en classe et à la maison avec sérieux</a:t>
            </a:r>
            <a:endParaRPr b="0" i="0" sz="14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6" name="Google Shape;566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4291" y="96417"/>
            <a:ext cx="602723" cy="602723"/>
          </a:xfrm>
          <a:prstGeom prst="rect">
            <a:avLst/>
          </a:prstGeom>
          <a:noFill/>
          <a:ln>
            <a:noFill/>
          </a:ln>
        </p:spPr>
      </p:pic>
      <p:sp>
        <p:nvSpPr>
          <p:cNvPr id="567" name="Google Shape;567;p8"/>
          <p:cNvSpPr txBox="1"/>
          <p:nvPr/>
        </p:nvSpPr>
        <p:spPr>
          <a:xfrm>
            <a:off x="707754" y="714159"/>
            <a:ext cx="9491773" cy="2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41891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Expliciter le contrat de la classe en rappelant la signification de chaque icône.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3" name="Shape 1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4" name="Google Shape;1524;p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48855" y="1901086"/>
            <a:ext cx="3711573" cy="3711573"/>
          </a:xfrm>
          <a:prstGeom prst="rect">
            <a:avLst/>
          </a:prstGeom>
          <a:noFill/>
          <a:ln>
            <a:noFill/>
          </a:ln>
        </p:spPr>
      </p:pic>
      <p:sp>
        <p:nvSpPr>
          <p:cNvPr id="1525" name="Google Shape;1525;p80"/>
          <p:cNvSpPr txBox="1"/>
          <p:nvPr>
            <p:ph type="title"/>
          </p:nvPr>
        </p:nvSpPr>
        <p:spPr>
          <a:xfrm>
            <a:off x="1047697" y="188964"/>
            <a:ext cx="9513887" cy="4706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867"/>
              <a:buFont typeface="Calibri"/>
              <a:buNone/>
            </a:pPr>
            <a:r>
              <a:rPr b="1" i="0" lang="fr-FR" sz="1867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C’est la fin de notre séance. N’oubliez pas de réviser votre leçon et de terminer vos devoirs!</a:t>
            </a:r>
            <a:endParaRPr b="1" i="0" sz="1867" u="none" cap="none" strike="noStrike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9"/>
          <p:cNvSpPr txBox="1"/>
          <p:nvPr/>
        </p:nvSpPr>
        <p:spPr>
          <a:xfrm>
            <a:off x="899899" y="155725"/>
            <a:ext cx="10799864" cy="46647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Commençant par un petit rappel :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9"/>
          <p:cNvSpPr txBox="1"/>
          <p:nvPr/>
        </p:nvSpPr>
        <p:spPr>
          <a:xfrm>
            <a:off x="1015485" y="777923"/>
            <a:ext cx="10248360" cy="325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Choisir 1 à 2 élèves au hasard.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9"/>
          <p:cNvSpPr/>
          <p:nvPr/>
        </p:nvSpPr>
        <p:spPr>
          <a:xfrm>
            <a:off x="1539475" y="3070071"/>
            <a:ext cx="9113050" cy="617934"/>
          </a:xfrm>
          <a:prstGeom prst="roundRect">
            <a:avLst>
              <a:gd fmla="val 4386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Qui peut me tracer le tableau de conversion d’unité de masse?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9"/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noFill/>
          <a:ln cap="flat" cmpd="sng" w="1270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577" name="Google Shape;577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79430" y="409329"/>
            <a:ext cx="653319" cy="6533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3_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2_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Thème Offic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4_Thème Offic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1_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2024-06-05T08:36:02Z</dcterms:created>
  <dc:creator>Ghali Fikri</dc:creator>
</cp:coreProperties>
</file>