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97" r:id="rId2"/>
  </p:sldMasterIdLst>
  <p:notesMasterIdLst>
    <p:notesMasterId r:id="rId71"/>
  </p:notesMasterIdLst>
  <p:sldIdLst>
    <p:sldId id="2134806044" r:id="rId3"/>
    <p:sldId id="379" r:id="rId4"/>
    <p:sldId id="955" r:id="rId5"/>
    <p:sldId id="380" r:id="rId6"/>
    <p:sldId id="2134806775" r:id="rId7"/>
    <p:sldId id="2134806039" r:id="rId8"/>
    <p:sldId id="2134806722" r:id="rId9"/>
    <p:sldId id="962" r:id="rId10"/>
    <p:sldId id="2134806532" r:id="rId11"/>
    <p:sldId id="2134806743" r:id="rId12"/>
    <p:sldId id="2134806220" r:id="rId13"/>
    <p:sldId id="2134806222" r:id="rId14"/>
    <p:sldId id="2134806223" r:id="rId15"/>
    <p:sldId id="2134806224" r:id="rId16"/>
    <p:sldId id="2134806635" r:id="rId17"/>
    <p:sldId id="2134806639" r:id="rId18"/>
    <p:sldId id="2134806534" r:id="rId19"/>
    <p:sldId id="2134806640" r:id="rId20"/>
    <p:sldId id="2134806641" r:id="rId21"/>
    <p:sldId id="2134806642" r:id="rId22"/>
    <p:sldId id="2134806643" r:id="rId23"/>
    <p:sldId id="2134806644" r:id="rId24"/>
    <p:sldId id="2134806686" r:id="rId25"/>
    <p:sldId id="2134806773" r:id="rId26"/>
    <p:sldId id="2134806747" r:id="rId27"/>
    <p:sldId id="2134806647" r:id="rId28"/>
    <p:sldId id="2134806688" r:id="rId29"/>
    <p:sldId id="2134806689" r:id="rId30"/>
    <p:sldId id="2134806653" r:id="rId31"/>
    <p:sldId id="2134806654" r:id="rId32"/>
    <p:sldId id="2134806658" r:id="rId33"/>
    <p:sldId id="2134806748" r:id="rId34"/>
    <p:sldId id="2134806657" r:id="rId35"/>
    <p:sldId id="2134806655" r:id="rId36"/>
    <p:sldId id="2134806749" r:id="rId37"/>
    <p:sldId id="2134806781" r:id="rId38"/>
    <p:sldId id="2134806782" r:id="rId39"/>
    <p:sldId id="2134806784" r:id="rId40"/>
    <p:sldId id="2134806786" r:id="rId41"/>
    <p:sldId id="2134806776" r:id="rId42"/>
    <p:sldId id="2134806777" r:id="rId43"/>
    <p:sldId id="2134806778" r:id="rId44"/>
    <p:sldId id="2134806780" r:id="rId45"/>
    <p:sldId id="2134806662" r:id="rId46"/>
    <p:sldId id="2134806663" r:id="rId47"/>
    <p:sldId id="2134806750" r:id="rId48"/>
    <p:sldId id="2134806751" r:id="rId49"/>
    <p:sldId id="2134806752" r:id="rId50"/>
    <p:sldId id="2134806753" r:id="rId51"/>
    <p:sldId id="2134806668" r:id="rId52"/>
    <p:sldId id="2134806669" r:id="rId53"/>
    <p:sldId id="2134806774" r:id="rId54"/>
    <p:sldId id="2134806671" r:id="rId55"/>
    <p:sldId id="2134806672" r:id="rId56"/>
    <p:sldId id="2134806674" r:id="rId57"/>
    <p:sldId id="2134806756" r:id="rId58"/>
    <p:sldId id="2134806677" r:id="rId59"/>
    <p:sldId id="2134806678" r:id="rId60"/>
    <p:sldId id="2134806759" r:id="rId61"/>
    <p:sldId id="2134806760" r:id="rId62"/>
    <p:sldId id="2134806681" r:id="rId63"/>
    <p:sldId id="2134806762" r:id="rId64"/>
    <p:sldId id="2134806763" r:id="rId65"/>
    <p:sldId id="2134806660" r:id="rId66"/>
    <p:sldId id="2134806764" r:id="rId67"/>
    <p:sldId id="2134806766" r:id="rId68"/>
    <p:sldId id="2134806769" r:id="rId69"/>
    <p:sldId id="2134806770" r:id="rId70"/>
  </p:sldIdLst>
  <p:sldSz cx="12192000" cy="6858000"/>
  <p:notesSz cx="9947275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18A2C133-CD58-4489-86D5-9B23D1E27A0F}">
          <p14:sldIdLst>
            <p14:sldId id="2134806044"/>
            <p14:sldId id="379"/>
            <p14:sldId id="955"/>
            <p14:sldId id="380"/>
            <p14:sldId id="2134806775"/>
            <p14:sldId id="2134806039"/>
            <p14:sldId id="2134806722"/>
            <p14:sldId id="962"/>
          </p14:sldIdLst>
        </p14:section>
        <p14:section name="Section sans titre" id="{D7C853B7-375A-47B4-BC73-394B72078E1B}">
          <p14:sldIdLst>
            <p14:sldId id="2134806532"/>
            <p14:sldId id="2134806743"/>
            <p14:sldId id="2134806220"/>
            <p14:sldId id="2134806222"/>
            <p14:sldId id="2134806223"/>
            <p14:sldId id="2134806224"/>
            <p14:sldId id="2134806635"/>
            <p14:sldId id="2134806639"/>
            <p14:sldId id="2134806534"/>
            <p14:sldId id="2134806640"/>
            <p14:sldId id="2134806641"/>
            <p14:sldId id="2134806642"/>
            <p14:sldId id="2134806643"/>
            <p14:sldId id="2134806644"/>
            <p14:sldId id="2134806686"/>
            <p14:sldId id="2134806773"/>
            <p14:sldId id="2134806747"/>
            <p14:sldId id="2134806647"/>
            <p14:sldId id="2134806688"/>
            <p14:sldId id="2134806689"/>
            <p14:sldId id="2134806653"/>
            <p14:sldId id="2134806654"/>
            <p14:sldId id="2134806658"/>
            <p14:sldId id="2134806748"/>
            <p14:sldId id="2134806657"/>
            <p14:sldId id="2134806655"/>
            <p14:sldId id="2134806749"/>
            <p14:sldId id="2134806781"/>
            <p14:sldId id="2134806782"/>
            <p14:sldId id="2134806784"/>
            <p14:sldId id="2134806786"/>
            <p14:sldId id="2134806776"/>
            <p14:sldId id="2134806777"/>
            <p14:sldId id="2134806778"/>
            <p14:sldId id="2134806780"/>
            <p14:sldId id="2134806662"/>
            <p14:sldId id="2134806663"/>
            <p14:sldId id="2134806750"/>
            <p14:sldId id="2134806751"/>
            <p14:sldId id="2134806752"/>
            <p14:sldId id="2134806753"/>
            <p14:sldId id="2134806668"/>
            <p14:sldId id="2134806669"/>
            <p14:sldId id="2134806774"/>
            <p14:sldId id="2134806671"/>
            <p14:sldId id="2134806672"/>
            <p14:sldId id="2134806674"/>
            <p14:sldId id="2134806756"/>
            <p14:sldId id="2134806677"/>
            <p14:sldId id="2134806678"/>
            <p14:sldId id="2134806759"/>
            <p14:sldId id="2134806760"/>
            <p14:sldId id="2134806681"/>
            <p14:sldId id="2134806762"/>
            <p14:sldId id="2134806763"/>
            <p14:sldId id="2134806660"/>
            <p14:sldId id="2134806764"/>
            <p14:sldId id="2134806766"/>
            <p14:sldId id="2134806769"/>
            <p14:sldId id="21348067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EDF9"/>
    <a:srgbClr val="D6BCEA"/>
    <a:srgbClr val="DAF1F6"/>
    <a:srgbClr val="AFE0EB"/>
    <a:srgbClr val="8AD1E2"/>
    <a:srgbClr val="F4BAEC"/>
    <a:srgbClr val="E6D6F2"/>
    <a:srgbClr val="CCCCFF"/>
    <a:srgbClr val="DEC8EE"/>
    <a:srgbClr val="EFB5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3173" autoAdjust="0"/>
  </p:normalViewPr>
  <p:slideViewPr>
    <p:cSldViewPr snapToGrid="0">
      <p:cViewPr varScale="1">
        <p:scale>
          <a:sx n="58" d="100"/>
          <a:sy n="58" d="100"/>
        </p:scale>
        <p:origin x="1134" y="66"/>
      </p:cViewPr>
      <p:guideLst>
        <p:guide orient="horz" pos="2160"/>
        <p:guide pos="3840"/>
      </p:guideLst>
    </p:cSldViewPr>
  </p:slideViewPr>
  <p:notesTextViewPr>
    <p:cViewPr>
      <p:scale>
        <a:sx n="25" d="100"/>
        <a:sy n="25" d="100"/>
      </p:scale>
      <p:origin x="0" y="0"/>
    </p:cViewPr>
  </p:notesTextViewPr>
  <p:sorterViewPr>
    <p:cViewPr>
      <p:scale>
        <a:sx n="100" d="100"/>
        <a:sy n="100" d="100"/>
      </p:scale>
      <p:origin x="0" y="-69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4487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pPr/>
              <a:t>25/09/2025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06988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17AB6-997E-34B9-DA70-320B3CE14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C892D59-8C2F-E232-2B96-3005BC9A2D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C64B7DD-5BFC-EA25-D672-9034947713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BBE85A-26CC-A575-E030-D91D6B4DC7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pPr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6499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7278B-FE2A-A5B2-BBB2-9FB6B51F7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6569296-FE24-B042-0BBC-1ED3C2F19C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721CD23-834A-7953-D53A-DAF5EAD076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3F1DA87-1628-0C12-8D0C-B3702D88DB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pPr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27512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7" name="Google Shape;2327;p71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8" name="Google Shape;2328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6">
          <a:extLst>
            <a:ext uri="{FF2B5EF4-FFF2-40B4-BE49-F238E27FC236}">
              <a16:creationId xmlns:a16="http://schemas.microsoft.com/office/drawing/2014/main" id="{2B980024-1DEA-0AE0-D216-352851F8B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7" name="Google Shape;2327;p71:notes">
            <a:extLst>
              <a:ext uri="{FF2B5EF4-FFF2-40B4-BE49-F238E27FC236}">
                <a16:creationId xmlns:a16="http://schemas.microsoft.com/office/drawing/2014/main" id="{A107D720-AD02-2D40-E9B2-AA457FEEBE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8" name="Google Shape;2328;p71:notes">
            <a:extLst>
              <a:ext uri="{FF2B5EF4-FFF2-40B4-BE49-F238E27FC236}">
                <a16:creationId xmlns:a16="http://schemas.microsoft.com/office/drawing/2014/main" id="{2186C438-5E21-7197-0B9E-6872F8235D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3683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6">
          <a:extLst>
            <a:ext uri="{FF2B5EF4-FFF2-40B4-BE49-F238E27FC236}">
              <a16:creationId xmlns:a16="http://schemas.microsoft.com/office/drawing/2014/main" id="{0C81758A-8234-DED6-F704-D301486EA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7" name="Google Shape;2327;p71:notes">
            <a:extLst>
              <a:ext uri="{FF2B5EF4-FFF2-40B4-BE49-F238E27FC236}">
                <a16:creationId xmlns:a16="http://schemas.microsoft.com/office/drawing/2014/main" id="{838D3807-7D9E-4F27-BF71-B13DA0EEC69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8" name="Google Shape;2328;p71:notes">
            <a:extLst>
              <a:ext uri="{FF2B5EF4-FFF2-40B4-BE49-F238E27FC236}">
                <a16:creationId xmlns:a16="http://schemas.microsoft.com/office/drawing/2014/main" id="{BED90DFD-1121-84C0-CDC5-186CE9C981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16109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6">
          <a:extLst>
            <a:ext uri="{FF2B5EF4-FFF2-40B4-BE49-F238E27FC236}">
              <a16:creationId xmlns:a16="http://schemas.microsoft.com/office/drawing/2014/main" id="{3AC08787-D9A7-ADC7-0DB0-4DE57E2C3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7" name="Google Shape;2327;p71:notes">
            <a:extLst>
              <a:ext uri="{FF2B5EF4-FFF2-40B4-BE49-F238E27FC236}">
                <a16:creationId xmlns:a16="http://schemas.microsoft.com/office/drawing/2014/main" id="{06B6D31E-447C-810F-FEBF-A768E4C9C60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8" name="Google Shape;2328;p71:notes">
            <a:extLst>
              <a:ext uri="{FF2B5EF4-FFF2-40B4-BE49-F238E27FC236}">
                <a16:creationId xmlns:a16="http://schemas.microsoft.com/office/drawing/2014/main" id="{0939A8CB-02AF-B8FF-F178-62569CE7C48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040219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>
          <a:extLst>
            <a:ext uri="{FF2B5EF4-FFF2-40B4-BE49-F238E27FC236}">
              <a16:creationId xmlns:a16="http://schemas.microsoft.com/office/drawing/2014/main" id="{A259430D-2556-FC3E-94C3-77FCB1190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9:notes">
            <a:extLst>
              <a:ext uri="{FF2B5EF4-FFF2-40B4-BE49-F238E27FC236}">
                <a16:creationId xmlns:a16="http://schemas.microsoft.com/office/drawing/2014/main" id="{B846C406-67EB-5F75-F545-D7FB298F13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9:notes">
            <a:extLst>
              <a:ext uri="{FF2B5EF4-FFF2-40B4-BE49-F238E27FC236}">
                <a16:creationId xmlns:a16="http://schemas.microsoft.com/office/drawing/2014/main" id="{B97B727D-AC00-BE6E-124E-D23C722393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50552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CC2C7-586C-BB1D-8910-A66EBCD7A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B3BCE3A-393A-85BD-A24D-6032E180BB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C4F541A-A517-C43C-3DA9-A2A4BCA432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CE5DE4-B724-898E-8C19-2B227A4A1D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pPr/>
              <a:t>65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69890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F8C6D-06F7-733A-2543-A520AB134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5796509-2359-6B60-2BF5-0585605F6C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340CA9-FD98-0D03-56C5-F8F367A620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5CAA229-661C-957C-F48A-048E19D4D4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pPr/>
              <a:t>66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5918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14350"/>
            <a:ext cx="4573587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" name="Google Shape;374;p7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9" name="Google Shape;399;p8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8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4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>
          <a:extLst>
            <a:ext uri="{FF2B5EF4-FFF2-40B4-BE49-F238E27FC236}">
              <a16:creationId xmlns:a16="http://schemas.microsoft.com/office/drawing/2014/main" id="{8E1FF8A0-3080-DCAA-4899-6F1C9B0C5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8:notes">
            <a:extLst>
              <a:ext uri="{FF2B5EF4-FFF2-40B4-BE49-F238E27FC236}">
                <a16:creationId xmlns:a16="http://schemas.microsoft.com/office/drawing/2014/main" id="{15142547-31D4-38C6-FEAA-900075BC09C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9" name="Google Shape;399;p8:notes">
            <a:extLst>
              <a:ext uri="{FF2B5EF4-FFF2-40B4-BE49-F238E27FC236}">
                <a16:creationId xmlns:a16="http://schemas.microsoft.com/office/drawing/2014/main" id="{C96D80BC-CF5F-FDB8-A7E7-C0B00DBE82A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8:notes">
            <a:extLst>
              <a:ext uri="{FF2B5EF4-FFF2-40B4-BE49-F238E27FC236}">
                <a16:creationId xmlns:a16="http://schemas.microsoft.com/office/drawing/2014/main" id="{A284644B-5F04-22E9-1962-9496320A537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2891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7" name="Google Shape;2327;p71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8" name="Google Shape;2328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6">
          <a:extLst>
            <a:ext uri="{FF2B5EF4-FFF2-40B4-BE49-F238E27FC236}">
              <a16:creationId xmlns:a16="http://schemas.microsoft.com/office/drawing/2014/main" id="{2B980024-1DEA-0AE0-D216-352851F8B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7" name="Google Shape;2327;p71:notes">
            <a:extLst>
              <a:ext uri="{FF2B5EF4-FFF2-40B4-BE49-F238E27FC236}">
                <a16:creationId xmlns:a16="http://schemas.microsoft.com/office/drawing/2014/main" id="{A107D720-AD02-2D40-E9B2-AA457FEEBE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8" name="Google Shape;2328;p71:notes">
            <a:extLst>
              <a:ext uri="{FF2B5EF4-FFF2-40B4-BE49-F238E27FC236}">
                <a16:creationId xmlns:a16="http://schemas.microsoft.com/office/drawing/2014/main" id="{2186C438-5E21-7197-0B9E-6872F8235D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3683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6">
          <a:extLst>
            <a:ext uri="{FF2B5EF4-FFF2-40B4-BE49-F238E27FC236}">
              <a16:creationId xmlns:a16="http://schemas.microsoft.com/office/drawing/2014/main" id="{0C81758A-8234-DED6-F704-D301486EA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7" name="Google Shape;2327;p71:notes">
            <a:extLst>
              <a:ext uri="{FF2B5EF4-FFF2-40B4-BE49-F238E27FC236}">
                <a16:creationId xmlns:a16="http://schemas.microsoft.com/office/drawing/2014/main" id="{838D3807-7D9E-4F27-BF71-B13DA0EEC69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8" name="Google Shape;2328;p71:notes">
            <a:extLst>
              <a:ext uri="{FF2B5EF4-FFF2-40B4-BE49-F238E27FC236}">
                <a16:creationId xmlns:a16="http://schemas.microsoft.com/office/drawing/2014/main" id="{BED90DFD-1121-84C0-CDC5-186CE9C981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16109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6">
          <a:extLst>
            <a:ext uri="{FF2B5EF4-FFF2-40B4-BE49-F238E27FC236}">
              <a16:creationId xmlns:a16="http://schemas.microsoft.com/office/drawing/2014/main" id="{3AC08787-D9A7-ADC7-0DB0-4DE57E2C3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7" name="Google Shape;2327;p71:notes">
            <a:extLst>
              <a:ext uri="{FF2B5EF4-FFF2-40B4-BE49-F238E27FC236}">
                <a16:creationId xmlns:a16="http://schemas.microsoft.com/office/drawing/2014/main" id="{06B6D31E-447C-810F-FEBF-A768E4C9C60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8" name="Google Shape;2328;p71:notes">
            <a:extLst>
              <a:ext uri="{FF2B5EF4-FFF2-40B4-BE49-F238E27FC236}">
                <a16:creationId xmlns:a16="http://schemas.microsoft.com/office/drawing/2014/main" id="{0939A8CB-02AF-B8FF-F178-62569CE7C48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040219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>
          <a:extLst>
            <a:ext uri="{FF2B5EF4-FFF2-40B4-BE49-F238E27FC236}">
              <a16:creationId xmlns:a16="http://schemas.microsoft.com/office/drawing/2014/main" id="{46B3428C-FEDD-8D43-84F6-1E8231627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9:notes">
            <a:extLst>
              <a:ext uri="{FF2B5EF4-FFF2-40B4-BE49-F238E27FC236}">
                <a16:creationId xmlns:a16="http://schemas.microsoft.com/office/drawing/2014/main" id="{FB009790-71BF-58AD-7028-217818BE03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9:notes">
            <a:extLst>
              <a:ext uri="{FF2B5EF4-FFF2-40B4-BE49-F238E27FC236}">
                <a16:creationId xmlns:a16="http://schemas.microsoft.com/office/drawing/2014/main" id="{BF84315A-9070-A7A7-384B-FD62F1C7DD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2924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25/09/2025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personnalisée">
  <p:cSld name="2_Disposition personnalisé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6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lt1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666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1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  <p:sp>
        <p:nvSpPr>
          <p:cNvPr id="40" name="Google Shape;40;p116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16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116"/>
          <p:cNvSpPr txBox="1">
            <a:spLocks noGrp="1"/>
          </p:cNvSpPr>
          <p:nvPr>
            <p:ph type="title"/>
          </p:nvPr>
        </p:nvSpPr>
        <p:spPr>
          <a:xfrm>
            <a:off x="1921565" y="2311678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sz="540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6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" name="Google Shape;44;p1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82128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-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1032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-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0" y="822980"/>
              <a:ext cx="13106399" cy="1230086"/>
            </a:xfrm>
            <a:prstGeom prst="roundRect">
              <a:avLst>
                <a:gd name="adj" fmla="val 14434"/>
              </a:avLst>
            </a:prstGeom>
            <a:solidFill>
              <a:srgbClr val="DDDDDD">
                <a:alpha val="34000"/>
              </a:srgb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425632" y="74769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1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7316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386989" y="719995"/>
            <a:ext cx="5417971" cy="5418017"/>
            <a:chOff x="2540241" y="539995"/>
            <a:chExt cx="4063478" cy="4063513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2693235" y="703668"/>
              <a:ext cx="885398" cy="893069"/>
              <a:chOff x="2781975" y="3951500"/>
              <a:chExt cx="640525" cy="646075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0" extrusionOk="0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7" extrusionOk="0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1" extrusionOk="0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7" extrusionOk="0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2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2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2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2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4" name="Google Shape;154;p2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5" name="Google Shape;155;p2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2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2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2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2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2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6" extrusionOk="0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3" extrusionOk="0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2" extrusionOk="0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6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1" extrusionOk="0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2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2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2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8" name="Google Shape;198;p2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9" name="Google Shape;199;p2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2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2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0" extrusionOk="0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2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2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2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2" extrusionOk="0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8" name="Google Shape;208;p2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2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7" name="Google Shape;217;p2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2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0" name="Google Shape;220;p2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2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2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2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1" extrusionOk="0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2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2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2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2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2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2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4" name="Google Shape;254;p2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5" name="Google Shape;255;p2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6" name="Google Shape;256;p2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7" name="Google Shape;257;p2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2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2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2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2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p2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2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4" name="Google Shape;264;p2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2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2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267" name="Google Shape;267;p2"/>
            <p:cNvGrpSpPr/>
            <p:nvPr/>
          </p:nvGrpSpPr>
          <p:grpSpPr>
            <a:xfrm>
              <a:off x="5652643" y="1012843"/>
              <a:ext cx="885398" cy="893069"/>
              <a:chOff x="2781975" y="3951500"/>
              <a:chExt cx="640525" cy="646075"/>
            </a:xfrm>
          </p:grpSpPr>
          <p:sp>
            <p:nvSpPr>
              <p:cNvPr id="268" name="Google Shape;268;p2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" name="Google Shape;269;p2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" name="Google Shape;270;p2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" name="Google Shape;271;p2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" name="Google Shape;272;p2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" name="Google Shape;273;p2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4" name="Google Shape;274;p2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5" name="Google Shape;275;p2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6" name="Google Shape;276;p2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7" name="Google Shape;277;p2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8" name="Google Shape;278;p2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9" name="Google Shape;279;p2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2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2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p2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3" name="Google Shape;283;p2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2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5" name="Google Shape;285;p2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2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7" name="Google Shape;287;p2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2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p2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1" name="Google Shape;291;p2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2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2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5" name="Google Shape;295;p2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2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2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0" name="Google Shape;300;p2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1" name="Google Shape;301;p2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2" name="Google Shape;302;p2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3" name="Google Shape;303;p2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4" name="Google Shape;304;p2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5" name="Google Shape;305;p2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2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p2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9" name="Google Shape;309;p2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0" name="Google Shape;310;p2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1" name="Google Shape;311;p2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0" extrusionOk="0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2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2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5" name="Google Shape;315;p2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6" name="Google Shape;316;p2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2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2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2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2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2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2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2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2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2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2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2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2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2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0" name="Google Shape;330;p2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2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2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3" name="Google Shape;333;p2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4" name="Google Shape;334;p2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5" name="Google Shape;335;p2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6" name="Google Shape;336;p2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" name="Google Shape;337;p2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" name="Google Shape;338;p2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" name="Google Shape;339;p2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" name="Google Shape;340;p2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2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" name="Google Shape;342;p2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2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2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2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" name="Google Shape;346;p2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" name="Google Shape;347;p2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" name="Google Shape;348;p2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" name="Google Shape;349;p2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7" extrusionOk="0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" name="Google Shape;350;p2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" name="Google Shape;351;p2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" name="Google Shape;352;p2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2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2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1" extrusionOk="0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p2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" name="Google Shape;356;p2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" name="Google Shape;357;p2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" name="Google Shape;358;p2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2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2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" name="Google Shape;361;p2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2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2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" name="Google Shape;364;p2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p2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6" name="Google Shape;366;p2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" name="Google Shape;367;p2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" name="Google Shape;368;p2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" name="Google Shape;369;p2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2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2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" name="Google Shape;372;p2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" name="Google Shape;373;p2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4" name="Google Shape;374;p2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2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2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2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2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2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2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2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2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2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85" name="Google Shape;385;p2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2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87" name="Google Shape;387;p2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2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2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2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2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2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93" name="Google Shape;393;p2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2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2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2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97" name="Google Shape;397;p2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2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2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7" extrusionOk="0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00" name="Google Shape;400;p2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01" name="Google Shape;401;p2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2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03" name="Google Shape;403;p2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04" name="Google Shape;404;p2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05" name="Google Shape;405;p2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06" name="Google Shape;406;p2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07" name="Google Shape;407;p2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2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2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15" name="Google Shape;415;p2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2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2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18" name="Google Shape;418;p2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2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2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2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2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2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2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2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2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2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2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2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2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2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6" extrusionOk="0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2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2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2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2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2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3" extrusionOk="0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2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2" extrusionOk="0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2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2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6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2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41" name="Google Shape;441;p2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1" extrusionOk="0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2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2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2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2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2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2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48" name="Google Shape;448;p2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2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50" name="Google Shape;450;p2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51" name="Google Shape;451;p2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52" name="Google Shape;452;p2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2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2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55" name="Google Shape;455;p2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2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2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58" name="Google Shape;458;p2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2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2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0" extrusionOk="0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61" name="Google Shape;461;p2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62" name="Google Shape;462;p2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2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64" name="Google Shape;464;p2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2" extrusionOk="0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65" name="Google Shape;465;p2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2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2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2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2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2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2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2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2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78" name="Google Shape;478;p2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2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2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81" name="Google Shape;481;p2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82" name="Google Shape;482;p2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1" extrusionOk="0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2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2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2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2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2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p2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2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2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2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2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3" name="Google Shape;493;p2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2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5" name="Google Shape;495;p2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p2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p2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8" name="Google Shape;498;p2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9" name="Google Shape;499;p2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2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p2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2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3" name="Google Shape;503;p2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2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5" name="Google Shape;505;p2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2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2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2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2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0" name="Google Shape;510;p2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1" name="Google Shape;511;p2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2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3" name="Google Shape;513;p2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2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2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2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7" name="Google Shape;517;p2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2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9" name="Google Shape;519;p2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2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1" name="Google Shape;521;p2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2" name="Google Shape;522;p2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3" name="Google Shape;523;p2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524" name="Google Shape;524;p2"/>
            <p:cNvGrpSpPr/>
            <p:nvPr/>
          </p:nvGrpSpPr>
          <p:grpSpPr>
            <a:xfrm>
              <a:off x="5673099" y="3256281"/>
              <a:ext cx="885398" cy="893069"/>
              <a:chOff x="2781975" y="3951500"/>
              <a:chExt cx="640525" cy="646075"/>
            </a:xfrm>
          </p:grpSpPr>
          <p:sp>
            <p:nvSpPr>
              <p:cNvPr id="525" name="Google Shape;525;p2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2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7" name="Google Shape;527;p2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8" name="Google Shape;528;p2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2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2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2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2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2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2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2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2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2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2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2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2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2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2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2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2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2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2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2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2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2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0" name="Google Shape;550;p2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2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2" name="Google Shape;552;p2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3" name="Google Shape;553;p2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4" name="Google Shape;554;p2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5" name="Google Shape;555;p2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6" name="Google Shape;556;p2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2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8" name="Google Shape;558;p2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9" name="Google Shape;559;p2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0" name="Google Shape;560;p2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1" name="Google Shape;561;p2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2" name="Google Shape;562;p2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2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2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2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2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2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8" name="Google Shape;568;p2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0" extrusionOk="0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9" name="Google Shape;569;p2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2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1" name="Google Shape;571;p2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2" name="Google Shape;572;p2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3" name="Google Shape;573;p2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4" name="Google Shape;574;p2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5" name="Google Shape;575;p2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6" name="Google Shape;576;p2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7" name="Google Shape;577;p2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8" name="Google Shape;578;p2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2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0" name="Google Shape;580;p2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1" name="Google Shape;581;p2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2" name="Google Shape;582;p2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2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2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5" name="Google Shape;585;p2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2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2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8" name="Google Shape;588;p2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2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2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1" name="Google Shape;591;p2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2" name="Google Shape;592;p2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3" name="Google Shape;593;p2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4" name="Google Shape;594;p2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5" name="Google Shape;595;p2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6" name="Google Shape;596;p2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7" name="Google Shape;597;p2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2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9" name="Google Shape;599;p2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0" name="Google Shape;600;p2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1" name="Google Shape;601;p2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2" name="Google Shape;602;p2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3" name="Google Shape;603;p2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2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2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6" name="Google Shape;606;p2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7" extrusionOk="0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2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8" name="Google Shape;608;p2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9" name="Google Shape;609;p2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2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2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1" extrusionOk="0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2" name="Google Shape;612;p2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3" name="Google Shape;613;p2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2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2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2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2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2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2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2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2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2" name="Google Shape;622;p2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3" name="Google Shape;623;p2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4" name="Google Shape;624;p2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5" name="Google Shape;625;p2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2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2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2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2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2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2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2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2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2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2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2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2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2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39" name="Google Shape;639;p2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40" name="Google Shape;640;p2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41" name="Google Shape;641;p2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42" name="Google Shape;642;p2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43" name="Google Shape;643;p2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44" name="Google Shape;644;p2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45" name="Google Shape;645;p2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2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2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2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49" name="Google Shape;649;p2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50" name="Google Shape;650;p2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51" name="Google Shape;651;p2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52" name="Google Shape;652;p2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2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2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2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2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7" extrusionOk="0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2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2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2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2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2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2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2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2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2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6" name="Google Shape;666;p2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7" name="Google Shape;667;p2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2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9" name="Google Shape;669;p2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2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2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2" name="Google Shape;672;p2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2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2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5" name="Google Shape;675;p2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2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2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2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2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2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2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2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2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4" name="Google Shape;684;p2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2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2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7" name="Google Shape;687;p2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8" name="Google Shape;688;p2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6" extrusionOk="0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9" name="Google Shape;689;p2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0" name="Google Shape;690;p2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1" name="Google Shape;691;p2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2" name="Google Shape;692;p2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3" name="Google Shape;693;p2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3" extrusionOk="0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4" name="Google Shape;694;p2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2" extrusionOk="0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5" name="Google Shape;695;p2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6" name="Google Shape;696;p2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6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2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8" name="Google Shape;698;p2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1" extrusionOk="0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9" name="Google Shape;699;p2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0" name="Google Shape;700;p2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1" name="Google Shape;701;p2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2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2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2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2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2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2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2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2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2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2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2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2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4" name="Google Shape;714;p2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5" name="Google Shape;715;p2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6" name="Google Shape;716;p2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2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0" extrusionOk="0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8" name="Google Shape;718;p2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9" name="Google Shape;719;p2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0" name="Google Shape;720;p2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2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2" extrusionOk="0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2" name="Google Shape;722;p2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3" name="Google Shape;723;p2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4" name="Google Shape;724;p2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2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2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2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8" name="Google Shape;728;p2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9" name="Google Shape;729;p2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30" name="Google Shape;730;p2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31" name="Google Shape;731;p2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32" name="Google Shape;732;p2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33" name="Google Shape;733;p2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34" name="Google Shape;734;p2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35" name="Google Shape;735;p2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36" name="Google Shape;736;p2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37" name="Google Shape;737;p2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38" name="Google Shape;738;p2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39" name="Google Shape;739;p2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1" extrusionOk="0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40" name="Google Shape;740;p2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41" name="Google Shape;741;p2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2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2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2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2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2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47" name="Google Shape;747;p2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48" name="Google Shape;748;p2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49" name="Google Shape;749;p2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50" name="Google Shape;750;p2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51" name="Google Shape;751;p2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52" name="Google Shape;752;p2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53" name="Google Shape;753;p2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54" name="Google Shape;754;p2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55" name="Google Shape;755;p2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56" name="Google Shape;756;p2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57" name="Google Shape;757;p2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58" name="Google Shape;758;p2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59" name="Google Shape;759;p2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0" name="Google Shape;760;p2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1" name="Google Shape;761;p2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2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2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4" name="Google Shape;764;p2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5" name="Google Shape;765;p2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2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7" name="Google Shape;767;p2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2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2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2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2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2" name="Google Shape;772;p2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3" name="Google Shape;773;p2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4" name="Google Shape;774;p2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5" name="Google Shape;775;p2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6" name="Google Shape;776;p2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7" name="Google Shape;777;p2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2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9" name="Google Shape;779;p2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80" name="Google Shape;780;p2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781" name="Google Shape;781;p2"/>
            <p:cNvGrpSpPr/>
            <p:nvPr/>
          </p:nvGrpSpPr>
          <p:grpSpPr>
            <a:xfrm>
              <a:off x="2672770" y="3466944"/>
              <a:ext cx="885398" cy="893069"/>
              <a:chOff x="2781975" y="3951500"/>
              <a:chExt cx="640525" cy="646075"/>
            </a:xfrm>
          </p:grpSpPr>
          <p:sp>
            <p:nvSpPr>
              <p:cNvPr id="782" name="Google Shape;782;p2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83" name="Google Shape;783;p2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84" name="Google Shape;784;p2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85" name="Google Shape;785;p2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86" name="Google Shape;786;p2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87" name="Google Shape;787;p2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88" name="Google Shape;788;p2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89" name="Google Shape;789;p2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90" name="Google Shape;790;p2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91" name="Google Shape;791;p2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92" name="Google Shape;792;p2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93" name="Google Shape;793;p2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94" name="Google Shape;794;p2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95" name="Google Shape;795;p2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96" name="Google Shape;796;p2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97" name="Google Shape;797;p2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98" name="Google Shape;798;p2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99" name="Google Shape;799;p2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00" name="Google Shape;800;p2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01" name="Google Shape;801;p2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02" name="Google Shape;802;p2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03" name="Google Shape;803;p2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04" name="Google Shape;804;p2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05" name="Google Shape;805;p2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06" name="Google Shape;806;p2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07" name="Google Shape;807;p2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08" name="Google Shape;808;p2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09" name="Google Shape;809;p2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0" name="Google Shape;810;p2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1" name="Google Shape;811;p2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2" name="Google Shape;812;p2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3" name="Google Shape;813;p2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4" name="Google Shape;814;p2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5" name="Google Shape;815;p2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2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7" name="Google Shape;817;p2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8" name="Google Shape;818;p2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9" name="Google Shape;819;p2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0" name="Google Shape;820;p2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1" name="Google Shape;821;p2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2" name="Google Shape;822;p2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3" name="Google Shape;823;p2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4" name="Google Shape;824;p2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5" name="Google Shape;825;p2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0" extrusionOk="0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6" name="Google Shape;826;p2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7" name="Google Shape;827;p2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8" name="Google Shape;828;p2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9" name="Google Shape;829;p2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0" name="Google Shape;830;p2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1" name="Google Shape;831;p2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2" name="Google Shape;832;p2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3" name="Google Shape;833;p2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4" name="Google Shape;834;p2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5" name="Google Shape;835;p2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6" name="Google Shape;836;p2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7" name="Google Shape;837;p2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2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9" name="Google Shape;839;p2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0" name="Google Shape;840;p2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1" name="Google Shape;841;p2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2" name="Google Shape;842;p2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2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4" name="Google Shape;844;p2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5" name="Google Shape;845;p2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2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2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2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2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2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2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2" name="Google Shape;852;p2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3" name="Google Shape;853;p2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2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5" name="Google Shape;855;p2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6" name="Google Shape;856;p2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7" name="Google Shape;857;p2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8" name="Google Shape;858;p2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9" name="Google Shape;859;p2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0" name="Google Shape;860;p2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1" name="Google Shape;861;p2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2" name="Google Shape;862;p2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3" name="Google Shape;863;p2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7" extrusionOk="0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4" name="Google Shape;864;p2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5" name="Google Shape;865;p2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2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7" name="Google Shape;867;p2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8" name="Google Shape;868;p2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1" extrusionOk="0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9" name="Google Shape;869;p2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0" name="Google Shape;870;p2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1" name="Google Shape;871;p2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2" name="Google Shape;872;p2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3" name="Google Shape;873;p2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4" name="Google Shape;874;p2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5" name="Google Shape;875;p2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6" name="Google Shape;876;p2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7" name="Google Shape;877;p2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8" name="Google Shape;878;p2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9" name="Google Shape;879;p2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0" name="Google Shape;880;p2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1" name="Google Shape;881;p2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2" name="Google Shape;882;p2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3" name="Google Shape;883;p2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4" name="Google Shape;884;p2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5" name="Google Shape;885;p2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6" name="Google Shape;886;p2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7" name="Google Shape;887;p2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8" name="Google Shape;888;p2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9" name="Google Shape;889;p2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0" name="Google Shape;890;p2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1" name="Google Shape;891;p2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2" name="Google Shape;892;p2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3" name="Google Shape;893;p2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4" name="Google Shape;894;p2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5" name="Google Shape;895;p2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6" name="Google Shape;896;p2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7" name="Google Shape;897;p2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8" name="Google Shape;898;p2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9" name="Google Shape;899;p2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0" name="Google Shape;900;p2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1" name="Google Shape;901;p2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2" name="Google Shape;902;p2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3" name="Google Shape;903;p2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4" name="Google Shape;904;p2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5" name="Google Shape;905;p2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6" name="Google Shape;906;p2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7" name="Google Shape;907;p2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8" name="Google Shape;908;p2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9" name="Google Shape;909;p2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0" name="Google Shape;910;p2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1" name="Google Shape;911;p2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2" name="Google Shape;912;p2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3" name="Google Shape;913;p2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7" extrusionOk="0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4" name="Google Shape;914;p2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5" name="Google Shape;915;p2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6" name="Google Shape;916;p2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7" name="Google Shape;917;p2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8" name="Google Shape;918;p2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9" name="Google Shape;919;p2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0" name="Google Shape;920;p2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1" name="Google Shape;921;p2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2" name="Google Shape;922;p2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3" name="Google Shape;923;p2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4" name="Google Shape;924;p2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5" name="Google Shape;925;p2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6" name="Google Shape;926;p2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7" name="Google Shape;927;p2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8" name="Google Shape;928;p2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9" name="Google Shape;929;p2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0" name="Google Shape;930;p2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1" name="Google Shape;931;p2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2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5" name="Google Shape;935;p2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6" name="Google Shape;936;p2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7" name="Google Shape;937;p2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8" name="Google Shape;938;p2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9" name="Google Shape;939;p2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2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1" name="Google Shape;941;p2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2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2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4" name="Google Shape;944;p2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5" name="Google Shape;945;p2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6" extrusionOk="0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2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7" name="Google Shape;947;p2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8" name="Google Shape;948;p2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9" name="Google Shape;949;p2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0" name="Google Shape;950;p2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3" extrusionOk="0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1" name="Google Shape;951;p2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2" extrusionOk="0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p2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3" name="Google Shape;953;p2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6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4" name="Google Shape;954;p2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5" name="Google Shape;955;p2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1" extrusionOk="0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2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2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p2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9" name="Google Shape;959;p2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2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2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2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2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2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5" name="Google Shape;965;p2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6" name="Google Shape;966;p2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7" name="Google Shape;967;p2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2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2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2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2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2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73" name="Google Shape;973;p2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p2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0" extrusionOk="0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2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2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2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78" name="Google Shape;978;p2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2" extrusionOk="0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2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2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2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2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2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2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2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2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2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2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2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2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2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92" name="Google Shape;992;p2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2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2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2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2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1" extrusionOk="0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2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98" name="Google Shape;998;p2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99" name="Google Shape;999;p2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2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p2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p2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2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04" name="Google Shape;1004;p2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05" name="Google Shape;1005;p2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2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07" name="Google Shape;1007;p2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08" name="Google Shape;1008;p2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2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0" name="Google Shape;1010;p2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1" name="Google Shape;1011;p2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2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3" name="Google Shape;1013;p2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4" name="Google Shape;1014;p2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5" name="Google Shape;1015;p2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6" name="Google Shape;1016;p2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7" name="Google Shape;1017;p2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8" name="Google Shape;1018;p2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9" name="Google Shape;1019;p2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0" name="Google Shape;1020;p2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1" name="Google Shape;1021;p2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2" name="Google Shape;1022;p2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3" name="Google Shape;1023;p2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4" name="Google Shape;1024;p2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5" name="Google Shape;1025;p2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6" name="Google Shape;1026;p2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7" name="Google Shape;1027;p2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8" name="Google Shape;1028;p2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9" name="Google Shape;1029;p2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0" name="Google Shape;1030;p2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1" name="Google Shape;1031;p2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2" name="Google Shape;1032;p2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3" name="Google Shape;1033;p2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4" name="Google Shape;1034;p2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5" name="Google Shape;1035;p2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6" name="Google Shape;1036;p2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7" name="Google Shape;1037;p2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1038" name="Google Shape;1038;p2"/>
            <p:cNvGrpSpPr/>
            <p:nvPr/>
          </p:nvGrpSpPr>
          <p:grpSpPr>
            <a:xfrm>
              <a:off x="2540241" y="539995"/>
              <a:ext cx="4063478" cy="4063513"/>
              <a:chOff x="3218850" y="1285900"/>
              <a:chExt cx="2939650" cy="2939675"/>
            </a:xfrm>
          </p:grpSpPr>
          <p:sp>
            <p:nvSpPr>
              <p:cNvPr id="1039" name="Google Shape;1039;p2"/>
              <p:cNvSpPr/>
              <p:nvPr/>
            </p:nvSpPr>
            <p:spPr>
              <a:xfrm>
                <a:off x="4095250" y="1285900"/>
                <a:ext cx="1186825" cy="2939675"/>
              </a:xfrm>
              <a:custGeom>
                <a:avLst/>
                <a:gdLst/>
                <a:ahLst/>
                <a:cxnLst/>
                <a:rect l="l" t="t" r="r" b="b"/>
                <a:pathLst>
                  <a:path w="47473" h="117587" fill="none" extrusionOk="0">
                    <a:moveTo>
                      <a:pt x="47472" y="58793"/>
                    </a:moveTo>
                    <a:cubicBezTo>
                      <a:pt x="47472" y="74386"/>
                      <a:pt x="44971" y="89340"/>
                      <a:pt x="40520" y="100366"/>
                    </a:cubicBezTo>
                    <a:cubicBezTo>
                      <a:pt x="36069" y="111392"/>
                      <a:pt x="30031" y="117587"/>
                      <a:pt x="23736" y="117587"/>
                    </a:cubicBezTo>
                    <a:cubicBezTo>
                      <a:pt x="17440" y="117587"/>
                      <a:pt x="11404" y="111392"/>
                      <a:pt x="6953" y="100366"/>
                    </a:cubicBezTo>
                    <a:cubicBezTo>
                      <a:pt x="2501" y="89340"/>
                      <a:pt x="1" y="74386"/>
                      <a:pt x="1" y="58793"/>
                    </a:cubicBezTo>
                    <a:cubicBezTo>
                      <a:pt x="1" y="43201"/>
                      <a:pt x="2501" y="28246"/>
                      <a:pt x="6953" y="17221"/>
                    </a:cubicBezTo>
                    <a:cubicBezTo>
                      <a:pt x="11404" y="6195"/>
                      <a:pt x="17440" y="0"/>
                      <a:pt x="23736" y="0"/>
                    </a:cubicBezTo>
                    <a:cubicBezTo>
                      <a:pt x="30031" y="0"/>
                      <a:pt x="36069" y="6195"/>
                      <a:pt x="40520" y="17221"/>
                    </a:cubicBezTo>
                    <a:cubicBezTo>
                      <a:pt x="44971" y="28246"/>
                      <a:pt x="47472" y="43201"/>
                      <a:pt x="47472" y="58793"/>
                    </a:cubicBezTo>
                    <a:close/>
                  </a:path>
                </a:pathLst>
              </a:custGeom>
              <a:noFill/>
              <a:ln w="18275" cap="rnd" cmpd="sng">
                <a:solidFill>
                  <a:srgbClr val="F3F3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0" name="Google Shape;1040;p2"/>
              <p:cNvSpPr/>
              <p:nvPr/>
            </p:nvSpPr>
            <p:spPr>
              <a:xfrm>
                <a:off x="3218850" y="2162325"/>
                <a:ext cx="2939650" cy="1186800"/>
              </a:xfrm>
              <a:custGeom>
                <a:avLst/>
                <a:gdLst/>
                <a:ahLst/>
                <a:cxnLst/>
                <a:rect l="l" t="t" r="r" b="b"/>
                <a:pathLst>
                  <a:path w="117586" h="47472" fill="none" extrusionOk="0">
                    <a:moveTo>
                      <a:pt x="117585" y="23736"/>
                    </a:moveTo>
                    <a:cubicBezTo>
                      <a:pt x="117585" y="30032"/>
                      <a:pt x="111391" y="36069"/>
                      <a:pt x="100366" y="40520"/>
                    </a:cubicBezTo>
                    <a:cubicBezTo>
                      <a:pt x="89339" y="44972"/>
                      <a:pt x="74386" y="47471"/>
                      <a:pt x="58792" y="47471"/>
                    </a:cubicBezTo>
                    <a:cubicBezTo>
                      <a:pt x="43200" y="47471"/>
                      <a:pt x="28245" y="44972"/>
                      <a:pt x="17220" y="40520"/>
                    </a:cubicBezTo>
                    <a:cubicBezTo>
                      <a:pt x="6193" y="36069"/>
                      <a:pt x="0" y="30032"/>
                      <a:pt x="0" y="23736"/>
                    </a:cubicBezTo>
                    <a:cubicBezTo>
                      <a:pt x="0" y="17441"/>
                      <a:pt x="6193" y="11403"/>
                      <a:pt x="17220" y="6952"/>
                    </a:cubicBezTo>
                    <a:cubicBezTo>
                      <a:pt x="28245" y="2501"/>
                      <a:pt x="43200" y="0"/>
                      <a:pt x="58792" y="0"/>
                    </a:cubicBezTo>
                    <a:cubicBezTo>
                      <a:pt x="74386" y="0"/>
                      <a:pt x="89339" y="2501"/>
                      <a:pt x="100366" y="6952"/>
                    </a:cubicBezTo>
                    <a:cubicBezTo>
                      <a:pt x="111391" y="11403"/>
                      <a:pt x="117585" y="17441"/>
                      <a:pt x="117585" y="23736"/>
                    </a:cubicBezTo>
                    <a:close/>
                  </a:path>
                </a:pathLst>
              </a:custGeom>
              <a:noFill/>
              <a:ln w="18275" cap="rnd" cmpd="sng">
                <a:solidFill>
                  <a:srgbClr val="F3F3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1" name="Google Shape;1041;p2"/>
              <p:cNvSpPr/>
              <p:nvPr/>
            </p:nvSpPr>
            <p:spPr>
              <a:xfrm>
                <a:off x="3572225" y="1566450"/>
                <a:ext cx="2232650" cy="2378525"/>
              </a:xfrm>
              <a:custGeom>
                <a:avLst/>
                <a:gdLst/>
                <a:ahLst/>
                <a:cxnLst/>
                <a:rect l="l" t="t" r="r" b="b"/>
                <a:pathLst>
                  <a:path w="89306" h="95141" fill="none" extrusionOk="0">
                    <a:moveTo>
                      <a:pt x="84409" y="4257"/>
                    </a:moveTo>
                    <a:cubicBezTo>
                      <a:pt x="89047" y="8514"/>
                      <a:pt x="89306" y="17160"/>
                      <a:pt x="85129" y="28294"/>
                    </a:cubicBezTo>
                    <a:cubicBezTo>
                      <a:pt x="80952" y="39426"/>
                      <a:pt x="72683" y="52134"/>
                      <a:pt x="62140" y="63620"/>
                    </a:cubicBezTo>
                    <a:cubicBezTo>
                      <a:pt x="51596" y="75108"/>
                      <a:pt x="39641" y="84433"/>
                      <a:pt x="28906" y="89546"/>
                    </a:cubicBezTo>
                    <a:cubicBezTo>
                      <a:pt x="18171" y="94658"/>
                      <a:pt x="9535" y="95141"/>
                      <a:pt x="4897" y="90884"/>
                    </a:cubicBezTo>
                    <a:cubicBezTo>
                      <a:pt x="259" y="86626"/>
                      <a:pt x="0" y="77981"/>
                      <a:pt x="4177" y="66848"/>
                    </a:cubicBezTo>
                    <a:cubicBezTo>
                      <a:pt x="8354" y="55716"/>
                      <a:pt x="16623" y="43007"/>
                      <a:pt x="27168" y="31521"/>
                    </a:cubicBezTo>
                    <a:cubicBezTo>
                      <a:pt x="37711" y="20033"/>
                      <a:pt x="49665" y="10708"/>
                      <a:pt x="60400" y="5595"/>
                    </a:cubicBezTo>
                    <a:cubicBezTo>
                      <a:pt x="71136" y="481"/>
                      <a:pt x="79771" y="1"/>
                      <a:pt x="84409" y="4257"/>
                    </a:cubicBezTo>
                    <a:close/>
                  </a:path>
                </a:pathLst>
              </a:custGeom>
              <a:noFill/>
              <a:ln w="18275" cap="rnd" cmpd="sng">
                <a:solidFill>
                  <a:srgbClr val="F3F3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2" name="Google Shape;1042;p2"/>
              <p:cNvSpPr/>
              <p:nvPr/>
            </p:nvSpPr>
            <p:spPr>
              <a:xfrm>
                <a:off x="3537975" y="1605175"/>
                <a:ext cx="2301225" cy="2301200"/>
              </a:xfrm>
              <a:custGeom>
                <a:avLst/>
                <a:gdLst/>
                <a:ahLst/>
                <a:cxnLst/>
                <a:rect l="l" t="t" r="r" b="b"/>
                <a:pathLst>
                  <a:path w="92049" h="92048" fill="none" extrusionOk="0">
                    <a:moveTo>
                      <a:pt x="62808" y="29240"/>
                    </a:moveTo>
                    <a:cubicBezTo>
                      <a:pt x="73835" y="40267"/>
                      <a:pt x="82640" y="52609"/>
                      <a:pt x="87289" y="63552"/>
                    </a:cubicBezTo>
                    <a:cubicBezTo>
                      <a:pt x="91937" y="74496"/>
                      <a:pt x="92049" y="83145"/>
                      <a:pt x="87598" y="87596"/>
                    </a:cubicBezTo>
                    <a:cubicBezTo>
                      <a:pt x="83146" y="92047"/>
                      <a:pt x="74498" y="91937"/>
                      <a:pt x="63554" y="87287"/>
                    </a:cubicBezTo>
                    <a:cubicBezTo>
                      <a:pt x="52610" y="82639"/>
                      <a:pt x="40268" y="73833"/>
                      <a:pt x="29241" y="62808"/>
                    </a:cubicBezTo>
                    <a:cubicBezTo>
                      <a:pt x="18216" y="51781"/>
                      <a:pt x="9410" y="39439"/>
                      <a:pt x="4760" y="28496"/>
                    </a:cubicBezTo>
                    <a:cubicBezTo>
                      <a:pt x="112" y="17552"/>
                      <a:pt x="1" y="8903"/>
                      <a:pt x="4453" y="4452"/>
                    </a:cubicBezTo>
                    <a:cubicBezTo>
                      <a:pt x="8904" y="1"/>
                      <a:pt x="17553" y="111"/>
                      <a:pt x="28497" y="4761"/>
                    </a:cubicBezTo>
                    <a:cubicBezTo>
                      <a:pt x="39441" y="9409"/>
                      <a:pt x="51783" y="18215"/>
                      <a:pt x="62808" y="29240"/>
                    </a:cubicBezTo>
                    <a:close/>
                  </a:path>
                </a:pathLst>
              </a:custGeom>
              <a:noFill/>
              <a:ln w="18275" cap="rnd" cmpd="sng">
                <a:solidFill>
                  <a:srgbClr val="F3F3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1043" name="Google Shape;1043;p2"/>
            <p:cNvSpPr/>
            <p:nvPr/>
          </p:nvSpPr>
          <p:spPr>
            <a:xfrm>
              <a:off x="3038111" y="1075740"/>
              <a:ext cx="150809" cy="150774"/>
            </a:xfrm>
            <a:custGeom>
              <a:avLst/>
              <a:gdLst/>
              <a:ahLst/>
              <a:cxnLst/>
              <a:rect l="l" t="t" r="r" b="b"/>
              <a:pathLst>
                <a:path w="4364" h="4363" extrusionOk="0">
                  <a:moveTo>
                    <a:pt x="2183" y="1"/>
                  </a:moveTo>
                  <a:cubicBezTo>
                    <a:pt x="977" y="1"/>
                    <a:pt x="1" y="977"/>
                    <a:pt x="1" y="2181"/>
                  </a:cubicBezTo>
                  <a:cubicBezTo>
                    <a:pt x="1" y="3386"/>
                    <a:pt x="977" y="4363"/>
                    <a:pt x="2183" y="4363"/>
                  </a:cubicBezTo>
                  <a:cubicBezTo>
                    <a:pt x="3387" y="4363"/>
                    <a:pt x="4363" y="3386"/>
                    <a:pt x="4363" y="2181"/>
                  </a:cubicBezTo>
                  <a:cubicBezTo>
                    <a:pt x="4363" y="977"/>
                    <a:pt x="3387" y="1"/>
                    <a:pt x="21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4" name="Google Shape;1044;p2"/>
            <p:cNvSpPr/>
            <p:nvPr/>
          </p:nvSpPr>
          <p:spPr>
            <a:xfrm>
              <a:off x="4789381" y="3757437"/>
              <a:ext cx="150774" cy="150774"/>
            </a:xfrm>
            <a:custGeom>
              <a:avLst/>
              <a:gdLst/>
              <a:ahLst/>
              <a:cxnLst/>
              <a:rect l="l" t="t" r="r" b="b"/>
              <a:pathLst>
                <a:path w="4363" h="4363" extrusionOk="0">
                  <a:moveTo>
                    <a:pt x="2182" y="0"/>
                  </a:moveTo>
                  <a:cubicBezTo>
                    <a:pt x="978" y="0"/>
                    <a:pt x="0" y="977"/>
                    <a:pt x="0" y="2182"/>
                  </a:cubicBezTo>
                  <a:cubicBezTo>
                    <a:pt x="0" y="3386"/>
                    <a:pt x="978" y="4363"/>
                    <a:pt x="2182" y="4363"/>
                  </a:cubicBezTo>
                  <a:cubicBezTo>
                    <a:pt x="3386" y="4363"/>
                    <a:pt x="4362" y="3386"/>
                    <a:pt x="4362" y="2182"/>
                  </a:cubicBezTo>
                  <a:cubicBezTo>
                    <a:pt x="4362" y="977"/>
                    <a:pt x="3386" y="0"/>
                    <a:pt x="21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5" name="Google Shape;1045;p2"/>
            <p:cNvSpPr/>
            <p:nvPr/>
          </p:nvSpPr>
          <p:spPr>
            <a:xfrm>
              <a:off x="6000380" y="1383889"/>
              <a:ext cx="150774" cy="150774"/>
            </a:xfrm>
            <a:custGeom>
              <a:avLst/>
              <a:gdLst/>
              <a:ahLst/>
              <a:cxnLst/>
              <a:rect l="l" t="t" r="r" b="b"/>
              <a:pathLst>
                <a:path w="4363" h="4363" extrusionOk="0">
                  <a:moveTo>
                    <a:pt x="2181" y="1"/>
                  </a:moveTo>
                  <a:cubicBezTo>
                    <a:pt x="978" y="1"/>
                    <a:pt x="0" y="976"/>
                    <a:pt x="0" y="2181"/>
                  </a:cubicBezTo>
                  <a:cubicBezTo>
                    <a:pt x="0" y="3385"/>
                    <a:pt x="975" y="4363"/>
                    <a:pt x="2181" y="4363"/>
                  </a:cubicBezTo>
                  <a:cubicBezTo>
                    <a:pt x="3385" y="4363"/>
                    <a:pt x="4363" y="3386"/>
                    <a:pt x="4363" y="2181"/>
                  </a:cubicBezTo>
                  <a:cubicBezTo>
                    <a:pt x="4363" y="977"/>
                    <a:pt x="3385" y="1"/>
                    <a:pt x="21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6" name="Google Shape;1046;p2"/>
            <p:cNvSpPr/>
            <p:nvPr/>
          </p:nvSpPr>
          <p:spPr>
            <a:xfrm>
              <a:off x="4062153" y="4265017"/>
              <a:ext cx="150774" cy="150774"/>
            </a:xfrm>
            <a:custGeom>
              <a:avLst/>
              <a:gdLst/>
              <a:ahLst/>
              <a:cxnLst/>
              <a:rect l="l" t="t" r="r" b="b"/>
              <a:pathLst>
                <a:path w="4363" h="4363" extrusionOk="0">
                  <a:moveTo>
                    <a:pt x="2182" y="1"/>
                  </a:moveTo>
                  <a:cubicBezTo>
                    <a:pt x="977" y="1"/>
                    <a:pt x="0" y="977"/>
                    <a:pt x="0" y="2181"/>
                  </a:cubicBezTo>
                  <a:cubicBezTo>
                    <a:pt x="0" y="3386"/>
                    <a:pt x="977" y="4363"/>
                    <a:pt x="2182" y="4363"/>
                  </a:cubicBezTo>
                  <a:cubicBezTo>
                    <a:pt x="3386" y="4363"/>
                    <a:pt x="4363" y="3386"/>
                    <a:pt x="4363" y="2181"/>
                  </a:cubicBezTo>
                  <a:cubicBezTo>
                    <a:pt x="4363" y="977"/>
                    <a:pt x="3386" y="1"/>
                    <a:pt x="21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7" name="Google Shape;1047;p2"/>
            <p:cNvSpPr/>
            <p:nvPr/>
          </p:nvSpPr>
          <p:spPr>
            <a:xfrm>
              <a:off x="4210198" y="1239957"/>
              <a:ext cx="150774" cy="150809"/>
            </a:xfrm>
            <a:custGeom>
              <a:avLst/>
              <a:gdLst/>
              <a:ahLst/>
              <a:cxnLst/>
              <a:rect l="l" t="t" r="r" b="b"/>
              <a:pathLst>
                <a:path w="4363" h="4364" extrusionOk="0">
                  <a:moveTo>
                    <a:pt x="2180" y="1"/>
                  </a:moveTo>
                  <a:cubicBezTo>
                    <a:pt x="977" y="1"/>
                    <a:pt x="0" y="977"/>
                    <a:pt x="0" y="2181"/>
                  </a:cubicBezTo>
                  <a:cubicBezTo>
                    <a:pt x="0" y="3387"/>
                    <a:pt x="977" y="4363"/>
                    <a:pt x="2180" y="4363"/>
                  </a:cubicBezTo>
                  <a:cubicBezTo>
                    <a:pt x="3386" y="4363"/>
                    <a:pt x="4362" y="3387"/>
                    <a:pt x="4362" y="2181"/>
                  </a:cubicBezTo>
                  <a:cubicBezTo>
                    <a:pt x="4362" y="977"/>
                    <a:pt x="3386" y="1"/>
                    <a:pt x="2180" y="1"/>
                  </a:cubicBezTo>
                  <a:close/>
                </a:path>
              </a:pathLst>
            </a:custGeom>
            <a:solidFill>
              <a:srgbClr val="1E83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8" name="Google Shape;1048;p2"/>
            <p:cNvSpPr/>
            <p:nvPr/>
          </p:nvSpPr>
          <p:spPr>
            <a:xfrm>
              <a:off x="4712215" y="540064"/>
              <a:ext cx="154403" cy="150774"/>
            </a:xfrm>
            <a:custGeom>
              <a:avLst/>
              <a:gdLst/>
              <a:ahLst/>
              <a:cxnLst/>
              <a:rect l="l" t="t" r="r" b="b"/>
              <a:pathLst>
                <a:path w="4468" h="4363" extrusionOk="0">
                  <a:moveTo>
                    <a:pt x="2233" y="1"/>
                  </a:moveTo>
                  <a:cubicBezTo>
                    <a:pt x="1073" y="1"/>
                    <a:pt x="109" y="913"/>
                    <a:pt x="54" y="2084"/>
                  </a:cubicBezTo>
                  <a:cubicBezTo>
                    <a:pt x="0" y="3288"/>
                    <a:pt x="933" y="4306"/>
                    <a:pt x="2137" y="4360"/>
                  </a:cubicBezTo>
                  <a:cubicBezTo>
                    <a:pt x="2171" y="4362"/>
                    <a:pt x="2205" y="4363"/>
                    <a:pt x="2239" y="4363"/>
                  </a:cubicBezTo>
                  <a:cubicBezTo>
                    <a:pt x="3396" y="4363"/>
                    <a:pt x="4361" y="3449"/>
                    <a:pt x="4413" y="2280"/>
                  </a:cubicBezTo>
                  <a:cubicBezTo>
                    <a:pt x="4468" y="1076"/>
                    <a:pt x="3535" y="56"/>
                    <a:pt x="2333" y="3"/>
                  </a:cubicBezTo>
                  <a:cubicBezTo>
                    <a:pt x="2299" y="1"/>
                    <a:pt x="2266" y="1"/>
                    <a:pt x="22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9" name="Google Shape;1049;p2"/>
            <p:cNvSpPr/>
            <p:nvPr/>
          </p:nvSpPr>
          <p:spPr>
            <a:xfrm>
              <a:off x="6035594" y="3662680"/>
              <a:ext cx="154403" cy="150774"/>
            </a:xfrm>
            <a:custGeom>
              <a:avLst/>
              <a:gdLst/>
              <a:ahLst/>
              <a:cxnLst/>
              <a:rect l="l" t="t" r="r" b="b"/>
              <a:pathLst>
                <a:path w="4468" h="4363" extrusionOk="0">
                  <a:moveTo>
                    <a:pt x="2230" y="1"/>
                  </a:moveTo>
                  <a:cubicBezTo>
                    <a:pt x="1071" y="1"/>
                    <a:pt x="108" y="914"/>
                    <a:pt x="54" y="2084"/>
                  </a:cubicBezTo>
                  <a:cubicBezTo>
                    <a:pt x="0" y="3288"/>
                    <a:pt x="933" y="4306"/>
                    <a:pt x="2137" y="4361"/>
                  </a:cubicBezTo>
                  <a:cubicBezTo>
                    <a:pt x="2170" y="4362"/>
                    <a:pt x="2203" y="4363"/>
                    <a:pt x="2236" y="4363"/>
                  </a:cubicBezTo>
                  <a:cubicBezTo>
                    <a:pt x="3395" y="4363"/>
                    <a:pt x="4361" y="3449"/>
                    <a:pt x="4413" y="2280"/>
                  </a:cubicBezTo>
                  <a:cubicBezTo>
                    <a:pt x="4468" y="1076"/>
                    <a:pt x="3535" y="57"/>
                    <a:pt x="2333" y="3"/>
                  </a:cubicBezTo>
                  <a:cubicBezTo>
                    <a:pt x="2298" y="1"/>
                    <a:pt x="2264" y="1"/>
                    <a:pt x="22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0" name="Google Shape;1050;p2"/>
            <p:cNvSpPr/>
            <p:nvPr/>
          </p:nvSpPr>
          <p:spPr>
            <a:xfrm>
              <a:off x="3020487" y="3836331"/>
              <a:ext cx="154403" cy="150809"/>
            </a:xfrm>
            <a:custGeom>
              <a:avLst/>
              <a:gdLst/>
              <a:ahLst/>
              <a:cxnLst/>
              <a:rect l="l" t="t" r="r" b="b"/>
              <a:pathLst>
                <a:path w="4468" h="4364" extrusionOk="0">
                  <a:moveTo>
                    <a:pt x="2230" y="1"/>
                  </a:moveTo>
                  <a:cubicBezTo>
                    <a:pt x="1071" y="1"/>
                    <a:pt x="109" y="914"/>
                    <a:pt x="56" y="2084"/>
                  </a:cubicBezTo>
                  <a:cubicBezTo>
                    <a:pt x="0" y="3288"/>
                    <a:pt x="933" y="4307"/>
                    <a:pt x="2137" y="4361"/>
                  </a:cubicBezTo>
                  <a:cubicBezTo>
                    <a:pt x="2170" y="4362"/>
                    <a:pt x="2204" y="4363"/>
                    <a:pt x="2237" y="4363"/>
                  </a:cubicBezTo>
                  <a:cubicBezTo>
                    <a:pt x="3397" y="4363"/>
                    <a:pt x="4361" y="3450"/>
                    <a:pt x="4413" y="2280"/>
                  </a:cubicBezTo>
                  <a:cubicBezTo>
                    <a:pt x="4468" y="1074"/>
                    <a:pt x="3537" y="56"/>
                    <a:pt x="2333" y="3"/>
                  </a:cubicBezTo>
                  <a:cubicBezTo>
                    <a:pt x="2298" y="2"/>
                    <a:pt x="2264" y="1"/>
                    <a:pt x="22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51" name="Google Shape;1051;p2"/>
          <p:cNvSpPr txBox="1">
            <a:spLocks noGrp="1"/>
          </p:cNvSpPr>
          <p:nvPr>
            <p:ph type="ctrTitle"/>
          </p:nvPr>
        </p:nvSpPr>
        <p:spPr>
          <a:xfrm>
            <a:off x="452167" y="2536400"/>
            <a:ext cx="11294000" cy="16744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267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52" name="Google Shape;1052;p2"/>
          <p:cNvSpPr txBox="1">
            <a:spLocks noGrp="1"/>
          </p:cNvSpPr>
          <p:nvPr>
            <p:ph type="subTitle" idx="1"/>
          </p:nvPr>
        </p:nvSpPr>
        <p:spPr>
          <a:xfrm>
            <a:off x="3295800" y="4210800"/>
            <a:ext cx="5600400" cy="5460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2986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bg>
      <p:bgPr>
        <a:solidFill>
          <a:schemeClr val="lt1"/>
        </a:solidFill>
        <a:effectLst/>
      </p:bgPr>
    </p:bg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4" name="Google Shape;1054;p3"/>
          <p:cNvGrpSpPr/>
          <p:nvPr/>
        </p:nvGrpSpPr>
        <p:grpSpPr>
          <a:xfrm>
            <a:off x="6328389" y="719995"/>
            <a:ext cx="5417971" cy="5418017"/>
            <a:chOff x="2540241" y="539995"/>
            <a:chExt cx="4063478" cy="4063513"/>
          </a:xfrm>
        </p:grpSpPr>
        <p:grpSp>
          <p:nvGrpSpPr>
            <p:cNvPr id="1055" name="Google Shape;1055;p3"/>
            <p:cNvGrpSpPr/>
            <p:nvPr/>
          </p:nvGrpSpPr>
          <p:grpSpPr>
            <a:xfrm>
              <a:off x="2693235" y="703668"/>
              <a:ext cx="885398" cy="893069"/>
              <a:chOff x="2781975" y="3951500"/>
              <a:chExt cx="640525" cy="646075"/>
            </a:xfrm>
          </p:grpSpPr>
          <p:sp>
            <p:nvSpPr>
              <p:cNvPr id="1056" name="Google Shape;1056;p3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7" name="Google Shape;1057;p3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8" name="Google Shape;1058;p3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9" name="Google Shape;1059;p3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0" name="Google Shape;1060;p3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1" name="Google Shape;1061;p3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2" name="Google Shape;1062;p3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3" name="Google Shape;1063;p3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4" name="Google Shape;1064;p3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5" name="Google Shape;1065;p3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6" name="Google Shape;1066;p3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7" name="Google Shape;1067;p3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8" name="Google Shape;1068;p3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9" name="Google Shape;1069;p3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70" name="Google Shape;1070;p3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71" name="Google Shape;1071;p3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72" name="Google Shape;1072;p3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73" name="Google Shape;1073;p3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3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75" name="Google Shape;1075;p3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3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77" name="Google Shape;1077;p3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78" name="Google Shape;1078;p3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79" name="Google Shape;1079;p3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80" name="Google Shape;1080;p3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81" name="Google Shape;1081;p3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82" name="Google Shape;1082;p3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83" name="Google Shape;1083;p3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84" name="Google Shape;1084;p3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85" name="Google Shape;1085;p3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86" name="Google Shape;1086;p3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87" name="Google Shape;1087;p3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88" name="Google Shape;1088;p3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3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90" name="Google Shape;1090;p3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91" name="Google Shape;1091;p3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3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93" name="Google Shape;1093;p3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94" name="Google Shape;1094;p3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95" name="Google Shape;1095;p3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96" name="Google Shape;1096;p3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97" name="Google Shape;1097;p3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98" name="Google Shape;1098;p3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p3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0" extrusionOk="0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p3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01" name="Google Shape;1101;p3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02" name="Google Shape;1102;p3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3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04" name="Google Shape;1104;p3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05" name="Google Shape;1105;p3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3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3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3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3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3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3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3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3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3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3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3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3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3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9" name="Google Shape;1119;p3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0" name="Google Shape;1120;p3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1" name="Google Shape;1121;p3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2" name="Google Shape;1122;p3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3" name="Google Shape;1123;p3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3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3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3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7" name="Google Shape;1127;p3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8" name="Google Shape;1128;p3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3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3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1" name="Google Shape;1131;p3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3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3" name="Google Shape;1133;p3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3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3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6" name="Google Shape;1136;p3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7" name="Google Shape;1137;p3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7" extrusionOk="0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3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9" name="Google Shape;1139;p3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0" name="Google Shape;1140;p3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1" name="Google Shape;1141;p3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2" name="Google Shape;1142;p3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1" extrusionOk="0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p3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4" name="Google Shape;1144;p3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5" name="Google Shape;1145;p3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p3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3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p3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9" name="Google Shape;1149;p3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0" name="Google Shape;1150;p3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1" name="Google Shape;1151;p3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2" name="Google Shape;1152;p3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3" name="Google Shape;1153;p3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4" name="Google Shape;1154;p3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5" name="Google Shape;1155;p3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6" name="Google Shape;1156;p3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7" name="Google Shape;1157;p3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8" name="Google Shape;1158;p3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9" name="Google Shape;1159;p3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0" name="Google Shape;1160;p3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1" name="Google Shape;1161;p3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2" name="Google Shape;1162;p3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3" name="Google Shape;1163;p3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4" name="Google Shape;1164;p3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5" name="Google Shape;1165;p3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6" name="Google Shape;1166;p3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7" name="Google Shape;1167;p3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8" name="Google Shape;1168;p3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9" name="Google Shape;1169;p3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70" name="Google Shape;1170;p3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71" name="Google Shape;1171;p3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72" name="Google Shape;1172;p3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73" name="Google Shape;1173;p3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74" name="Google Shape;1174;p3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75" name="Google Shape;1175;p3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76" name="Google Shape;1176;p3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77" name="Google Shape;1177;p3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78" name="Google Shape;1178;p3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79" name="Google Shape;1179;p3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80" name="Google Shape;1180;p3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81" name="Google Shape;1181;p3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82" name="Google Shape;1182;p3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83" name="Google Shape;1183;p3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84" name="Google Shape;1184;p3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85" name="Google Shape;1185;p3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86" name="Google Shape;1186;p3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87" name="Google Shape;1187;p3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7" extrusionOk="0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88" name="Google Shape;1188;p3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89" name="Google Shape;1189;p3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90" name="Google Shape;1190;p3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91" name="Google Shape;1191;p3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3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3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94" name="Google Shape;1194;p3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95" name="Google Shape;1195;p3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96" name="Google Shape;1196;p3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3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3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99" name="Google Shape;1199;p3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00" name="Google Shape;1200;p3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01" name="Google Shape;1201;p3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02" name="Google Shape;1202;p3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03" name="Google Shape;1203;p3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3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3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06" name="Google Shape;1206;p3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07" name="Google Shape;1207;p3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3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09" name="Google Shape;1209;p3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10" name="Google Shape;1210;p3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3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3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13" name="Google Shape;1213;p3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14" name="Google Shape;1214;p3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15" name="Google Shape;1215;p3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16" name="Google Shape;1216;p3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17" name="Google Shape;1217;p3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18" name="Google Shape;1218;p3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19" name="Google Shape;1219;p3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6" extrusionOk="0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20" name="Google Shape;1220;p3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21" name="Google Shape;1221;p3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22" name="Google Shape;1222;p3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23" name="Google Shape;1223;p3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24" name="Google Shape;1224;p3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3" extrusionOk="0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25" name="Google Shape;1225;p3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2" extrusionOk="0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26" name="Google Shape;1226;p3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27" name="Google Shape;1227;p3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6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28" name="Google Shape;1228;p3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29" name="Google Shape;1229;p3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1" extrusionOk="0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30" name="Google Shape;1230;p3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31" name="Google Shape;1231;p3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32" name="Google Shape;1232;p3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33" name="Google Shape;1233;p3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34" name="Google Shape;1234;p3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35" name="Google Shape;1235;p3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36" name="Google Shape;1236;p3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37" name="Google Shape;1237;p3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38" name="Google Shape;1238;p3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39" name="Google Shape;1239;p3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40" name="Google Shape;1240;p3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41" name="Google Shape;1241;p3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42" name="Google Shape;1242;p3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43" name="Google Shape;1243;p3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44" name="Google Shape;1244;p3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45" name="Google Shape;1245;p3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46" name="Google Shape;1246;p3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47" name="Google Shape;1247;p3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48" name="Google Shape;1248;p3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0" extrusionOk="0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49" name="Google Shape;1249;p3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50" name="Google Shape;1250;p3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51" name="Google Shape;1251;p3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52" name="Google Shape;1252;p3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2" extrusionOk="0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53" name="Google Shape;1253;p3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54" name="Google Shape;1254;p3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55" name="Google Shape;1255;p3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56" name="Google Shape;1256;p3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57" name="Google Shape;1257;p3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58" name="Google Shape;1258;p3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59" name="Google Shape;1259;p3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60" name="Google Shape;1260;p3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61" name="Google Shape;1261;p3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3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3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64" name="Google Shape;1264;p3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3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66" name="Google Shape;1266;p3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67" name="Google Shape;1267;p3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68" name="Google Shape;1268;p3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69" name="Google Shape;1269;p3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70" name="Google Shape;1270;p3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1" extrusionOk="0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71" name="Google Shape;1271;p3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72" name="Google Shape;1272;p3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73" name="Google Shape;1273;p3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74" name="Google Shape;1274;p3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75" name="Google Shape;1275;p3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76" name="Google Shape;1276;p3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77" name="Google Shape;1277;p3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78" name="Google Shape;1278;p3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79" name="Google Shape;1279;p3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80" name="Google Shape;1280;p3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81" name="Google Shape;1281;p3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82" name="Google Shape;1282;p3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83" name="Google Shape;1283;p3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84" name="Google Shape;1284;p3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85" name="Google Shape;1285;p3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86" name="Google Shape;1286;p3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87" name="Google Shape;1287;p3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88" name="Google Shape;1288;p3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89" name="Google Shape;1289;p3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0" name="Google Shape;1290;p3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1" name="Google Shape;1291;p3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2" name="Google Shape;1292;p3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3" name="Google Shape;1293;p3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4" name="Google Shape;1294;p3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5" name="Google Shape;1295;p3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6" name="Google Shape;1296;p3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7" name="Google Shape;1297;p3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8" name="Google Shape;1298;p3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9" name="Google Shape;1299;p3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0" name="Google Shape;1300;p3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1" name="Google Shape;1301;p3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2" name="Google Shape;1302;p3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3" name="Google Shape;1303;p3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4" name="Google Shape;1304;p3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5" name="Google Shape;1305;p3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6" name="Google Shape;1306;p3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7" name="Google Shape;1307;p3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8" name="Google Shape;1308;p3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9" name="Google Shape;1309;p3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0" name="Google Shape;1310;p3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1" name="Google Shape;1311;p3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1312" name="Google Shape;1312;p3"/>
            <p:cNvGrpSpPr/>
            <p:nvPr/>
          </p:nvGrpSpPr>
          <p:grpSpPr>
            <a:xfrm>
              <a:off x="5652643" y="1012843"/>
              <a:ext cx="885398" cy="893069"/>
              <a:chOff x="2781975" y="3951500"/>
              <a:chExt cx="640525" cy="646075"/>
            </a:xfrm>
          </p:grpSpPr>
          <p:sp>
            <p:nvSpPr>
              <p:cNvPr id="1313" name="Google Shape;1313;p3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4" name="Google Shape;1314;p3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5" name="Google Shape;1315;p3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6" name="Google Shape;1316;p3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7" name="Google Shape;1317;p3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8" name="Google Shape;1318;p3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9" name="Google Shape;1319;p3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0" name="Google Shape;1320;p3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1" name="Google Shape;1321;p3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2" name="Google Shape;1322;p3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3" name="Google Shape;1323;p3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4" name="Google Shape;1324;p3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5" name="Google Shape;1325;p3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6" name="Google Shape;1326;p3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7" name="Google Shape;1327;p3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8" name="Google Shape;1328;p3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9" name="Google Shape;1329;p3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30" name="Google Shape;1330;p3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31" name="Google Shape;1331;p3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32" name="Google Shape;1332;p3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33" name="Google Shape;1333;p3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34" name="Google Shape;1334;p3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35" name="Google Shape;1335;p3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3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37" name="Google Shape;1337;p3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38" name="Google Shape;1338;p3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39" name="Google Shape;1339;p3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40" name="Google Shape;1340;p3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41" name="Google Shape;1341;p3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42" name="Google Shape;1342;p3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43" name="Google Shape;1343;p3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44" name="Google Shape;1344;p3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45" name="Google Shape;1345;p3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3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47" name="Google Shape;1347;p3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48" name="Google Shape;1348;p3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49" name="Google Shape;1349;p3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50" name="Google Shape;1350;p3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51" name="Google Shape;1351;p3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3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53" name="Google Shape;1353;p3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54" name="Google Shape;1354;p3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55" name="Google Shape;1355;p3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56" name="Google Shape;1356;p3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0" extrusionOk="0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57" name="Google Shape;1357;p3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58" name="Google Shape;1358;p3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59" name="Google Shape;1359;p3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60" name="Google Shape;1360;p3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61" name="Google Shape;1361;p3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62" name="Google Shape;1362;p3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63" name="Google Shape;1363;p3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p3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65" name="Google Shape;1365;p3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p3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67" name="Google Shape;1367;p3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68" name="Google Shape;1368;p3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69" name="Google Shape;1369;p3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0" name="Google Shape;1370;p3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1" name="Google Shape;1371;p3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2" name="Google Shape;1372;p3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3" name="Google Shape;1373;p3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4" name="Google Shape;1374;p3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5" name="Google Shape;1375;p3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6" name="Google Shape;1376;p3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7" name="Google Shape;1377;p3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8" name="Google Shape;1378;p3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9" name="Google Shape;1379;p3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0" name="Google Shape;1380;p3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1" name="Google Shape;1381;p3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2" name="Google Shape;1382;p3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3" name="Google Shape;1383;p3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4" name="Google Shape;1384;p3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5" name="Google Shape;1385;p3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6" name="Google Shape;1386;p3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7" name="Google Shape;1387;p3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8" name="Google Shape;1388;p3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9" name="Google Shape;1389;p3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0" name="Google Shape;1390;p3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1" name="Google Shape;1391;p3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2" name="Google Shape;1392;p3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3" name="Google Shape;1393;p3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4" name="Google Shape;1394;p3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7" extrusionOk="0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5" name="Google Shape;1395;p3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6" name="Google Shape;1396;p3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7" name="Google Shape;1397;p3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8" name="Google Shape;1398;p3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9" name="Google Shape;1399;p3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1" extrusionOk="0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0" name="Google Shape;1400;p3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1" name="Google Shape;1401;p3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2" name="Google Shape;1402;p3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3" name="Google Shape;1403;p3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4" name="Google Shape;1404;p3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5" name="Google Shape;1405;p3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6" name="Google Shape;1406;p3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7" name="Google Shape;1407;p3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8" name="Google Shape;1408;p3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9" name="Google Shape;1409;p3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0" name="Google Shape;1410;p3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1" name="Google Shape;1411;p3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2" name="Google Shape;1412;p3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3" name="Google Shape;1413;p3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4" name="Google Shape;1414;p3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5" name="Google Shape;1415;p3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6" name="Google Shape;1416;p3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7" name="Google Shape;1417;p3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8" name="Google Shape;1418;p3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9" name="Google Shape;1419;p3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0" name="Google Shape;1420;p3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1" name="Google Shape;1421;p3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2" name="Google Shape;1422;p3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3" name="Google Shape;1423;p3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4" name="Google Shape;1424;p3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5" name="Google Shape;1425;p3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6" name="Google Shape;1426;p3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7" name="Google Shape;1427;p3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8" name="Google Shape;1428;p3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9" name="Google Shape;1429;p3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30" name="Google Shape;1430;p3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31" name="Google Shape;1431;p3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p3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33" name="Google Shape;1433;p3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34" name="Google Shape;1434;p3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35" name="Google Shape;1435;p3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36" name="Google Shape;1436;p3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37" name="Google Shape;1437;p3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38" name="Google Shape;1438;p3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39" name="Google Shape;1439;p3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40" name="Google Shape;1440;p3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41" name="Google Shape;1441;p3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42" name="Google Shape;1442;p3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43" name="Google Shape;1443;p3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44" name="Google Shape;1444;p3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7" extrusionOk="0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45" name="Google Shape;1445;p3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46" name="Google Shape;1446;p3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47" name="Google Shape;1447;p3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48" name="Google Shape;1448;p3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49" name="Google Shape;1449;p3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50" name="Google Shape;1450;p3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51" name="Google Shape;1451;p3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52" name="Google Shape;1452;p3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53" name="Google Shape;1453;p3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54" name="Google Shape;1454;p3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55" name="Google Shape;1455;p3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56" name="Google Shape;1456;p3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57" name="Google Shape;1457;p3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58" name="Google Shape;1458;p3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59" name="Google Shape;1459;p3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60" name="Google Shape;1460;p3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61" name="Google Shape;1461;p3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62" name="Google Shape;1462;p3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63" name="Google Shape;1463;p3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64" name="Google Shape;1464;p3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65" name="Google Shape;1465;p3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66" name="Google Shape;1466;p3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67" name="Google Shape;1467;p3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68" name="Google Shape;1468;p3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69" name="Google Shape;1469;p3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0" name="Google Shape;1470;p3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1" name="Google Shape;1471;p3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2" name="Google Shape;1472;p3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3" name="Google Shape;1473;p3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3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5" name="Google Shape;1475;p3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6" name="Google Shape;1476;p3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6" extrusionOk="0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3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3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3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3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3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3" extrusionOk="0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2" name="Google Shape;1482;p3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2" extrusionOk="0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3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4" name="Google Shape;1484;p3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6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5" name="Google Shape;1485;p3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6" name="Google Shape;1486;p3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1" extrusionOk="0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7" name="Google Shape;1487;p3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8" name="Google Shape;1488;p3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9" name="Google Shape;1489;p3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0" name="Google Shape;1490;p3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1" name="Google Shape;1491;p3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2" name="Google Shape;1492;p3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3" name="Google Shape;1493;p3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4" name="Google Shape;1494;p3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5" name="Google Shape;1495;p3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6" name="Google Shape;1496;p3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7" name="Google Shape;1497;p3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8" name="Google Shape;1498;p3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9" name="Google Shape;1499;p3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0" name="Google Shape;1500;p3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1" name="Google Shape;1501;p3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2" name="Google Shape;1502;p3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3" name="Google Shape;1503;p3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4" name="Google Shape;1504;p3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5" name="Google Shape;1505;p3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0" extrusionOk="0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6" name="Google Shape;1506;p3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7" name="Google Shape;1507;p3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8" name="Google Shape;1508;p3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3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2" extrusionOk="0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0" name="Google Shape;1510;p3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1" name="Google Shape;1511;p3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2" name="Google Shape;1512;p3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3" name="Google Shape;1513;p3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4" name="Google Shape;1514;p3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5" name="Google Shape;1515;p3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6" name="Google Shape;1516;p3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7" name="Google Shape;1517;p3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8" name="Google Shape;1518;p3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9" name="Google Shape;1519;p3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20" name="Google Shape;1520;p3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21" name="Google Shape;1521;p3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22" name="Google Shape;1522;p3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23" name="Google Shape;1523;p3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24" name="Google Shape;1524;p3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25" name="Google Shape;1525;p3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26" name="Google Shape;1526;p3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27" name="Google Shape;1527;p3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1" extrusionOk="0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28" name="Google Shape;1528;p3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29" name="Google Shape;1529;p3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30" name="Google Shape;1530;p3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31" name="Google Shape;1531;p3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p3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3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34" name="Google Shape;1534;p3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35" name="Google Shape;1535;p3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36" name="Google Shape;1536;p3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37" name="Google Shape;1537;p3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38" name="Google Shape;1538;p3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39" name="Google Shape;1539;p3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40" name="Google Shape;1540;p3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41" name="Google Shape;1541;p3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p3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43" name="Google Shape;1543;p3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3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3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3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3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3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3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50" name="Google Shape;1550;p3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3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p3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3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3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3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56" name="Google Shape;1556;p3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3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3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59" name="Google Shape;1559;p3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3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3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3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3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3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3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3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3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3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1569" name="Google Shape;1569;p3"/>
            <p:cNvGrpSpPr/>
            <p:nvPr/>
          </p:nvGrpSpPr>
          <p:grpSpPr>
            <a:xfrm>
              <a:off x="5673099" y="3256281"/>
              <a:ext cx="885398" cy="893069"/>
              <a:chOff x="2781975" y="3951500"/>
              <a:chExt cx="640525" cy="646075"/>
            </a:xfrm>
          </p:grpSpPr>
          <p:sp>
            <p:nvSpPr>
              <p:cNvPr id="1570" name="Google Shape;1570;p3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3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p3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3" name="Google Shape;1573;p3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4" name="Google Shape;1574;p3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5" name="Google Shape;1575;p3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6" name="Google Shape;1576;p3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7" name="Google Shape;1577;p3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8" name="Google Shape;1578;p3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9" name="Google Shape;1579;p3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0" name="Google Shape;1580;p3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1" name="Google Shape;1581;p3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2" name="Google Shape;1582;p3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3" name="Google Shape;1583;p3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3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3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3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7" name="Google Shape;1587;p3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8" name="Google Shape;1588;p3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9" name="Google Shape;1589;p3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0" name="Google Shape;1590;p3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3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2" name="Google Shape;1592;p3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3" name="Google Shape;1593;p3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4" name="Google Shape;1594;p3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5" name="Google Shape;1595;p3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6" name="Google Shape;1596;p3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3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3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9" name="Google Shape;1599;p3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0" name="Google Shape;1600;p3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3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2" name="Google Shape;1602;p3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3" name="Google Shape;1603;p3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3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5" name="Google Shape;1605;p3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6" name="Google Shape;1606;p3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3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8" name="Google Shape;1608;p3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9" name="Google Shape;1609;p3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3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3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3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3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0" extrusionOk="0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3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5" name="Google Shape;1615;p3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6" name="Google Shape;1616;p3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7" name="Google Shape;1617;p3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3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9" name="Google Shape;1619;p3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3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21" name="Google Shape;1621;p3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22" name="Google Shape;1622;p3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23" name="Google Shape;1623;p3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24" name="Google Shape;1624;p3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25" name="Google Shape;1625;p3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26" name="Google Shape;1626;p3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27" name="Google Shape;1627;p3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28" name="Google Shape;1628;p3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29" name="Google Shape;1629;p3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30" name="Google Shape;1630;p3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31" name="Google Shape;1631;p3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32" name="Google Shape;1632;p3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33" name="Google Shape;1633;p3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34" name="Google Shape;1634;p3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35" name="Google Shape;1635;p3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36" name="Google Shape;1636;p3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37" name="Google Shape;1637;p3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38" name="Google Shape;1638;p3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39" name="Google Shape;1639;p3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40" name="Google Shape;1640;p3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41" name="Google Shape;1641;p3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42" name="Google Shape;1642;p3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43" name="Google Shape;1643;p3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44" name="Google Shape;1644;p3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45" name="Google Shape;1645;p3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46" name="Google Shape;1646;p3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47" name="Google Shape;1647;p3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48" name="Google Shape;1648;p3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49" name="Google Shape;1649;p3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50" name="Google Shape;1650;p3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51" name="Google Shape;1651;p3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7" extrusionOk="0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52" name="Google Shape;1652;p3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53" name="Google Shape;1653;p3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54" name="Google Shape;1654;p3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55" name="Google Shape;1655;p3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56" name="Google Shape;1656;p3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1" extrusionOk="0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57" name="Google Shape;1657;p3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58" name="Google Shape;1658;p3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59" name="Google Shape;1659;p3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60" name="Google Shape;1660;p3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61" name="Google Shape;1661;p3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62" name="Google Shape;1662;p3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63" name="Google Shape;1663;p3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64" name="Google Shape;1664;p3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65" name="Google Shape;1665;p3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66" name="Google Shape;1666;p3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67" name="Google Shape;1667;p3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68" name="Google Shape;1668;p3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69" name="Google Shape;1669;p3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70" name="Google Shape;1670;p3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71" name="Google Shape;1671;p3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72" name="Google Shape;1672;p3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73" name="Google Shape;1673;p3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74" name="Google Shape;1674;p3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75" name="Google Shape;1675;p3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76" name="Google Shape;1676;p3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77" name="Google Shape;1677;p3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78" name="Google Shape;1678;p3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79" name="Google Shape;1679;p3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80" name="Google Shape;1680;p3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81" name="Google Shape;1681;p3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82" name="Google Shape;1682;p3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83" name="Google Shape;1683;p3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84" name="Google Shape;1684;p3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85" name="Google Shape;1685;p3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86" name="Google Shape;1686;p3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87" name="Google Shape;1687;p3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88" name="Google Shape;1688;p3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89" name="Google Shape;1689;p3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90" name="Google Shape;1690;p3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91" name="Google Shape;1691;p3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92" name="Google Shape;1692;p3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93" name="Google Shape;1693;p3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94" name="Google Shape;1694;p3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95" name="Google Shape;1695;p3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96" name="Google Shape;1696;p3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97" name="Google Shape;1697;p3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98" name="Google Shape;1698;p3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99" name="Google Shape;1699;p3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00" name="Google Shape;1700;p3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01" name="Google Shape;1701;p3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7" extrusionOk="0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02" name="Google Shape;1702;p3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03" name="Google Shape;1703;p3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04" name="Google Shape;1704;p3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05" name="Google Shape;1705;p3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06" name="Google Shape;1706;p3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07" name="Google Shape;1707;p3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08" name="Google Shape;1708;p3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09" name="Google Shape;1709;p3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10" name="Google Shape;1710;p3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11" name="Google Shape;1711;p3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12" name="Google Shape;1712;p3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13" name="Google Shape;1713;p3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14" name="Google Shape;1714;p3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15" name="Google Shape;1715;p3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16" name="Google Shape;1716;p3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17" name="Google Shape;1717;p3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18" name="Google Shape;1718;p3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19" name="Google Shape;1719;p3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20" name="Google Shape;1720;p3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21" name="Google Shape;1721;p3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22" name="Google Shape;1722;p3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23" name="Google Shape;1723;p3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24" name="Google Shape;1724;p3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25" name="Google Shape;1725;p3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26" name="Google Shape;1726;p3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27" name="Google Shape;1727;p3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28" name="Google Shape;1728;p3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29" name="Google Shape;1729;p3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30" name="Google Shape;1730;p3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31" name="Google Shape;1731;p3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32" name="Google Shape;1732;p3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33" name="Google Shape;1733;p3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6" extrusionOk="0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34" name="Google Shape;1734;p3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35" name="Google Shape;1735;p3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36" name="Google Shape;1736;p3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37" name="Google Shape;1737;p3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38" name="Google Shape;1738;p3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3" extrusionOk="0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39" name="Google Shape;1739;p3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2" extrusionOk="0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40" name="Google Shape;1740;p3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41" name="Google Shape;1741;p3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6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42" name="Google Shape;1742;p3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43" name="Google Shape;1743;p3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1" extrusionOk="0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44" name="Google Shape;1744;p3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45" name="Google Shape;1745;p3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46" name="Google Shape;1746;p3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47" name="Google Shape;1747;p3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48" name="Google Shape;1748;p3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49" name="Google Shape;1749;p3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50" name="Google Shape;1750;p3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51" name="Google Shape;1751;p3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52" name="Google Shape;1752;p3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53" name="Google Shape;1753;p3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54" name="Google Shape;1754;p3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55" name="Google Shape;1755;p3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56" name="Google Shape;1756;p3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57" name="Google Shape;1757;p3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58" name="Google Shape;1758;p3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59" name="Google Shape;1759;p3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60" name="Google Shape;1760;p3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61" name="Google Shape;1761;p3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62" name="Google Shape;1762;p3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0" extrusionOk="0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63" name="Google Shape;1763;p3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64" name="Google Shape;1764;p3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65" name="Google Shape;1765;p3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66" name="Google Shape;1766;p3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2" extrusionOk="0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67" name="Google Shape;1767;p3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68" name="Google Shape;1768;p3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69" name="Google Shape;1769;p3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70" name="Google Shape;1770;p3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71" name="Google Shape;1771;p3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72" name="Google Shape;1772;p3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73" name="Google Shape;1773;p3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74" name="Google Shape;1774;p3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75" name="Google Shape;1775;p3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76" name="Google Shape;1776;p3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77" name="Google Shape;1777;p3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78" name="Google Shape;1778;p3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79" name="Google Shape;1779;p3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80" name="Google Shape;1780;p3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3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82" name="Google Shape;1782;p3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83" name="Google Shape;1783;p3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84" name="Google Shape;1784;p3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1" extrusionOk="0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85" name="Google Shape;1785;p3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3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87" name="Google Shape;1787;p3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88" name="Google Shape;1788;p3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89" name="Google Shape;1789;p3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0" name="Google Shape;1790;p3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1" name="Google Shape;1791;p3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2" name="Google Shape;1792;p3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3" name="Google Shape;1793;p3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4" name="Google Shape;1794;p3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5" name="Google Shape;1795;p3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6" name="Google Shape;1796;p3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7" name="Google Shape;1797;p3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8" name="Google Shape;1798;p3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9" name="Google Shape;1799;p3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0" name="Google Shape;1800;p3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1" name="Google Shape;1801;p3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2" name="Google Shape;1802;p3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3" name="Google Shape;1803;p3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4" name="Google Shape;1804;p3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5" name="Google Shape;1805;p3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6" name="Google Shape;1806;p3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7" name="Google Shape;1807;p3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8" name="Google Shape;1808;p3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9" name="Google Shape;1809;p3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10" name="Google Shape;1810;p3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11" name="Google Shape;1811;p3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12" name="Google Shape;1812;p3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13" name="Google Shape;1813;p3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14" name="Google Shape;1814;p3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15" name="Google Shape;1815;p3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16" name="Google Shape;1816;p3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17" name="Google Shape;1817;p3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18" name="Google Shape;1818;p3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19" name="Google Shape;1819;p3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20" name="Google Shape;1820;p3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21" name="Google Shape;1821;p3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22" name="Google Shape;1822;p3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23" name="Google Shape;1823;p3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24" name="Google Shape;1824;p3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25" name="Google Shape;1825;p3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1826" name="Google Shape;1826;p3"/>
            <p:cNvGrpSpPr/>
            <p:nvPr/>
          </p:nvGrpSpPr>
          <p:grpSpPr>
            <a:xfrm>
              <a:off x="2672770" y="3466944"/>
              <a:ext cx="885398" cy="893069"/>
              <a:chOff x="2781975" y="3951500"/>
              <a:chExt cx="640525" cy="646075"/>
            </a:xfrm>
          </p:grpSpPr>
          <p:sp>
            <p:nvSpPr>
              <p:cNvPr id="1827" name="Google Shape;1827;p3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28" name="Google Shape;1828;p3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29" name="Google Shape;1829;p3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30" name="Google Shape;1830;p3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31" name="Google Shape;1831;p3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32" name="Google Shape;1832;p3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33" name="Google Shape;1833;p3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34" name="Google Shape;1834;p3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35" name="Google Shape;1835;p3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36" name="Google Shape;1836;p3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37" name="Google Shape;1837;p3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38" name="Google Shape;1838;p3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39" name="Google Shape;1839;p3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40" name="Google Shape;1840;p3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41" name="Google Shape;1841;p3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42" name="Google Shape;1842;p3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43" name="Google Shape;1843;p3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44" name="Google Shape;1844;p3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45" name="Google Shape;1845;p3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46" name="Google Shape;1846;p3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47" name="Google Shape;1847;p3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48" name="Google Shape;1848;p3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49" name="Google Shape;1849;p3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50" name="Google Shape;1850;p3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51" name="Google Shape;1851;p3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52" name="Google Shape;1852;p3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53" name="Google Shape;1853;p3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54" name="Google Shape;1854;p3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55" name="Google Shape;1855;p3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56" name="Google Shape;1856;p3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57" name="Google Shape;1857;p3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58" name="Google Shape;1858;p3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59" name="Google Shape;1859;p3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60" name="Google Shape;1860;p3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61" name="Google Shape;1861;p3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62" name="Google Shape;1862;p3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63" name="Google Shape;1863;p3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64" name="Google Shape;1864;p3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65" name="Google Shape;1865;p3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66" name="Google Shape;1866;p3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67" name="Google Shape;1867;p3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68" name="Google Shape;1868;p3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69" name="Google Shape;1869;p3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70" name="Google Shape;1870;p3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0" extrusionOk="0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71" name="Google Shape;1871;p3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72" name="Google Shape;1872;p3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73" name="Google Shape;1873;p3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74" name="Google Shape;1874;p3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75" name="Google Shape;1875;p3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76" name="Google Shape;1876;p3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77" name="Google Shape;1877;p3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78" name="Google Shape;1878;p3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79" name="Google Shape;1879;p3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80" name="Google Shape;1880;p3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81" name="Google Shape;1881;p3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82" name="Google Shape;1882;p3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83" name="Google Shape;1883;p3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84" name="Google Shape;1884;p3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85" name="Google Shape;1885;p3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86" name="Google Shape;1886;p3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87" name="Google Shape;1887;p3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88" name="Google Shape;1888;p3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89" name="Google Shape;1889;p3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90" name="Google Shape;1890;p3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91" name="Google Shape;1891;p3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92" name="Google Shape;1892;p3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93" name="Google Shape;1893;p3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94" name="Google Shape;1894;p3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95" name="Google Shape;1895;p3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96" name="Google Shape;1896;p3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97" name="Google Shape;1897;p3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98" name="Google Shape;1898;p3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99" name="Google Shape;1899;p3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00" name="Google Shape;1900;p3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01" name="Google Shape;1901;p3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02" name="Google Shape;1902;p3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03" name="Google Shape;1903;p3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04" name="Google Shape;1904;p3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05" name="Google Shape;1905;p3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06" name="Google Shape;1906;p3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07" name="Google Shape;1907;p3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08" name="Google Shape;1908;p3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7" extrusionOk="0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09" name="Google Shape;1909;p3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10" name="Google Shape;1910;p3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11" name="Google Shape;1911;p3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12" name="Google Shape;1912;p3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13" name="Google Shape;1913;p3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1" extrusionOk="0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14" name="Google Shape;1914;p3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15" name="Google Shape;1915;p3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16" name="Google Shape;1916;p3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17" name="Google Shape;1917;p3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18" name="Google Shape;1918;p3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19" name="Google Shape;1919;p3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20" name="Google Shape;1920;p3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21" name="Google Shape;1921;p3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22" name="Google Shape;1922;p3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23" name="Google Shape;1923;p3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24" name="Google Shape;1924;p3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25" name="Google Shape;1925;p3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26" name="Google Shape;1926;p3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27" name="Google Shape;1927;p3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28" name="Google Shape;1928;p3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29" name="Google Shape;1929;p3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30" name="Google Shape;1930;p3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31" name="Google Shape;1931;p3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32" name="Google Shape;1932;p3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33" name="Google Shape;1933;p3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34" name="Google Shape;1934;p3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35" name="Google Shape;1935;p3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36" name="Google Shape;1936;p3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37" name="Google Shape;1937;p3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38" name="Google Shape;1938;p3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39" name="Google Shape;1939;p3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40" name="Google Shape;1940;p3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41" name="Google Shape;1941;p3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42" name="Google Shape;1942;p3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43" name="Google Shape;1943;p3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44" name="Google Shape;1944;p3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45" name="Google Shape;1945;p3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46" name="Google Shape;1946;p3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47" name="Google Shape;1947;p3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48" name="Google Shape;1948;p3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49" name="Google Shape;1949;p3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50" name="Google Shape;1950;p3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51" name="Google Shape;1951;p3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52" name="Google Shape;1952;p3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53" name="Google Shape;1953;p3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54" name="Google Shape;1954;p3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55" name="Google Shape;1955;p3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56" name="Google Shape;1956;p3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57" name="Google Shape;1957;p3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58" name="Google Shape;1958;p3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7" extrusionOk="0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59" name="Google Shape;1959;p3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60" name="Google Shape;1960;p3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61" name="Google Shape;1961;p3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62" name="Google Shape;1962;p3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63" name="Google Shape;1963;p3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64" name="Google Shape;1964;p3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65" name="Google Shape;1965;p3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66" name="Google Shape;1966;p3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67" name="Google Shape;1967;p3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68" name="Google Shape;1968;p3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69" name="Google Shape;1969;p3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70" name="Google Shape;1970;p3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71" name="Google Shape;1971;p3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72" name="Google Shape;1972;p3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73" name="Google Shape;1973;p3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74" name="Google Shape;1974;p3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75" name="Google Shape;1975;p3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76" name="Google Shape;1976;p3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77" name="Google Shape;1977;p3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78" name="Google Shape;1978;p3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79" name="Google Shape;1979;p3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80" name="Google Shape;1980;p3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81" name="Google Shape;1981;p3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82" name="Google Shape;1982;p3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83" name="Google Shape;1983;p3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84" name="Google Shape;1984;p3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85" name="Google Shape;1985;p3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86" name="Google Shape;1986;p3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87" name="Google Shape;1987;p3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88" name="Google Shape;1988;p3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89" name="Google Shape;1989;p3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90" name="Google Shape;1990;p3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6" extrusionOk="0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91" name="Google Shape;1991;p3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92" name="Google Shape;1992;p3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93" name="Google Shape;1993;p3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94" name="Google Shape;1994;p3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95" name="Google Shape;1995;p3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3" extrusionOk="0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96" name="Google Shape;1996;p3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2" extrusionOk="0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97" name="Google Shape;1997;p3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98" name="Google Shape;1998;p3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6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99" name="Google Shape;1999;p3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00" name="Google Shape;2000;p3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1" extrusionOk="0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01" name="Google Shape;2001;p3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02" name="Google Shape;2002;p3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03" name="Google Shape;2003;p3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04" name="Google Shape;2004;p3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05" name="Google Shape;2005;p3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06" name="Google Shape;2006;p3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07" name="Google Shape;2007;p3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08" name="Google Shape;2008;p3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09" name="Google Shape;2009;p3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10" name="Google Shape;2010;p3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11" name="Google Shape;2011;p3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12" name="Google Shape;2012;p3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13" name="Google Shape;2013;p3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14" name="Google Shape;2014;p3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15" name="Google Shape;2015;p3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16" name="Google Shape;2016;p3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17" name="Google Shape;2017;p3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18" name="Google Shape;2018;p3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19" name="Google Shape;2019;p3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0" extrusionOk="0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20" name="Google Shape;2020;p3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21" name="Google Shape;2021;p3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22" name="Google Shape;2022;p3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23" name="Google Shape;2023;p3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2" extrusionOk="0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24" name="Google Shape;2024;p3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25" name="Google Shape;2025;p3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26" name="Google Shape;2026;p3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27" name="Google Shape;2027;p3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28" name="Google Shape;2028;p3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29" name="Google Shape;2029;p3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30" name="Google Shape;2030;p3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31" name="Google Shape;2031;p3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32" name="Google Shape;2032;p3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33" name="Google Shape;2033;p3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34" name="Google Shape;2034;p3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35" name="Google Shape;2035;p3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36" name="Google Shape;2036;p3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37" name="Google Shape;2037;p3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38" name="Google Shape;2038;p3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39" name="Google Shape;2039;p3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40" name="Google Shape;2040;p3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41" name="Google Shape;2041;p3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1" extrusionOk="0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42" name="Google Shape;2042;p3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43" name="Google Shape;2043;p3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44" name="Google Shape;2044;p3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45" name="Google Shape;2045;p3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46" name="Google Shape;2046;p3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47" name="Google Shape;2047;p3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48" name="Google Shape;2048;p3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49" name="Google Shape;2049;p3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50" name="Google Shape;2050;p3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51" name="Google Shape;2051;p3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52" name="Google Shape;2052;p3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53" name="Google Shape;2053;p3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54" name="Google Shape;2054;p3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55" name="Google Shape;2055;p3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56" name="Google Shape;2056;p3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57" name="Google Shape;2057;p3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58" name="Google Shape;2058;p3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59" name="Google Shape;2059;p3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60" name="Google Shape;2060;p3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61" name="Google Shape;2061;p3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62" name="Google Shape;2062;p3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63" name="Google Shape;2063;p3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64" name="Google Shape;2064;p3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65" name="Google Shape;2065;p3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66" name="Google Shape;2066;p3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67" name="Google Shape;2067;p3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68" name="Google Shape;2068;p3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69" name="Google Shape;2069;p3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70" name="Google Shape;2070;p3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71" name="Google Shape;2071;p3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72" name="Google Shape;2072;p3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73" name="Google Shape;2073;p3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74" name="Google Shape;2074;p3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75" name="Google Shape;2075;p3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76" name="Google Shape;2076;p3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77" name="Google Shape;2077;p3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78" name="Google Shape;2078;p3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79" name="Google Shape;2079;p3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80" name="Google Shape;2080;p3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81" name="Google Shape;2081;p3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82" name="Google Shape;2082;p3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2083" name="Google Shape;2083;p3"/>
            <p:cNvGrpSpPr/>
            <p:nvPr/>
          </p:nvGrpSpPr>
          <p:grpSpPr>
            <a:xfrm>
              <a:off x="2540241" y="539995"/>
              <a:ext cx="4063478" cy="4063513"/>
              <a:chOff x="3218850" y="1285900"/>
              <a:chExt cx="2939650" cy="2939675"/>
            </a:xfrm>
          </p:grpSpPr>
          <p:sp>
            <p:nvSpPr>
              <p:cNvPr id="2084" name="Google Shape;2084;p3"/>
              <p:cNvSpPr/>
              <p:nvPr/>
            </p:nvSpPr>
            <p:spPr>
              <a:xfrm>
                <a:off x="4095250" y="1285900"/>
                <a:ext cx="1186825" cy="2939675"/>
              </a:xfrm>
              <a:custGeom>
                <a:avLst/>
                <a:gdLst/>
                <a:ahLst/>
                <a:cxnLst/>
                <a:rect l="l" t="t" r="r" b="b"/>
                <a:pathLst>
                  <a:path w="47473" h="117587" fill="none" extrusionOk="0">
                    <a:moveTo>
                      <a:pt x="47472" y="58793"/>
                    </a:moveTo>
                    <a:cubicBezTo>
                      <a:pt x="47472" y="74386"/>
                      <a:pt x="44971" y="89340"/>
                      <a:pt x="40520" y="100366"/>
                    </a:cubicBezTo>
                    <a:cubicBezTo>
                      <a:pt x="36069" y="111392"/>
                      <a:pt x="30031" y="117587"/>
                      <a:pt x="23736" y="117587"/>
                    </a:cubicBezTo>
                    <a:cubicBezTo>
                      <a:pt x="17440" y="117587"/>
                      <a:pt x="11404" y="111392"/>
                      <a:pt x="6953" y="100366"/>
                    </a:cubicBezTo>
                    <a:cubicBezTo>
                      <a:pt x="2501" y="89340"/>
                      <a:pt x="1" y="74386"/>
                      <a:pt x="1" y="58793"/>
                    </a:cubicBezTo>
                    <a:cubicBezTo>
                      <a:pt x="1" y="43201"/>
                      <a:pt x="2501" y="28246"/>
                      <a:pt x="6953" y="17221"/>
                    </a:cubicBezTo>
                    <a:cubicBezTo>
                      <a:pt x="11404" y="6195"/>
                      <a:pt x="17440" y="0"/>
                      <a:pt x="23736" y="0"/>
                    </a:cubicBezTo>
                    <a:cubicBezTo>
                      <a:pt x="30031" y="0"/>
                      <a:pt x="36069" y="6195"/>
                      <a:pt x="40520" y="17221"/>
                    </a:cubicBezTo>
                    <a:cubicBezTo>
                      <a:pt x="44971" y="28246"/>
                      <a:pt x="47472" y="43201"/>
                      <a:pt x="47472" y="58793"/>
                    </a:cubicBezTo>
                    <a:close/>
                  </a:path>
                </a:pathLst>
              </a:custGeom>
              <a:noFill/>
              <a:ln w="18275" cap="rnd" cmpd="sng">
                <a:solidFill>
                  <a:srgbClr val="F3F3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85" name="Google Shape;2085;p3"/>
              <p:cNvSpPr/>
              <p:nvPr/>
            </p:nvSpPr>
            <p:spPr>
              <a:xfrm>
                <a:off x="3218850" y="2162325"/>
                <a:ext cx="2939650" cy="1186800"/>
              </a:xfrm>
              <a:custGeom>
                <a:avLst/>
                <a:gdLst/>
                <a:ahLst/>
                <a:cxnLst/>
                <a:rect l="l" t="t" r="r" b="b"/>
                <a:pathLst>
                  <a:path w="117586" h="47472" fill="none" extrusionOk="0">
                    <a:moveTo>
                      <a:pt x="117585" y="23736"/>
                    </a:moveTo>
                    <a:cubicBezTo>
                      <a:pt x="117585" y="30032"/>
                      <a:pt x="111391" y="36069"/>
                      <a:pt x="100366" y="40520"/>
                    </a:cubicBezTo>
                    <a:cubicBezTo>
                      <a:pt x="89339" y="44972"/>
                      <a:pt x="74386" y="47471"/>
                      <a:pt x="58792" y="47471"/>
                    </a:cubicBezTo>
                    <a:cubicBezTo>
                      <a:pt x="43200" y="47471"/>
                      <a:pt x="28245" y="44972"/>
                      <a:pt x="17220" y="40520"/>
                    </a:cubicBezTo>
                    <a:cubicBezTo>
                      <a:pt x="6193" y="36069"/>
                      <a:pt x="0" y="30032"/>
                      <a:pt x="0" y="23736"/>
                    </a:cubicBezTo>
                    <a:cubicBezTo>
                      <a:pt x="0" y="17441"/>
                      <a:pt x="6193" y="11403"/>
                      <a:pt x="17220" y="6952"/>
                    </a:cubicBezTo>
                    <a:cubicBezTo>
                      <a:pt x="28245" y="2501"/>
                      <a:pt x="43200" y="0"/>
                      <a:pt x="58792" y="0"/>
                    </a:cubicBezTo>
                    <a:cubicBezTo>
                      <a:pt x="74386" y="0"/>
                      <a:pt x="89339" y="2501"/>
                      <a:pt x="100366" y="6952"/>
                    </a:cubicBezTo>
                    <a:cubicBezTo>
                      <a:pt x="111391" y="11403"/>
                      <a:pt x="117585" y="17441"/>
                      <a:pt x="117585" y="23736"/>
                    </a:cubicBezTo>
                    <a:close/>
                  </a:path>
                </a:pathLst>
              </a:custGeom>
              <a:noFill/>
              <a:ln w="18275" cap="rnd" cmpd="sng">
                <a:solidFill>
                  <a:srgbClr val="F3F3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86" name="Google Shape;2086;p3"/>
              <p:cNvSpPr/>
              <p:nvPr/>
            </p:nvSpPr>
            <p:spPr>
              <a:xfrm>
                <a:off x="3572225" y="1566450"/>
                <a:ext cx="2232650" cy="2378525"/>
              </a:xfrm>
              <a:custGeom>
                <a:avLst/>
                <a:gdLst/>
                <a:ahLst/>
                <a:cxnLst/>
                <a:rect l="l" t="t" r="r" b="b"/>
                <a:pathLst>
                  <a:path w="89306" h="95141" fill="none" extrusionOk="0">
                    <a:moveTo>
                      <a:pt x="84409" y="4257"/>
                    </a:moveTo>
                    <a:cubicBezTo>
                      <a:pt x="89047" y="8514"/>
                      <a:pt x="89306" y="17160"/>
                      <a:pt x="85129" y="28294"/>
                    </a:cubicBezTo>
                    <a:cubicBezTo>
                      <a:pt x="80952" y="39426"/>
                      <a:pt x="72683" y="52134"/>
                      <a:pt x="62140" y="63620"/>
                    </a:cubicBezTo>
                    <a:cubicBezTo>
                      <a:pt x="51596" y="75108"/>
                      <a:pt x="39641" y="84433"/>
                      <a:pt x="28906" y="89546"/>
                    </a:cubicBezTo>
                    <a:cubicBezTo>
                      <a:pt x="18171" y="94658"/>
                      <a:pt x="9535" y="95141"/>
                      <a:pt x="4897" y="90884"/>
                    </a:cubicBezTo>
                    <a:cubicBezTo>
                      <a:pt x="259" y="86626"/>
                      <a:pt x="0" y="77981"/>
                      <a:pt x="4177" y="66848"/>
                    </a:cubicBezTo>
                    <a:cubicBezTo>
                      <a:pt x="8354" y="55716"/>
                      <a:pt x="16623" y="43007"/>
                      <a:pt x="27168" y="31521"/>
                    </a:cubicBezTo>
                    <a:cubicBezTo>
                      <a:pt x="37711" y="20033"/>
                      <a:pt x="49665" y="10708"/>
                      <a:pt x="60400" y="5595"/>
                    </a:cubicBezTo>
                    <a:cubicBezTo>
                      <a:pt x="71136" y="481"/>
                      <a:pt x="79771" y="1"/>
                      <a:pt x="84409" y="4257"/>
                    </a:cubicBezTo>
                    <a:close/>
                  </a:path>
                </a:pathLst>
              </a:custGeom>
              <a:noFill/>
              <a:ln w="18275" cap="rnd" cmpd="sng">
                <a:solidFill>
                  <a:srgbClr val="F3F3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87" name="Google Shape;2087;p3"/>
              <p:cNvSpPr/>
              <p:nvPr/>
            </p:nvSpPr>
            <p:spPr>
              <a:xfrm>
                <a:off x="3537975" y="1605175"/>
                <a:ext cx="2301225" cy="2301200"/>
              </a:xfrm>
              <a:custGeom>
                <a:avLst/>
                <a:gdLst/>
                <a:ahLst/>
                <a:cxnLst/>
                <a:rect l="l" t="t" r="r" b="b"/>
                <a:pathLst>
                  <a:path w="92049" h="92048" fill="none" extrusionOk="0">
                    <a:moveTo>
                      <a:pt x="62808" y="29240"/>
                    </a:moveTo>
                    <a:cubicBezTo>
                      <a:pt x="73835" y="40267"/>
                      <a:pt x="82640" y="52609"/>
                      <a:pt x="87289" y="63552"/>
                    </a:cubicBezTo>
                    <a:cubicBezTo>
                      <a:pt x="91937" y="74496"/>
                      <a:pt x="92049" y="83145"/>
                      <a:pt x="87598" y="87596"/>
                    </a:cubicBezTo>
                    <a:cubicBezTo>
                      <a:pt x="83146" y="92047"/>
                      <a:pt x="74498" y="91937"/>
                      <a:pt x="63554" y="87287"/>
                    </a:cubicBezTo>
                    <a:cubicBezTo>
                      <a:pt x="52610" y="82639"/>
                      <a:pt x="40268" y="73833"/>
                      <a:pt x="29241" y="62808"/>
                    </a:cubicBezTo>
                    <a:cubicBezTo>
                      <a:pt x="18216" y="51781"/>
                      <a:pt x="9410" y="39439"/>
                      <a:pt x="4760" y="28496"/>
                    </a:cubicBezTo>
                    <a:cubicBezTo>
                      <a:pt x="112" y="17552"/>
                      <a:pt x="1" y="8903"/>
                      <a:pt x="4453" y="4452"/>
                    </a:cubicBezTo>
                    <a:cubicBezTo>
                      <a:pt x="8904" y="1"/>
                      <a:pt x="17553" y="111"/>
                      <a:pt x="28497" y="4761"/>
                    </a:cubicBezTo>
                    <a:cubicBezTo>
                      <a:pt x="39441" y="9409"/>
                      <a:pt x="51783" y="18215"/>
                      <a:pt x="62808" y="29240"/>
                    </a:cubicBezTo>
                    <a:close/>
                  </a:path>
                </a:pathLst>
              </a:custGeom>
              <a:noFill/>
              <a:ln w="18275" cap="rnd" cmpd="sng">
                <a:solidFill>
                  <a:srgbClr val="F3F3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2088" name="Google Shape;2088;p3"/>
            <p:cNvSpPr/>
            <p:nvPr/>
          </p:nvSpPr>
          <p:spPr>
            <a:xfrm>
              <a:off x="3038111" y="1075740"/>
              <a:ext cx="150809" cy="150774"/>
            </a:xfrm>
            <a:custGeom>
              <a:avLst/>
              <a:gdLst/>
              <a:ahLst/>
              <a:cxnLst/>
              <a:rect l="l" t="t" r="r" b="b"/>
              <a:pathLst>
                <a:path w="4364" h="4363" extrusionOk="0">
                  <a:moveTo>
                    <a:pt x="2183" y="1"/>
                  </a:moveTo>
                  <a:cubicBezTo>
                    <a:pt x="977" y="1"/>
                    <a:pt x="1" y="977"/>
                    <a:pt x="1" y="2181"/>
                  </a:cubicBezTo>
                  <a:cubicBezTo>
                    <a:pt x="1" y="3386"/>
                    <a:pt x="977" y="4363"/>
                    <a:pt x="2183" y="4363"/>
                  </a:cubicBezTo>
                  <a:cubicBezTo>
                    <a:pt x="3387" y="4363"/>
                    <a:pt x="4363" y="3386"/>
                    <a:pt x="4363" y="2181"/>
                  </a:cubicBezTo>
                  <a:cubicBezTo>
                    <a:pt x="4363" y="977"/>
                    <a:pt x="3387" y="1"/>
                    <a:pt x="21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9" name="Google Shape;2089;p3"/>
            <p:cNvSpPr/>
            <p:nvPr/>
          </p:nvSpPr>
          <p:spPr>
            <a:xfrm>
              <a:off x="4789381" y="3757437"/>
              <a:ext cx="150774" cy="150774"/>
            </a:xfrm>
            <a:custGeom>
              <a:avLst/>
              <a:gdLst/>
              <a:ahLst/>
              <a:cxnLst/>
              <a:rect l="l" t="t" r="r" b="b"/>
              <a:pathLst>
                <a:path w="4363" h="4363" extrusionOk="0">
                  <a:moveTo>
                    <a:pt x="2182" y="0"/>
                  </a:moveTo>
                  <a:cubicBezTo>
                    <a:pt x="978" y="0"/>
                    <a:pt x="0" y="977"/>
                    <a:pt x="0" y="2182"/>
                  </a:cubicBezTo>
                  <a:cubicBezTo>
                    <a:pt x="0" y="3386"/>
                    <a:pt x="978" y="4363"/>
                    <a:pt x="2182" y="4363"/>
                  </a:cubicBezTo>
                  <a:cubicBezTo>
                    <a:pt x="3386" y="4363"/>
                    <a:pt x="4362" y="3386"/>
                    <a:pt x="4362" y="2182"/>
                  </a:cubicBezTo>
                  <a:cubicBezTo>
                    <a:pt x="4362" y="977"/>
                    <a:pt x="3386" y="0"/>
                    <a:pt x="21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0" name="Google Shape;2090;p3"/>
            <p:cNvSpPr/>
            <p:nvPr/>
          </p:nvSpPr>
          <p:spPr>
            <a:xfrm>
              <a:off x="6000380" y="1383889"/>
              <a:ext cx="150774" cy="150774"/>
            </a:xfrm>
            <a:custGeom>
              <a:avLst/>
              <a:gdLst/>
              <a:ahLst/>
              <a:cxnLst/>
              <a:rect l="l" t="t" r="r" b="b"/>
              <a:pathLst>
                <a:path w="4363" h="4363" extrusionOk="0">
                  <a:moveTo>
                    <a:pt x="2181" y="1"/>
                  </a:moveTo>
                  <a:cubicBezTo>
                    <a:pt x="978" y="1"/>
                    <a:pt x="0" y="976"/>
                    <a:pt x="0" y="2181"/>
                  </a:cubicBezTo>
                  <a:cubicBezTo>
                    <a:pt x="0" y="3385"/>
                    <a:pt x="975" y="4363"/>
                    <a:pt x="2181" y="4363"/>
                  </a:cubicBezTo>
                  <a:cubicBezTo>
                    <a:pt x="3385" y="4363"/>
                    <a:pt x="4363" y="3386"/>
                    <a:pt x="4363" y="2181"/>
                  </a:cubicBezTo>
                  <a:cubicBezTo>
                    <a:pt x="4363" y="977"/>
                    <a:pt x="3385" y="1"/>
                    <a:pt x="21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1" name="Google Shape;2091;p3"/>
            <p:cNvSpPr/>
            <p:nvPr/>
          </p:nvSpPr>
          <p:spPr>
            <a:xfrm>
              <a:off x="4062153" y="4265017"/>
              <a:ext cx="150774" cy="150774"/>
            </a:xfrm>
            <a:custGeom>
              <a:avLst/>
              <a:gdLst/>
              <a:ahLst/>
              <a:cxnLst/>
              <a:rect l="l" t="t" r="r" b="b"/>
              <a:pathLst>
                <a:path w="4363" h="4363" extrusionOk="0">
                  <a:moveTo>
                    <a:pt x="2182" y="1"/>
                  </a:moveTo>
                  <a:cubicBezTo>
                    <a:pt x="977" y="1"/>
                    <a:pt x="0" y="977"/>
                    <a:pt x="0" y="2181"/>
                  </a:cubicBezTo>
                  <a:cubicBezTo>
                    <a:pt x="0" y="3386"/>
                    <a:pt x="977" y="4363"/>
                    <a:pt x="2182" y="4363"/>
                  </a:cubicBezTo>
                  <a:cubicBezTo>
                    <a:pt x="3386" y="4363"/>
                    <a:pt x="4363" y="3386"/>
                    <a:pt x="4363" y="2181"/>
                  </a:cubicBezTo>
                  <a:cubicBezTo>
                    <a:pt x="4363" y="977"/>
                    <a:pt x="3386" y="1"/>
                    <a:pt x="21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2" name="Google Shape;2092;p3"/>
            <p:cNvSpPr/>
            <p:nvPr/>
          </p:nvSpPr>
          <p:spPr>
            <a:xfrm>
              <a:off x="4210198" y="1239957"/>
              <a:ext cx="150774" cy="150809"/>
            </a:xfrm>
            <a:custGeom>
              <a:avLst/>
              <a:gdLst/>
              <a:ahLst/>
              <a:cxnLst/>
              <a:rect l="l" t="t" r="r" b="b"/>
              <a:pathLst>
                <a:path w="4363" h="4364" extrusionOk="0">
                  <a:moveTo>
                    <a:pt x="2180" y="1"/>
                  </a:moveTo>
                  <a:cubicBezTo>
                    <a:pt x="977" y="1"/>
                    <a:pt x="0" y="977"/>
                    <a:pt x="0" y="2181"/>
                  </a:cubicBezTo>
                  <a:cubicBezTo>
                    <a:pt x="0" y="3387"/>
                    <a:pt x="977" y="4363"/>
                    <a:pt x="2180" y="4363"/>
                  </a:cubicBezTo>
                  <a:cubicBezTo>
                    <a:pt x="3386" y="4363"/>
                    <a:pt x="4362" y="3387"/>
                    <a:pt x="4362" y="2181"/>
                  </a:cubicBezTo>
                  <a:cubicBezTo>
                    <a:pt x="4362" y="977"/>
                    <a:pt x="3386" y="1"/>
                    <a:pt x="21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3" name="Google Shape;2093;p3"/>
            <p:cNvSpPr/>
            <p:nvPr/>
          </p:nvSpPr>
          <p:spPr>
            <a:xfrm>
              <a:off x="4712215" y="540064"/>
              <a:ext cx="154403" cy="150774"/>
            </a:xfrm>
            <a:custGeom>
              <a:avLst/>
              <a:gdLst/>
              <a:ahLst/>
              <a:cxnLst/>
              <a:rect l="l" t="t" r="r" b="b"/>
              <a:pathLst>
                <a:path w="4468" h="4363" extrusionOk="0">
                  <a:moveTo>
                    <a:pt x="2233" y="1"/>
                  </a:moveTo>
                  <a:cubicBezTo>
                    <a:pt x="1073" y="1"/>
                    <a:pt x="109" y="913"/>
                    <a:pt x="54" y="2084"/>
                  </a:cubicBezTo>
                  <a:cubicBezTo>
                    <a:pt x="0" y="3288"/>
                    <a:pt x="933" y="4306"/>
                    <a:pt x="2137" y="4360"/>
                  </a:cubicBezTo>
                  <a:cubicBezTo>
                    <a:pt x="2171" y="4362"/>
                    <a:pt x="2205" y="4363"/>
                    <a:pt x="2239" y="4363"/>
                  </a:cubicBezTo>
                  <a:cubicBezTo>
                    <a:pt x="3396" y="4363"/>
                    <a:pt x="4361" y="3449"/>
                    <a:pt x="4413" y="2280"/>
                  </a:cubicBezTo>
                  <a:cubicBezTo>
                    <a:pt x="4468" y="1076"/>
                    <a:pt x="3535" y="56"/>
                    <a:pt x="2333" y="3"/>
                  </a:cubicBezTo>
                  <a:cubicBezTo>
                    <a:pt x="2299" y="1"/>
                    <a:pt x="2266" y="1"/>
                    <a:pt x="2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4" name="Google Shape;2094;p3"/>
            <p:cNvSpPr/>
            <p:nvPr/>
          </p:nvSpPr>
          <p:spPr>
            <a:xfrm>
              <a:off x="6035594" y="3662680"/>
              <a:ext cx="154403" cy="150774"/>
            </a:xfrm>
            <a:custGeom>
              <a:avLst/>
              <a:gdLst/>
              <a:ahLst/>
              <a:cxnLst/>
              <a:rect l="l" t="t" r="r" b="b"/>
              <a:pathLst>
                <a:path w="4468" h="4363" extrusionOk="0">
                  <a:moveTo>
                    <a:pt x="2230" y="1"/>
                  </a:moveTo>
                  <a:cubicBezTo>
                    <a:pt x="1071" y="1"/>
                    <a:pt x="108" y="914"/>
                    <a:pt x="54" y="2084"/>
                  </a:cubicBezTo>
                  <a:cubicBezTo>
                    <a:pt x="0" y="3288"/>
                    <a:pt x="933" y="4306"/>
                    <a:pt x="2137" y="4361"/>
                  </a:cubicBezTo>
                  <a:cubicBezTo>
                    <a:pt x="2170" y="4362"/>
                    <a:pt x="2203" y="4363"/>
                    <a:pt x="2236" y="4363"/>
                  </a:cubicBezTo>
                  <a:cubicBezTo>
                    <a:pt x="3395" y="4363"/>
                    <a:pt x="4361" y="3449"/>
                    <a:pt x="4413" y="2280"/>
                  </a:cubicBezTo>
                  <a:cubicBezTo>
                    <a:pt x="4468" y="1076"/>
                    <a:pt x="3535" y="57"/>
                    <a:pt x="2333" y="3"/>
                  </a:cubicBezTo>
                  <a:cubicBezTo>
                    <a:pt x="2298" y="1"/>
                    <a:pt x="2264" y="1"/>
                    <a:pt x="22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5" name="Google Shape;2095;p3"/>
            <p:cNvSpPr/>
            <p:nvPr/>
          </p:nvSpPr>
          <p:spPr>
            <a:xfrm>
              <a:off x="3020487" y="3836331"/>
              <a:ext cx="154403" cy="150809"/>
            </a:xfrm>
            <a:custGeom>
              <a:avLst/>
              <a:gdLst/>
              <a:ahLst/>
              <a:cxnLst/>
              <a:rect l="l" t="t" r="r" b="b"/>
              <a:pathLst>
                <a:path w="4468" h="4364" extrusionOk="0">
                  <a:moveTo>
                    <a:pt x="2230" y="1"/>
                  </a:moveTo>
                  <a:cubicBezTo>
                    <a:pt x="1071" y="1"/>
                    <a:pt x="109" y="914"/>
                    <a:pt x="56" y="2084"/>
                  </a:cubicBezTo>
                  <a:cubicBezTo>
                    <a:pt x="0" y="3288"/>
                    <a:pt x="933" y="4307"/>
                    <a:pt x="2137" y="4361"/>
                  </a:cubicBezTo>
                  <a:cubicBezTo>
                    <a:pt x="2170" y="4362"/>
                    <a:pt x="2204" y="4363"/>
                    <a:pt x="2237" y="4363"/>
                  </a:cubicBezTo>
                  <a:cubicBezTo>
                    <a:pt x="3397" y="4363"/>
                    <a:pt x="4361" y="3450"/>
                    <a:pt x="4413" y="2280"/>
                  </a:cubicBezTo>
                  <a:cubicBezTo>
                    <a:pt x="4468" y="1074"/>
                    <a:pt x="3537" y="56"/>
                    <a:pt x="2333" y="3"/>
                  </a:cubicBezTo>
                  <a:cubicBezTo>
                    <a:pt x="2298" y="2"/>
                    <a:pt x="2264" y="1"/>
                    <a:pt x="22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096" name="Google Shape;2096;p3"/>
          <p:cNvSpPr txBox="1">
            <a:spLocks noGrp="1"/>
          </p:cNvSpPr>
          <p:nvPr>
            <p:ph type="title"/>
          </p:nvPr>
        </p:nvSpPr>
        <p:spPr>
          <a:xfrm>
            <a:off x="2316567" y="2453600"/>
            <a:ext cx="7558800" cy="1219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097" name="Google Shape;2097;p3"/>
          <p:cNvSpPr txBox="1">
            <a:spLocks noGrp="1"/>
          </p:cNvSpPr>
          <p:nvPr>
            <p:ph type="title" idx="2" hasCustomPrompt="1"/>
          </p:nvPr>
        </p:nvSpPr>
        <p:spPr>
          <a:xfrm>
            <a:off x="1488305" y="1222081"/>
            <a:ext cx="3048000" cy="18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20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098" name="Google Shape;2098;p3"/>
          <p:cNvSpPr txBox="1">
            <a:spLocks noGrp="1"/>
          </p:cNvSpPr>
          <p:nvPr>
            <p:ph type="subTitle" idx="1"/>
          </p:nvPr>
        </p:nvSpPr>
        <p:spPr>
          <a:xfrm>
            <a:off x="2316633" y="3672800"/>
            <a:ext cx="7558800" cy="7316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41879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itle and body">
    <p:bg>
      <p:bgPr>
        <a:solidFill>
          <a:schemeClr val="lt1"/>
        </a:solidFill>
        <a:effectLst/>
      </p:bgPr>
    </p:bg>
    <p:spTree>
      <p:nvGrpSpPr>
        <p:cNvPr id="1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0" name="Google Shape;2100;p4"/>
          <p:cNvGrpSpPr/>
          <p:nvPr/>
        </p:nvGrpSpPr>
        <p:grpSpPr>
          <a:xfrm>
            <a:off x="93404" y="101604"/>
            <a:ext cx="854033" cy="861433"/>
            <a:chOff x="2781975" y="3951500"/>
            <a:chExt cx="640525" cy="646075"/>
          </a:xfrm>
        </p:grpSpPr>
        <p:sp>
          <p:nvSpPr>
            <p:cNvPr id="2101" name="Google Shape;2101;p4"/>
            <p:cNvSpPr/>
            <p:nvPr/>
          </p:nvSpPr>
          <p:spPr>
            <a:xfrm>
              <a:off x="3172325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2" name="Google Shape;2102;p4"/>
            <p:cNvSpPr/>
            <p:nvPr/>
          </p:nvSpPr>
          <p:spPr>
            <a:xfrm>
              <a:off x="3172325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3" name="Google Shape;2103;p4"/>
            <p:cNvSpPr/>
            <p:nvPr/>
          </p:nvSpPr>
          <p:spPr>
            <a:xfrm>
              <a:off x="3133250" y="4555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4" name="Google Shape;2104;p4"/>
            <p:cNvSpPr/>
            <p:nvPr/>
          </p:nvSpPr>
          <p:spPr>
            <a:xfrm>
              <a:off x="3172325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5" name="Google Shape;2105;p4"/>
            <p:cNvSpPr/>
            <p:nvPr/>
          </p:nvSpPr>
          <p:spPr>
            <a:xfrm>
              <a:off x="3172325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6" name="Google Shape;2106;p4"/>
            <p:cNvSpPr/>
            <p:nvPr/>
          </p:nvSpPr>
          <p:spPr>
            <a:xfrm>
              <a:off x="3172325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7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7" name="Google Shape;2107;p4"/>
            <p:cNvSpPr/>
            <p:nvPr/>
          </p:nvSpPr>
          <p:spPr>
            <a:xfrm>
              <a:off x="3172325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8" name="Google Shape;2108;p4"/>
            <p:cNvSpPr/>
            <p:nvPr/>
          </p:nvSpPr>
          <p:spPr>
            <a:xfrm>
              <a:off x="3172325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6" y="641"/>
                    <a:pt x="641" y="497"/>
                    <a:pt x="641" y="321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9" name="Google Shape;2109;p4"/>
            <p:cNvSpPr/>
            <p:nvPr/>
          </p:nvSpPr>
          <p:spPr>
            <a:xfrm>
              <a:off x="3172025" y="4045375"/>
              <a:ext cx="16325" cy="16000"/>
            </a:xfrm>
            <a:custGeom>
              <a:avLst/>
              <a:gdLst/>
              <a:ahLst/>
              <a:cxnLst/>
              <a:rect l="l" t="t" r="r" b="b"/>
              <a:pathLst>
                <a:path w="653" h="640" extrusionOk="0">
                  <a:moveTo>
                    <a:pt x="326" y="0"/>
                  </a:moveTo>
                  <a:cubicBezTo>
                    <a:pt x="322" y="0"/>
                    <a:pt x="319" y="1"/>
                    <a:pt x="315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3"/>
                    <a:pt x="154" y="640"/>
                    <a:pt x="325" y="640"/>
                  </a:cubicBezTo>
                  <a:cubicBezTo>
                    <a:pt x="329" y="640"/>
                    <a:pt x="332" y="640"/>
                    <a:pt x="336" y="640"/>
                  </a:cubicBezTo>
                  <a:cubicBezTo>
                    <a:pt x="514" y="635"/>
                    <a:pt x="653" y="486"/>
                    <a:pt x="646" y="310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10" name="Google Shape;2110;p4"/>
            <p:cNvSpPr/>
            <p:nvPr/>
          </p:nvSpPr>
          <p:spPr>
            <a:xfrm>
              <a:off x="3172025" y="4011325"/>
              <a:ext cx="16325" cy="16050"/>
            </a:xfrm>
            <a:custGeom>
              <a:avLst/>
              <a:gdLst/>
              <a:ahLst/>
              <a:cxnLst/>
              <a:rect l="l" t="t" r="r" b="b"/>
              <a:pathLst>
                <a:path w="653" h="642" extrusionOk="0">
                  <a:moveTo>
                    <a:pt x="326" y="0"/>
                  </a:moveTo>
                  <a:cubicBezTo>
                    <a:pt x="322" y="0"/>
                    <a:pt x="319" y="0"/>
                    <a:pt x="315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5"/>
                    <a:pt x="154" y="641"/>
                    <a:pt x="325" y="641"/>
                  </a:cubicBezTo>
                  <a:cubicBezTo>
                    <a:pt x="329" y="641"/>
                    <a:pt x="332" y="641"/>
                    <a:pt x="336" y="641"/>
                  </a:cubicBezTo>
                  <a:cubicBezTo>
                    <a:pt x="514" y="635"/>
                    <a:pt x="653" y="487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11" name="Google Shape;2111;p4"/>
            <p:cNvSpPr/>
            <p:nvPr/>
          </p:nvSpPr>
          <p:spPr>
            <a:xfrm>
              <a:off x="3172025" y="3977350"/>
              <a:ext cx="16325" cy="16000"/>
            </a:xfrm>
            <a:custGeom>
              <a:avLst/>
              <a:gdLst/>
              <a:ahLst/>
              <a:cxnLst/>
              <a:rect l="l" t="t" r="r" b="b"/>
              <a:pathLst>
                <a:path w="653" h="640" extrusionOk="0">
                  <a:moveTo>
                    <a:pt x="326" y="0"/>
                  </a:moveTo>
                  <a:cubicBezTo>
                    <a:pt x="322" y="0"/>
                    <a:pt x="319" y="0"/>
                    <a:pt x="315" y="0"/>
                  </a:cubicBezTo>
                  <a:cubicBezTo>
                    <a:pt x="139" y="5"/>
                    <a:pt x="0" y="154"/>
                    <a:pt x="6" y="330"/>
                  </a:cubicBezTo>
                  <a:cubicBezTo>
                    <a:pt x="12" y="503"/>
                    <a:pt x="154" y="639"/>
                    <a:pt x="325" y="639"/>
                  </a:cubicBezTo>
                  <a:cubicBezTo>
                    <a:pt x="329" y="639"/>
                    <a:pt x="332" y="639"/>
                    <a:pt x="336" y="639"/>
                  </a:cubicBezTo>
                  <a:cubicBezTo>
                    <a:pt x="514" y="633"/>
                    <a:pt x="653" y="486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12" name="Google Shape;2112;p4"/>
            <p:cNvSpPr/>
            <p:nvPr/>
          </p:nvSpPr>
          <p:spPr>
            <a:xfrm>
              <a:off x="3133250" y="452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13" name="Google Shape;2113;p4"/>
            <p:cNvSpPr/>
            <p:nvPr/>
          </p:nvSpPr>
          <p:spPr>
            <a:xfrm>
              <a:off x="3172025" y="4113375"/>
              <a:ext cx="16325" cy="16000"/>
            </a:xfrm>
            <a:custGeom>
              <a:avLst/>
              <a:gdLst/>
              <a:ahLst/>
              <a:cxnLst/>
              <a:rect l="l" t="t" r="r" b="b"/>
              <a:pathLst>
                <a:path w="653" h="640" extrusionOk="0">
                  <a:moveTo>
                    <a:pt x="326" y="0"/>
                  </a:moveTo>
                  <a:cubicBezTo>
                    <a:pt x="322" y="0"/>
                    <a:pt x="319" y="0"/>
                    <a:pt x="315" y="0"/>
                  </a:cubicBezTo>
                  <a:cubicBezTo>
                    <a:pt x="139" y="6"/>
                    <a:pt x="0" y="154"/>
                    <a:pt x="6" y="330"/>
                  </a:cubicBezTo>
                  <a:cubicBezTo>
                    <a:pt x="12" y="503"/>
                    <a:pt x="154" y="639"/>
                    <a:pt x="325" y="639"/>
                  </a:cubicBezTo>
                  <a:cubicBezTo>
                    <a:pt x="329" y="639"/>
                    <a:pt x="332" y="639"/>
                    <a:pt x="336" y="639"/>
                  </a:cubicBezTo>
                  <a:cubicBezTo>
                    <a:pt x="514" y="633"/>
                    <a:pt x="653" y="486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14" name="Google Shape;2114;p4"/>
            <p:cNvSpPr/>
            <p:nvPr/>
          </p:nvSpPr>
          <p:spPr>
            <a:xfrm>
              <a:off x="3172025" y="4079350"/>
              <a:ext cx="16325" cy="16050"/>
            </a:xfrm>
            <a:custGeom>
              <a:avLst/>
              <a:gdLst/>
              <a:ahLst/>
              <a:cxnLst/>
              <a:rect l="l" t="t" r="r" b="b"/>
              <a:pathLst>
                <a:path w="653" h="642" extrusionOk="0">
                  <a:moveTo>
                    <a:pt x="326" y="1"/>
                  </a:moveTo>
                  <a:cubicBezTo>
                    <a:pt x="322" y="1"/>
                    <a:pt x="319" y="1"/>
                    <a:pt x="315" y="1"/>
                  </a:cubicBezTo>
                  <a:cubicBezTo>
                    <a:pt x="139" y="7"/>
                    <a:pt x="0" y="154"/>
                    <a:pt x="6" y="332"/>
                  </a:cubicBezTo>
                  <a:cubicBezTo>
                    <a:pt x="12" y="505"/>
                    <a:pt x="154" y="641"/>
                    <a:pt x="325" y="641"/>
                  </a:cubicBezTo>
                  <a:cubicBezTo>
                    <a:pt x="329" y="641"/>
                    <a:pt x="332" y="641"/>
                    <a:pt x="336" y="641"/>
                  </a:cubicBezTo>
                  <a:cubicBezTo>
                    <a:pt x="514" y="635"/>
                    <a:pt x="653" y="487"/>
                    <a:pt x="646" y="310"/>
                  </a:cubicBezTo>
                  <a:cubicBezTo>
                    <a:pt x="641" y="137"/>
                    <a:pt x="499" y="1"/>
                    <a:pt x="326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15" name="Google Shape;2115;p4"/>
            <p:cNvSpPr/>
            <p:nvPr/>
          </p:nvSpPr>
          <p:spPr>
            <a:xfrm>
              <a:off x="3172325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16" name="Google Shape;2116;p4"/>
            <p:cNvSpPr/>
            <p:nvPr/>
          </p:nvSpPr>
          <p:spPr>
            <a:xfrm>
              <a:off x="3172325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17" name="Google Shape;2117;p4"/>
            <p:cNvSpPr/>
            <p:nvPr/>
          </p:nvSpPr>
          <p:spPr>
            <a:xfrm>
              <a:off x="3172325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18" name="Google Shape;2118;p4"/>
            <p:cNvSpPr/>
            <p:nvPr/>
          </p:nvSpPr>
          <p:spPr>
            <a:xfrm>
              <a:off x="3211300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19" name="Google Shape;2119;p4"/>
            <p:cNvSpPr/>
            <p:nvPr/>
          </p:nvSpPr>
          <p:spPr>
            <a:xfrm>
              <a:off x="3211300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20" name="Google Shape;2120;p4"/>
            <p:cNvSpPr/>
            <p:nvPr/>
          </p:nvSpPr>
          <p:spPr>
            <a:xfrm>
              <a:off x="3211300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21" name="Google Shape;2121;p4"/>
            <p:cNvSpPr/>
            <p:nvPr/>
          </p:nvSpPr>
          <p:spPr>
            <a:xfrm>
              <a:off x="3211300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22" name="Google Shape;2122;p4"/>
            <p:cNvSpPr/>
            <p:nvPr/>
          </p:nvSpPr>
          <p:spPr>
            <a:xfrm>
              <a:off x="3211300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23" name="Google Shape;2123;p4"/>
            <p:cNvSpPr/>
            <p:nvPr/>
          </p:nvSpPr>
          <p:spPr>
            <a:xfrm>
              <a:off x="3172325" y="448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24" name="Google Shape;2124;p4"/>
            <p:cNvSpPr/>
            <p:nvPr/>
          </p:nvSpPr>
          <p:spPr>
            <a:xfrm>
              <a:off x="3211300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25" name="Google Shape;2125;p4"/>
            <p:cNvSpPr/>
            <p:nvPr/>
          </p:nvSpPr>
          <p:spPr>
            <a:xfrm>
              <a:off x="3211300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26" name="Google Shape;2126;p4"/>
            <p:cNvSpPr/>
            <p:nvPr/>
          </p:nvSpPr>
          <p:spPr>
            <a:xfrm>
              <a:off x="3172325" y="452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27" name="Google Shape;2127;p4"/>
            <p:cNvSpPr/>
            <p:nvPr/>
          </p:nvSpPr>
          <p:spPr>
            <a:xfrm>
              <a:off x="3211300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28" name="Google Shape;2128;p4"/>
            <p:cNvSpPr/>
            <p:nvPr/>
          </p:nvSpPr>
          <p:spPr>
            <a:xfrm>
              <a:off x="3211300" y="3977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29" name="Google Shape;2129;p4"/>
            <p:cNvSpPr/>
            <p:nvPr/>
          </p:nvSpPr>
          <p:spPr>
            <a:xfrm>
              <a:off x="3172325" y="4555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0" name="Google Shape;2130;p4"/>
            <p:cNvSpPr/>
            <p:nvPr/>
          </p:nvSpPr>
          <p:spPr>
            <a:xfrm>
              <a:off x="3211300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1" name="Google Shape;2131;p4"/>
            <p:cNvSpPr/>
            <p:nvPr/>
          </p:nvSpPr>
          <p:spPr>
            <a:xfrm>
              <a:off x="3211300" y="404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2" name="Google Shape;2132;p4"/>
            <p:cNvSpPr/>
            <p:nvPr/>
          </p:nvSpPr>
          <p:spPr>
            <a:xfrm>
              <a:off x="3211300" y="401147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3" name="Google Shape;2133;p4"/>
            <p:cNvSpPr/>
            <p:nvPr/>
          </p:nvSpPr>
          <p:spPr>
            <a:xfrm>
              <a:off x="3133250" y="401147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4" name="Google Shape;2134;p4"/>
            <p:cNvSpPr/>
            <p:nvPr/>
          </p:nvSpPr>
          <p:spPr>
            <a:xfrm>
              <a:off x="3094225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5" name="Google Shape;2135;p4"/>
            <p:cNvSpPr/>
            <p:nvPr/>
          </p:nvSpPr>
          <p:spPr>
            <a:xfrm>
              <a:off x="3094225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6" name="Google Shape;2136;p4"/>
            <p:cNvSpPr/>
            <p:nvPr/>
          </p:nvSpPr>
          <p:spPr>
            <a:xfrm>
              <a:off x="3094225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7" name="Google Shape;2137;p4"/>
            <p:cNvSpPr/>
            <p:nvPr/>
          </p:nvSpPr>
          <p:spPr>
            <a:xfrm>
              <a:off x="3094225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1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8" name="Google Shape;2138;p4"/>
            <p:cNvSpPr/>
            <p:nvPr/>
          </p:nvSpPr>
          <p:spPr>
            <a:xfrm>
              <a:off x="3094225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9" name="Google Shape;2139;p4"/>
            <p:cNvSpPr/>
            <p:nvPr/>
          </p:nvSpPr>
          <p:spPr>
            <a:xfrm>
              <a:off x="3094225" y="452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0" name="Google Shape;2140;p4"/>
            <p:cNvSpPr/>
            <p:nvPr/>
          </p:nvSpPr>
          <p:spPr>
            <a:xfrm>
              <a:off x="3094225" y="4555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1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1" name="Google Shape;2141;p4"/>
            <p:cNvSpPr/>
            <p:nvPr/>
          </p:nvSpPr>
          <p:spPr>
            <a:xfrm>
              <a:off x="3094225" y="448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2" name="Google Shape;2142;p4"/>
            <p:cNvSpPr/>
            <p:nvPr/>
          </p:nvSpPr>
          <p:spPr>
            <a:xfrm>
              <a:off x="3133400" y="3952975"/>
              <a:ext cx="15125" cy="6550"/>
            </a:xfrm>
            <a:custGeom>
              <a:avLst/>
              <a:gdLst/>
              <a:ahLst/>
              <a:cxnLst/>
              <a:rect l="l" t="t" r="r" b="b"/>
              <a:pathLst>
                <a:path w="605" h="262" extrusionOk="0">
                  <a:moveTo>
                    <a:pt x="1" y="1"/>
                  </a:moveTo>
                  <a:lnTo>
                    <a:pt x="1" y="1"/>
                  </a:lnTo>
                  <a:cubicBezTo>
                    <a:pt x="29" y="151"/>
                    <a:pt x="159" y="261"/>
                    <a:pt x="316" y="261"/>
                  </a:cubicBezTo>
                  <a:cubicBezTo>
                    <a:pt x="445" y="261"/>
                    <a:pt x="557" y="184"/>
                    <a:pt x="605" y="73"/>
                  </a:cubicBezTo>
                  <a:cubicBezTo>
                    <a:pt x="406" y="46"/>
                    <a:pt x="204" y="20"/>
                    <a:pt x="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3" name="Google Shape;2143;p4"/>
            <p:cNvSpPr/>
            <p:nvPr/>
          </p:nvSpPr>
          <p:spPr>
            <a:xfrm>
              <a:off x="3094125" y="4113475"/>
              <a:ext cx="16175" cy="16050"/>
            </a:xfrm>
            <a:custGeom>
              <a:avLst/>
              <a:gdLst/>
              <a:ahLst/>
              <a:cxnLst/>
              <a:rect l="l" t="t" r="r" b="b"/>
              <a:pathLst>
                <a:path w="647" h="642" extrusionOk="0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4"/>
                    <a:pt x="0" y="150"/>
                    <a:pt x="3" y="328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8"/>
                    <a:pt x="646" y="492"/>
                    <a:pt x="643" y="314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4" name="Google Shape;2144;p4"/>
            <p:cNvSpPr/>
            <p:nvPr/>
          </p:nvSpPr>
          <p:spPr>
            <a:xfrm>
              <a:off x="3094125" y="4079500"/>
              <a:ext cx="16175" cy="16000"/>
            </a:xfrm>
            <a:custGeom>
              <a:avLst/>
              <a:gdLst/>
              <a:ahLst/>
              <a:cxnLst/>
              <a:rect l="l" t="t" r="r" b="b"/>
              <a:pathLst>
                <a:path w="647" h="640" extrusionOk="0">
                  <a:moveTo>
                    <a:pt x="326" y="1"/>
                  </a:moveTo>
                  <a:cubicBezTo>
                    <a:pt x="323" y="1"/>
                    <a:pt x="321" y="1"/>
                    <a:pt x="318" y="1"/>
                  </a:cubicBezTo>
                  <a:cubicBezTo>
                    <a:pt x="140" y="4"/>
                    <a:pt x="0" y="150"/>
                    <a:pt x="3" y="326"/>
                  </a:cubicBezTo>
                  <a:cubicBezTo>
                    <a:pt x="7" y="500"/>
                    <a:pt x="149" y="640"/>
                    <a:pt x="322" y="640"/>
                  </a:cubicBezTo>
                  <a:cubicBezTo>
                    <a:pt x="325" y="640"/>
                    <a:pt x="327" y="640"/>
                    <a:pt x="330" y="640"/>
                  </a:cubicBezTo>
                  <a:cubicBezTo>
                    <a:pt x="506" y="637"/>
                    <a:pt x="646" y="490"/>
                    <a:pt x="643" y="314"/>
                  </a:cubicBezTo>
                  <a:cubicBezTo>
                    <a:pt x="640" y="141"/>
                    <a:pt x="499" y="1"/>
                    <a:pt x="326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5" name="Google Shape;2145;p4"/>
            <p:cNvSpPr/>
            <p:nvPr/>
          </p:nvSpPr>
          <p:spPr>
            <a:xfrm>
              <a:off x="3094225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1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6" name="Google Shape;2146;p4"/>
            <p:cNvSpPr/>
            <p:nvPr/>
          </p:nvSpPr>
          <p:spPr>
            <a:xfrm>
              <a:off x="3094225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7" name="Google Shape;2147;p4"/>
            <p:cNvSpPr/>
            <p:nvPr/>
          </p:nvSpPr>
          <p:spPr>
            <a:xfrm>
              <a:off x="3094225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8" name="Google Shape;2148;p4"/>
            <p:cNvSpPr/>
            <p:nvPr/>
          </p:nvSpPr>
          <p:spPr>
            <a:xfrm>
              <a:off x="3133250" y="448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9" name="Google Shape;2149;p4"/>
            <p:cNvSpPr/>
            <p:nvPr/>
          </p:nvSpPr>
          <p:spPr>
            <a:xfrm>
              <a:off x="3094225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1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0" name="Google Shape;2150;p4"/>
            <p:cNvSpPr/>
            <p:nvPr/>
          </p:nvSpPr>
          <p:spPr>
            <a:xfrm>
              <a:off x="3094225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1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1" name="Google Shape;2151;p4"/>
            <p:cNvSpPr/>
            <p:nvPr/>
          </p:nvSpPr>
          <p:spPr>
            <a:xfrm>
              <a:off x="3133250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2" name="Google Shape;2152;p4"/>
            <p:cNvSpPr/>
            <p:nvPr/>
          </p:nvSpPr>
          <p:spPr>
            <a:xfrm>
              <a:off x="3133250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3" name="Google Shape;2153;p4"/>
            <p:cNvSpPr/>
            <p:nvPr/>
          </p:nvSpPr>
          <p:spPr>
            <a:xfrm>
              <a:off x="3133250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4" name="Google Shape;2154;p4"/>
            <p:cNvSpPr/>
            <p:nvPr/>
          </p:nvSpPr>
          <p:spPr>
            <a:xfrm>
              <a:off x="3133250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5" name="Google Shape;2155;p4"/>
            <p:cNvSpPr/>
            <p:nvPr/>
          </p:nvSpPr>
          <p:spPr>
            <a:xfrm>
              <a:off x="3133250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6" name="Google Shape;2156;p4"/>
            <p:cNvSpPr/>
            <p:nvPr/>
          </p:nvSpPr>
          <p:spPr>
            <a:xfrm>
              <a:off x="3133250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7" name="Google Shape;2157;p4"/>
            <p:cNvSpPr/>
            <p:nvPr/>
          </p:nvSpPr>
          <p:spPr>
            <a:xfrm>
              <a:off x="3133250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8" name="Google Shape;2158;p4"/>
            <p:cNvSpPr/>
            <p:nvPr/>
          </p:nvSpPr>
          <p:spPr>
            <a:xfrm>
              <a:off x="3133250" y="404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9" name="Google Shape;2159;p4"/>
            <p:cNvSpPr/>
            <p:nvPr/>
          </p:nvSpPr>
          <p:spPr>
            <a:xfrm>
              <a:off x="3133250" y="3977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0" name="Google Shape;2160;p4"/>
            <p:cNvSpPr/>
            <p:nvPr/>
          </p:nvSpPr>
          <p:spPr>
            <a:xfrm>
              <a:off x="3133250" y="407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1" name="Google Shape;2161;p4"/>
            <p:cNvSpPr/>
            <p:nvPr/>
          </p:nvSpPr>
          <p:spPr>
            <a:xfrm>
              <a:off x="3211300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2" name="Google Shape;2162;p4"/>
            <p:cNvSpPr/>
            <p:nvPr/>
          </p:nvSpPr>
          <p:spPr>
            <a:xfrm>
              <a:off x="3133250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3" name="Google Shape;2163;p4"/>
            <p:cNvSpPr/>
            <p:nvPr/>
          </p:nvSpPr>
          <p:spPr>
            <a:xfrm>
              <a:off x="3133250" y="411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4" name="Google Shape;2164;p4"/>
            <p:cNvSpPr/>
            <p:nvPr/>
          </p:nvSpPr>
          <p:spPr>
            <a:xfrm>
              <a:off x="3133250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5" name="Google Shape;2165;p4"/>
            <p:cNvSpPr/>
            <p:nvPr/>
          </p:nvSpPr>
          <p:spPr>
            <a:xfrm>
              <a:off x="3133250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6" name="Google Shape;2166;p4"/>
            <p:cNvSpPr/>
            <p:nvPr/>
          </p:nvSpPr>
          <p:spPr>
            <a:xfrm>
              <a:off x="3367450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7" name="Google Shape;2167;p4"/>
            <p:cNvSpPr/>
            <p:nvPr/>
          </p:nvSpPr>
          <p:spPr>
            <a:xfrm>
              <a:off x="3328375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8" name="Google Shape;2168;p4"/>
            <p:cNvSpPr/>
            <p:nvPr/>
          </p:nvSpPr>
          <p:spPr>
            <a:xfrm>
              <a:off x="3328375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9" name="Google Shape;2169;p4"/>
            <p:cNvSpPr/>
            <p:nvPr/>
          </p:nvSpPr>
          <p:spPr>
            <a:xfrm>
              <a:off x="3328375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70" name="Google Shape;2170;p4"/>
            <p:cNvSpPr/>
            <p:nvPr/>
          </p:nvSpPr>
          <p:spPr>
            <a:xfrm>
              <a:off x="3328375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71" name="Google Shape;2171;p4"/>
            <p:cNvSpPr/>
            <p:nvPr/>
          </p:nvSpPr>
          <p:spPr>
            <a:xfrm>
              <a:off x="3328375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72" name="Google Shape;2172;p4"/>
            <p:cNvSpPr/>
            <p:nvPr/>
          </p:nvSpPr>
          <p:spPr>
            <a:xfrm>
              <a:off x="3328375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73" name="Google Shape;2173;p4"/>
            <p:cNvSpPr/>
            <p:nvPr/>
          </p:nvSpPr>
          <p:spPr>
            <a:xfrm>
              <a:off x="3328375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74" name="Google Shape;2174;p4"/>
            <p:cNvSpPr/>
            <p:nvPr/>
          </p:nvSpPr>
          <p:spPr>
            <a:xfrm>
              <a:off x="3328375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75" name="Google Shape;2175;p4"/>
            <p:cNvSpPr/>
            <p:nvPr/>
          </p:nvSpPr>
          <p:spPr>
            <a:xfrm>
              <a:off x="3289350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76" name="Google Shape;2176;p4"/>
            <p:cNvSpPr/>
            <p:nvPr/>
          </p:nvSpPr>
          <p:spPr>
            <a:xfrm>
              <a:off x="3289350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77" name="Google Shape;2177;p4"/>
            <p:cNvSpPr/>
            <p:nvPr/>
          </p:nvSpPr>
          <p:spPr>
            <a:xfrm>
              <a:off x="3289350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78" name="Google Shape;2178;p4"/>
            <p:cNvSpPr/>
            <p:nvPr/>
          </p:nvSpPr>
          <p:spPr>
            <a:xfrm>
              <a:off x="3289350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79" name="Google Shape;2179;p4"/>
            <p:cNvSpPr/>
            <p:nvPr/>
          </p:nvSpPr>
          <p:spPr>
            <a:xfrm>
              <a:off x="3289350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80" name="Google Shape;2180;p4"/>
            <p:cNvSpPr/>
            <p:nvPr/>
          </p:nvSpPr>
          <p:spPr>
            <a:xfrm>
              <a:off x="3328375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81" name="Google Shape;2181;p4"/>
            <p:cNvSpPr/>
            <p:nvPr/>
          </p:nvSpPr>
          <p:spPr>
            <a:xfrm>
              <a:off x="3328375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82" name="Google Shape;2182;p4"/>
            <p:cNvSpPr/>
            <p:nvPr/>
          </p:nvSpPr>
          <p:spPr>
            <a:xfrm>
              <a:off x="3328375" y="4047150"/>
              <a:ext cx="14125" cy="14425"/>
            </a:xfrm>
            <a:custGeom>
              <a:avLst/>
              <a:gdLst/>
              <a:ahLst/>
              <a:cxnLst/>
              <a:rect l="l" t="t" r="r" b="b"/>
              <a:pathLst>
                <a:path w="565" h="577" extrusionOk="0">
                  <a:moveTo>
                    <a:pt x="129" y="0"/>
                  </a:moveTo>
                  <a:cubicBezTo>
                    <a:pt x="52" y="58"/>
                    <a:pt x="1" y="151"/>
                    <a:pt x="1" y="257"/>
                  </a:cubicBezTo>
                  <a:cubicBezTo>
                    <a:pt x="1" y="433"/>
                    <a:pt x="144" y="576"/>
                    <a:pt x="322" y="576"/>
                  </a:cubicBezTo>
                  <a:cubicBezTo>
                    <a:pt x="420" y="576"/>
                    <a:pt x="506" y="531"/>
                    <a:pt x="564" y="462"/>
                  </a:cubicBezTo>
                  <a:cubicBezTo>
                    <a:pt x="423" y="305"/>
                    <a:pt x="278" y="151"/>
                    <a:pt x="12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83" name="Google Shape;2183;p4"/>
            <p:cNvSpPr/>
            <p:nvPr/>
          </p:nvSpPr>
          <p:spPr>
            <a:xfrm>
              <a:off x="3328375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84" name="Google Shape;2184;p4"/>
            <p:cNvSpPr/>
            <p:nvPr/>
          </p:nvSpPr>
          <p:spPr>
            <a:xfrm>
              <a:off x="3367450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85" name="Google Shape;2185;p4"/>
            <p:cNvSpPr/>
            <p:nvPr/>
          </p:nvSpPr>
          <p:spPr>
            <a:xfrm>
              <a:off x="3406475" y="4182050"/>
              <a:ext cx="9525" cy="15500"/>
            </a:xfrm>
            <a:custGeom>
              <a:avLst/>
              <a:gdLst/>
              <a:ahLst/>
              <a:cxnLst/>
              <a:rect l="l" t="t" r="r" b="b"/>
              <a:pathLst>
                <a:path w="381" h="620" extrusionOk="0">
                  <a:moveTo>
                    <a:pt x="213" y="0"/>
                  </a:moveTo>
                  <a:cubicBezTo>
                    <a:pt x="89" y="44"/>
                    <a:pt x="0" y="160"/>
                    <a:pt x="0" y="300"/>
                  </a:cubicBezTo>
                  <a:cubicBezTo>
                    <a:pt x="0" y="476"/>
                    <a:pt x="143" y="620"/>
                    <a:pt x="320" y="620"/>
                  </a:cubicBezTo>
                  <a:cubicBezTo>
                    <a:pt x="341" y="620"/>
                    <a:pt x="360" y="618"/>
                    <a:pt x="380" y="614"/>
                  </a:cubicBezTo>
                  <a:cubicBezTo>
                    <a:pt x="330" y="407"/>
                    <a:pt x="275" y="202"/>
                    <a:pt x="21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86" name="Google Shape;2186;p4"/>
            <p:cNvSpPr/>
            <p:nvPr/>
          </p:nvSpPr>
          <p:spPr>
            <a:xfrm>
              <a:off x="3367450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87" name="Google Shape;2187;p4"/>
            <p:cNvSpPr/>
            <p:nvPr/>
          </p:nvSpPr>
          <p:spPr>
            <a:xfrm>
              <a:off x="3094125" y="4045500"/>
              <a:ext cx="16175" cy="16025"/>
            </a:xfrm>
            <a:custGeom>
              <a:avLst/>
              <a:gdLst/>
              <a:ahLst/>
              <a:cxnLst/>
              <a:rect l="l" t="t" r="r" b="b"/>
              <a:pathLst>
                <a:path w="647" h="641" extrusionOk="0">
                  <a:moveTo>
                    <a:pt x="324" y="0"/>
                  </a:moveTo>
                  <a:cubicBezTo>
                    <a:pt x="322" y="0"/>
                    <a:pt x="320" y="0"/>
                    <a:pt x="318" y="0"/>
                  </a:cubicBezTo>
                  <a:cubicBezTo>
                    <a:pt x="140" y="3"/>
                    <a:pt x="0" y="149"/>
                    <a:pt x="3" y="327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8"/>
                    <a:pt x="646" y="491"/>
                    <a:pt x="643" y="314"/>
                  </a:cubicBezTo>
                  <a:cubicBezTo>
                    <a:pt x="640" y="139"/>
                    <a:pt x="497" y="0"/>
                    <a:pt x="32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88" name="Google Shape;2188;p4"/>
            <p:cNvSpPr/>
            <p:nvPr/>
          </p:nvSpPr>
          <p:spPr>
            <a:xfrm>
              <a:off x="3406475" y="4215525"/>
              <a:ext cx="15275" cy="16050"/>
            </a:xfrm>
            <a:custGeom>
              <a:avLst/>
              <a:gdLst/>
              <a:ahLst/>
              <a:cxnLst/>
              <a:rect l="l" t="t" r="r" b="b"/>
              <a:pathLst>
                <a:path w="61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51" y="641"/>
                    <a:pt x="561" y="563"/>
                    <a:pt x="611" y="453"/>
                  </a:cubicBezTo>
                  <a:cubicBezTo>
                    <a:pt x="594" y="335"/>
                    <a:pt x="574" y="219"/>
                    <a:pt x="553" y="103"/>
                  </a:cubicBezTo>
                  <a:cubicBezTo>
                    <a:pt x="496" y="40"/>
                    <a:pt x="413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89" name="Google Shape;2189;p4"/>
            <p:cNvSpPr/>
            <p:nvPr/>
          </p:nvSpPr>
          <p:spPr>
            <a:xfrm>
              <a:off x="3406475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90" name="Google Shape;2190;p4"/>
            <p:cNvSpPr/>
            <p:nvPr/>
          </p:nvSpPr>
          <p:spPr>
            <a:xfrm>
              <a:off x="3406475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91" name="Google Shape;2191;p4"/>
            <p:cNvSpPr/>
            <p:nvPr/>
          </p:nvSpPr>
          <p:spPr>
            <a:xfrm>
              <a:off x="3367450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92" name="Google Shape;2192;p4"/>
            <p:cNvSpPr/>
            <p:nvPr/>
          </p:nvSpPr>
          <p:spPr>
            <a:xfrm>
              <a:off x="3367450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93" name="Google Shape;2193;p4"/>
            <p:cNvSpPr/>
            <p:nvPr/>
          </p:nvSpPr>
          <p:spPr>
            <a:xfrm>
              <a:off x="3328375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94" name="Google Shape;2194;p4"/>
            <p:cNvSpPr/>
            <p:nvPr/>
          </p:nvSpPr>
          <p:spPr>
            <a:xfrm>
              <a:off x="3367450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95" name="Google Shape;2195;p4"/>
            <p:cNvSpPr/>
            <p:nvPr/>
          </p:nvSpPr>
          <p:spPr>
            <a:xfrm>
              <a:off x="3367450" y="411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96" name="Google Shape;2196;p4"/>
            <p:cNvSpPr/>
            <p:nvPr/>
          </p:nvSpPr>
          <p:spPr>
            <a:xfrm>
              <a:off x="3367450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97" name="Google Shape;2197;p4"/>
            <p:cNvSpPr/>
            <p:nvPr/>
          </p:nvSpPr>
          <p:spPr>
            <a:xfrm>
              <a:off x="3367450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98" name="Google Shape;2198;p4"/>
            <p:cNvSpPr/>
            <p:nvPr/>
          </p:nvSpPr>
          <p:spPr>
            <a:xfrm>
              <a:off x="3367450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99" name="Google Shape;2199;p4"/>
            <p:cNvSpPr/>
            <p:nvPr/>
          </p:nvSpPr>
          <p:spPr>
            <a:xfrm>
              <a:off x="3289350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00" name="Google Shape;2200;p4"/>
            <p:cNvSpPr/>
            <p:nvPr/>
          </p:nvSpPr>
          <p:spPr>
            <a:xfrm>
              <a:off x="3250325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01" name="Google Shape;2201;p4"/>
            <p:cNvSpPr/>
            <p:nvPr/>
          </p:nvSpPr>
          <p:spPr>
            <a:xfrm>
              <a:off x="3250325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02" name="Google Shape;2202;p4"/>
            <p:cNvSpPr/>
            <p:nvPr/>
          </p:nvSpPr>
          <p:spPr>
            <a:xfrm>
              <a:off x="3250325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03" name="Google Shape;2203;p4"/>
            <p:cNvSpPr/>
            <p:nvPr/>
          </p:nvSpPr>
          <p:spPr>
            <a:xfrm>
              <a:off x="3250325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04" name="Google Shape;2204;p4"/>
            <p:cNvSpPr/>
            <p:nvPr/>
          </p:nvSpPr>
          <p:spPr>
            <a:xfrm>
              <a:off x="3250325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05" name="Google Shape;2205;p4"/>
            <p:cNvSpPr/>
            <p:nvPr/>
          </p:nvSpPr>
          <p:spPr>
            <a:xfrm>
              <a:off x="3250325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06" name="Google Shape;2206;p4"/>
            <p:cNvSpPr/>
            <p:nvPr/>
          </p:nvSpPr>
          <p:spPr>
            <a:xfrm>
              <a:off x="3250325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07" name="Google Shape;2207;p4"/>
            <p:cNvSpPr/>
            <p:nvPr/>
          </p:nvSpPr>
          <p:spPr>
            <a:xfrm>
              <a:off x="3250325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08" name="Google Shape;2208;p4"/>
            <p:cNvSpPr/>
            <p:nvPr/>
          </p:nvSpPr>
          <p:spPr>
            <a:xfrm>
              <a:off x="3211300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09" name="Google Shape;2209;p4"/>
            <p:cNvSpPr/>
            <p:nvPr/>
          </p:nvSpPr>
          <p:spPr>
            <a:xfrm>
              <a:off x="3211300" y="4555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0" name="Google Shape;2210;p4"/>
            <p:cNvSpPr/>
            <p:nvPr/>
          </p:nvSpPr>
          <p:spPr>
            <a:xfrm>
              <a:off x="3211300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1" name="Google Shape;2211;p4"/>
            <p:cNvSpPr/>
            <p:nvPr/>
          </p:nvSpPr>
          <p:spPr>
            <a:xfrm>
              <a:off x="3211300" y="452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2" name="Google Shape;2212;p4"/>
            <p:cNvSpPr/>
            <p:nvPr/>
          </p:nvSpPr>
          <p:spPr>
            <a:xfrm>
              <a:off x="3250325" y="401147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3" name="Google Shape;2213;p4"/>
            <p:cNvSpPr/>
            <p:nvPr/>
          </p:nvSpPr>
          <p:spPr>
            <a:xfrm>
              <a:off x="3250325" y="404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4" name="Google Shape;2214;p4"/>
            <p:cNvSpPr/>
            <p:nvPr/>
          </p:nvSpPr>
          <p:spPr>
            <a:xfrm>
              <a:off x="3289350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5" name="Google Shape;2215;p4"/>
            <p:cNvSpPr/>
            <p:nvPr/>
          </p:nvSpPr>
          <p:spPr>
            <a:xfrm>
              <a:off x="3289350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6" name="Google Shape;2216;p4"/>
            <p:cNvSpPr/>
            <p:nvPr/>
          </p:nvSpPr>
          <p:spPr>
            <a:xfrm>
              <a:off x="3289350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7" name="Google Shape;2217;p4"/>
            <p:cNvSpPr/>
            <p:nvPr/>
          </p:nvSpPr>
          <p:spPr>
            <a:xfrm>
              <a:off x="3289350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8" name="Google Shape;2218;p4"/>
            <p:cNvSpPr/>
            <p:nvPr/>
          </p:nvSpPr>
          <p:spPr>
            <a:xfrm>
              <a:off x="3211300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9" name="Google Shape;2219;p4"/>
            <p:cNvSpPr/>
            <p:nvPr/>
          </p:nvSpPr>
          <p:spPr>
            <a:xfrm>
              <a:off x="3250325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20" name="Google Shape;2220;p4"/>
            <p:cNvSpPr/>
            <p:nvPr/>
          </p:nvSpPr>
          <p:spPr>
            <a:xfrm>
              <a:off x="3289350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21" name="Google Shape;2221;p4"/>
            <p:cNvSpPr/>
            <p:nvPr/>
          </p:nvSpPr>
          <p:spPr>
            <a:xfrm>
              <a:off x="3289350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22" name="Google Shape;2222;p4"/>
            <p:cNvSpPr/>
            <p:nvPr/>
          </p:nvSpPr>
          <p:spPr>
            <a:xfrm>
              <a:off x="3289350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23" name="Google Shape;2223;p4"/>
            <p:cNvSpPr/>
            <p:nvPr/>
          </p:nvSpPr>
          <p:spPr>
            <a:xfrm>
              <a:off x="3250325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24" name="Google Shape;2224;p4"/>
            <p:cNvSpPr/>
            <p:nvPr/>
          </p:nvSpPr>
          <p:spPr>
            <a:xfrm>
              <a:off x="3250325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25" name="Google Shape;2225;p4"/>
            <p:cNvSpPr/>
            <p:nvPr/>
          </p:nvSpPr>
          <p:spPr>
            <a:xfrm>
              <a:off x="3250325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26" name="Google Shape;2226;p4"/>
            <p:cNvSpPr/>
            <p:nvPr/>
          </p:nvSpPr>
          <p:spPr>
            <a:xfrm>
              <a:off x="3289350" y="4013325"/>
              <a:ext cx="15275" cy="14175"/>
            </a:xfrm>
            <a:custGeom>
              <a:avLst/>
              <a:gdLst/>
              <a:ahLst/>
              <a:cxnLst/>
              <a:rect l="l" t="t" r="r" b="b"/>
              <a:pathLst>
                <a:path w="611" h="567" extrusionOk="0">
                  <a:moveTo>
                    <a:pt x="118" y="0"/>
                  </a:moveTo>
                  <a:cubicBezTo>
                    <a:pt x="47" y="61"/>
                    <a:pt x="1" y="150"/>
                    <a:pt x="1" y="247"/>
                  </a:cubicBezTo>
                  <a:cubicBezTo>
                    <a:pt x="1" y="424"/>
                    <a:pt x="144" y="567"/>
                    <a:pt x="322" y="567"/>
                  </a:cubicBezTo>
                  <a:cubicBezTo>
                    <a:pt x="451" y="567"/>
                    <a:pt x="563" y="490"/>
                    <a:pt x="611" y="379"/>
                  </a:cubicBezTo>
                  <a:cubicBezTo>
                    <a:pt x="448" y="249"/>
                    <a:pt x="285" y="122"/>
                    <a:pt x="11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27" name="Google Shape;2227;p4"/>
            <p:cNvSpPr/>
            <p:nvPr/>
          </p:nvSpPr>
          <p:spPr>
            <a:xfrm>
              <a:off x="3289350" y="404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28" name="Google Shape;2228;p4"/>
            <p:cNvSpPr/>
            <p:nvPr/>
          </p:nvSpPr>
          <p:spPr>
            <a:xfrm>
              <a:off x="3250325" y="452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29" name="Google Shape;2229;p4"/>
            <p:cNvSpPr/>
            <p:nvPr/>
          </p:nvSpPr>
          <p:spPr>
            <a:xfrm>
              <a:off x="3250325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30" name="Google Shape;2230;p4"/>
            <p:cNvSpPr/>
            <p:nvPr/>
          </p:nvSpPr>
          <p:spPr>
            <a:xfrm>
              <a:off x="2899050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31" name="Google Shape;2231;p4"/>
            <p:cNvSpPr/>
            <p:nvPr/>
          </p:nvSpPr>
          <p:spPr>
            <a:xfrm>
              <a:off x="2899050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32" name="Google Shape;2232;p4"/>
            <p:cNvSpPr/>
            <p:nvPr/>
          </p:nvSpPr>
          <p:spPr>
            <a:xfrm>
              <a:off x="2862000" y="4047150"/>
              <a:ext cx="14100" cy="14425"/>
            </a:xfrm>
            <a:custGeom>
              <a:avLst/>
              <a:gdLst/>
              <a:ahLst/>
              <a:cxnLst/>
              <a:rect l="l" t="t" r="r" b="b"/>
              <a:pathLst>
                <a:path w="564" h="577" extrusionOk="0">
                  <a:moveTo>
                    <a:pt x="436" y="0"/>
                  </a:moveTo>
                  <a:cubicBezTo>
                    <a:pt x="287" y="151"/>
                    <a:pt x="142" y="303"/>
                    <a:pt x="0" y="462"/>
                  </a:cubicBezTo>
                  <a:cubicBezTo>
                    <a:pt x="57" y="531"/>
                    <a:pt x="143" y="576"/>
                    <a:pt x="243" y="576"/>
                  </a:cubicBezTo>
                  <a:cubicBezTo>
                    <a:pt x="421" y="576"/>
                    <a:pt x="564" y="433"/>
                    <a:pt x="564" y="257"/>
                  </a:cubicBezTo>
                  <a:cubicBezTo>
                    <a:pt x="564" y="151"/>
                    <a:pt x="513" y="58"/>
                    <a:pt x="43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33" name="Google Shape;2233;p4"/>
            <p:cNvSpPr/>
            <p:nvPr/>
          </p:nvSpPr>
          <p:spPr>
            <a:xfrm>
              <a:off x="2899050" y="404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34" name="Google Shape;2234;p4"/>
            <p:cNvSpPr/>
            <p:nvPr/>
          </p:nvSpPr>
          <p:spPr>
            <a:xfrm>
              <a:off x="2899050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35" name="Google Shape;2235;p4"/>
            <p:cNvSpPr/>
            <p:nvPr/>
          </p:nvSpPr>
          <p:spPr>
            <a:xfrm>
              <a:off x="2899050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36" name="Google Shape;2236;p4"/>
            <p:cNvSpPr/>
            <p:nvPr/>
          </p:nvSpPr>
          <p:spPr>
            <a:xfrm>
              <a:off x="2899050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37" name="Google Shape;2237;p4"/>
            <p:cNvSpPr/>
            <p:nvPr/>
          </p:nvSpPr>
          <p:spPr>
            <a:xfrm>
              <a:off x="2899050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38" name="Google Shape;2238;p4"/>
            <p:cNvSpPr/>
            <p:nvPr/>
          </p:nvSpPr>
          <p:spPr>
            <a:xfrm>
              <a:off x="2899050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39" name="Google Shape;2239;p4"/>
            <p:cNvSpPr/>
            <p:nvPr/>
          </p:nvSpPr>
          <p:spPr>
            <a:xfrm>
              <a:off x="2860075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40" name="Google Shape;2240;p4"/>
            <p:cNvSpPr/>
            <p:nvPr/>
          </p:nvSpPr>
          <p:spPr>
            <a:xfrm>
              <a:off x="2860075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41" name="Google Shape;2241;p4"/>
            <p:cNvSpPr/>
            <p:nvPr/>
          </p:nvSpPr>
          <p:spPr>
            <a:xfrm>
              <a:off x="2860075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42" name="Google Shape;2242;p4"/>
            <p:cNvSpPr/>
            <p:nvPr/>
          </p:nvSpPr>
          <p:spPr>
            <a:xfrm>
              <a:off x="2860075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43" name="Google Shape;2243;p4"/>
            <p:cNvSpPr/>
            <p:nvPr/>
          </p:nvSpPr>
          <p:spPr>
            <a:xfrm>
              <a:off x="2899050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44" name="Google Shape;2244;p4"/>
            <p:cNvSpPr/>
            <p:nvPr/>
          </p:nvSpPr>
          <p:spPr>
            <a:xfrm>
              <a:off x="2860075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45" name="Google Shape;2245;p4"/>
            <p:cNvSpPr/>
            <p:nvPr/>
          </p:nvSpPr>
          <p:spPr>
            <a:xfrm>
              <a:off x="2860075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46" name="Google Shape;2246;p4"/>
            <p:cNvSpPr/>
            <p:nvPr/>
          </p:nvSpPr>
          <p:spPr>
            <a:xfrm>
              <a:off x="2860075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5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47" name="Google Shape;2247;p4"/>
            <p:cNvSpPr/>
            <p:nvPr/>
          </p:nvSpPr>
          <p:spPr>
            <a:xfrm>
              <a:off x="2938075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48" name="Google Shape;2248;p4"/>
            <p:cNvSpPr/>
            <p:nvPr/>
          </p:nvSpPr>
          <p:spPr>
            <a:xfrm>
              <a:off x="2938075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49" name="Google Shape;2249;p4"/>
            <p:cNvSpPr/>
            <p:nvPr/>
          </p:nvSpPr>
          <p:spPr>
            <a:xfrm>
              <a:off x="2938075" y="404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50" name="Google Shape;2250;p4"/>
            <p:cNvSpPr/>
            <p:nvPr/>
          </p:nvSpPr>
          <p:spPr>
            <a:xfrm>
              <a:off x="2938075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51" name="Google Shape;2251;p4"/>
            <p:cNvSpPr/>
            <p:nvPr/>
          </p:nvSpPr>
          <p:spPr>
            <a:xfrm>
              <a:off x="2938075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52" name="Google Shape;2252;p4"/>
            <p:cNvSpPr/>
            <p:nvPr/>
          </p:nvSpPr>
          <p:spPr>
            <a:xfrm>
              <a:off x="2938075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53" name="Google Shape;2253;p4"/>
            <p:cNvSpPr/>
            <p:nvPr/>
          </p:nvSpPr>
          <p:spPr>
            <a:xfrm>
              <a:off x="2938075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54" name="Google Shape;2254;p4"/>
            <p:cNvSpPr/>
            <p:nvPr/>
          </p:nvSpPr>
          <p:spPr>
            <a:xfrm>
              <a:off x="2899050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55" name="Google Shape;2255;p4"/>
            <p:cNvSpPr/>
            <p:nvPr/>
          </p:nvSpPr>
          <p:spPr>
            <a:xfrm>
              <a:off x="2899050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56" name="Google Shape;2256;p4"/>
            <p:cNvSpPr/>
            <p:nvPr/>
          </p:nvSpPr>
          <p:spPr>
            <a:xfrm>
              <a:off x="2899050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57" name="Google Shape;2257;p4"/>
            <p:cNvSpPr/>
            <p:nvPr/>
          </p:nvSpPr>
          <p:spPr>
            <a:xfrm>
              <a:off x="2938075" y="401147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58" name="Google Shape;2258;p4"/>
            <p:cNvSpPr/>
            <p:nvPr/>
          </p:nvSpPr>
          <p:spPr>
            <a:xfrm>
              <a:off x="2899050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59" name="Google Shape;2259;p4"/>
            <p:cNvSpPr/>
            <p:nvPr/>
          </p:nvSpPr>
          <p:spPr>
            <a:xfrm>
              <a:off x="2899050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0" name="Google Shape;2260;p4"/>
            <p:cNvSpPr/>
            <p:nvPr/>
          </p:nvSpPr>
          <p:spPr>
            <a:xfrm>
              <a:off x="2860075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1" name="Google Shape;2261;p4"/>
            <p:cNvSpPr/>
            <p:nvPr/>
          </p:nvSpPr>
          <p:spPr>
            <a:xfrm>
              <a:off x="2899825" y="4013325"/>
              <a:ext cx="15275" cy="14175"/>
            </a:xfrm>
            <a:custGeom>
              <a:avLst/>
              <a:gdLst/>
              <a:ahLst/>
              <a:cxnLst/>
              <a:rect l="l" t="t" r="r" b="b"/>
              <a:pathLst>
                <a:path w="611" h="567" extrusionOk="0">
                  <a:moveTo>
                    <a:pt x="493" y="0"/>
                  </a:moveTo>
                  <a:cubicBezTo>
                    <a:pt x="325" y="122"/>
                    <a:pt x="161" y="249"/>
                    <a:pt x="0" y="379"/>
                  </a:cubicBezTo>
                  <a:cubicBezTo>
                    <a:pt x="51" y="490"/>
                    <a:pt x="161" y="567"/>
                    <a:pt x="289" y="567"/>
                  </a:cubicBezTo>
                  <a:cubicBezTo>
                    <a:pt x="467" y="567"/>
                    <a:pt x="610" y="424"/>
                    <a:pt x="610" y="247"/>
                  </a:cubicBezTo>
                  <a:cubicBezTo>
                    <a:pt x="610" y="148"/>
                    <a:pt x="564" y="59"/>
                    <a:pt x="49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2" name="Google Shape;2262;p4"/>
            <p:cNvSpPr/>
            <p:nvPr/>
          </p:nvSpPr>
          <p:spPr>
            <a:xfrm>
              <a:off x="2782725" y="4317500"/>
              <a:ext cx="15300" cy="16050"/>
            </a:xfrm>
            <a:custGeom>
              <a:avLst/>
              <a:gdLst/>
              <a:ahLst/>
              <a:cxnLst/>
              <a:rect l="l" t="t" r="r" b="b"/>
              <a:pathLst>
                <a:path w="612" h="642" extrusionOk="0">
                  <a:moveTo>
                    <a:pt x="292" y="1"/>
                  </a:moveTo>
                  <a:cubicBezTo>
                    <a:pt x="162" y="1"/>
                    <a:pt x="51" y="77"/>
                    <a:pt x="1" y="189"/>
                  </a:cubicBezTo>
                  <a:cubicBezTo>
                    <a:pt x="19" y="307"/>
                    <a:pt x="37" y="423"/>
                    <a:pt x="58" y="537"/>
                  </a:cubicBezTo>
                  <a:cubicBezTo>
                    <a:pt x="114" y="602"/>
                    <a:pt x="197" y="641"/>
                    <a:pt x="292" y="641"/>
                  </a:cubicBezTo>
                  <a:cubicBezTo>
                    <a:pt x="468" y="641"/>
                    <a:pt x="611" y="498"/>
                    <a:pt x="611" y="322"/>
                  </a:cubicBezTo>
                  <a:cubicBezTo>
                    <a:pt x="611" y="144"/>
                    <a:pt x="468" y="1"/>
                    <a:pt x="29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3" name="Google Shape;2263;p4"/>
            <p:cNvSpPr/>
            <p:nvPr/>
          </p:nvSpPr>
          <p:spPr>
            <a:xfrm>
              <a:off x="2899825" y="4521525"/>
              <a:ext cx="15275" cy="14225"/>
            </a:xfrm>
            <a:custGeom>
              <a:avLst/>
              <a:gdLst/>
              <a:ahLst/>
              <a:cxnLst/>
              <a:rect l="l" t="t" r="r" b="b"/>
              <a:pathLst>
                <a:path w="611" h="569" extrusionOk="0">
                  <a:moveTo>
                    <a:pt x="289" y="0"/>
                  </a:moveTo>
                  <a:cubicBezTo>
                    <a:pt x="160" y="0"/>
                    <a:pt x="48" y="79"/>
                    <a:pt x="0" y="189"/>
                  </a:cubicBezTo>
                  <a:cubicBezTo>
                    <a:pt x="161" y="318"/>
                    <a:pt x="325" y="445"/>
                    <a:pt x="493" y="568"/>
                  </a:cubicBezTo>
                  <a:cubicBezTo>
                    <a:pt x="565" y="507"/>
                    <a:pt x="610" y="421"/>
                    <a:pt x="610" y="321"/>
                  </a:cubicBezTo>
                  <a:cubicBezTo>
                    <a:pt x="610" y="144"/>
                    <a:pt x="467" y="0"/>
                    <a:pt x="28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4" name="Google Shape;2264;p4"/>
            <p:cNvSpPr/>
            <p:nvPr/>
          </p:nvSpPr>
          <p:spPr>
            <a:xfrm>
              <a:off x="2862000" y="4487550"/>
              <a:ext cx="14100" cy="14400"/>
            </a:xfrm>
            <a:custGeom>
              <a:avLst/>
              <a:gdLst/>
              <a:ahLst/>
              <a:cxnLst/>
              <a:rect l="l" t="t" r="r" b="b"/>
              <a:pathLst>
                <a:path w="564" h="576" extrusionOk="0">
                  <a:moveTo>
                    <a:pt x="243" y="0"/>
                  </a:moveTo>
                  <a:cubicBezTo>
                    <a:pt x="145" y="0"/>
                    <a:pt x="59" y="45"/>
                    <a:pt x="0" y="115"/>
                  </a:cubicBezTo>
                  <a:cubicBezTo>
                    <a:pt x="142" y="271"/>
                    <a:pt x="287" y="425"/>
                    <a:pt x="436" y="576"/>
                  </a:cubicBezTo>
                  <a:cubicBezTo>
                    <a:pt x="511" y="516"/>
                    <a:pt x="564" y="424"/>
                    <a:pt x="564" y="320"/>
                  </a:cubicBezTo>
                  <a:cubicBezTo>
                    <a:pt x="564" y="143"/>
                    <a:pt x="421" y="0"/>
                    <a:pt x="24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5" name="Google Shape;2265;p4"/>
            <p:cNvSpPr/>
            <p:nvPr/>
          </p:nvSpPr>
          <p:spPr>
            <a:xfrm>
              <a:off x="2938075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6" name="Google Shape;2266;p4"/>
            <p:cNvSpPr/>
            <p:nvPr/>
          </p:nvSpPr>
          <p:spPr>
            <a:xfrm>
              <a:off x="2788500" y="4351475"/>
              <a:ext cx="9525" cy="15550"/>
            </a:xfrm>
            <a:custGeom>
              <a:avLst/>
              <a:gdLst/>
              <a:ahLst/>
              <a:cxnLst/>
              <a:rect l="l" t="t" r="r" b="b"/>
              <a:pathLst>
                <a:path w="381" h="622" extrusionOk="0">
                  <a:moveTo>
                    <a:pt x="61" y="1"/>
                  </a:moveTo>
                  <a:cubicBezTo>
                    <a:pt x="40" y="1"/>
                    <a:pt x="22" y="4"/>
                    <a:pt x="0" y="7"/>
                  </a:cubicBezTo>
                  <a:cubicBezTo>
                    <a:pt x="52" y="215"/>
                    <a:pt x="106" y="420"/>
                    <a:pt x="168" y="622"/>
                  </a:cubicBezTo>
                  <a:cubicBezTo>
                    <a:pt x="293" y="578"/>
                    <a:pt x="380" y="462"/>
                    <a:pt x="380" y="322"/>
                  </a:cubicBezTo>
                  <a:cubicBezTo>
                    <a:pt x="380" y="145"/>
                    <a:pt x="237" y="1"/>
                    <a:pt x="6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7" name="Google Shape;2267;p4"/>
            <p:cNvSpPr/>
            <p:nvPr/>
          </p:nvSpPr>
          <p:spPr>
            <a:xfrm>
              <a:off x="2781975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8" name="Google Shape;2268;p4"/>
            <p:cNvSpPr/>
            <p:nvPr/>
          </p:nvSpPr>
          <p:spPr>
            <a:xfrm>
              <a:off x="2781975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9" name="Google Shape;2269;p4"/>
            <p:cNvSpPr/>
            <p:nvPr/>
          </p:nvSpPr>
          <p:spPr>
            <a:xfrm>
              <a:off x="3055950" y="4589525"/>
              <a:ext cx="15125" cy="6575"/>
            </a:xfrm>
            <a:custGeom>
              <a:avLst/>
              <a:gdLst/>
              <a:ahLst/>
              <a:cxnLst/>
              <a:rect l="l" t="t" r="r" b="b"/>
              <a:pathLst>
                <a:path w="605" h="263" extrusionOk="0">
                  <a:moveTo>
                    <a:pt x="290" y="0"/>
                  </a:moveTo>
                  <a:cubicBezTo>
                    <a:pt x="160" y="0"/>
                    <a:pt x="49" y="78"/>
                    <a:pt x="1" y="188"/>
                  </a:cubicBezTo>
                  <a:cubicBezTo>
                    <a:pt x="200" y="217"/>
                    <a:pt x="401" y="241"/>
                    <a:pt x="605" y="262"/>
                  </a:cubicBezTo>
                  <a:cubicBezTo>
                    <a:pt x="576" y="113"/>
                    <a:pt x="447" y="0"/>
                    <a:pt x="29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0" name="Google Shape;2270;p4"/>
            <p:cNvSpPr/>
            <p:nvPr/>
          </p:nvSpPr>
          <p:spPr>
            <a:xfrm>
              <a:off x="3094225" y="4589525"/>
              <a:ext cx="16025" cy="8050"/>
            </a:xfrm>
            <a:custGeom>
              <a:avLst/>
              <a:gdLst/>
              <a:ahLst/>
              <a:cxnLst/>
              <a:rect l="l" t="t" r="r" b="b"/>
              <a:pathLst>
                <a:path w="641" h="322" extrusionOk="0">
                  <a:moveTo>
                    <a:pt x="321" y="0"/>
                  </a:moveTo>
                  <a:cubicBezTo>
                    <a:pt x="145" y="0"/>
                    <a:pt x="2" y="142"/>
                    <a:pt x="1" y="317"/>
                  </a:cubicBezTo>
                  <a:cubicBezTo>
                    <a:pt x="106" y="320"/>
                    <a:pt x="213" y="321"/>
                    <a:pt x="321" y="321"/>
                  </a:cubicBezTo>
                  <a:cubicBezTo>
                    <a:pt x="428" y="321"/>
                    <a:pt x="534" y="320"/>
                    <a:pt x="641" y="317"/>
                  </a:cubicBezTo>
                  <a:cubicBezTo>
                    <a:pt x="639" y="142"/>
                    <a:pt x="496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1" name="Google Shape;2271;p4"/>
            <p:cNvSpPr/>
            <p:nvPr/>
          </p:nvSpPr>
          <p:spPr>
            <a:xfrm>
              <a:off x="3406475" y="4317500"/>
              <a:ext cx="15275" cy="16050"/>
            </a:xfrm>
            <a:custGeom>
              <a:avLst/>
              <a:gdLst/>
              <a:ahLst/>
              <a:cxnLst/>
              <a:rect l="l" t="t" r="r" b="b"/>
              <a:pathLst>
                <a:path w="61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13" y="641"/>
                    <a:pt x="496" y="602"/>
                    <a:pt x="553" y="537"/>
                  </a:cubicBezTo>
                  <a:cubicBezTo>
                    <a:pt x="574" y="421"/>
                    <a:pt x="594" y="307"/>
                    <a:pt x="611" y="189"/>
                  </a:cubicBezTo>
                  <a:cubicBezTo>
                    <a:pt x="559" y="77"/>
                    <a:pt x="451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2" name="Google Shape;2272;p4"/>
            <p:cNvSpPr/>
            <p:nvPr/>
          </p:nvSpPr>
          <p:spPr>
            <a:xfrm>
              <a:off x="3328375" y="4487550"/>
              <a:ext cx="14125" cy="14400"/>
            </a:xfrm>
            <a:custGeom>
              <a:avLst/>
              <a:gdLst/>
              <a:ahLst/>
              <a:cxnLst/>
              <a:rect l="l" t="t" r="r" b="b"/>
              <a:pathLst>
                <a:path w="565" h="576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25"/>
                    <a:pt x="52" y="519"/>
                    <a:pt x="129" y="576"/>
                  </a:cubicBezTo>
                  <a:cubicBezTo>
                    <a:pt x="278" y="425"/>
                    <a:pt x="423" y="273"/>
                    <a:pt x="564" y="115"/>
                  </a:cubicBezTo>
                  <a:cubicBezTo>
                    <a:pt x="506" y="45"/>
                    <a:pt x="420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3" name="Google Shape;2273;p4"/>
            <p:cNvSpPr/>
            <p:nvPr/>
          </p:nvSpPr>
          <p:spPr>
            <a:xfrm>
              <a:off x="3406475" y="4351475"/>
              <a:ext cx="9525" cy="15550"/>
            </a:xfrm>
            <a:custGeom>
              <a:avLst/>
              <a:gdLst/>
              <a:ahLst/>
              <a:cxnLst/>
              <a:rect l="l" t="t" r="r" b="b"/>
              <a:pathLst>
                <a:path w="381" h="622" extrusionOk="0">
                  <a:moveTo>
                    <a:pt x="320" y="1"/>
                  </a:moveTo>
                  <a:cubicBezTo>
                    <a:pt x="143" y="1"/>
                    <a:pt x="0" y="147"/>
                    <a:pt x="0" y="322"/>
                  </a:cubicBezTo>
                  <a:cubicBezTo>
                    <a:pt x="0" y="460"/>
                    <a:pt x="89" y="578"/>
                    <a:pt x="213" y="622"/>
                  </a:cubicBezTo>
                  <a:cubicBezTo>
                    <a:pt x="273" y="418"/>
                    <a:pt x="330" y="212"/>
                    <a:pt x="380" y="7"/>
                  </a:cubicBezTo>
                  <a:cubicBezTo>
                    <a:pt x="362" y="4"/>
                    <a:pt x="341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4" name="Google Shape;2274;p4"/>
            <p:cNvSpPr/>
            <p:nvPr/>
          </p:nvSpPr>
          <p:spPr>
            <a:xfrm>
              <a:off x="3133400" y="4589525"/>
              <a:ext cx="15125" cy="6525"/>
            </a:xfrm>
            <a:custGeom>
              <a:avLst/>
              <a:gdLst/>
              <a:ahLst/>
              <a:cxnLst/>
              <a:rect l="l" t="t" r="r" b="b"/>
              <a:pathLst>
                <a:path w="605" h="261" extrusionOk="0">
                  <a:moveTo>
                    <a:pt x="316" y="0"/>
                  </a:moveTo>
                  <a:cubicBezTo>
                    <a:pt x="159" y="0"/>
                    <a:pt x="29" y="112"/>
                    <a:pt x="1" y="261"/>
                  </a:cubicBezTo>
                  <a:cubicBezTo>
                    <a:pt x="204" y="241"/>
                    <a:pt x="406" y="217"/>
                    <a:pt x="605" y="187"/>
                  </a:cubicBezTo>
                  <a:cubicBezTo>
                    <a:pt x="555" y="78"/>
                    <a:pt x="444" y="0"/>
                    <a:pt x="31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5" name="Google Shape;2275;p4"/>
            <p:cNvSpPr/>
            <p:nvPr/>
          </p:nvSpPr>
          <p:spPr>
            <a:xfrm>
              <a:off x="2860075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1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6" name="Google Shape;2276;p4"/>
            <p:cNvSpPr/>
            <p:nvPr/>
          </p:nvSpPr>
          <p:spPr>
            <a:xfrm>
              <a:off x="3289350" y="4521525"/>
              <a:ext cx="15275" cy="14225"/>
            </a:xfrm>
            <a:custGeom>
              <a:avLst/>
              <a:gdLst/>
              <a:ahLst/>
              <a:cxnLst/>
              <a:rect l="l" t="t" r="r" b="b"/>
              <a:pathLst>
                <a:path w="611" h="569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21"/>
                    <a:pt x="47" y="507"/>
                    <a:pt x="118" y="568"/>
                  </a:cubicBezTo>
                  <a:cubicBezTo>
                    <a:pt x="285" y="445"/>
                    <a:pt x="450" y="318"/>
                    <a:pt x="611" y="189"/>
                  </a:cubicBezTo>
                  <a:cubicBezTo>
                    <a:pt x="563" y="79"/>
                    <a:pt x="451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7" name="Google Shape;2277;p4"/>
            <p:cNvSpPr/>
            <p:nvPr/>
          </p:nvSpPr>
          <p:spPr>
            <a:xfrm>
              <a:off x="2821050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8" name="Google Shape;2278;p4"/>
            <p:cNvSpPr/>
            <p:nvPr/>
          </p:nvSpPr>
          <p:spPr>
            <a:xfrm>
              <a:off x="2821050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9" name="Google Shape;2279;p4"/>
            <p:cNvSpPr/>
            <p:nvPr/>
          </p:nvSpPr>
          <p:spPr>
            <a:xfrm>
              <a:off x="2821050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0" name="Google Shape;2280;p4"/>
            <p:cNvSpPr/>
            <p:nvPr/>
          </p:nvSpPr>
          <p:spPr>
            <a:xfrm>
              <a:off x="2860075" y="411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1" name="Google Shape;2281;p4"/>
            <p:cNvSpPr/>
            <p:nvPr/>
          </p:nvSpPr>
          <p:spPr>
            <a:xfrm>
              <a:off x="2860075" y="407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2" name="Google Shape;2282;p4"/>
            <p:cNvSpPr/>
            <p:nvPr/>
          </p:nvSpPr>
          <p:spPr>
            <a:xfrm>
              <a:off x="2860075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3" name="Google Shape;2283;p4"/>
            <p:cNvSpPr/>
            <p:nvPr/>
          </p:nvSpPr>
          <p:spPr>
            <a:xfrm>
              <a:off x="2821050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4" name="Google Shape;2284;p4"/>
            <p:cNvSpPr/>
            <p:nvPr/>
          </p:nvSpPr>
          <p:spPr>
            <a:xfrm>
              <a:off x="2821050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6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5" name="Google Shape;2285;p4"/>
            <p:cNvSpPr/>
            <p:nvPr/>
          </p:nvSpPr>
          <p:spPr>
            <a:xfrm>
              <a:off x="2821050" y="411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6" name="Google Shape;2286;p4"/>
            <p:cNvSpPr/>
            <p:nvPr/>
          </p:nvSpPr>
          <p:spPr>
            <a:xfrm>
              <a:off x="2821050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7" name="Google Shape;2287;p4"/>
            <p:cNvSpPr/>
            <p:nvPr/>
          </p:nvSpPr>
          <p:spPr>
            <a:xfrm>
              <a:off x="2788500" y="4182050"/>
              <a:ext cx="9525" cy="15500"/>
            </a:xfrm>
            <a:custGeom>
              <a:avLst/>
              <a:gdLst/>
              <a:ahLst/>
              <a:cxnLst/>
              <a:rect l="l" t="t" r="r" b="b"/>
              <a:pathLst>
                <a:path w="381" h="620" extrusionOk="0">
                  <a:moveTo>
                    <a:pt x="168" y="0"/>
                  </a:moveTo>
                  <a:cubicBezTo>
                    <a:pt x="107" y="204"/>
                    <a:pt x="52" y="407"/>
                    <a:pt x="0" y="614"/>
                  </a:cubicBezTo>
                  <a:cubicBezTo>
                    <a:pt x="19" y="618"/>
                    <a:pt x="40" y="620"/>
                    <a:pt x="61" y="620"/>
                  </a:cubicBezTo>
                  <a:cubicBezTo>
                    <a:pt x="237" y="620"/>
                    <a:pt x="380" y="476"/>
                    <a:pt x="380" y="300"/>
                  </a:cubicBezTo>
                  <a:cubicBezTo>
                    <a:pt x="380" y="160"/>
                    <a:pt x="293" y="44"/>
                    <a:pt x="16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8" name="Google Shape;2288;p4"/>
            <p:cNvSpPr/>
            <p:nvPr/>
          </p:nvSpPr>
          <p:spPr>
            <a:xfrm>
              <a:off x="2821050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9" name="Google Shape;2289;p4"/>
            <p:cNvSpPr/>
            <p:nvPr/>
          </p:nvSpPr>
          <p:spPr>
            <a:xfrm>
              <a:off x="2782725" y="4215525"/>
              <a:ext cx="15300" cy="16050"/>
            </a:xfrm>
            <a:custGeom>
              <a:avLst/>
              <a:gdLst/>
              <a:ahLst/>
              <a:cxnLst/>
              <a:rect l="l" t="t" r="r" b="b"/>
              <a:pathLst>
                <a:path w="612" h="642" extrusionOk="0">
                  <a:moveTo>
                    <a:pt x="292" y="1"/>
                  </a:moveTo>
                  <a:cubicBezTo>
                    <a:pt x="200" y="1"/>
                    <a:pt x="117" y="40"/>
                    <a:pt x="58" y="103"/>
                  </a:cubicBezTo>
                  <a:cubicBezTo>
                    <a:pt x="37" y="221"/>
                    <a:pt x="19" y="335"/>
                    <a:pt x="1" y="453"/>
                  </a:cubicBezTo>
                  <a:cubicBezTo>
                    <a:pt x="51" y="563"/>
                    <a:pt x="162" y="641"/>
                    <a:pt x="292" y="641"/>
                  </a:cubicBezTo>
                  <a:cubicBezTo>
                    <a:pt x="468" y="641"/>
                    <a:pt x="611" y="498"/>
                    <a:pt x="611" y="320"/>
                  </a:cubicBezTo>
                  <a:cubicBezTo>
                    <a:pt x="611" y="144"/>
                    <a:pt x="468" y="1"/>
                    <a:pt x="29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0" name="Google Shape;2290;p4"/>
            <p:cNvSpPr/>
            <p:nvPr/>
          </p:nvSpPr>
          <p:spPr>
            <a:xfrm>
              <a:off x="2821050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1" name="Google Shape;2291;p4"/>
            <p:cNvSpPr/>
            <p:nvPr/>
          </p:nvSpPr>
          <p:spPr>
            <a:xfrm>
              <a:off x="2821050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2" name="Google Shape;2292;p4"/>
            <p:cNvSpPr/>
            <p:nvPr/>
          </p:nvSpPr>
          <p:spPr>
            <a:xfrm>
              <a:off x="3016175" y="401147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3" name="Google Shape;2293;p4"/>
            <p:cNvSpPr/>
            <p:nvPr/>
          </p:nvSpPr>
          <p:spPr>
            <a:xfrm>
              <a:off x="3055950" y="3953025"/>
              <a:ext cx="15125" cy="6500"/>
            </a:xfrm>
            <a:custGeom>
              <a:avLst/>
              <a:gdLst/>
              <a:ahLst/>
              <a:cxnLst/>
              <a:rect l="l" t="t" r="r" b="b"/>
              <a:pathLst>
                <a:path w="605" h="260" extrusionOk="0">
                  <a:moveTo>
                    <a:pt x="605" y="0"/>
                  </a:moveTo>
                  <a:lnTo>
                    <a:pt x="605" y="0"/>
                  </a:lnTo>
                  <a:cubicBezTo>
                    <a:pt x="401" y="18"/>
                    <a:pt x="200" y="44"/>
                    <a:pt x="1" y="74"/>
                  </a:cubicBezTo>
                  <a:cubicBezTo>
                    <a:pt x="49" y="182"/>
                    <a:pt x="160" y="259"/>
                    <a:pt x="290" y="259"/>
                  </a:cubicBezTo>
                  <a:cubicBezTo>
                    <a:pt x="447" y="259"/>
                    <a:pt x="576" y="149"/>
                    <a:pt x="605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4" name="Google Shape;2294;p4"/>
            <p:cNvSpPr/>
            <p:nvPr/>
          </p:nvSpPr>
          <p:spPr>
            <a:xfrm>
              <a:off x="3054925" y="3977350"/>
              <a:ext cx="16300" cy="16000"/>
            </a:xfrm>
            <a:custGeom>
              <a:avLst/>
              <a:gdLst/>
              <a:ahLst/>
              <a:cxnLst/>
              <a:rect l="l" t="t" r="r" b="b"/>
              <a:pathLst>
                <a:path w="652" h="640" extrusionOk="0">
                  <a:moveTo>
                    <a:pt x="327" y="0"/>
                  </a:moveTo>
                  <a:cubicBezTo>
                    <a:pt x="323" y="0"/>
                    <a:pt x="320" y="0"/>
                    <a:pt x="316" y="0"/>
                  </a:cubicBezTo>
                  <a:cubicBezTo>
                    <a:pt x="138" y="5"/>
                    <a:pt x="1" y="154"/>
                    <a:pt x="5" y="330"/>
                  </a:cubicBezTo>
                  <a:cubicBezTo>
                    <a:pt x="11" y="503"/>
                    <a:pt x="154" y="639"/>
                    <a:pt x="326" y="639"/>
                  </a:cubicBezTo>
                  <a:cubicBezTo>
                    <a:pt x="330" y="639"/>
                    <a:pt x="333" y="639"/>
                    <a:pt x="337" y="639"/>
                  </a:cubicBezTo>
                  <a:cubicBezTo>
                    <a:pt x="513" y="633"/>
                    <a:pt x="652" y="486"/>
                    <a:pt x="646" y="309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5" name="Google Shape;2295;p4"/>
            <p:cNvSpPr/>
            <p:nvPr/>
          </p:nvSpPr>
          <p:spPr>
            <a:xfrm>
              <a:off x="3016175" y="452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6" name="Google Shape;2296;p4"/>
            <p:cNvSpPr/>
            <p:nvPr/>
          </p:nvSpPr>
          <p:spPr>
            <a:xfrm>
              <a:off x="3054925" y="4113375"/>
              <a:ext cx="16300" cy="16000"/>
            </a:xfrm>
            <a:custGeom>
              <a:avLst/>
              <a:gdLst/>
              <a:ahLst/>
              <a:cxnLst/>
              <a:rect l="l" t="t" r="r" b="b"/>
              <a:pathLst>
                <a:path w="652" h="640" extrusionOk="0">
                  <a:moveTo>
                    <a:pt x="327" y="0"/>
                  </a:moveTo>
                  <a:cubicBezTo>
                    <a:pt x="323" y="0"/>
                    <a:pt x="320" y="0"/>
                    <a:pt x="316" y="0"/>
                  </a:cubicBezTo>
                  <a:cubicBezTo>
                    <a:pt x="138" y="6"/>
                    <a:pt x="1" y="154"/>
                    <a:pt x="5" y="330"/>
                  </a:cubicBezTo>
                  <a:cubicBezTo>
                    <a:pt x="11" y="503"/>
                    <a:pt x="154" y="639"/>
                    <a:pt x="326" y="639"/>
                  </a:cubicBezTo>
                  <a:cubicBezTo>
                    <a:pt x="330" y="639"/>
                    <a:pt x="333" y="639"/>
                    <a:pt x="337" y="639"/>
                  </a:cubicBezTo>
                  <a:cubicBezTo>
                    <a:pt x="513" y="633"/>
                    <a:pt x="652" y="486"/>
                    <a:pt x="646" y="309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7" name="Google Shape;2297;p4"/>
            <p:cNvSpPr/>
            <p:nvPr/>
          </p:nvSpPr>
          <p:spPr>
            <a:xfrm>
              <a:off x="3054925" y="4079350"/>
              <a:ext cx="16300" cy="16050"/>
            </a:xfrm>
            <a:custGeom>
              <a:avLst/>
              <a:gdLst/>
              <a:ahLst/>
              <a:cxnLst/>
              <a:rect l="l" t="t" r="r" b="b"/>
              <a:pathLst>
                <a:path w="652" h="642" extrusionOk="0">
                  <a:moveTo>
                    <a:pt x="327" y="1"/>
                  </a:moveTo>
                  <a:cubicBezTo>
                    <a:pt x="323" y="1"/>
                    <a:pt x="320" y="1"/>
                    <a:pt x="316" y="1"/>
                  </a:cubicBezTo>
                  <a:cubicBezTo>
                    <a:pt x="138" y="7"/>
                    <a:pt x="1" y="154"/>
                    <a:pt x="5" y="332"/>
                  </a:cubicBezTo>
                  <a:cubicBezTo>
                    <a:pt x="11" y="505"/>
                    <a:pt x="154" y="641"/>
                    <a:pt x="326" y="641"/>
                  </a:cubicBezTo>
                  <a:cubicBezTo>
                    <a:pt x="330" y="641"/>
                    <a:pt x="333" y="641"/>
                    <a:pt x="337" y="641"/>
                  </a:cubicBezTo>
                  <a:cubicBezTo>
                    <a:pt x="513" y="635"/>
                    <a:pt x="652" y="487"/>
                    <a:pt x="646" y="311"/>
                  </a:cubicBezTo>
                  <a:cubicBezTo>
                    <a:pt x="640" y="137"/>
                    <a:pt x="498" y="1"/>
                    <a:pt x="327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8" name="Google Shape;2298;p4"/>
            <p:cNvSpPr/>
            <p:nvPr/>
          </p:nvSpPr>
          <p:spPr>
            <a:xfrm>
              <a:off x="3054900" y="4011325"/>
              <a:ext cx="16325" cy="16050"/>
            </a:xfrm>
            <a:custGeom>
              <a:avLst/>
              <a:gdLst/>
              <a:ahLst/>
              <a:cxnLst/>
              <a:rect l="l" t="t" r="r" b="b"/>
              <a:pathLst>
                <a:path w="653" h="642" extrusionOk="0">
                  <a:moveTo>
                    <a:pt x="328" y="0"/>
                  </a:moveTo>
                  <a:cubicBezTo>
                    <a:pt x="324" y="0"/>
                    <a:pt x="321" y="0"/>
                    <a:pt x="317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5"/>
                    <a:pt x="155" y="641"/>
                    <a:pt x="327" y="641"/>
                  </a:cubicBezTo>
                  <a:cubicBezTo>
                    <a:pt x="331" y="641"/>
                    <a:pt x="334" y="641"/>
                    <a:pt x="338" y="641"/>
                  </a:cubicBezTo>
                  <a:cubicBezTo>
                    <a:pt x="514" y="635"/>
                    <a:pt x="653" y="487"/>
                    <a:pt x="647" y="309"/>
                  </a:cubicBezTo>
                  <a:cubicBezTo>
                    <a:pt x="641" y="137"/>
                    <a:pt x="499" y="0"/>
                    <a:pt x="32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9" name="Google Shape;2299;p4"/>
            <p:cNvSpPr/>
            <p:nvPr/>
          </p:nvSpPr>
          <p:spPr>
            <a:xfrm>
              <a:off x="2938075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0" name="Google Shape;2300;p4"/>
            <p:cNvSpPr/>
            <p:nvPr/>
          </p:nvSpPr>
          <p:spPr>
            <a:xfrm>
              <a:off x="3054925" y="4045375"/>
              <a:ext cx="16300" cy="16000"/>
            </a:xfrm>
            <a:custGeom>
              <a:avLst/>
              <a:gdLst/>
              <a:ahLst/>
              <a:cxnLst/>
              <a:rect l="l" t="t" r="r" b="b"/>
              <a:pathLst>
                <a:path w="652" h="640" extrusionOk="0">
                  <a:moveTo>
                    <a:pt x="327" y="0"/>
                  </a:moveTo>
                  <a:cubicBezTo>
                    <a:pt x="323" y="0"/>
                    <a:pt x="320" y="1"/>
                    <a:pt x="316" y="1"/>
                  </a:cubicBezTo>
                  <a:cubicBezTo>
                    <a:pt x="138" y="7"/>
                    <a:pt x="1" y="154"/>
                    <a:pt x="5" y="331"/>
                  </a:cubicBezTo>
                  <a:cubicBezTo>
                    <a:pt x="11" y="503"/>
                    <a:pt x="154" y="640"/>
                    <a:pt x="326" y="640"/>
                  </a:cubicBezTo>
                  <a:cubicBezTo>
                    <a:pt x="330" y="640"/>
                    <a:pt x="333" y="640"/>
                    <a:pt x="337" y="640"/>
                  </a:cubicBezTo>
                  <a:cubicBezTo>
                    <a:pt x="513" y="635"/>
                    <a:pt x="652" y="486"/>
                    <a:pt x="646" y="310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1" name="Google Shape;2301;p4"/>
            <p:cNvSpPr/>
            <p:nvPr/>
          </p:nvSpPr>
          <p:spPr>
            <a:xfrm>
              <a:off x="3016175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2" name="Google Shape;2302;p4"/>
            <p:cNvSpPr/>
            <p:nvPr/>
          </p:nvSpPr>
          <p:spPr>
            <a:xfrm>
              <a:off x="3016175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3" name="Google Shape;2303;p4"/>
            <p:cNvSpPr/>
            <p:nvPr/>
          </p:nvSpPr>
          <p:spPr>
            <a:xfrm>
              <a:off x="3016175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4" name="Google Shape;2304;p4"/>
            <p:cNvSpPr/>
            <p:nvPr/>
          </p:nvSpPr>
          <p:spPr>
            <a:xfrm>
              <a:off x="3016175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5" name="Google Shape;2305;p4"/>
            <p:cNvSpPr/>
            <p:nvPr/>
          </p:nvSpPr>
          <p:spPr>
            <a:xfrm>
              <a:off x="3016175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5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6" name="Google Shape;2306;p4"/>
            <p:cNvSpPr/>
            <p:nvPr/>
          </p:nvSpPr>
          <p:spPr>
            <a:xfrm>
              <a:off x="3016175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7" name="Google Shape;2307;p4"/>
            <p:cNvSpPr/>
            <p:nvPr/>
          </p:nvSpPr>
          <p:spPr>
            <a:xfrm>
              <a:off x="3016175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8" name="Google Shape;2308;p4"/>
            <p:cNvSpPr/>
            <p:nvPr/>
          </p:nvSpPr>
          <p:spPr>
            <a:xfrm>
              <a:off x="3016175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9" name="Google Shape;2309;p4"/>
            <p:cNvSpPr/>
            <p:nvPr/>
          </p:nvSpPr>
          <p:spPr>
            <a:xfrm>
              <a:off x="3016175" y="4555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0" name="Google Shape;2310;p4"/>
            <p:cNvSpPr/>
            <p:nvPr/>
          </p:nvSpPr>
          <p:spPr>
            <a:xfrm>
              <a:off x="3055200" y="448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1" name="Google Shape;2311;p4"/>
            <p:cNvSpPr/>
            <p:nvPr/>
          </p:nvSpPr>
          <p:spPr>
            <a:xfrm>
              <a:off x="3055200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2" name="Google Shape;2312;p4"/>
            <p:cNvSpPr/>
            <p:nvPr/>
          </p:nvSpPr>
          <p:spPr>
            <a:xfrm>
              <a:off x="3055200" y="4555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3" name="Google Shape;2313;p4"/>
            <p:cNvSpPr/>
            <p:nvPr/>
          </p:nvSpPr>
          <p:spPr>
            <a:xfrm>
              <a:off x="3055200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4" name="Google Shape;2314;p4"/>
            <p:cNvSpPr/>
            <p:nvPr/>
          </p:nvSpPr>
          <p:spPr>
            <a:xfrm>
              <a:off x="3094125" y="3977450"/>
              <a:ext cx="16175" cy="16050"/>
            </a:xfrm>
            <a:custGeom>
              <a:avLst/>
              <a:gdLst/>
              <a:ahLst/>
              <a:cxnLst/>
              <a:rect l="l" t="t" r="r" b="b"/>
              <a:pathLst>
                <a:path w="647" h="642" extrusionOk="0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4"/>
                    <a:pt x="0" y="150"/>
                    <a:pt x="3" y="326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7"/>
                    <a:pt x="646" y="491"/>
                    <a:pt x="643" y="314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5" name="Google Shape;2315;p4"/>
            <p:cNvSpPr/>
            <p:nvPr/>
          </p:nvSpPr>
          <p:spPr>
            <a:xfrm>
              <a:off x="3094225" y="3951500"/>
              <a:ext cx="16025" cy="8025"/>
            </a:xfrm>
            <a:custGeom>
              <a:avLst/>
              <a:gdLst/>
              <a:ahLst/>
              <a:cxnLst/>
              <a:rect l="l" t="t" r="r" b="b"/>
              <a:pathLst>
                <a:path w="641" h="321" extrusionOk="0">
                  <a:moveTo>
                    <a:pt x="321" y="1"/>
                  </a:moveTo>
                  <a:cubicBezTo>
                    <a:pt x="213" y="1"/>
                    <a:pt x="106" y="2"/>
                    <a:pt x="1" y="4"/>
                  </a:cubicBezTo>
                  <a:cubicBezTo>
                    <a:pt x="2" y="180"/>
                    <a:pt x="145" y="320"/>
                    <a:pt x="321" y="320"/>
                  </a:cubicBezTo>
                  <a:cubicBezTo>
                    <a:pt x="496" y="320"/>
                    <a:pt x="639" y="180"/>
                    <a:pt x="641" y="4"/>
                  </a:cubicBezTo>
                  <a:cubicBezTo>
                    <a:pt x="535" y="2"/>
                    <a:pt x="42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6" name="Google Shape;2316;p4"/>
            <p:cNvSpPr/>
            <p:nvPr/>
          </p:nvSpPr>
          <p:spPr>
            <a:xfrm>
              <a:off x="3055200" y="452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7" name="Google Shape;2317;p4"/>
            <p:cNvSpPr/>
            <p:nvPr/>
          </p:nvSpPr>
          <p:spPr>
            <a:xfrm>
              <a:off x="3055200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8" name="Google Shape;2318;p4"/>
            <p:cNvSpPr/>
            <p:nvPr/>
          </p:nvSpPr>
          <p:spPr>
            <a:xfrm>
              <a:off x="3055200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9" name="Google Shape;2319;p4"/>
            <p:cNvSpPr/>
            <p:nvPr/>
          </p:nvSpPr>
          <p:spPr>
            <a:xfrm>
              <a:off x="3055200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0" name="Google Shape;2320;p4"/>
            <p:cNvSpPr/>
            <p:nvPr/>
          </p:nvSpPr>
          <p:spPr>
            <a:xfrm>
              <a:off x="3055200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1" name="Google Shape;2321;p4"/>
            <p:cNvSpPr/>
            <p:nvPr/>
          </p:nvSpPr>
          <p:spPr>
            <a:xfrm>
              <a:off x="3055200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2" name="Google Shape;2322;p4"/>
            <p:cNvSpPr/>
            <p:nvPr/>
          </p:nvSpPr>
          <p:spPr>
            <a:xfrm>
              <a:off x="3055200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3" name="Google Shape;2323;p4"/>
            <p:cNvSpPr/>
            <p:nvPr/>
          </p:nvSpPr>
          <p:spPr>
            <a:xfrm>
              <a:off x="3055200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4" name="Google Shape;2324;p4"/>
            <p:cNvSpPr/>
            <p:nvPr/>
          </p:nvSpPr>
          <p:spPr>
            <a:xfrm>
              <a:off x="3055200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5" name="Google Shape;2325;p4"/>
            <p:cNvSpPr/>
            <p:nvPr/>
          </p:nvSpPr>
          <p:spPr>
            <a:xfrm>
              <a:off x="3016175" y="448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6" name="Google Shape;2326;p4"/>
            <p:cNvSpPr/>
            <p:nvPr/>
          </p:nvSpPr>
          <p:spPr>
            <a:xfrm>
              <a:off x="2977100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7" name="Google Shape;2327;p4"/>
            <p:cNvSpPr/>
            <p:nvPr/>
          </p:nvSpPr>
          <p:spPr>
            <a:xfrm>
              <a:off x="2977100" y="401147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8" name="Google Shape;2328;p4"/>
            <p:cNvSpPr/>
            <p:nvPr/>
          </p:nvSpPr>
          <p:spPr>
            <a:xfrm>
              <a:off x="2977100" y="404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9" name="Google Shape;2329;p4"/>
            <p:cNvSpPr/>
            <p:nvPr/>
          </p:nvSpPr>
          <p:spPr>
            <a:xfrm>
              <a:off x="2977100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0" name="Google Shape;2330;p4"/>
            <p:cNvSpPr/>
            <p:nvPr/>
          </p:nvSpPr>
          <p:spPr>
            <a:xfrm>
              <a:off x="2977100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1" name="Google Shape;2331;p4"/>
            <p:cNvSpPr/>
            <p:nvPr/>
          </p:nvSpPr>
          <p:spPr>
            <a:xfrm>
              <a:off x="2977100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2" name="Google Shape;2332;p4"/>
            <p:cNvSpPr/>
            <p:nvPr/>
          </p:nvSpPr>
          <p:spPr>
            <a:xfrm>
              <a:off x="2977100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3" name="Google Shape;2333;p4"/>
            <p:cNvSpPr/>
            <p:nvPr/>
          </p:nvSpPr>
          <p:spPr>
            <a:xfrm>
              <a:off x="2977100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4" name="Google Shape;2334;p4"/>
            <p:cNvSpPr/>
            <p:nvPr/>
          </p:nvSpPr>
          <p:spPr>
            <a:xfrm>
              <a:off x="2938075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5" name="Google Shape;2335;p4"/>
            <p:cNvSpPr/>
            <p:nvPr/>
          </p:nvSpPr>
          <p:spPr>
            <a:xfrm>
              <a:off x="2938075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6" name="Google Shape;2336;p4"/>
            <p:cNvSpPr/>
            <p:nvPr/>
          </p:nvSpPr>
          <p:spPr>
            <a:xfrm>
              <a:off x="2977100" y="3977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7" name="Google Shape;2337;p4"/>
            <p:cNvSpPr/>
            <p:nvPr/>
          </p:nvSpPr>
          <p:spPr>
            <a:xfrm>
              <a:off x="2938075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8" name="Google Shape;2338;p4"/>
            <p:cNvSpPr/>
            <p:nvPr/>
          </p:nvSpPr>
          <p:spPr>
            <a:xfrm>
              <a:off x="2938075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9" name="Google Shape;2339;p4"/>
            <p:cNvSpPr/>
            <p:nvPr/>
          </p:nvSpPr>
          <p:spPr>
            <a:xfrm>
              <a:off x="2938075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0" name="Google Shape;2340;p4"/>
            <p:cNvSpPr/>
            <p:nvPr/>
          </p:nvSpPr>
          <p:spPr>
            <a:xfrm>
              <a:off x="2938075" y="452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1" name="Google Shape;2341;p4"/>
            <p:cNvSpPr/>
            <p:nvPr/>
          </p:nvSpPr>
          <p:spPr>
            <a:xfrm>
              <a:off x="2977100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2" name="Google Shape;2342;p4"/>
            <p:cNvSpPr/>
            <p:nvPr/>
          </p:nvSpPr>
          <p:spPr>
            <a:xfrm>
              <a:off x="3094125" y="4011425"/>
              <a:ext cx="16175" cy="16050"/>
            </a:xfrm>
            <a:custGeom>
              <a:avLst/>
              <a:gdLst/>
              <a:ahLst/>
              <a:cxnLst/>
              <a:rect l="l" t="t" r="r" b="b"/>
              <a:pathLst>
                <a:path w="647" h="642" extrusionOk="0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6"/>
                    <a:pt x="0" y="152"/>
                    <a:pt x="3" y="328"/>
                  </a:cubicBezTo>
                  <a:cubicBezTo>
                    <a:pt x="7" y="502"/>
                    <a:pt x="148" y="642"/>
                    <a:pt x="322" y="642"/>
                  </a:cubicBezTo>
                  <a:cubicBezTo>
                    <a:pt x="324" y="642"/>
                    <a:pt x="327" y="641"/>
                    <a:pt x="330" y="641"/>
                  </a:cubicBezTo>
                  <a:cubicBezTo>
                    <a:pt x="506" y="638"/>
                    <a:pt x="646" y="492"/>
                    <a:pt x="643" y="316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3" name="Google Shape;2343;p4"/>
            <p:cNvSpPr/>
            <p:nvPr/>
          </p:nvSpPr>
          <p:spPr>
            <a:xfrm>
              <a:off x="3016175" y="3977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4" name="Google Shape;2344;p4"/>
            <p:cNvSpPr/>
            <p:nvPr/>
          </p:nvSpPr>
          <p:spPr>
            <a:xfrm>
              <a:off x="2977100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5" name="Google Shape;2345;p4"/>
            <p:cNvSpPr/>
            <p:nvPr/>
          </p:nvSpPr>
          <p:spPr>
            <a:xfrm>
              <a:off x="3016175" y="411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6" name="Google Shape;2346;p4"/>
            <p:cNvSpPr/>
            <p:nvPr/>
          </p:nvSpPr>
          <p:spPr>
            <a:xfrm>
              <a:off x="3016175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7" name="Google Shape;2347;p4"/>
            <p:cNvSpPr/>
            <p:nvPr/>
          </p:nvSpPr>
          <p:spPr>
            <a:xfrm>
              <a:off x="2977100" y="452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8" name="Google Shape;2348;p4"/>
            <p:cNvSpPr/>
            <p:nvPr/>
          </p:nvSpPr>
          <p:spPr>
            <a:xfrm>
              <a:off x="3016175" y="407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9" name="Google Shape;2349;p4"/>
            <p:cNvSpPr/>
            <p:nvPr/>
          </p:nvSpPr>
          <p:spPr>
            <a:xfrm>
              <a:off x="3016175" y="404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50" name="Google Shape;2350;p4"/>
            <p:cNvSpPr/>
            <p:nvPr/>
          </p:nvSpPr>
          <p:spPr>
            <a:xfrm>
              <a:off x="2977100" y="4555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51" name="Google Shape;2351;p4"/>
            <p:cNvSpPr/>
            <p:nvPr/>
          </p:nvSpPr>
          <p:spPr>
            <a:xfrm>
              <a:off x="2977100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52" name="Google Shape;2352;p4"/>
            <p:cNvSpPr/>
            <p:nvPr/>
          </p:nvSpPr>
          <p:spPr>
            <a:xfrm>
              <a:off x="2977100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53" name="Google Shape;2353;p4"/>
            <p:cNvSpPr/>
            <p:nvPr/>
          </p:nvSpPr>
          <p:spPr>
            <a:xfrm>
              <a:off x="2977100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54" name="Google Shape;2354;p4"/>
            <p:cNvSpPr/>
            <p:nvPr/>
          </p:nvSpPr>
          <p:spPr>
            <a:xfrm>
              <a:off x="2977100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55" name="Google Shape;2355;p4"/>
            <p:cNvSpPr/>
            <p:nvPr/>
          </p:nvSpPr>
          <p:spPr>
            <a:xfrm>
              <a:off x="3016175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1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56" name="Google Shape;2356;p4"/>
            <p:cNvSpPr/>
            <p:nvPr/>
          </p:nvSpPr>
          <p:spPr>
            <a:xfrm>
              <a:off x="2977100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357" name="Google Shape;2357;p4"/>
          <p:cNvSpPr txBox="1">
            <a:spLocks noGrp="1"/>
          </p:cNvSpPr>
          <p:nvPr>
            <p:ph type="title"/>
          </p:nvPr>
        </p:nvSpPr>
        <p:spPr>
          <a:xfrm>
            <a:off x="445567" y="389033"/>
            <a:ext cx="11300800" cy="87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5750" tIns="0" rIns="36575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58" name="Google Shape;2358;p4"/>
          <p:cNvSpPr txBox="1">
            <a:spLocks noGrp="1"/>
          </p:cNvSpPr>
          <p:nvPr>
            <p:ph type="body" idx="1"/>
          </p:nvPr>
        </p:nvSpPr>
        <p:spPr>
          <a:xfrm>
            <a:off x="445567" y="1266167"/>
            <a:ext cx="11300800" cy="52028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609570" lvl="0" indent="-40638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  <a:defRPr sz="1667">
                <a:solidFill>
                  <a:schemeClr val="dk1"/>
                </a:solidFill>
              </a:defRPr>
            </a:lvl1pPr>
            <a:lvl2pPr marL="1219140" lvl="1" indent="-40638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2pPr>
            <a:lvl3pPr marL="1828709" lvl="2" indent="-40638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3pPr>
            <a:lvl4pPr marL="2438278" lvl="3" indent="-40638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rabicPeriod"/>
              <a:defRPr>
                <a:solidFill>
                  <a:schemeClr val="dk1"/>
                </a:solidFill>
              </a:defRPr>
            </a:lvl4pPr>
            <a:lvl5pPr marL="3047848" lvl="4" indent="-40638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5pPr>
            <a:lvl6pPr marL="3657418" lvl="5" indent="-40638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6pPr>
            <a:lvl7pPr marL="4266987" lvl="6" indent="-40638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rabicPeriod"/>
              <a:defRPr>
                <a:solidFill>
                  <a:schemeClr val="dk1"/>
                </a:solidFill>
              </a:defRPr>
            </a:lvl7pPr>
            <a:lvl8pPr marL="4876557" lvl="7" indent="-40638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8pPr>
            <a:lvl9pPr marL="5486126" lvl="8" indent="-40638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7896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52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190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bg>
      <p:bgPr>
        <a:solidFill>
          <a:schemeClr val="lt1"/>
        </a:solidFill>
        <a:effectLst/>
      </p:bgPr>
    </p:bg>
    <p:spTree>
      <p:nvGrpSpPr>
        <p:cNvPr id="1" name="Shape 7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59" name="Google Shape;7859;p17"/>
          <p:cNvGrpSpPr/>
          <p:nvPr/>
        </p:nvGrpSpPr>
        <p:grpSpPr>
          <a:xfrm>
            <a:off x="93404" y="101604"/>
            <a:ext cx="854033" cy="861433"/>
            <a:chOff x="2781975" y="3951500"/>
            <a:chExt cx="640525" cy="646075"/>
          </a:xfrm>
        </p:grpSpPr>
        <p:sp>
          <p:nvSpPr>
            <p:cNvPr id="7860" name="Google Shape;7860;p17"/>
            <p:cNvSpPr/>
            <p:nvPr/>
          </p:nvSpPr>
          <p:spPr>
            <a:xfrm>
              <a:off x="3172325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61" name="Google Shape;7861;p17"/>
            <p:cNvSpPr/>
            <p:nvPr/>
          </p:nvSpPr>
          <p:spPr>
            <a:xfrm>
              <a:off x="3172325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62" name="Google Shape;7862;p17"/>
            <p:cNvSpPr/>
            <p:nvPr/>
          </p:nvSpPr>
          <p:spPr>
            <a:xfrm>
              <a:off x="3133250" y="4555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63" name="Google Shape;7863;p17"/>
            <p:cNvSpPr/>
            <p:nvPr/>
          </p:nvSpPr>
          <p:spPr>
            <a:xfrm>
              <a:off x="3172325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64" name="Google Shape;7864;p17"/>
            <p:cNvSpPr/>
            <p:nvPr/>
          </p:nvSpPr>
          <p:spPr>
            <a:xfrm>
              <a:off x="3172325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65" name="Google Shape;7865;p17"/>
            <p:cNvSpPr/>
            <p:nvPr/>
          </p:nvSpPr>
          <p:spPr>
            <a:xfrm>
              <a:off x="3172325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7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66" name="Google Shape;7866;p17"/>
            <p:cNvSpPr/>
            <p:nvPr/>
          </p:nvSpPr>
          <p:spPr>
            <a:xfrm>
              <a:off x="3172325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67" name="Google Shape;7867;p17"/>
            <p:cNvSpPr/>
            <p:nvPr/>
          </p:nvSpPr>
          <p:spPr>
            <a:xfrm>
              <a:off x="3172325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6" y="641"/>
                    <a:pt x="641" y="497"/>
                    <a:pt x="641" y="321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68" name="Google Shape;7868;p17"/>
            <p:cNvSpPr/>
            <p:nvPr/>
          </p:nvSpPr>
          <p:spPr>
            <a:xfrm>
              <a:off x="3172025" y="4045375"/>
              <a:ext cx="16325" cy="16000"/>
            </a:xfrm>
            <a:custGeom>
              <a:avLst/>
              <a:gdLst/>
              <a:ahLst/>
              <a:cxnLst/>
              <a:rect l="l" t="t" r="r" b="b"/>
              <a:pathLst>
                <a:path w="653" h="640" extrusionOk="0">
                  <a:moveTo>
                    <a:pt x="326" y="0"/>
                  </a:moveTo>
                  <a:cubicBezTo>
                    <a:pt x="322" y="0"/>
                    <a:pt x="319" y="1"/>
                    <a:pt x="315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3"/>
                    <a:pt x="154" y="640"/>
                    <a:pt x="325" y="640"/>
                  </a:cubicBezTo>
                  <a:cubicBezTo>
                    <a:pt x="329" y="640"/>
                    <a:pt x="332" y="640"/>
                    <a:pt x="336" y="640"/>
                  </a:cubicBezTo>
                  <a:cubicBezTo>
                    <a:pt x="514" y="635"/>
                    <a:pt x="653" y="486"/>
                    <a:pt x="646" y="310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69" name="Google Shape;7869;p17"/>
            <p:cNvSpPr/>
            <p:nvPr/>
          </p:nvSpPr>
          <p:spPr>
            <a:xfrm>
              <a:off x="3172025" y="4011325"/>
              <a:ext cx="16325" cy="16050"/>
            </a:xfrm>
            <a:custGeom>
              <a:avLst/>
              <a:gdLst/>
              <a:ahLst/>
              <a:cxnLst/>
              <a:rect l="l" t="t" r="r" b="b"/>
              <a:pathLst>
                <a:path w="653" h="642" extrusionOk="0">
                  <a:moveTo>
                    <a:pt x="326" y="0"/>
                  </a:moveTo>
                  <a:cubicBezTo>
                    <a:pt x="322" y="0"/>
                    <a:pt x="319" y="0"/>
                    <a:pt x="315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5"/>
                    <a:pt x="154" y="641"/>
                    <a:pt x="325" y="641"/>
                  </a:cubicBezTo>
                  <a:cubicBezTo>
                    <a:pt x="329" y="641"/>
                    <a:pt x="332" y="641"/>
                    <a:pt x="336" y="641"/>
                  </a:cubicBezTo>
                  <a:cubicBezTo>
                    <a:pt x="514" y="635"/>
                    <a:pt x="653" y="487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70" name="Google Shape;7870;p17"/>
            <p:cNvSpPr/>
            <p:nvPr/>
          </p:nvSpPr>
          <p:spPr>
            <a:xfrm>
              <a:off x="3172025" y="3977350"/>
              <a:ext cx="16325" cy="16000"/>
            </a:xfrm>
            <a:custGeom>
              <a:avLst/>
              <a:gdLst/>
              <a:ahLst/>
              <a:cxnLst/>
              <a:rect l="l" t="t" r="r" b="b"/>
              <a:pathLst>
                <a:path w="653" h="640" extrusionOk="0">
                  <a:moveTo>
                    <a:pt x="326" y="0"/>
                  </a:moveTo>
                  <a:cubicBezTo>
                    <a:pt x="322" y="0"/>
                    <a:pt x="319" y="0"/>
                    <a:pt x="315" y="0"/>
                  </a:cubicBezTo>
                  <a:cubicBezTo>
                    <a:pt x="139" y="5"/>
                    <a:pt x="0" y="154"/>
                    <a:pt x="6" y="330"/>
                  </a:cubicBezTo>
                  <a:cubicBezTo>
                    <a:pt x="12" y="503"/>
                    <a:pt x="154" y="639"/>
                    <a:pt x="325" y="639"/>
                  </a:cubicBezTo>
                  <a:cubicBezTo>
                    <a:pt x="329" y="639"/>
                    <a:pt x="332" y="639"/>
                    <a:pt x="336" y="639"/>
                  </a:cubicBezTo>
                  <a:cubicBezTo>
                    <a:pt x="514" y="633"/>
                    <a:pt x="653" y="486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71" name="Google Shape;7871;p17"/>
            <p:cNvSpPr/>
            <p:nvPr/>
          </p:nvSpPr>
          <p:spPr>
            <a:xfrm>
              <a:off x="3133250" y="452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72" name="Google Shape;7872;p17"/>
            <p:cNvSpPr/>
            <p:nvPr/>
          </p:nvSpPr>
          <p:spPr>
            <a:xfrm>
              <a:off x="3172025" y="4113375"/>
              <a:ext cx="16325" cy="16000"/>
            </a:xfrm>
            <a:custGeom>
              <a:avLst/>
              <a:gdLst/>
              <a:ahLst/>
              <a:cxnLst/>
              <a:rect l="l" t="t" r="r" b="b"/>
              <a:pathLst>
                <a:path w="653" h="640" extrusionOk="0">
                  <a:moveTo>
                    <a:pt x="326" y="0"/>
                  </a:moveTo>
                  <a:cubicBezTo>
                    <a:pt x="322" y="0"/>
                    <a:pt x="319" y="0"/>
                    <a:pt x="315" y="0"/>
                  </a:cubicBezTo>
                  <a:cubicBezTo>
                    <a:pt x="139" y="6"/>
                    <a:pt x="0" y="154"/>
                    <a:pt x="6" y="330"/>
                  </a:cubicBezTo>
                  <a:cubicBezTo>
                    <a:pt x="12" y="503"/>
                    <a:pt x="154" y="639"/>
                    <a:pt x="325" y="639"/>
                  </a:cubicBezTo>
                  <a:cubicBezTo>
                    <a:pt x="329" y="639"/>
                    <a:pt x="332" y="639"/>
                    <a:pt x="336" y="639"/>
                  </a:cubicBezTo>
                  <a:cubicBezTo>
                    <a:pt x="514" y="633"/>
                    <a:pt x="653" y="486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73" name="Google Shape;7873;p17"/>
            <p:cNvSpPr/>
            <p:nvPr/>
          </p:nvSpPr>
          <p:spPr>
            <a:xfrm>
              <a:off x="3172025" y="4079350"/>
              <a:ext cx="16325" cy="16050"/>
            </a:xfrm>
            <a:custGeom>
              <a:avLst/>
              <a:gdLst/>
              <a:ahLst/>
              <a:cxnLst/>
              <a:rect l="l" t="t" r="r" b="b"/>
              <a:pathLst>
                <a:path w="653" h="642" extrusionOk="0">
                  <a:moveTo>
                    <a:pt x="326" y="1"/>
                  </a:moveTo>
                  <a:cubicBezTo>
                    <a:pt x="322" y="1"/>
                    <a:pt x="319" y="1"/>
                    <a:pt x="315" y="1"/>
                  </a:cubicBezTo>
                  <a:cubicBezTo>
                    <a:pt x="139" y="7"/>
                    <a:pt x="0" y="154"/>
                    <a:pt x="6" y="332"/>
                  </a:cubicBezTo>
                  <a:cubicBezTo>
                    <a:pt x="12" y="505"/>
                    <a:pt x="154" y="641"/>
                    <a:pt x="325" y="641"/>
                  </a:cubicBezTo>
                  <a:cubicBezTo>
                    <a:pt x="329" y="641"/>
                    <a:pt x="332" y="641"/>
                    <a:pt x="336" y="641"/>
                  </a:cubicBezTo>
                  <a:cubicBezTo>
                    <a:pt x="514" y="635"/>
                    <a:pt x="653" y="487"/>
                    <a:pt x="646" y="310"/>
                  </a:cubicBezTo>
                  <a:cubicBezTo>
                    <a:pt x="641" y="137"/>
                    <a:pt x="499" y="1"/>
                    <a:pt x="326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74" name="Google Shape;7874;p17"/>
            <p:cNvSpPr/>
            <p:nvPr/>
          </p:nvSpPr>
          <p:spPr>
            <a:xfrm>
              <a:off x="3172325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75" name="Google Shape;7875;p17"/>
            <p:cNvSpPr/>
            <p:nvPr/>
          </p:nvSpPr>
          <p:spPr>
            <a:xfrm>
              <a:off x="3172325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76" name="Google Shape;7876;p17"/>
            <p:cNvSpPr/>
            <p:nvPr/>
          </p:nvSpPr>
          <p:spPr>
            <a:xfrm>
              <a:off x="3172325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77" name="Google Shape;7877;p17"/>
            <p:cNvSpPr/>
            <p:nvPr/>
          </p:nvSpPr>
          <p:spPr>
            <a:xfrm>
              <a:off x="3211300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78" name="Google Shape;7878;p17"/>
            <p:cNvSpPr/>
            <p:nvPr/>
          </p:nvSpPr>
          <p:spPr>
            <a:xfrm>
              <a:off x="3211300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79" name="Google Shape;7879;p17"/>
            <p:cNvSpPr/>
            <p:nvPr/>
          </p:nvSpPr>
          <p:spPr>
            <a:xfrm>
              <a:off x="3211300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80" name="Google Shape;7880;p17"/>
            <p:cNvSpPr/>
            <p:nvPr/>
          </p:nvSpPr>
          <p:spPr>
            <a:xfrm>
              <a:off x="3211300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81" name="Google Shape;7881;p17"/>
            <p:cNvSpPr/>
            <p:nvPr/>
          </p:nvSpPr>
          <p:spPr>
            <a:xfrm>
              <a:off x="3211300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82" name="Google Shape;7882;p17"/>
            <p:cNvSpPr/>
            <p:nvPr/>
          </p:nvSpPr>
          <p:spPr>
            <a:xfrm>
              <a:off x="3172325" y="448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83" name="Google Shape;7883;p17"/>
            <p:cNvSpPr/>
            <p:nvPr/>
          </p:nvSpPr>
          <p:spPr>
            <a:xfrm>
              <a:off x="3211300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84" name="Google Shape;7884;p17"/>
            <p:cNvSpPr/>
            <p:nvPr/>
          </p:nvSpPr>
          <p:spPr>
            <a:xfrm>
              <a:off x="3211300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85" name="Google Shape;7885;p17"/>
            <p:cNvSpPr/>
            <p:nvPr/>
          </p:nvSpPr>
          <p:spPr>
            <a:xfrm>
              <a:off x="3172325" y="452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86" name="Google Shape;7886;p17"/>
            <p:cNvSpPr/>
            <p:nvPr/>
          </p:nvSpPr>
          <p:spPr>
            <a:xfrm>
              <a:off x="3211300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87" name="Google Shape;7887;p17"/>
            <p:cNvSpPr/>
            <p:nvPr/>
          </p:nvSpPr>
          <p:spPr>
            <a:xfrm>
              <a:off x="3211300" y="3977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88" name="Google Shape;7888;p17"/>
            <p:cNvSpPr/>
            <p:nvPr/>
          </p:nvSpPr>
          <p:spPr>
            <a:xfrm>
              <a:off x="3172325" y="4555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89" name="Google Shape;7889;p17"/>
            <p:cNvSpPr/>
            <p:nvPr/>
          </p:nvSpPr>
          <p:spPr>
            <a:xfrm>
              <a:off x="3211300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90" name="Google Shape;7890;p17"/>
            <p:cNvSpPr/>
            <p:nvPr/>
          </p:nvSpPr>
          <p:spPr>
            <a:xfrm>
              <a:off x="3211300" y="404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91" name="Google Shape;7891;p17"/>
            <p:cNvSpPr/>
            <p:nvPr/>
          </p:nvSpPr>
          <p:spPr>
            <a:xfrm>
              <a:off x="3211300" y="401147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92" name="Google Shape;7892;p17"/>
            <p:cNvSpPr/>
            <p:nvPr/>
          </p:nvSpPr>
          <p:spPr>
            <a:xfrm>
              <a:off x="3133250" y="401147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93" name="Google Shape;7893;p17"/>
            <p:cNvSpPr/>
            <p:nvPr/>
          </p:nvSpPr>
          <p:spPr>
            <a:xfrm>
              <a:off x="3094225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94" name="Google Shape;7894;p17"/>
            <p:cNvSpPr/>
            <p:nvPr/>
          </p:nvSpPr>
          <p:spPr>
            <a:xfrm>
              <a:off x="3094225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95" name="Google Shape;7895;p17"/>
            <p:cNvSpPr/>
            <p:nvPr/>
          </p:nvSpPr>
          <p:spPr>
            <a:xfrm>
              <a:off x="3094225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96" name="Google Shape;7896;p17"/>
            <p:cNvSpPr/>
            <p:nvPr/>
          </p:nvSpPr>
          <p:spPr>
            <a:xfrm>
              <a:off x="3094225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1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97" name="Google Shape;7897;p17"/>
            <p:cNvSpPr/>
            <p:nvPr/>
          </p:nvSpPr>
          <p:spPr>
            <a:xfrm>
              <a:off x="3094225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98" name="Google Shape;7898;p17"/>
            <p:cNvSpPr/>
            <p:nvPr/>
          </p:nvSpPr>
          <p:spPr>
            <a:xfrm>
              <a:off x="3094225" y="452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99" name="Google Shape;7899;p17"/>
            <p:cNvSpPr/>
            <p:nvPr/>
          </p:nvSpPr>
          <p:spPr>
            <a:xfrm>
              <a:off x="3094225" y="4555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1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00" name="Google Shape;7900;p17"/>
            <p:cNvSpPr/>
            <p:nvPr/>
          </p:nvSpPr>
          <p:spPr>
            <a:xfrm>
              <a:off x="3094225" y="448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01" name="Google Shape;7901;p17"/>
            <p:cNvSpPr/>
            <p:nvPr/>
          </p:nvSpPr>
          <p:spPr>
            <a:xfrm>
              <a:off x="3133400" y="3952975"/>
              <a:ext cx="15125" cy="6550"/>
            </a:xfrm>
            <a:custGeom>
              <a:avLst/>
              <a:gdLst/>
              <a:ahLst/>
              <a:cxnLst/>
              <a:rect l="l" t="t" r="r" b="b"/>
              <a:pathLst>
                <a:path w="605" h="262" extrusionOk="0">
                  <a:moveTo>
                    <a:pt x="1" y="1"/>
                  </a:moveTo>
                  <a:lnTo>
                    <a:pt x="1" y="1"/>
                  </a:lnTo>
                  <a:cubicBezTo>
                    <a:pt x="29" y="151"/>
                    <a:pt x="159" y="261"/>
                    <a:pt x="316" y="261"/>
                  </a:cubicBezTo>
                  <a:cubicBezTo>
                    <a:pt x="445" y="261"/>
                    <a:pt x="557" y="184"/>
                    <a:pt x="605" y="73"/>
                  </a:cubicBezTo>
                  <a:cubicBezTo>
                    <a:pt x="406" y="46"/>
                    <a:pt x="204" y="20"/>
                    <a:pt x="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02" name="Google Shape;7902;p17"/>
            <p:cNvSpPr/>
            <p:nvPr/>
          </p:nvSpPr>
          <p:spPr>
            <a:xfrm>
              <a:off x="3094125" y="4113475"/>
              <a:ext cx="16175" cy="16050"/>
            </a:xfrm>
            <a:custGeom>
              <a:avLst/>
              <a:gdLst/>
              <a:ahLst/>
              <a:cxnLst/>
              <a:rect l="l" t="t" r="r" b="b"/>
              <a:pathLst>
                <a:path w="647" h="642" extrusionOk="0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4"/>
                    <a:pt x="0" y="150"/>
                    <a:pt x="3" y="328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8"/>
                    <a:pt x="646" y="492"/>
                    <a:pt x="643" y="314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03" name="Google Shape;7903;p17"/>
            <p:cNvSpPr/>
            <p:nvPr/>
          </p:nvSpPr>
          <p:spPr>
            <a:xfrm>
              <a:off x="3094125" y="4079500"/>
              <a:ext cx="16175" cy="16000"/>
            </a:xfrm>
            <a:custGeom>
              <a:avLst/>
              <a:gdLst/>
              <a:ahLst/>
              <a:cxnLst/>
              <a:rect l="l" t="t" r="r" b="b"/>
              <a:pathLst>
                <a:path w="647" h="640" extrusionOk="0">
                  <a:moveTo>
                    <a:pt x="326" y="1"/>
                  </a:moveTo>
                  <a:cubicBezTo>
                    <a:pt x="323" y="1"/>
                    <a:pt x="321" y="1"/>
                    <a:pt x="318" y="1"/>
                  </a:cubicBezTo>
                  <a:cubicBezTo>
                    <a:pt x="140" y="4"/>
                    <a:pt x="0" y="150"/>
                    <a:pt x="3" y="326"/>
                  </a:cubicBezTo>
                  <a:cubicBezTo>
                    <a:pt x="7" y="500"/>
                    <a:pt x="149" y="640"/>
                    <a:pt x="322" y="640"/>
                  </a:cubicBezTo>
                  <a:cubicBezTo>
                    <a:pt x="325" y="640"/>
                    <a:pt x="327" y="640"/>
                    <a:pt x="330" y="640"/>
                  </a:cubicBezTo>
                  <a:cubicBezTo>
                    <a:pt x="506" y="637"/>
                    <a:pt x="646" y="490"/>
                    <a:pt x="643" y="314"/>
                  </a:cubicBezTo>
                  <a:cubicBezTo>
                    <a:pt x="640" y="141"/>
                    <a:pt x="499" y="1"/>
                    <a:pt x="326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04" name="Google Shape;7904;p17"/>
            <p:cNvSpPr/>
            <p:nvPr/>
          </p:nvSpPr>
          <p:spPr>
            <a:xfrm>
              <a:off x="3094225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1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05" name="Google Shape;7905;p17"/>
            <p:cNvSpPr/>
            <p:nvPr/>
          </p:nvSpPr>
          <p:spPr>
            <a:xfrm>
              <a:off x="3094225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06" name="Google Shape;7906;p17"/>
            <p:cNvSpPr/>
            <p:nvPr/>
          </p:nvSpPr>
          <p:spPr>
            <a:xfrm>
              <a:off x="3094225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07" name="Google Shape;7907;p17"/>
            <p:cNvSpPr/>
            <p:nvPr/>
          </p:nvSpPr>
          <p:spPr>
            <a:xfrm>
              <a:off x="3133250" y="448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08" name="Google Shape;7908;p17"/>
            <p:cNvSpPr/>
            <p:nvPr/>
          </p:nvSpPr>
          <p:spPr>
            <a:xfrm>
              <a:off x="3094225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1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09" name="Google Shape;7909;p17"/>
            <p:cNvSpPr/>
            <p:nvPr/>
          </p:nvSpPr>
          <p:spPr>
            <a:xfrm>
              <a:off x="3094225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1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10" name="Google Shape;7910;p17"/>
            <p:cNvSpPr/>
            <p:nvPr/>
          </p:nvSpPr>
          <p:spPr>
            <a:xfrm>
              <a:off x="3133250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11" name="Google Shape;7911;p17"/>
            <p:cNvSpPr/>
            <p:nvPr/>
          </p:nvSpPr>
          <p:spPr>
            <a:xfrm>
              <a:off x="3133250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12" name="Google Shape;7912;p17"/>
            <p:cNvSpPr/>
            <p:nvPr/>
          </p:nvSpPr>
          <p:spPr>
            <a:xfrm>
              <a:off x="3133250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13" name="Google Shape;7913;p17"/>
            <p:cNvSpPr/>
            <p:nvPr/>
          </p:nvSpPr>
          <p:spPr>
            <a:xfrm>
              <a:off x="3133250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14" name="Google Shape;7914;p17"/>
            <p:cNvSpPr/>
            <p:nvPr/>
          </p:nvSpPr>
          <p:spPr>
            <a:xfrm>
              <a:off x="3133250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15" name="Google Shape;7915;p17"/>
            <p:cNvSpPr/>
            <p:nvPr/>
          </p:nvSpPr>
          <p:spPr>
            <a:xfrm>
              <a:off x="3133250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16" name="Google Shape;7916;p17"/>
            <p:cNvSpPr/>
            <p:nvPr/>
          </p:nvSpPr>
          <p:spPr>
            <a:xfrm>
              <a:off x="3133250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17" name="Google Shape;7917;p17"/>
            <p:cNvSpPr/>
            <p:nvPr/>
          </p:nvSpPr>
          <p:spPr>
            <a:xfrm>
              <a:off x="3133250" y="404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18" name="Google Shape;7918;p17"/>
            <p:cNvSpPr/>
            <p:nvPr/>
          </p:nvSpPr>
          <p:spPr>
            <a:xfrm>
              <a:off x="3133250" y="3977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19" name="Google Shape;7919;p17"/>
            <p:cNvSpPr/>
            <p:nvPr/>
          </p:nvSpPr>
          <p:spPr>
            <a:xfrm>
              <a:off x="3133250" y="407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20" name="Google Shape;7920;p17"/>
            <p:cNvSpPr/>
            <p:nvPr/>
          </p:nvSpPr>
          <p:spPr>
            <a:xfrm>
              <a:off x="3211300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21" name="Google Shape;7921;p17"/>
            <p:cNvSpPr/>
            <p:nvPr/>
          </p:nvSpPr>
          <p:spPr>
            <a:xfrm>
              <a:off x="3133250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22" name="Google Shape;7922;p17"/>
            <p:cNvSpPr/>
            <p:nvPr/>
          </p:nvSpPr>
          <p:spPr>
            <a:xfrm>
              <a:off x="3133250" y="411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23" name="Google Shape;7923;p17"/>
            <p:cNvSpPr/>
            <p:nvPr/>
          </p:nvSpPr>
          <p:spPr>
            <a:xfrm>
              <a:off x="3133250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24" name="Google Shape;7924;p17"/>
            <p:cNvSpPr/>
            <p:nvPr/>
          </p:nvSpPr>
          <p:spPr>
            <a:xfrm>
              <a:off x="3133250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25" name="Google Shape;7925;p17"/>
            <p:cNvSpPr/>
            <p:nvPr/>
          </p:nvSpPr>
          <p:spPr>
            <a:xfrm>
              <a:off x="3367450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26" name="Google Shape;7926;p17"/>
            <p:cNvSpPr/>
            <p:nvPr/>
          </p:nvSpPr>
          <p:spPr>
            <a:xfrm>
              <a:off x="3328375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27" name="Google Shape;7927;p17"/>
            <p:cNvSpPr/>
            <p:nvPr/>
          </p:nvSpPr>
          <p:spPr>
            <a:xfrm>
              <a:off x="3328375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28" name="Google Shape;7928;p17"/>
            <p:cNvSpPr/>
            <p:nvPr/>
          </p:nvSpPr>
          <p:spPr>
            <a:xfrm>
              <a:off x="3328375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29" name="Google Shape;7929;p17"/>
            <p:cNvSpPr/>
            <p:nvPr/>
          </p:nvSpPr>
          <p:spPr>
            <a:xfrm>
              <a:off x="3328375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30" name="Google Shape;7930;p17"/>
            <p:cNvSpPr/>
            <p:nvPr/>
          </p:nvSpPr>
          <p:spPr>
            <a:xfrm>
              <a:off x="3328375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31" name="Google Shape;7931;p17"/>
            <p:cNvSpPr/>
            <p:nvPr/>
          </p:nvSpPr>
          <p:spPr>
            <a:xfrm>
              <a:off x="3328375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32" name="Google Shape;7932;p17"/>
            <p:cNvSpPr/>
            <p:nvPr/>
          </p:nvSpPr>
          <p:spPr>
            <a:xfrm>
              <a:off x="3328375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33" name="Google Shape;7933;p17"/>
            <p:cNvSpPr/>
            <p:nvPr/>
          </p:nvSpPr>
          <p:spPr>
            <a:xfrm>
              <a:off x="3328375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34" name="Google Shape;7934;p17"/>
            <p:cNvSpPr/>
            <p:nvPr/>
          </p:nvSpPr>
          <p:spPr>
            <a:xfrm>
              <a:off x="3289350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35" name="Google Shape;7935;p17"/>
            <p:cNvSpPr/>
            <p:nvPr/>
          </p:nvSpPr>
          <p:spPr>
            <a:xfrm>
              <a:off x="3289350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36" name="Google Shape;7936;p17"/>
            <p:cNvSpPr/>
            <p:nvPr/>
          </p:nvSpPr>
          <p:spPr>
            <a:xfrm>
              <a:off x="3289350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37" name="Google Shape;7937;p17"/>
            <p:cNvSpPr/>
            <p:nvPr/>
          </p:nvSpPr>
          <p:spPr>
            <a:xfrm>
              <a:off x="3289350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38" name="Google Shape;7938;p17"/>
            <p:cNvSpPr/>
            <p:nvPr/>
          </p:nvSpPr>
          <p:spPr>
            <a:xfrm>
              <a:off x="3289350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39" name="Google Shape;7939;p17"/>
            <p:cNvSpPr/>
            <p:nvPr/>
          </p:nvSpPr>
          <p:spPr>
            <a:xfrm>
              <a:off x="3328375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40" name="Google Shape;7940;p17"/>
            <p:cNvSpPr/>
            <p:nvPr/>
          </p:nvSpPr>
          <p:spPr>
            <a:xfrm>
              <a:off x="3328375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41" name="Google Shape;7941;p17"/>
            <p:cNvSpPr/>
            <p:nvPr/>
          </p:nvSpPr>
          <p:spPr>
            <a:xfrm>
              <a:off x="3328375" y="4047150"/>
              <a:ext cx="14125" cy="14425"/>
            </a:xfrm>
            <a:custGeom>
              <a:avLst/>
              <a:gdLst/>
              <a:ahLst/>
              <a:cxnLst/>
              <a:rect l="l" t="t" r="r" b="b"/>
              <a:pathLst>
                <a:path w="565" h="577" extrusionOk="0">
                  <a:moveTo>
                    <a:pt x="129" y="0"/>
                  </a:moveTo>
                  <a:cubicBezTo>
                    <a:pt x="52" y="58"/>
                    <a:pt x="1" y="151"/>
                    <a:pt x="1" y="257"/>
                  </a:cubicBezTo>
                  <a:cubicBezTo>
                    <a:pt x="1" y="433"/>
                    <a:pt x="144" y="576"/>
                    <a:pt x="322" y="576"/>
                  </a:cubicBezTo>
                  <a:cubicBezTo>
                    <a:pt x="420" y="576"/>
                    <a:pt x="506" y="531"/>
                    <a:pt x="564" y="462"/>
                  </a:cubicBezTo>
                  <a:cubicBezTo>
                    <a:pt x="423" y="305"/>
                    <a:pt x="278" y="151"/>
                    <a:pt x="12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42" name="Google Shape;7942;p17"/>
            <p:cNvSpPr/>
            <p:nvPr/>
          </p:nvSpPr>
          <p:spPr>
            <a:xfrm>
              <a:off x="3328375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43" name="Google Shape;7943;p17"/>
            <p:cNvSpPr/>
            <p:nvPr/>
          </p:nvSpPr>
          <p:spPr>
            <a:xfrm>
              <a:off x="3367450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44" name="Google Shape;7944;p17"/>
            <p:cNvSpPr/>
            <p:nvPr/>
          </p:nvSpPr>
          <p:spPr>
            <a:xfrm>
              <a:off x="3406475" y="4182050"/>
              <a:ext cx="9525" cy="15500"/>
            </a:xfrm>
            <a:custGeom>
              <a:avLst/>
              <a:gdLst/>
              <a:ahLst/>
              <a:cxnLst/>
              <a:rect l="l" t="t" r="r" b="b"/>
              <a:pathLst>
                <a:path w="381" h="620" extrusionOk="0">
                  <a:moveTo>
                    <a:pt x="213" y="0"/>
                  </a:moveTo>
                  <a:cubicBezTo>
                    <a:pt x="89" y="44"/>
                    <a:pt x="0" y="160"/>
                    <a:pt x="0" y="300"/>
                  </a:cubicBezTo>
                  <a:cubicBezTo>
                    <a:pt x="0" y="476"/>
                    <a:pt x="143" y="620"/>
                    <a:pt x="320" y="620"/>
                  </a:cubicBezTo>
                  <a:cubicBezTo>
                    <a:pt x="341" y="620"/>
                    <a:pt x="360" y="618"/>
                    <a:pt x="380" y="614"/>
                  </a:cubicBezTo>
                  <a:cubicBezTo>
                    <a:pt x="330" y="407"/>
                    <a:pt x="275" y="202"/>
                    <a:pt x="21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45" name="Google Shape;7945;p17"/>
            <p:cNvSpPr/>
            <p:nvPr/>
          </p:nvSpPr>
          <p:spPr>
            <a:xfrm>
              <a:off x="3367450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46" name="Google Shape;7946;p17"/>
            <p:cNvSpPr/>
            <p:nvPr/>
          </p:nvSpPr>
          <p:spPr>
            <a:xfrm>
              <a:off x="3094125" y="4045500"/>
              <a:ext cx="16175" cy="16025"/>
            </a:xfrm>
            <a:custGeom>
              <a:avLst/>
              <a:gdLst/>
              <a:ahLst/>
              <a:cxnLst/>
              <a:rect l="l" t="t" r="r" b="b"/>
              <a:pathLst>
                <a:path w="647" h="641" extrusionOk="0">
                  <a:moveTo>
                    <a:pt x="324" y="0"/>
                  </a:moveTo>
                  <a:cubicBezTo>
                    <a:pt x="322" y="0"/>
                    <a:pt x="320" y="0"/>
                    <a:pt x="318" y="0"/>
                  </a:cubicBezTo>
                  <a:cubicBezTo>
                    <a:pt x="140" y="3"/>
                    <a:pt x="0" y="149"/>
                    <a:pt x="3" y="327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8"/>
                    <a:pt x="646" y="491"/>
                    <a:pt x="643" y="314"/>
                  </a:cubicBezTo>
                  <a:cubicBezTo>
                    <a:pt x="640" y="139"/>
                    <a:pt x="497" y="0"/>
                    <a:pt x="32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47" name="Google Shape;7947;p17"/>
            <p:cNvSpPr/>
            <p:nvPr/>
          </p:nvSpPr>
          <p:spPr>
            <a:xfrm>
              <a:off x="3406475" y="4215525"/>
              <a:ext cx="15275" cy="16050"/>
            </a:xfrm>
            <a:custGeom>
              <a:avLst/>
              <a:gdLst/>
              <a:ahLst/>
              <a:cxnLst/>
              <a:rect l="l" t="t" r="r" b="b"/>
              <a:pathLst>
                <a:path w="61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51" y="641"/>
                    <a:pt x="561" y="563"/>
                    <a:pt x="611" y="453"/>
                  </a:cubicBezTo>
                  <a:cubicBezTo>
                    <a:pt x="594" y="335"/>
                    <a:pt x="574" y="219"/>
                    <a:pt x="553" y="103"/>
                  </a:cubicBezTo>
                  <a:cubicBezTo>
                    <a:pt x="496" y="40"/>
                    <a:pt x="413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48" name="Google Shape;7948;p17"/>
            <p:cNvSpPr/>
            <p:nvPr/>
          </p:nvSpPr>
          <p:spPr>
            <a:xfrm>
              <a:off x="3406475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49" name="Google Shape;7949;p17"/>
            <p:cNvSpPr/>
            <p:nvPr/>
          </p:nvSpPr>
          <p:spPr>
            <a:xfrm>
              <a:off x="3406475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50" name="Google Shape;7950;p17"/>
            <p:cNvSpPr/>
            <p:nvPr/>
          </p:nvSpPr>
          <p:spPr>
            <a:xfrm>
              <a:off x="3367450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51" name="Google Shape;7951;p17"/>
            <p:cNvSpPr/>
            <p:nvPr/>
          </p:nvSpPr>
          <p:spPr>
            <a:xfrm>
              <a:off x="3367450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52" name="Google Shape;7952;p17"/>
            <p:cNvSpPr/>
            <p:nvPr/>
          </p:nvSpPr>
          <p:spPr>
            <a:xfrm>
              <a:off x="3328375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53" name="Google Shape;7953;p17"/>
            <p:cNvSpPr/>
            <p:nvPr/>
          </p:nvSpPr>
          <p:spPr>
            <a:xfrm>
              <a:off x="3367450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54" name="Google Shape;7954;p17"/>
            <p:cNvSpPr/>
            <p:nvPr/>
          </p:nvSpPr>
          <p:spPr>
            <a:xfrm>
              <a:off x="3367450" y="411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55" name="Google Shape;7955;p17"/>
            <p:cNvSpPr/>
            <p:nvPr/>
          </p:nvSpPr>
          <p:spPr>
            <a:xfrm>
              <a:off x="3367450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56" name="Google Shape;7956;p17"/>
            <p:cNvSpPr/>
            <p:nvPr/>
          </p:nvSpPr>
          <p:spPr>
            <a:xfrm>
              <a:off x="3367450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57" name="Google Shape;7957;p17"/>
            <p:cNvSpPr/>
            <p:nvPr/>
          </p:nvSpPr>
          <p:spPr>
            <a:xfrm>
              <a:off x="3367450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58" name="Google Shape;7958;p17"/>
            <p:cNvSpPr/>
            <p:nvPr/>
          </p:nvSpPr>
          <p:spPr>
            <a:xfrm>
              <a:off x="3289350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59" name="Google Shape;7959;p17"/>
            <p:cNvSpPr/>
            <p:nvPr/>
          </p:nvSpPr>
          <p:spPr>
            <a:xfrm>
              <a:off x="3250325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60" name="Google Shape;7960;p17"/>
            <p:cNvSpPr/>
            <p:nvPr/>
          </p:nvSpPr>
          <p:spPr>
            <a:xfrm>
              <a:off x="3250325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61" name="Google Shape;7961;p17"/>
            <p:cNvSpPr/>
            <p:nvPr/>
          </p:nvSpPr>
          <p:spPr>
            <a:xfrm>
              <a:off x="3250325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62" name="Google Shape;7962;p17"/>
            <p:cNvSpPr/>
            <p:nvPr/>
          </p:nvSpPr>
          <p:spPr>
            <a:xfrm>
              <a:off x="3250325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63" name="Google Shape;7963;p17"/>
            <p:cNvSpPr/>
            <p:nvPr/>
          </p:nvSpPr>
          <p:spPr>
            <a:xfrm>
              <a:off x="3250325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64" name="Google Shape;7964;p17"/>
            <p:cNvSpPr/>
            <p:nvPr/>
          </p:nvSpPr>
          <p:spPr>
            <a:xfrm>
              <a:off x="3250325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65" name="Google Shape;7965;p17"/>
            <p:cNvSpPr/>
            <p:nvPr/>
          </p:nvSpPr>
          <p:spPr>
            <a:xfrm>
              <a:off x="3250325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66" name="Google Shape;7966;p17"/>
            <p:cNvSpPr/>
            <p:nvPr/>
          </p:nvSpPr>
          <p:spPr>
            <a:xfrm>
              <a:off x="3250325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67" name="Google Shape;7967;p17"/>
            <p:cNvSpPr/>
            <p:nvPr/>
          </p:nvSpPr>
          <p:spPr>
            <a:xfrm>
              <a:off x="3211300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68" name="Google Shape;7968;p17"/>
            <p:cNvSpPr/>
            <p:nvPr/>
          </p:nvSpPr>
          <p:spPr>
            <a:xfrm>
              <a:off x="3211300" y="4555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69" name="Google Shape;7969;p17"/>
            <p:cNvSpPr/>
            <p:nvPr/>
          </p:nvSpPr>
          <p:spPr>
            <a:xfrm>
              <a:off x="3211300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70" name="Google Shape;7970;p17"/>
            <p:cNvSpPr/>
            <p:nvPr/>
          </p:nvSpPr>
          <p:spPr>
            <a:xfrm>
              <a:off x="3211300" y="452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71" name="Google Shape;7971;p17"/>
            <p:cNvSpPr/>
            <p:nvPr/>
          </p:nvSpPr>
          <p:spPr>
            <a:xfrm>
              <a:off x="3250325" y="401147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72" name="Google Shape;7972;p17"/>
            <p:cNvSpPr/>
            <p:nvPr/>
          </p:nvSpPr>
          <p:spPr>
            <a:xfrm>
              <a:off x="3250325" y="404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73" name="Google Shape;7973;p17"/>
            <p:cNvSpPr/>
            <p:nvPr/>
          </p:nvSpPr>
          <p:spPr>
            <a:xfrm>
              <a:off x="3289350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74" name="Google Shape;7974;p17"/>
            <p:cNvSpPr/>
            <p:nvPr/>
          </p:nvSpPr>
          <p:spPr>
            <a:xfrm>
              <a:off x="3289350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75" name="Google Shape;7975;p17"/>
            <p:cNvSpPr/>
            <p:nvPr/>
          </p:nvSpPr>
          <p:spPr>
            <a:xfrm>
              <a:off x="3289350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76" name="Google Shape;7976;p17"/>
            <p:cNvSpPr/>
            <p:nvPr/>
          </p:nvSpPr>
          <p:spPr>
            <a:xfrm>
              <a:off x="3289350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77" name="Google Shape;7977;p17"/>
            <p:cNvSpPr/>
            <p:nvPr/>
          </p:nvSpPr>
          <p:spPr>
            <a:xfrm>
              <a:off x="3211300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78" name="Google Shape;7978;p17"/>
            <p:cNvSpPr/>
            <p:nvPr/>
          </p:nvSpPr>
          <p:spPr>
            <a:xfrm>
              <a:off x="3250325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79" name="Google Shape;7979;p17"/>
            <p:cNvSpPr/>
            <p:nvPr/>
          </p:nvSpPr>
          <p:spPr>
            <a:xfrm>
              <a:off x="3289350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80" name="Google Shape;7980;p17"/>
            <p:cNvSpPr/>
            <p:nvPr/>
          </p:nvSpPr>
          <p:spPr>
            <a:xfrm>
              <a:off x="3289350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81" name="Google Shape;7981;p17"/>
            <p:cNvSpPr/>
            <p:nvPr/>
          </p:nvSpPr>
          <p:spPr>
            <a:xfrm>
              <a:off x="3289350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82" name="Google Shape;7982;p17"/>
            <p:cNvSpPr/>
            <p:nvPr/>
          </p:nvSpPr>
          <p:spPr>
            <a:xfrm>
              <a:off x="3250325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83" name="Google Shape;7983;p17"/>
            <p:cNvSpPr/>
            <p:nvPr/>
          </p:nvSpPr>
          <p:spPr>
            <a:xfrm>
              <a:off x="3250325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84" name="Google Shape;7984;p17"/>
            <p:cNvSpPr/>
            <p:nvPr/>
          </p:nvSpPr>
          <p:spPr>
            <a:xfrm>
              <a:off x="3250325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85" name="Google Shape;7985;p17"/>
            <p:cNvSpPr/>
            <p:nvPr/>
          </p:nvSpPr>
          <p:spPr>
            <a:xfrm>
              <a:off x="3289350" y="4013325"/>
              <a:ext cx="15275" cy="14175"/>
            </a:xfrm>
            <a:custGeom>
              <a:avLst/>
              <a:gdLst/>
              <a:ahLst/>
              <a:cxnLst/>
              <a:rect l="l" t="t" r="r" b="b"/>
              <a:pathLst>
                <a:path w="611" h="567" extrusionOk="0">
                  <a:moveTo>
                    <a:pt x="118" y="0"/>
                  </a:moveTo>
                  <a:cubicBezTo>
                    <a:pt x="47" y="61"/>
                    <a:pt x="1" y="150"/>
                    <a:pt x="1" y="247"/>
                  </a:cubicBezTo>
                  <a:cubicBezTo>
                    <a:pt x="1" y="424"/>
                    <a:pt x="144" y="567"/>
                    <a:pt x="322" y="567"/>
                  </a:cubicBezTo>
                  <a:cubicBezTo>
                    <a:pt x="451" y="567"/>
                    <a:pt x="563" y="490"/>
                    <a:pt x="611" y="379"/>
                  </a:cubicBezTo>
                  <a:cubicBezTo>
                    <a:pt x="448" y="249"/>
                    <a:pt x="285" y="122"/>
                    <a:pt x="11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86" name="Google Shape;7986;p17"/>
            <p:cNvSpPr/>
            <p:nvPr/>
          </p:nvSpPr>
          <p:spPr>
            <a:xfrm>
              <a:off x="3289350" y="404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87" name="Google Shape;7987;p17"/>
            <p:cNvSpPr/>
            <p:nvPr/>
          </p:nvSpPr>
          <p:spPr>
            <a:xfrm>
              <a:off x="3250325" y="452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88" name="Google Shape;7988;p17"/>
            <p:cNvSpPr/>
            <p:nvPr/>
          </p:nvSpPr>
          <p:spPr>
            <a:xfrm>
              <a:off x="3250325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89" name="Google Shape;7989;p17"/>
            <p:cNvSpPr/>
            <p:nvPr/>
          </p:nvSpPr>
          <p:spPr>
            <a:xfrm>
              <a:off x="2899050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90" name="Google Shape;7990;p17"/>
            <p:cNvSpPr/>
            <p:nvPr/>
          </p:nvSpPr>
          <p:spPr>
            <a:xfrm>
              <a:off x="2899050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91" name="Google Shape;7991;p17"/>
            <p:cNvSpPr/>
            <p:nvPr/>
          </p:nvSpPr>
          <p:spPr>
            <a:xfrm>
              <a:off x="2862000" y="4047150"/>
              <a:ext cx="14100" cy="14425"/>
            </a:xfrm>
            <a:custGeom>
              <a:avLst/>
              <a:gdLst/>
              <a:ahLst/>
              <a:cxnLst/>
              <a:rect l="l" t="t" r="r" b="b"/>
              <a:pathLst>
                <a:path w="564" h="577" extrusionOk="0">
                  <a:moveTo>
                    <a:pt x="436" y="0"/>
                  </a:moveTo>
                  <a:cubicBezTo>
                    <a:pt x="287" y="151"/>
                    <a:pt x="142" y="303"/>
                    <a:pt x="0" y="462"/>
                  </a:cubicBezTo>
                  <a:cubicBezTo>
                    <a:pt x="57" y="531"/>
                    <a:pt x="143" y="576"/>
                    <a:pt x="243" y="576"/>
                  </a:cubicBezTo>
                  <a:cubicBezTo>
                    <a:pt x="421" y="576"/>
                    <a:pt x="564" y="433"/>
                    <a:pt x="564" y="257"/>
                  </a:cubicBezTo>
                  <a:cubicBezTo>
                    <a:pt x="564" y="151"/>
                    <a:pt x="513" y="58"/>
                    <a:pt x="43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92" name="Google Shape;7992;p17"/>
            <p:cNvSpPr/>
            <p:nvPr/>
          </p:nvSpPr>
          <p:spPr>
            <a:xfrm>
              <a:off x="2899050" y="404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93" name="Google Shape;7993;p17"/>
            <p:cNvSpPr/>
            <p:nvPr/>
          </p:nvSpPr>
          <p:spPr>
            <a:xfrm>
              <a:off x="2899050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94" name="Google Shape;7994;p17"/>
            <p:cNvSpPr/>
            <p:nvPr/>
          </p:nvSpPr>
          <p:spPr>
            <a:xfrm>
              <a:off x="2899050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95" name="Google Shape;7995;p17"/>
            <p:cNvSpPr/>
            <p:nvPr/>
          </p:nvSpPr>
          <p:spPr>
            <a:xfrm>
              <a:off x="2899050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96" name="Google Shape;7996;p17"/>
            <p:cNvSpPr/>
            <p:nvPr/>
          </p:nvSpPr>
          <p:spPr>
            <a:xfrm>
              <a:off x="2899050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97" name="Google Shape;7997;p17"/>
            <p:cNvSpPr/>
            <p:nvPr/>
          </p:nvSpPr>
          <p:spPr>
            <a:xfrm>
              <a:off x="2899050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98" name="Google Shape;7998;p17"/>
            <p:cNvSpPr/>
            <p:nvPr/>
          </p:nvSpPr>
          <p:spPr>
            <a:xfrm>
              <a:off x="2860075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99" name="Google Shape;7999;p17"/>
            <p:cNvSpPr/>
            <p:nvPr/>
          </p:nvSpPr>
          <p:spPr>
            <a:xfrm>
              <a:off x="2860075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00" name="Google Shape;8000;p17"/>
            <p:cNvSpPr/>
            <p:nvPr/>
          </p:nvSpPr>
          <p:spPr>
            <a:xfrm>
              <a:off x="2860075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01" name="Google Shape;8001;p17"/>
            <p:cNvSpPr/>
            <p:nvPr/>
          </p:nvSpPr>
          <p:spPr>
            <a:xfrm>
              <a:off x="2860075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02" name="Google Shape;8002;p17"/>
            <p:cNvSpPr/>
            <p:nvPr/>
          </p:nvSpPr>
          <p:spPr>
            <a:xfrm>
              <a:off x="2899050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03" name="Google Shape;8003;p17"/>
            <p:cNvSpPr/>
            <p:nvPr/>
          </p:nvSpPr>
          <p:spPr>
            <a:xfrm>
              <a:off x="2860075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04" name="Google Shape;8004;p17"/>
            <p:cNvSpPr/>
            <p:nvPr/>
          </p:nvSpPr>
          <p:spPr>
            <a:xfrm>
              <a:off x="2860075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05" name="Google Shape;8005;p17"/>
            <p:cNvSpPr/>
            <p:nvPr/>
          </p:nvSpPr>
          <p:spPr>
            <a:xfrm>
              <a:off x="2860075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5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06" name="Google Shape;8006;p17"/>
            <p:cNvSpPr/>
            <p:nvPr/>
          </p:nvSpPr>
          <p:spPr>
            <a:xfrm>
              <a:off x="2938075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07" name="Google Shape;8007;p17"/>
            <p:cNvSpPr/>
            <p:nvPr/>
          </p:nvSpPr>
          <p:spPr>
            <a:xfrm>
              <a:off x="2938075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08" name="Google Shape;8008;p17"/>
            <p:cNvSpPr/>
            <p:nvPr/>
          </p:nvSpPr>
          <p:spPr>
            <a:xfrm>
              <a:off x="2938075" y="404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09" name="Google Shape;8009;p17"/>
            <p:cNvSpPr/>
            <p:nvPr/>
          </p:nvSpPr>
          <p:spPr>
            <a:xfrm>
              <a:off x="2938075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0" name="Google Shape;8010;p17"/>
            <p:cNvSpPr/>
            <p:nvPr/>
          </p:nvSpPr>
          <p:spPr>
            <a:xfrm>
              <a:off x="2938075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1" name="Google Shape;8011;p17"/>
            <p:cNvSpPr/>
            <p:nvPr/>
          </p:nvSpPr>
          <p:spPr>
            <a:xfrm>
              <a:off x="2938075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2" name="Google Shape;8012;p17"/>
            <p:cNvSpPr/>
            <p:nvPr/>
          </p:nvSpPr>
          <p:spPr>
            <a:xfrm>
              <a:off x="2938075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3" name="Google Shape;8013;p17"/>
            <p:cNvSpPr/>
            <p:nvPr/>
          </p:nvSpPr>
          <p:spPr>
            <a:xfrm>
              <a:off x="2899050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4" name="Google Shape;8014;p17"/>
            <p:cNvSpPr/>
            <p:nvPr/>
          </p:nvSpPr>
          <p:spPr>
            <a:xfrm>
              <a:off x="2899050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5" name="Google Shape;8015;p17"/>
            <p:cNvSpPr/>
            <p:nvPr/>
          </p:nvSpPr>
          <p:spPr>
            <a:xfrm>
              <a:off x="2899050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6" name="Google Shape;8016;p17"/>
            <p:cNvSpPr/>
            <p:nvPr/>
          </p:nvSpPr>
          <p:spPr>
            <a:xfrm>
              <a:off x="2938075" y="401147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7" name="Google Shape;8017;p17"/>
            <p:cNvSpPr/>
            <p:nvPr/>
          </p:nvSpPr>
          <p:spPr>
            <a:xfrm>
              <a:off x="2899050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8" name="Google Shape;8018;p17"/>
            <p:cNvSpPr/>
            <p:nvPr/>
          </p:nvSpPr>
          <p:spPr>
            <a:xfrm>
              <a:off x="2899050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9" name="Google Shape;8019;p17"/>
            <p:cNvSpPr/>
            <p:nvPr/>
          </p:nvSpPr>
          <p:spPr>
            <a:xfrm>
              <a:off x="2860075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0" name="Google Shape;8020;p17"/>
            <p:cNvSpPr/>
            <p:nvPr/>
          </p:nvSpPr>
          <p:spPr>
            <a:xfrm>
              <a:off x="2899825" y="4013325"/>
              <a:ext cx="15275" cy="14175"/>
            </a:xfrm>
            <a:custGeom>
              <a:avLst/>
              <a:gdLst/>
              <a:ahLst/>
              <a:cxnLst/>
              <a:rect l="l" t="t" r="r" b="b"/>
              <a:pathLst>
                <a:path w="611" h="567" extrusionOk="0">
                  <a:moveTo>
                    <a:pt x="493" y="0"/>
                  </a:moveTo>
                  <a:cubicBezTo>
                    <a:pt x="325" y="122"/>
                    <a:pt x="161" y="249"/>
                    <a:pt x="0" y="379"/>
                  </a:cubicBezTo>
                  <a:cubicBezTo>
                    <a:pt x="51" y="490"/>
                    <a:pt x="161" y="567"/>
                    <a:pt x="289" y="567"/>
                  </a:cubicBezTo>
                  <a:cubicBezTo>
                    <a:pt x="467" y="567"/>
                    <a:pt x="610" y="424"/>
                    <a:pt x="610" y="247"/>
                  </a:cubicBezTo>
                  <a:cubicBezTo>
                    <a:pt x="610" y="148"/>
                    <a:pt x="564" y="59"/>
                    <a:pt x="49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1" name="Google Shape;8021;p17"/>
            <p:cNvSpPr/>
            <p:nvPr/>
          </p:nvSpPr>
          <p:spPr>
            <a:xfrm>
              <a:off x="2782725" y="4317500"/>
              <a:ext cx="15300" cy="16050"/>
            </a:xfrm>
            <a:custGeom>
              <a:avLst/>
              <a:gdLst/>
              <a:ahLst/>
              <a:cxnLst/>
              <a:rect l="l" t="t" r="r" b="b"/>
              <a:pathLst>
                <a:path w="612" h="642" extrusionOk="0">
                  <a:moveTo>
                    <a:pt x="292" y="1"/>
                  </a:moveTo>
                  <a:cubicBezTo>
                    <a:pt x="162" y="1"/>
                    <a:pt x="51" y="77"/>
                    <a:pt x="1" y="189"/>
                  </a:cubicBezTo>
                  <a:cubicBezTo>
                    <a:pt x="19" y="307"/>
                    <a:pt x="37" y="423"/>
                    <a:pt x="58" y="537"/>
                  </a:cubicBezTo>
                  <a:cubicBezTo>
                    <a:pt x="114" y="602"/>
                    <a:pt x="197" y="641"/>
                    <a:pt x="292" y="641"/>
                  </a:cubicBezTo>
                  <a:cubicBezTo>
                    <a:pt x="468" y="641"/>
                    <a:pt x="611" y="498"/>
                    <a:pt x="611" y="322"/>
                  </a:cubicBezTo>
                  <a:cubicBezTo>
                    <a:pt x="611" y="144"/>
                    <a:pt x="468" y="1"/>
                    <a:pt x="29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2" name="Google Shape;8022;p17"/>
            <p:cNvSpPr/>
            <p:nvPr/>
          </p:nvSpPr>
          <p:spPr>
            <a:xfrm>
              <a:off x="2899825" y="4521525"/>
              <a:ext cx="15275" cy="14225"/>
            </a:xfrm>
            <a:custGeom>
              <a:avLst/>
              <a:gdLst/>
              <a:ahLst/>
              <a:cxnLst/>
              <a:rect l="l" t="t" r="r" b="b"/>
              <a:pathLst>
                <a:path w="611" h="569" extrusionOk="0">
                  <a:moveTo>
                    <a:pt x="289" y="0"/>
                  </a:moveTo>
                  <a:cubicBezTo>
                    <a:pt x="160" y="0"/>
                    <a:pt x="48" y="79"/>
                    <a:pt x="0" y="189"/>
                  </a:cubicBezTo>
                  <a:cubicBezTo>
                    <a:pt x="161" y="318"/>
                    <a:pt x="325" y="445"/>
                    <a:pt x="493" y="568"/>
                  </a:cubicBezTo>
                  <a:cubicBezTo>
                    <a:pt x="565" y="507"/>
                    <a:pt x="610" y="421"/>
                    <a:pt x="610" y="321"/>
                  </a:cubicBezTo>
                  <a:cubicBezTo>
                    <a:pt x="610" y="144"/>
                    <a:pt x="467" y="0"/>
                    <a:pt x="28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3" name="Google Shape;8023;p17"/>
            <p:cNvSpPr/>
            <p:nvPr/>
          </p:nvSpPr>
          <p:spPr>
            <a:xfrm>
              <a:off x="2862000" y="4487550"/>
              <a:ext cx="14100" cy="14400"/>
            </a:xfrm>
            <a:custGeom>
              <a:avLst/>
              <a:gdLst/>
              <a:ahLst/>
              <a:cxnLst/>
              <a:rect l="l" t="t" r="r" b="b"/>
              <a:pathLst>
                <a:path w="564" h="576" extrusionOk="0">
                  <a:moveTo>
                    <a:pt x="243" y="0"/>
                  </a:moveTo>
                  <a:cubicBezTo>
                    <a:pt x="145" y="0"/>
                    <a:pt x="59" y="45"/>
                    <a:pt x="0" y="115"/>
                  </a:cubicBezTo>
                  <a:cubicBezTo>
                    <a:pt x="142" y="271"/>
                    <a:pt x="287" y="425"/>
                    <a:pt x="436" y="576"/>
                  </a:cubicBezTo>
                  <a:cubicBezTo>
                    <a:pt x="511" y="516"/>
                    <a:pt x="564" y="424"/>
                    <a:pt x="564" y="320"/>
                  </a:cubicBezTo>
                  <a:cubicBezTo>
                    <a:pt x="564" y="143"/>
                    <a:pt x="421" y="0"/>
                    <a:pt x="24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4" name="Google Shape;8024;p17"/>
            <p:cNvSpPr/>
            <p:nvPr/>
          </p:nvSpPr>
          <p:spPr>
            <a:xfrm>
              <a:off x="2938075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5" name="Google Shape;8025;p17"/>
            <p:cNvSpPr/>
            <p:nvPr/>
          </p:nvSpPr>
          <p:spPr>
            <a:xfrm>
              <a:off x="2788500" y="4351475"/>
              <a:ext cx="9525" cy="15550"/>
            </a:xfrm>
            <a:custGeom>
              <a:avLst/>
              <a:gdLst/>
              <a:ahLst/>
              <a:cxnLst/>
              <a:rect l="l" t="t" r="r" b="b"/>
              <a:pathLst>
                <a:path w="381" h="622" extrusionOk="0">
                  <a:moveTo>
                    <a:pt x="61" y="1"/>
                  </a:moveTo>
                  <a:cubicBezTo>
                    <a:pt x="40" y="1"/>
                    <a:pt x="22" y="4"/>
                    <a:pt x="0" y="7"/>
                  </a:cubicBezTo>
                  <a:cubicBezTo>
                    <a:pt x="52" y="215"/>
                    <a:pt x="106" y="420"/>
                    <a:pt x="168" y="622"/>
                  </a:cubicBezTo>
                  <a:cubicBezTo>
                    <a:pt x="293" y="578"/>
                    <a:pt x="380" y="462"/>
                    <a:pt x="380" y="322"/>
                  </a:cubicBezTo>
                  <a:cubicBezTo>
                    <a:pt x="380" y="145"/>
                    <a:pt x="237" y="1"/>
                    <a:pt x="6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6" name="Google Shape;8026;p17"/>
            <p:cNvSpPr/>
            <p:nvPr/>
          </p:nvSpPr>
          <p:spPr>
            <a:xfrm>
              <a:off x="2781975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7" name="Google Shape;8027;p17"/>
            <p:cNvSpPr/>
            <p:nvPr/>
          </p:nvSpPr>
          <p:spPr>
            <a:xfrm>
              <a:off x="2781975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8" name="Google Shape;8028;p17"/>
            <p:cNvSpPr/>
            <p:nvPr/>
          </p:nvSpPr>
          <p:spPr>
            <a:xfrm>
              <a:off x="3055950" y="4589525"/>
              <a:ext cx="15125" cy="6575"/>
            </a:xfrm>
            <a:custGeom>
              <a:avLst/>
              <a:gdLst/>
              <a:ahLst/>
              <a:cxnLst/>
              <a:rect l="l" t="t" r="r" b="b"/>
              <a:pathLst>
                <a:path w="605" h="263" extrusionOk="0">
                  <a:moveTo>
                    <a:pt x="290" y="0"/>
                  </a:moveTo>
                  <a:cubicBezTo>
                    <a:pt x="160" y="0"/>
                    <a:pt x="49" y="78"/>
                    <a:pt x="1" y="188"/>
                  </a:cubicBezTo>
                  <a:cubicBezTo>
                    <a:pt x="200" y="217"/>
                    <a:pt x="401" y="241"/>
                    <a:pt x="605" y="262"/>
                  </a:cubicBezTo>
                  <a:cubicBezTo>
                    <a:pt x="576" y="113"/>
                    <a:pt x="447" y="0"/>
                    <a:pt x="29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9" name="Google Shape;8029;p17"/>
            <p:cNvSpPr/>
            <p:nvPr/>
          </p:nvSpPr>
          <p:spPr>
            <a:xfrm>
              <a:off x="3094225" y="4589525"/>
              <a:ext cx="16025" cy="8050"/>
            </a:xfrm>
            <a:custGeom>
              <a:avLst/>
              <a:gdLst/>
              <a:ahLst/>
              <a:cxnLst/>
              <a:rect l="l" t="t" r="r" b="b"/>
              <a:pathLst>
                <a:path w="641" h="322" extrusionOk="0">
                  <a:moveTo>
                    <a:pt x="321" y="0"/>
                  </a:moveTo>
                  <a:cubicBezTo>
                    <a:pt x="145" y="0"/>
                    <a:pt x="2" y="142"/>
                    <a:pt x="1" y="317"/>
                  </a:cubicBezTo>
                  <a:cubicBezTo>
                    <a:pt x="106" y="320"/>
                    <a:pt x="213" y="321"/>
                    <a:pt x="321" y="321"/>
                  </a:cubicBezTo>
                  <a:cubicBezTo>
                    <a:pt x="428" y="321"/>
                    <a:pt x="534" y="320"/>
                    <a:pt x="641" y="317"/>
                  </a:cubicBezTo>
                  <a:cubicBezTo>
                    <a:pt x="639" y="142"/>
                    <a:pt x="496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0" name="Google Shape;8030;p17"/>
            <p:cNvSpPr/>
            <p:nvPr/>
          </p:nvSpPr>
          <p:spPr>
            <a:xfrm>
              <a:off x="3406475" y="4317500"/>
              <a:ext cx="15275" cy="16050"/>
            </a:xfrm>
            <a:custGeom>
              <a:avLst/>
              <a:gdLst/>
              <a:ahLst/>
              <a:cxnLst/>
              <a:rect l="l" t="t" r="r" b="b"/>
              <a:pathLst>
                <a:path w="61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13" y="641"/>
                    <a:pt x="496" y="602"/>
                    <a:pt x="553" y="537"/>
                  </a:cubicBezTo>
                  <a:cubicBezTo>
                    <a:pt x="574" y="421"/>
                    <a:pt x="594" y="307"/>
                    <a:pt x="611" y="189"/>
                  </a:cubicBezTo>
                  <a:cubicBezTo>
                    <a:pt x="559" y="77"/>
                    <a:pt x="451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1" name="Google Shape;8031;p17"/>
            <p:cNvSpPr/>
            <p:nvPr/>
          </p:nvSpPr>
          <p:spPr>
            <a:xfrm>
              <a:off x="3328375" y="4487550"/>
              <a:ext cx="14125" cy="14400"/>
            </a:xfrm>
            <a:custGeom>
              <a:avLst/>
              <a:gdLst/>
              <a:ahLst/>
              <a:cxnLst/>
              <a:rect l="l" t="t" r="r" b="b"/>
              <a:pathLst>
                <a:path w="565" h="576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25"/>
                    <a:pt x="52" y="519"/>
                    <a:pt x="129" y="576"/>
                  </a:cubicBezTo>
                  <a:cubicBezTo>
                    <a:pt x="278" y="425"/>
                    <a:pt x="423" y="273"/>
                    <a:pt x="564" y="115"/>
                  </a:cubicBezTo>
                  <a:cubicBezTo>
                    <a:pt x="506" y="45"/>
                    <a:pt x="420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2" name="Google Shape;8032;p17"/>
            <p:cNvSpPr/>
            <p:nvPr/>
          </p:nvSpPr>
          <p:spPr>
            <a:xfrm>
              <a:off x="3406475" y="4351475"/>
              <a:ext cx="9525" cy="15550"/>
            </a:xfrm>
            <a:custGeom>
              <a:avLst/>
              <a:gdLst/>
              <a:ahLst/>
              <a:cxnLst/>
              <a:rect l="l" t="t" r="r" b="b"/>
              <a:pathLst>
                <a:path w="381" h="622" extrusionOk="0">
                  <a:moveTo>
                    <a:pt x="320" y="1"/>
                  </a:moveTo>
                  <a:cubicBezTo>
                    <a:pt x="143" y="1"/>
                    <a:pt x="0" y="147"/>
                    <a:pt x="0" y="322"/>
                  </a:cubicBezTo>
                  <a:cubicBezTo>
                    <a:pt x="0" y="460"/>
                    <a:pt x="89" y="578"/>
                    <a:pt x="213" y="622"/>
                  </a:cubicBezTo>
                  <a:cubicBezTo>
                    <a:pt x="273" y="418"/>
                    <a:pt x="330" y="212"/>
                    <a:pt x="380" y="7"/>
                  </a:cubicBezTo>
                  <a:cubicBezTo>
                    <a:pt x="362" y="4"/>
                    <a:pt x="341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3" name="Google Shape;8033;p17"/>
            <p:cNvSpPr/>
            <p:nvPr/>
          </p:nvSpPr>
          <p:spPr>
            <a:xfrm>
              <a:off x="3133400" y="4589525"/>
              <a:ext cx="15125" cy="6525"/>
            </a:xfrm>
            <a:custGeom>
              <a:avLst/>
              <a:gdLst/>
              <a:ahLst/>
              <a:cxnLst/>
              <a:rect l="l" t="t" r="r" b="b"/>
              <a:pathLst>
                <a:path w="605" h="261" extrusionOk="0">
                  <a:moveTo>
                    <a:pt x="316" y="0"/>
                  </a:moveTo>
                  <a:cubicBezTo>
                    <a:pt x="159" y="0"/>
                    <a:pt x="29" y="112"/>
                    <a:pt x="1" y="261"/>
                  </a:cubicBezTo>
                  <a:cubicBezTo>
                    <a:pt x="204" y="241"/>
                    <a:pt x="406" y="217"/>
                    <a:pt x="605" y="187"/>
                  </a:cubicBezTo>
                  <a:cubicBezTo>
                    <a:pt x="555" y="78"/>
                    <a:pt x="444" y="0"/>
                    <a:pt x="31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4" name="Google Shape;8034;p17"/>
            <p:cNvSpPr/>
            <p:nvPr/>
          </p:nvSpPr>
          <p:spPr>
            <a:xfrm>
              <a:off x="2860075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1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5" name="Google Shape;8035;p17"/>
            <p:cNvSpPr/>
            <p:nvPr/>
          </p:nvSpPr>
          <p:spPr>
            <a:xfrm>
              <a:off x="3289350" y="4521525"/>
              <a:ext cx="15275" cy="14225"/>
            </a:xfrm>
            <a:custGeom>
              <a:avLst/>
              <a:gdLst/>
              <a:ahLst/>
              <a:cxnLst/>
              <a:rect l="l" t="t" r="r" b="b"/>
              <a:pathLst>
                <a:path w="611" h="569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21"/>
                    <a:pt x="47" y="507"/>
                    <a:pt x="118" y="568"/>
                  </a:cubicBezTo>
                  <a:cubicBezTo>
                    <a:pt x="285" y="445"/>
                    <a:pt x="450" y="318"/>
                    <a:pt x="611" y="189"/>
                  </a:cubicBezTo>
                  <a:cubicBezTo>
                    <a:pt x="563" y="79"/>
                    <a:pt x="451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6" name="Google Shape;8036;p17"/>
            <p:cNvSpPr/>
            <p:nvPr/>
          </p:nvSpPr>
          <p:spPr>
            <a:xfrm>
              <a:off x="2821050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7" name="Google Shape;8037;p17"/>
            <p:cNvSpPr/>
            <p:nvPr/>
          </p:nvSpPr>
          <p:spPr>
            <a:xfrm>
              <a:off x="2821050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8" name="Google Shape;8038;p17"/>
            <p:cNvSpPr/>
            <p:nvPr/>
          </p:nvSpPr>
          <p:spPr>
            <a:xfrm>
              <a:off x="2821050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9" name="Google Shape;8039;p17"/>
            <p:cNvSpPr/>
            <p:nvPr/>
          </p:nvSpPr>
          <p:spPr>
            <a:xfrm>
              <a:off x="2860075" y="411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0" name="Google Shape;8040;p17"/>
            <p:cNvSpPr/>
            <p:nvPr/>
          </p:nvSpPr>
          <p:spPr>
            <a:xfrm>
              <a:off x="2860075" y="407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1" name="Google Shape;8041;p17"/>
            <p:cNvSpPr/>
            <p:nvPr/>
          </p:nvSpPr>
          <p:spPr>
            <a:xfrm>
              <a:off x="2860075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2" name="Google Shape;8042;p17"/>
            <p:cNvSpPr/>
            <p:nvPr/>
          </p:nvSpPr>
          <p:spPr>
            <a:xfrm>
              <a:off x="2821050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3" name="Google Shape;8043;p17"/>
            <p:cNvSpPr/>
            <p:nvPr/>
          </p:nvSpPr>
          <p:spPr>
            <a:xfrm>
              <a:off x="2821050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6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4" name="Google Shape;8044;p17"/>
            <p:cNvSpPr/>
            <p:nvPr/>
          </p:nvSpPr>
          <p:spPr>
            <a:xfrm>
              <a:off x="2821050" y="411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5" name="Google Shape;8045;p17"/>
            <p:cNvSpPr/>
            <p:nvPr/>
          </p:nvSpPr>
          <p:spPr>
            <a:xfrm>
              <a:off x="2821050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6" name="Google Shape;8046;p17"/>
            <p:cNvSpPr/>
            <p:nvPr/>
          </p:nvSpPr>
          <p:spPr>
            <a:xfrm>
              <a:off x="2788500" y="4182050"/>
              <a:ext cx="9525" cy="15500"/>
            </a:xfrm>
            <a:custGeom>
              <a:avLst/>
              <a:gdLst/>
              <a:ahLst/>
              <a:cxnLst/>
              <a:rect l="l" t="t" r="r" b="b"/>
              <a:pathLst>
                <a:path w="381" h="620" extrusionOk="0">
                  <a:moveTo>
                    <a:pt x="168" y="0"/>
                  </a:moveTo>
                  <a:cubicBezTo>
                    <a:pt x="107" y="204"/>
                    <a:pt x="52" y="407"/>
                    <a:pt x="0" y="614"/>
                  </a:cubicBezTo>
                  <a:cubicBezTo>
                    <a:pt x="19" y="618"/>
                    <a:pt x="40" y="620"/>
                    <a:pt x="61" y="620"/>
                  </a:cubicBezTo>
                  <a:cubicBezTo>
                    <a:pt x="237" y="620"/>
                    <a:pt x="380" y="476"/>
                    <a:pt x="380" y="300"/>
                  </a:cubicBezTo>
                  <a:cubicBezTo>
                    <a:pt x="380" y="160"/>
                    <a:pt x="293" y="44"/>
                    <a:pt x="16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7" name="Google Shape;8047;p17"/>
            <p:cNvSpPr/>
            <p:nvPr/>
          </p:nvSpPr>
          <p:spPr>
            <a:xfrm>
              <a:off x="2821050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8" name="Google Shape;8048;p17"/>
            <p:cNvSpPr/>
            <p:nvPr/>
          </p:nvSpPr>
          <p:spPr>
            <a:xfrm>
              <a:off x="2782725" y="4215525"/>
              <a:ext cx="15300" cy="16050"/>
            </a:xfrm>
            <a:custGeom>
              <a:avLst/>
              <a:gdLst/>
              <a:ahLst/>
              <a:cxnLst/>
              <a:rect l="l" t="t" r="r" b="b"/>
              <a:pathLst>
                <a:path w="612" h="642" extrusionOk="0">
                  <a:moveTo>
                    <a:pt x="292" y="1"/>
                  </a:moveTo>
                  <a:cubicBezTo>
                    <a:pt x="200" y="1"/>
                    <a:pt x="117" y="40"/>
                    <a:pt x="58" y="103"/>
                  </a:cubicBezTo>
                  <a:cubicBezTo>
                    <a:pt x="37" y="221"/>
                    <a:pt x="19" y="335"/>
                    <a:pt x="1" y="453"/>
                  </a:cubicBezTo>
                  <a:cubicBezTo>
                    <a:pt x="51" y="563"/>
                    <a:pt x="162" y="641"/>
                    <a:pt x="292" y="641"/>
                  </a:cubicBezTo>
                  <a:cubicBezTo>
                    <a:pt x="468" y="641"/>
                    <a:pt x="611" y="498"/>
                    <a:pt x="611" y="320"/>
                  </a:cubicBezTo>
                  <a:cubicBezTo>
                    <a:pt x="611" y="144"/>
                    <a:pt x="468" y="1"/>
                    <a:pt x="29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9" name="Google Shape;8049;p17"/>
            <p:cNvSpPr/>
            <p:nvPr/>
          </p:nvSpPr>
          <p:spPr>
            <a:xfrm>
              <a:off x="2821050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0" name="Google Shape;8050;p17"/>
            <p:cNvSpPr/>
            <p:nvPr/>
          </p:nvSpPr>
          <p:spPr>
            <a:xfrm>
              <a:off x="2821050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1" name="Google Shape;8051;p17"/>
            <p:cNvSpPr/>
            <p:nvPr/>
          </p:nvSpPr>
          <p:spPr>
            <a:xfrm>
              <a:off x="3016175" y="401147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2" name="Google Shape;8052;p17"/>
            <p:cNvSpPr/>
            <p:nvPr/>
          </p:nvSpPr>
          <p:spPr>
            <a:xfrm>
              <a:off x="3055950" y="3953025"/>
              <a:ext cx="15125" cy="6500"/>
            </a:xfrm>
            <a:custGeom>
              <a:avLst/>
              <a:gdLst/>
              <a:ahLst/>
              <a:cxnLst/>
              <a:rect l="l" t="t" r="r" b="b"/>
              <a:pathLst>
                <a:path w="605" h="260" extrusionOk="0">
                  <a:moveTo>
                    <a:pt x="605" y="0"/>
                  </a:moveTo>
                  <a:lnTo>
                    <a:pt x="605" y="0"/>
                  </a:lnTo>
                  <a:cubicBezTo>
                    <a:pt x="401" y="18"/>
                    <a:pt x="200" y="44"/>
                    <a:pt x="1" y="74"/>
                  </a:cubicBezTo>
                  <a:cubicBezTo>
                    <a:pt x="49" y="182"/>
                    <a:pt x="160" y="259"/>
                    <a:pt x="290" y="259"/>
                  </a:cubicBezTo>
                  <a:cubicBezTo>
                    <a:pt x="447" y="259"/>
                    <a:pt x="576" y="149"/>
                    <a:pt x="605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3" name="Google Shape;8053;p17"/>
            <p:cNvSpPr/>
            <p:nvPr/>
          </p:nvSpPr>
          <p:spPr>
            <a:xfrm>
              <a:off x="3054925" y="3977350"/>
              <a:ext cx="16300" cy="16000"/>
            </a:xfrm>
            <a:custGeom>
              <a:avLst/>
              <a:gdLst/>
              <a:ahLst/>
              <a:cxnLst/>
              <a:rect l="l" t="t" r="r" b="b"/>
              <a:pathLst>
                <a:path w="652" h="640" extrusionOk="0">
                  <a:moveTo>
                    <a:pt x="327" y="0"/>
                  </a:moveTo>
                  <a:cubicBezTo>
                    <a:pt x="323" y="0"/>
                    <a:pt x="320" y="0"/>
                    <a:pt x="316" y="0"/>
                  </a:cubicBezTo>
                  <a:cubicBezTo>
                    <a:pt x="138" y="5"/>
                    <a:pt x="1" y="154"/>
                    <a:pt x="5" y="330"/>
                  </a:cubicBezTo>
                  <a:cubicBezTo>
                    <a:pt x="11" y="503"/>
                    <a:pt x="154" y="639"/>
                    <a:pt x="326" y="639"/>
                  </a:cubicBezTo>
                  <a:cubicBezTo>
                    <a:pt x="330" y="639"/>
                    <a:pt x="333" y="639"/>
                    <a:pt x="337" y="639"/>
                  </a:cubicBezTo>
                  <a:cubicBezTo>
                    <a:pt x="513" y="633"/>
                    <a:pt x="652" y="486"/>
                    <a:pt x="646" y="309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4" name="Google Shape;8054;p17"/>
            <p:cNvSpPr/>
            <p:nvPr/>
          </p:nvSpPr>
          <p:spPr>
            <a:xfrm>
              <a:off x="3016175" y="452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5" name="Google Shape;8055;p17"/>
            <p:cNvSpPr/>
            <p:nvPr/>
          </p:nvSpPr>
          <p:spPr>
            <a:xfrm>
              <a:off x="3054925" y="4113375"/>
              <a:ext cx="16300" cy="16000"/>
            </a:xfrm>
            <a:custGeom>
              <a:avLst/>
              <a:gdLst/>
              <a:ahLst/>
              <a:cxnLst/>
              <a:rect l="l" t="t" r="r" b="b"/>
              <a:pathLst>
                <a:path w="652" h="640" extrusionOk="0">
                  <a:moveTo>
                    <a:pt x="327" y="0"/>
                  </a:moveTo>
                  <a:cubicBezTo>
                    <a:pt x="323" y="0"/>
                    <a:pt x="320" y="0"/>
                    <a:pt x="316" y="0"/>
                  </a:cubicBezTo>
                  <a:cubicBezTo>
                    <a:pt x="138" y="6"/>
                    <a:pt x="1" y="154"/>
                    <a:pt x="5" y="330"/>
                  </a:cubicBezTo>
                  <a:cubicBezTo>
                    <a:pt x="11" y="503"/>
                    <a:pt x="154" y="639"/>
                    <a:pt x="326" y="639"/>
                  </a:cubicBezTo>
                  <a:cubicBezTo>
                    <a:pt x="330" y="639"/>
                    <a:pt x="333" y="639"/>
                    <a:pt x="337" y="639"/>
                  </a:cubicBezTo>
                  <a:cubicBezTo>
                    <a:pt x="513" y="633"/>
                    <a:pt x="652" y="486"/>
                    <a:pt x="646" y="309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6" name="Google Shape;8056;p17"/>
            <p:cNvSpPr/>
            <p:nvPr/>
          </p:nvSpPr>
          <p:spPr>
            <a:xfrm>
              <a:off x="3054925" y="4079350"/>
              <a:ext cx="16300" cy="16050"/>
            </a:xfrm>
            <a:custGeom>
              <a:avLst/>
              <a:gdLst/>
              <a:ahLst/>
              <a:cxnLst/>
              <a:rect l="l" t="t" r="r" b="b"/>
              <a:pathLst>
                <a:path w="652" h="642" extrusionOk="0">
                  <a:moveTo>
                    <a:pt x="327" y="1"/>
                  </a:moveTo>
                  <a:cubicBezTo>
                    <a:pt x="323" y="1"/>
                    <a:pt x="320" y="1"/>
                    <a:pt x="316" y="1"/>
                  </a:cubicBezTo>
                  <a:cubicBezTo>
                    <a:pt x="138" y="7"/>
                    <a:pt x="1" y="154"/>
                    <a:pt x="5" y="332"/>
                  </a:cubicBezTo>
                  <a:cubicBezTo>
                    <a:pt x="11" y="505"/>
                    <a:pt x="154" y="641"/>
                    <a:pt x="326" y="641"/>
                  </a:cubicBezTo>
                  <a:cubicBezTo>
                    <a:pt x="330" y="641"/>
                    <a:pt x="333" y="641"/>
                    <a:pt x="337" y="641"/>
                  </a:cubicBezTo>
                  <a:cubicBezTo>
                    <a:pt x="513" y="635"/>
                    <a:pt x="652" y="487"/>
                    <a:pt x="646" y="311"/>
                  </a:cubicBezTo>
                  <a:cubicBezTo>
                    <a:pt x="640" y="137"/>
                    <a:pt x="498" y="1"/>
                    <a:pt x="327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7" name="Google Shape;8057;p17"/>
            <p:cNvSpPr/>
            <p:nvPr/>
          </p:nvSpPr>
          <p:spPr>
            <a:xfrm>
              <a:off x="3054900" y="4011325"/>
              <a:ext cx="16325" cy="16050"/>
            </a:xfrm>
            <a:custGeom>
              <a:avLst/>
              <a:gdLst/>
              <a:ahLst/>
              <a:cxnLst/>
              <a:rect l="l" t="t" r="r" b="b"/>
              <a:pathLst>
                <a:path w="653" h="642" extrusionOk="0">
                  <a:moveTo>
                    <a:pt x="328" y="0"/>
                  </a:moveTo>
                  <a:cubicBezTo>
                    <a:pt x="324" y="0"/>
                    <a:pt x="321" y="0"/>
                    <a:pt x="317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5"/>
                    <a:pt x="155" y="641"/>
                    <a:pt x="327" y="641"/>
                  </a:cubicBezTo>
                  <a:cubicBezTo>
                    <a:pt x="331" y="641"/>
                    <a:pt x="334" y="641"/>
                    <a:pt x="338" y="641"/>
                  </a:cubicBezTo>
                  <a:cubicBezTo>
                    <a:pt x="514" y="635"/>
                    <a:pt x="653" y="487"/>
                    <a:pt x="647" y="309"/>
                  </a:cubicBezTo>
                  <a:cubicBezTo>
                    <a:pt x="641" y="137"/>
                    <a:pt x="499" y="0"/>
                    <a:pt x="32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8" name="Google Shape;8058;p17"/>
            <p:cNvSpPr/>
            <p:nvPr/>
          </p:nvSpPr>
          <p:spPr>
            <a:xfrm>
              <a:off x="2938075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9" name="Google Shape;8059;p17"/>
            <p:cNvSpPr/>
            <p:nvPr/>
          </p:nvSpPr>
          <p:spPr>
            <a:xfrm>
              <a:off x="3054925" y="4045375"/>
              <a:ext cx="16300" cy="16000"/>
            </a:xfrm>
            <a:custGeom>
              <a:avLst/>
              <a:gdLst/>
              <a:ahLst/>
              <a:cxnLst/>
              <a:rect l="l" t="t" r="r" b="b"/>
              <a:pathLst>
                <a:path w="652" h="640" extrusionOk="0">
                  <a:moveTo>
                    <a:pt x="327" y="0"/>
                  </a:moveTo>
                  <a:cubicBezTo>
                    <a:pt x="323" y="0"/>
                    <a:pt x="320" y="1"/>
                    <a:pt x="316" y="1"/>
                  </a:cubicBezTo>
                  <a:cubicBezTo>
                    <a:pt x="138" y="7"/>
                    <a:pt x="1" y="154"/>
                    <a:pt x="5" y="331"/>
                  </a:cubicBezTo>
                  <a:cubicBezTo>
                    <a:pt x="11" y="503"/>
                    <a:pt x="154" y="640"/>
                    <a:pt x="326" y="640"/>
                  </a:cubicBezTo>
                  <a:cubicBezTo>
                    <a:pt x="330" y="640"/>
                    <a:pt x="333" y="640"/>
                    <a:pt x="337" y="640"/>
                  </a:cubicBezTo>
                  <a:cubicBezTo>
                    <a:pt x="513" y="635"/>
                    <a:pt x="652" y="486"/>
                    <a:pt x="646" y="310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60" name="Google Shape;8060;p17"/>
            <p:cNvSpPr/>
            <p:nvPr/>
          </p:nvSpPr>
          <p:spPr>
            <a:xfrm>
              <a:off x="3016175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61" name="Google Shape;8061;p17"/>
            <p:cNvSpPr/>
            <p:nvPr/>
          </p:nvSpPr>
          <p:spPr>
            <a:xfrm>
              <a:off x="3016175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62" name="Google Shape;8062;p17"/>
            <p:cNvSpPr/>
            <p:nvPr/>
          </p:nvSpPr>
          <p:spPr>
            <a:xfrm>
              <a:off x="3016175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63" name="Google Shape;8063;p17"/>
            <p:cNvSpPr/>
            <p:nvPr/>
          </p:nvSpPr>
          <p:spPr>
            <a:xfrm>
              <a:off x="3016175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64" name="Google Shape;8064;p17"/>
            <p:cNvSpPr/>
            <p:nvPr/>
          </p:nvSpPr>
          <p:spPr>
            <a:xfrm>
              <a:off x="3016175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5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65" name="Google Shape;8065;p17"/>
            <p:cNvSpPr/>
            <p:nvPr/>
          </p:nvSpPr>
          <p:spPr>
            <a:xfrm>
              <a:off x="3016175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66" name="Google Shape;8066;p17"/>
            <p:cNvSpPr/>
            <p:nvPr/>
          </p:nvSpPr>
          <p:spPr>
            <a:xfrm>
              <a:off x="3016175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67" name="Google Shape;8067;p17"/>
            <p:cNvSpPr/>
            <p:nvPr/>
          </p:nvSpPr>
          <p:spPr>
            <a:xfrm>
              <a:off x="3016175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68" name="Google Shape;8068;p17"/>
            <p:cNvSpPr/>
            <p:nvPr/>
          </p:nvSpPr>
          <p:spPr>
            <a:xfrm>
              <a:off x="3016175" y="4555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69" name="Google Shape;8069;p17"/>
            <p:cNvSpPr/>
            <p:nvPr/>
          </p:nvSpPr>
          <p:spPr>
            <a:xfrm>
              <a:off x="3055200" y="448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70" name="Google Shape;8070;p17"/>
            <p:cNvSpPr/>
            <p:nvPr/>
          </p:nvSpPr>
          <p:spPr>
            <a:xfrm>
              <a:off x="3055200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71" name="Google Shape;8071;p17"/>
            <p:cNvSpPr/>
            <p:nvPr/>
          </p:nvSpPr>
          <p:spPr>
            <a:xfrm>
              <a:off x="3055200" y="4555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72" name="Google Shape;8072;p17"/>
            <p:cNvSpPr/>
            <p:nvPr/>
          </p:nvSpPr>
          <p:spPr>
            <a:xfrm>
              <a:off x="3055200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73" name="Google Shape;8073;p17"/>
            <p:cNvSpPr/>
            <p:nvPr/>
          </p:nvSpPr>
          <p:spPr>
            <a:xfrm>
              <a:off x="3094125" y="3977450"/>
              <a:ext cx="16175" cy="16050"/>
            </a:xfrm>
            <a:custGeom>
              <a:avLst/>
              <a:gdLst/>
              <a:ahLst/>
              <a:cxnLst/>
              <a:rect l="l" t="t" r="r" b="b"/>
              <a:pathLst>
                <a:path w="647" h="642" extrusionOk="0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4"/>
                    <a:pt x="0" y="150"/>
                    <a:pt x="3" y="326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7"/>
                    <a:pt x="646" y="491"/>
                    <a:pt x="643" y="314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74" name="Google Shape;8074;p17"/>
            <p:cNvSpPr/>
            <p:nvPr/>
          </p:nvSpPr>
          <p:spPr>
            <a:xfrm>
              <a:off x="3094225" y="3951500"/>
              <a:ext cx="16025" cy="8025"/>
            </a:xfrm>
            <a:custGeom>
              <a:avLst/>
              <a:gdLst/>
              <a:ahLst/>
              <a:cxnLst/>
              <a:rect l="l" t="t" r="r" b="b"/>
              <a:pathLst>
                <a:path w="641" h="321" extrusionOk="0">
                  <a:moveTo>
                    <a:pt x="321" y="1"/>
                  </a:moveTo>
                  <a:cubicBezTo>
                    <a:pt x="213" y="1"/>
                    <a:pt x="106" y="2"/>
                    <a:pt x="1" y="4"/>
                  </a:cubicBezTo>
                  <a:cubicBezTo>
                    <a:pt x="2" y="180"/>
                    <a:pt x="145" y="320"/>
                    <a:pt x="321" y="320"/>
                  </a:cubicBezTo>
                  <a:cubicBezTo>
                    <a:pt x="496" y="320"/>
                    <a:pt x="639" y="180"/>
                    <a:pt x="641" y="4"/>
                  </a:cubicBezTo>
                  <a:cubicBezTo>
                    <a:pt x="535" y="2"/>
                    <a:pt x="42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75" name="Google Shape;8075;p17"/>
            <p:cNvSpPr/>
            <p:nvPr/>
          </p:nvSpPr>
          <p:spPr>
            <a:xfrm>
              <a:off x="3055200" y="452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76" name="Google Shape;8076;p17"/>
            <p:cNvSpPr/>
            <p:nvPr/>
          </p:nvSpPr>
          <p:spPr>
            <a:xfrm>
              <a:off x="3055200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77" name="Google Shape;8077;p17"/>
            <p:cNvSpPr/>
            <p:nvPr/>
          </p:nvSpPr>
          <p:spPr>
            <a:xfrm>
              <a:off x="3055200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78" name="Google Shape;8078;p17"/>
            <p:cNvSpPr/>
            <p:nvPr/>
          </p:nvSpPr>
          <p:spPr>
            <a:xfrm>
              <a:off x="3055200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79" name="Google Shape;8079;p17"/>
            <p:cNvSpPr/>
            <p:nvPr/>
          </p:nvSpPr>
          <p:spPr>
            <a:xfrm>
              <a:off x="3055200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0" name="Google Shape;8080;p17"/>
            <p:cNvSpPr/>
            <p:nvPr/>
          </p:nvSpPr>
          <p:spPr>
            <a:xfrm>
              <a:off x="3055200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1" name="Google Shape;8081;p17"/>
            <p:cNvSpPr/>
            <p:nvPr/>
          </p:nvSpPr>
          <p:spPr>
            <a:xfrm>
              <a:off x="3055200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2" name="Google Shape;8082;p17"/>
            <p:cNvSpPr/>
            <p:nvPr/>
          </p:nvSpPr>
          <p:spPr>
            <a:xfrm>
              <a:off x="3055200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3" name="Google Shape;8083;p17"/>
            <p:cNvSpPr/>
            <p:nvPr/>
          </p:nvSpPr>
          <p:spPr>
            <a:xfrm>
              <a:off x="3055200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4" name="Google Shape;8084;p17"/>
            <p:cNvSpPr/>
            <p:nvPr/>
          </p:nvSpPr>
          <p:spPr>
            <a:xfrm>
              <a:off x="3016175" y="448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5" name="Google Shape;8085;p17"/>
            <p:cNvSpPr/>
            <p:nvPr/>
          </p:nvSpPr>
          <p:spPr>
            <a:xfrm>
              <a:off x="2977100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6" name="Google Shape;8086;p17"/>
            <p:cNvSpPr/>
            <p:nvPr/>
          </p:nvSpPr>
          <p:spPr>
            <a:xfrm>
              <a:off x="2977100" y="401147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7" name="Google Shape;8087;p17"/>
            <p:cNvSpPr/>
            <p:nvPr/>
          </p:nvSpPr>
          <p:spPr>
            <a:xfrm>
              <a:off x="2977100" y="404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8" name="Google Shape;8088;p17"/>
            <p:cNvSpPr/>
            <p:nvPr/>
          </p:nvSpPr>
          <p:spPr>
            <a:xfrm>
              <a:off x="2977100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9" name="Google Shape;8089;p17"/>
            <p:cNvSpPr/>
            <p:nvPr/>
          </p:nvSpPr>
          <p:spPr>
            <a:xfrm>
              <a:off x="2977100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0" name="Google Shape;8090;p17"/>
            <p:cNvSpPr/>
            <p:nvPr/>
          </p:nvSpPr>
          <p:spPr>
            <a:xfrm>
              <a:off x="2977100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1" name="Google Shape;8091;p17"/>
            <p:cNvSpPr/>
            <p:nvPr/>
          </p:nvSpPr>
          <p:spPr>
            <a:xfrm>
              <a:off x="2977100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2" name="Google Shape;8092;p17"/>
            <p:cNvSpPr/>
            <p:nvPr/>
          </p:nvSpPr>
          <p:spPr>
            <a:xfrm>
              <a:off x="2977100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3" name="Google Shape;8093;p17"/>
            <p:cNvSpPr/>
            <p:nvPr/>
          </p:nvSpPr>
          <p:spPr>
            <a:xfrm>
              <a:off x="2938075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4" name="Google Shape;8094;p17"/>
            <p:cNvSpPr/>
            <p:nvPr/>
          </p:nvSpPr>
          <p:spPr>
            <a:xfrm>
              <a:off x="2938075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5" name="Google Shape;8095;p17"/>
            <p:cNvSpPr/>
            <p:nvPr/>
          </p:nvSpPr>
          <p:spPr>
            <a:xfrm>
              <a:off x="2977100" y="3977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6" name="Google Shape;8096;p17"/>
            <p:cNvSpPr/>
            <p:nvPr/>
          </p:nvSpPr>
          <p:spPr>
            <a:xfrm>
              <a:off x="2938075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7" name="Google Shape;8097;p17"/>
            <p:cNvSpPr/>
            <p:nvPr/>
          </p:nvSpPr>
          <p:spPr>
            <a:xfrm>
              <a:off x="2938075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8" name="Google Shape;8098;p17"/>
            <p:cNvSpPr/>
            <p:nvPr/>
          </p:nvSpPr>
          <p:spPr>
            <a:xfrm>
              <a:off x="2938075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9" name="Google Shape;8099;p17"/>
            <p:cNvSpPr/>
            <p:nvPr/>
          </p:nvSpPr>
          <p:spPr>
            <a:xfrm>
              <a:off x="2938075" y="452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0" name="Google Shape;8100;p17"/>
            <p:cNvSpPr/>
            <p:nvPr/>
          </p:nvSpPr>
          <p:spPr>
            <a:xfrm>
              <a:off x="2977100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1" name="Google Shape;8101;p17"/>
            <p:cNvSpPr/>
            <p:nvPr/>
          </p:nvSpPr>
          <p:spPr>
            <a:xfrm>
              <a:off x="3094125" y="4011425"/>
              <a:ext cx="16175" cy="16050"/>
            </a:xfrm>
            <a:custGeom>
              <a:avLst/>
              <a:gdLst/>
              <a:ahLst/>
              <a:cxnLst/>
              <a:rect l="l" t="t" r="r" b="b"/>
              <a:pathLst>
                <a:path w="647" h="642" extrusionOk="0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6"/>
                    <a:pt x="0" y="152"/>
                    <a:pt x="3" y="328"/>
                  </a:cubicBezTo>
                  <a:cubicBezTo>
                    <a:pt x="7" y="502"/>
                    <a:pt x="148" y="642"/>
                    <a:pt x="322" y="642"/>
                  </a:cubicBezTo>
                  <a:cubicBezTo>
                    <a:pt x="324" y="642"/>
                    <a:pt x="327" y="641"/>
                    <a:pt x="330" y="641"/>
                  </a:cubicBezTo>
                  <a:cubicBezTo>
                    <a:pt x="506" y="638"/>
                    <a:pt x="646" y="492"/>
                    <a:pt x="643" y="316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2" name="Google Shape;8102;p17"/>
            <p:cNvSpPr/>
            <p:nvPr/>
          </p:nvSpPr>
          <p:spPr>
            <a:xfrm>
              <a:off x="3016175" y="3977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3" name="Google Shape;8103;p17"/>
            <p:cNvSpPr/>
            <p:nvPr/>
          </p:nvSpPr>
          <p:spPr>
            <a:xfrm>
              <a:off x="2977100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4" name="Google Shape;8104;p17"/>
            <p:cNvSpPr/>
            <p:nvPr/>
          </p:nvSpPr>
          <p:spPr>
            <a:xfrm>
              <a:off x="3016175" y="411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5" name="Google Shape;8105;p17"/>
            <p:cNvSpPr/>
            <p:nvPr/>
          </p:nvSpPr>
          <p:spPr>
            <a:xfrm>
              <a:off x="3016175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6" name="Google Shape;8106;p17"/>
            <p:cNvSpPr/>
            <p:nvPr/>
          </p:nvSpPr>
          <p:spPr>
            <a:xfrm>
              <a:off x="2977100" y="452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7" name="Google Shape;8107;p17"/>
            <p:cNvSpPr/>
            <p:nvPr/>
          </p:nvSpPr>
          <p:spPr>
            <a:xfrm>
              <a:off x="3016175" y="407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8" name="Google Shape;8108;p17"/>
            <p:cNvSpPr/>
            <p:nvPr/>
          </p:nvSpPr>
          <p:spPr>
            <a:xfrm>
              <a:off x="3016175" y="404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9" name="Google Shape;8109;p17"/>
            <p:cNvSpPr/>
            <p:nvPr/>
          </p:nvSpPr>
          <p:spPr>
            <a:xfrm>
              <a:off x="2977100" y="4555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0" name="Google Shape;8110;p17"/>
            <p:cNvSpPr/>
            <p:nvPr/>
          </p:nvSpPr>
          <p:spPr>
            <a:xfrm>
              <a:off x="2977100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1" name="Google Shape;8111;p17"/>
            <p:cNvSpPr/>
            <p:nvPr/>
          </p:nvSpPr>
          <p:spPr>
            <a:xfrm>
              <a:off x="2977100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2" name="Google Shape;8112;p17"/>
            <p:cNvSpPr/>
            <p:nvPr/>
          </p:nvSpPr>
          <p:spPr>
            <a:xfrm>
              <a:off x="2977100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3" name="Google Shape;8113;p17"/>
            <p:cNvSpPr/>
            <p:nvPr/>
          </p:nvSpPr>
          <p:spPr>
            <a:xfrm>
              <a:off x="2977100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4" name="Google Shape;8114;p17"/>
            <p:cNvSpPr/>
            <p:nvPr/>
          </p:nvSpPr>
          <p:spPr>
            <a:xfrm>
              <a:off x="3016175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1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5" name="Google Shape;8115;p17"/>
            <p:cNvSpPr/>
            <p:nvPr/>
          </p:nvSpPr>
          <p:spPr>
            <a:xfrm>
              <a:off x="2977100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116" name="Google Shape;8116;p17"/>
          <p:cNvSpPr txBox="1">
            <a:spLocks noGrp="1"/>
          </p:cNvSpPr>
          <p:nvPr>
            <p:ph type="title"/>
          </p:nvPr>
        </p:nvSpPr>
        <p:spPr>
          <a:xfrm>
            <a:off x="960000" y="2323700"/>
            <a:ext cx="4876800" cy="7036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117" name="Google Shape;8117;p17"/>
          <p:cNvSpPr txBox="1">
            <a:spLocks noGrp="1"/>
          </p:cNvSpPr>
          <p:nvPr>
            <p:ph type="title" idx="2" hasCustomPrompt="1"/>
          </p:nvPr>
        </p:nvSpPr>
        <p:spPr>
          <a:xfrm>
            <a:off x="756800" y="1634100"/>
            <a:ext cx="1464400" cy="791200"/>
          </a:xfrm>
          <a:prstGeom prst="rect">
            <a:avLst/>
          </a:prstGeom>
        </p:spPr>
        <p:txBody>
          <a:bodyPr spcFirstLastPara="1" wrap="square" lIns="91425" tIns="45700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7866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118" name="Google Shape;8118;p17"/>
          <p:cNvSpPr txBox="1">
            <a:spLocks noGrp="1"/>
          </p:cNvSpPr>
          <p:nvPr>
            <p:ph type="subTitle" idx="1"/>
          </p:nvPr>
        </p:nvSpPr>
        <p:spPr>
          <a:xfrm>
            <a:off x="960000" y="3027300"/>
            <a:ext cx="4876800" cy="6464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19" name="Google Shape;8119;p17"/>
          <p:cNvSpPr txBox="1">
            <a:spLocks noGrp="1"/>
          </p:cNvSpPr>
          <p:nvPr>
            <p:ph type="title" idx="3"/>
          </p:nvPr>
        </p:nvSpPr>
        <p:spPr>
          <a:xfrm>
            <a:off x="6355200" y="2323700"/>
            <a:ext cx="4876800" cy="7036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120" name="Google Shape;8120;p17"/>
          <p:cNvSpPr txBox="1">
            <a:spLocks noGrp="1"/>
          </p:cNvSpPr>
          <p:nvPr>
            <p:ph type="title" idx="4" hasCustomPrompt="1"/>
          </p:nvPr>
        </p:nvSpPr>
        <p:spPr>
          <a:xfrm>
            <a:off x="6152000" y="1634100"/>
            <a:ext cx="1464400" cy="791200"/>
          </a:xfrm>
          <a:prstGeom prst="rect">
            <a:avLst/>
          </a:prstGeom>
        </p:spPr>
        <p:txBody>
          <a:bodyPr spcFirstLastPara="1" wrap="square" lIns="91425" tIns="45700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7866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121" name="Google Shape;8121;p17"/>
          <p:cNvSpPr txBox="1">
            <a:spLocks noGrp="1"/>
          </p:cNvSpPr>
          <p:nvPr>
            <p:ph type="subTitle" idx="5"/>
          </p:nvPr>
        </p:nvSpPr>
        <p:spPr>
          <a:xfrm>
            <a:off x="6355200" y="3027300"/>
            <a:ext cx="4876800" cy="6464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22" name="Google Shape;8122;p17"/>
          <p:cNvSpPr txBox="1">
            <a:spLocks noGrp="1"/>
          </p:cNvSpPr>
          <p:nvPr>
            <p:ph type="title" idx="6"/>
          </p:nvPr>
        </p:nvSpPr>
        <p:spPr>
          <a:xfrm>
            <a:off x="960000" y="4784933"/>
            <a:ext cx="4876800" cy="7036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123" name="Google Shape;8123;p17"/>
          <p:cNvSpPr txBox="1">
            <a:spLocks noGrp="1"/>
          </p:cNvSpPr>
          <p:nvPr>
            <p:ph type="title" idx="7" hasCustomPrompt="1"/>
          </p:nvPr>
        </p:nvSpPr>
        <p:spPr>
          <a:xfrm>
            <a:off x="756800" y="4095633"/>
            <a:ext cx="1464400" cy="791200"/>
          </a:xfrm>
          <a:prstGeom prst="rect">
            <a:avLst/>
          </a:prstGeom>
        </p:spPr>
        <p:txBody>
          <a:bodyPr spcFirstLastPara="1" wrap="square" lIns="91425" tIns="45700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7866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124" name="Google Shape;8124;p17"/>
          <p:cNvSpPr txBox="1">
            <a:spLocks noGrp="1"/>
          </p:cNvSpPr>
          <p:nvPr>
            <p:ph type="subTitle" idx="8"/>
          </p:nvPr>
        </p:nvSpPr>
        <p:spPr>
          <a:xfrm>
            <a:off x="960000" y="5488533"/>
            <a:ext cx="4876800" cy="6464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25" name="Google Shape;8125;p17"/>
          <p:cNvSpPr txBox="1">
            <a:spLocks noGrp="1"/>
          </p:cNvSpPr>
          <p:nvPr>
            <p:ph type="title" idx="9"/>
          </p:nvPr>
        </p:nvSpPr>
        <p:spPr>
          <a:xfrm>
            <a:off x="6355200" y="4784933"/>
            <a:ext cx="4876800" cy="7036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126" name="Google Shape;8126;p17"/>
          <p:cNvSpPr txBox="1">
            <a:spLocks noGrp="1"/>
          </p:cNvSpPr>
          <p:nvPr>
            <p:ph type="title" idx="13" hasCustomPrompt="1"/>
          </p:nvPr>
        </p:nvSpPr>
        <p:spPr>
          <a:xfrm>
            <a:off x="6152000" y="4095633"/>
            <a:ext cx="1464400" cy="791200"/>
          </a:xfrm>
          <a:prstGeom prst="rect">
            <a:avLst/>
          </a:prstGeom>
        </p:spPr>
        <p:txBody>
          <a:bodyPr spcFirstLastPara="1" wrap="square" lIns="91425" tIns="45700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7866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127" name="Google Shape;8127;p17"/>
          <p:cNvSpPr txBox="1">
            <a:spLocks noGrp="1"/>
          </p:cNvSpPr>
          <p:nvPr>
            <p:ph type="subTitle" idx="14"/>
          </p:nvPr>
        </p:nvSpPr>
        <p:spPr>
          <a:xfrm>
            <a:off x="6355200" y="5488533"/>
            <a:ext cx="4876800" cy="6464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28" name="Google Shape;8128;p17"/>
          <p:cNvSpPr txBox="1">
            <a:spLocks noGrp="1"/>
          </p:cNvSpPr>
          <p:nvPr>
            <p:ph type="title" idx="15"/>
          </p:nvPr>
        </p:nvSpPr>
        <p:spPr>
          <a:xfrm>
            <a:off x="445567" y="389033"/>
            <a:ext cx="11300800" cy="87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5750" tIns="0" rIns="36575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28682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 preserve="1">
  <p:cSld name="Title and text 1">
    <p:bg>
      <p:bgPr>
        <a:solidFill>
          <a:schemeClr val="lt1"/>
        </a:solidFill>
        <a:effectLst/>
      </p:bgPr>
    </p:bg>
    <p:spTree>
      <p:nvGrpSpPr>
        <p:cNvPr id="1" name="Shape 9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61" name="Google Shape;9961;p22"/>
          <p:cNvGrpSpPr/>
          <p:nvPr/>
        </p:nvGrpSpPr>
        <p:grpSpPr>
          <a:xfrm>
            <a:off x="93404" y="101604"/>
            <a:ext cx="854033" cy="861433"/>
            <a:chOff x="2781975" y="3951500"/>
            <a:chExt cx="640525" cy="646075"/>
          </a:xfrm>
        </p:grpSpPr>
        <p:sp>
          <p:nvSpPr>
            <p:cNvPr id="9962" name="Google Shape;9962;p22"/>
            <p:cNvSpPr/>
            <p:nvPr/>
          </p:nvSpPr>
          <p:spPr>
            <a:xfrm>
              <a:off x="3172325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3" name="Google Shape;9963;p22"/>
            <p:cNvSpPr/>
            <p:nvPr/>
          </p:nvSpPr>
          <p:spPr>
            <a:xfrm>
              <a:off x="3172325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4" name="Google Shape;9964;p22"/>
            <p:cNvSpPr/>
            <p:nvPr/>
          </p:nvSpPr>
          <p:spPr>
            <a:xfrm>
              <a:off x="3133250" y="4555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5" name="Google Shape;9965;p22"/>
            <p:cNvSpPr/>
            <p:nvPr/>
          </p:nvSpPr>
          <p:spPr>
            <a:xfrm>
              <a:off x="3172325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6" name="Google Shape;9966;p22"/>
            <p:cNvSpPr/>
            <p:nvPr/>
          </p:nvSpPr>
          <p:spPr>
            <a:xfrm>
              <a:off x="3172325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7" name="Google Shape;9967;p22"/>
            <p:cNvSpPr/>
            <p:nvPr/>
          </p:nvSpPr>
          <p:spPr>
            <a:xfrm>
              <a:off x="3172325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7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8" name="Google Shape;9968;p22"/>
            <p:cNvSpPr/>
            <p:nvPr/>
          </p:nvSpPr>
          <p:spPr>
            <a:xfrm>
              <a:off x="3172325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9" name="Google Shape;9969;p22"/>
            <p:cNvSpPr/>
            <p:nvPr/>
          </p:nvSpPr>
          <p:spPr>
            <a:xfrm>
              <a:off x="3172325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6" y="641"/>
                    <a:pt x="641" y="497"/>
                    <a:pt x="641" y="321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0" name="Google Shape;9970;p22"/>
            <p:cNvSpPr/>
            <p:nvPr/>
          </p:nvSpPr>
          <p:spPr>
            <a:xfrm>
              <a:off x="3172025" y="4045375"/>
              <a:ext cx="16325" cy="16000"/>
            </a:xfrm>
            <a:custGeom>
              <a:avLst/>
              <a:gdLst/>
              <a:ahLst/>
              <a:cxnLst/>
              <a:rect l="l" t="t" r="r" b="b"/>
              <a:pathLst>
                <a:path w="653" h="640" extrusionOk="0">
                  <a:moveTo>
                    <a:pt x="326" y="0"/>
                  </a:moveTo>
                  <a:cubicBezTo>
                    <a:pt x="322" y="0"/>
                    <a:pt x="319" y="1"/>
                    <a:pt x="315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3"/>
                    <a:pt x="154" y="640"/>
                    <a:pt x="325" y="640"/>
                  </a:cubicBezTo>
                  <a:cubicBezTo>
                    <a:pt x="329" y="640"/>
                    <a:pt x="332" y="640"/>
                    <a:pt x="336" y="640"/>
                  </a:cubicBezTo>
                  <a:cubicBezTo>
                    <a:pt x="514" y="635"/>
                    <a:pt x="653" y="486"/>
                    <a:pt x="646" y="310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1" name="Google Shape;9971;p22"/>
            <p:cNvSpPr/>
            <p:nvPr/>
          </p:nvSpPr>
          <p:spPr>
            <a:xfrm>
              <a:off x="3172025" y="4011325"/>
              <a:ext cx="16325" cy="16050"/>
            </a:xfrm>
            <a:custGeom>
              <a:avLst/>
              <a:gdLst/>
              <a:ahLst/>
              <a:cxnLst/>
              <a:rect l="l" t="t" r="r" b="b"/>
              <a:pathLst>
                <a:path w="653" h="642" extrusionOk="0">
                  <a:moveTo>
                    <a:pt x="326" y="0"/>
                  </a:moveTo>
                  <a:cubicBezTo>
                    <a:pt x="322" y="0"/>
                    <a:pt x="319" y="0"/>
                    <a:pt x="315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5"/>
                    <a:pt x="154" y="641"/>
                    <a:pt x="325" y="641"/>
                  </a:cubicBezTo>
                  <a:cubicBezTo>
                    <a:pt x="329" y="641"/>
                    <a:pt x="332" y="641"/>
                    <a:pt x="336" y="641"/>
                  </a:cubicBezTo>
                  <a:cubicBezTo>
                    <a:pt x="514" y="635"/>
                    <a:pt x="653" y="487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2" name="Google Shape;9972;p22"/>
            <p:cNvSpPr/>
            <p:nvPr/>
          </p:nvSpPr>
          <p:spPr>
            <a:xfrm>
              <a:off x="3172025" y="3977350"/>
              <a:ext cx="16325" cy="16000"/>
            </a:xfrm>
            <a:custGeom>
              <a:avLst/>
              <a:gdLst/>
              <a:ahLst/>
              <a:cxnLst/>
              <a:rect l="l" t="t" r="r" b="b"/>
              <a:pathLst>
                <a:path w="653" h="640" extrusionOk="0">
                  <a:moveTo>
                    <a:pt x="326" y="0"/>
                  </a:moveTo>
                  <a:cubicBezTo>
                    <a:pt x="322" y="0"/>
                    <a:pt x="319" y="0"/>
                    <a:pt x="315" y="0"/>
                  </a:cubicBezTo>
                  <a:cubicBezTo>
                    <a:pt x="139" y="5"/>
                    <a:pt x="0" y="154"/>
                    <a:pt x="6" y="330"/>
                  </a:cubicBezTo>
                  <a:cubicBezTo>
                    <a:pt x="12" y="503"/>
                    <a:pt x="154" y="639"/>
                    <a:pt x="325" y="639"/>
                  </a:cubicBezTo>
                  <a:cubicBezTo>
                    <a:pt x="329" y="639"/>
                    <a:pt x="332" y="639"/>
                    <a:pt x="336" y="639"/>
                  </a:cubicBezTo>
                  <a:cubicBezTo>
                    <a:pt x="514" y="633"/>
                    <a:pt x="653" y="486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3" name="Google Shape;9973;p22"/>
            <p:cNvSpPr/>
            <p:nvPr/>
          </p:nvSpPr>
          <p:spPr>
            <a:xfrm>
              <a:off x="3133250" y="452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4" name="Google Shape;9974;p22"/>
            <p:cNvSpPr/>
            <p:nvPr/>
          </p:nvSpPr>
          <p:spPr>
            <a:xfrm>
              <a:off x="3172025" y="4113375"/>
              <a:ext cx="16325" cy="16000"/>
            </a:xfrm>
            <a:custGeom>
              <a:avLst/>
              <a:gdLst/>
              <a:ahLst/>
              <a:cxnLst/>
              <a:rect l="l" t="t" r="r" b="b"/>
              <a:pathLst>
                <a:path w="653" h="640" extrusionOk="0">
                  <a:moveTo>
                    <a:pt x="326" y="0"/>
                  </a:moveTo>
                  <a:cubicBezTo>
                    <a:pt x="322" y="0"/>
                    <a:pt x="319" y="0"/>
                    <a:pt x="315" y="0"/>
                  </a:cubicBezTo>
                  <a:cubicBezTo>
                    <a:pt x="139" y="6"/>
                    <a:pt x="0" y="154"/>
                    <a:pt x="6" y="330"/>
                  </a:cubicBezTo>
                  <a:cubicBezTo>
                    <a:pt x="12" y="503"/>
                    <a:pt x="154" y="639"/>
                    <a:pt x="325" y="639"/>
                  </a:cubicBezTo>
                  <a:cubicBezTo>
                    <a:pt x="329" y="639"/>
                    <a:pt x="332" y="639"/>
                    <a:pt x="336" y="639"/>
                  </a:cubicBezTo>
                  <a:cubicBezTo>
                    <a:pt x="514" y="633"/>
                    <a:pt x="653" y="486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5" name="Google Shape;9975;p22"/>
            <p:cNvSpPr/>
            <p:nvPr/>
          </p:nvSpPr>
          <p:spPr>
            <a:xfrm>
              <a:off x="3172025" y="4079350"/>
              <a:ext cx="16325" cy="16050"/>
            </a:xfrm>
            <a:custGeom>
              <a:avLst/>
              <a:gdLst/>
              <a:ahLst/>
              <a:cxnLst/>
              <a:rect l="l" t="t" r="r" b="b"/>
              <a:pathLst>
                <a:path w="653" h="642" extrusionOk="0">
                  <a:moveTo>
                    <a:pt x="326" y="1"/>
                  </a:moveTo>
                  <a:cubicBezTo>
                    <a:pt x="322" y="1"/>
                    <a:pt x="319" y="1"/>
                    <a:pt x="315" y="1"/>
                  </a:cubicBezTo>
                  <a:cubicBezTo>
                    <a:pt x="139" y="7"/>
                    <a:pt x="0" y="154"/>
                    <a:pt x="6" y="332"/>
                  </a:cubicBezTo>
                  <a:cubicBezTo>
                    <a:pt x="12" y="505"/>
                    <a:pt x="154" y="641"/>
                    <a:pt x="325" y="641"/>
                  </a:cubicBezTo>
                  <a:cubicBezTo>
                    <a:pt x="329" y="641"/>
                    <a:pt x="332" y="641"/>
                    <a:pt x="336" y="641"/>
                  </a:cubicBezTo>
                  <a:cubicBezTo>
                    <a:pt x="514" y="635"/>
                    <a:pt x="653" y="487"/>
                    <a:pt x="646" y="310"/>
                  </a:cubicBezTo>
                  <a:cubicBezTo>
                    <a:pt x="641" y="137"/>
                    <a:pt x="499" y="1"/>
                    <a:pt x="326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6" name="Google Shape;9976;p22"/>
            <p:cNvSpPr/>
            <p:nvPr/>
          </p:nvSpPr>
          <p:spPr>
            <a:xfrm>
              <a:off x="3172325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7" name="Google Shape;9977;p22"/>
            <p:cNvSpPr/>
            <p:nvPr/>
          </p:nvSpPr>
          <p:spPr>
            <a:xfrm>
              <a:off x="3172325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8" name="Google Shape;9978;p22"/>
            <p:cNvSpPr/>
            <p:nvPr/>
          </p:nvSpPr>
          <p:spPr>
            <a:xfrm>
              <a:off x="3172325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9" name="Google Shape;9979;p22"/>
            <p:cNvSpPr/>
            <p:nvPr/>
          </p:nvSpPr>
          <p:spPr>
            <a:xfrm>
              <a:off x="3211300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0" name="Google Shape;9980;p22"/>
            <p:cNvSpPr/>
            <p:nvPr/>
          </p:nvSpPr>
          <p:spPr>
            <a:xfrm>
              <a:off x="3211300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1" name="Google Shape;9981;p22"/>
            <p:cNvSpPr/>
            <p:nvPr/>
          </p:nvSpPr>
          <p:spPr>
            <a:xfrm>
              <a:off x="3211300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2" name="Google Shape;9982;p22"/>
            <p:cNvSpPr/>
            <p:nvPr/>
          </p:nvSpPr>
          <p:spPr>
            <a:xfrm>
              <a:off x="3211300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3" name="Google Shape;9983;p22"/>
            <p:cNvSpPr/>
            <p:nvPr/>
          </p:nvSpPr>
          <p:spPr>
            <a:xfrm>
              <a:off x="3211300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4" name="Google Shape;9984;p22"/>
            <p:cNvSpPr/>
            <p:nvPr/>
          </p:nvSpPr>
          <p:spPr>
            <a:xfrm>
              <a:off x="3172325" y="448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5" name="Google Shape;9985;p22"/>
            <p:cNvSpPr/>
            <p:nvPr/>
          </p:nvSpPr>
          <p:spPr>
            <a:xfrm>
              <a:off x="3211300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6" name="Google Shape;9986;p22"/>
            <p:cNvSpPr/>
            <p:nvPr/>
          </p:nvSpPr>
          <p:spPr>
            <a:xfrm>
              <a:off x="3211300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7" name="Google Shape;9987;p22"/>
            <p:cNvSpPr/>
            <p:nvPr/>
          </p:nvSpPr>
          <p:spPr>
            <a:xfrm>
              <a:off x="3172325" y="452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8" name="Google Shape;9988;p22"/>
            <p:cNvSpPr/>
            <p:nvPr/>
          </p:nvSpPr>
          <p:spPr>
            <a:xfrm>
              <a:off x="3211300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9" name="Google Shape;9989;p22"/>
            <p:cNvSpPr/>
            <p:nvPr/>
          </p:nvSpPr>
          <p:spPr>
            <a:xfrm>
              <a:off x="3211300" y="3977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0" name="Google Shape;9990;p22"/>
            <p:cNvSpPr/>
            <p:nvPr/>
          </p:nvSpPr>
          <p:spPr>
            <a:xfrm>
              <a:off x="3172325" y="4555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1" name="Google Shape;9991;p22"/>
            <p:cNvSpPr/>
            <p:nvPr/>
          </p:nvSpPr>
          <p:spPr>
            <a:xfrm>
              <a:off x="3211300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2" name="Google Shape;9992;p22"/>
            <p:cNvSpPr/>
            <p:nvPr/>
          </p:nvSpPr>
          <p:spPr>
            <a:xfrm>
              <a:off x="3211300" y="404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3" name="Google Shape;9993;p22"/>
            <p:cNvSpPr/>
            <p:nvPr/>
          </p:nvSpPr>
          <p:spPr>
            <a:xfrm>
              <a:off x="3211300" y="401147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4" name="Google Shape;9994;p22"/>
            <p:cNvSpPr/>
            <p:nvPr/>
          </p:nvSpPr>
          <p:spPr>
            <a:xfrm>
              <a:off x="3133250" y="401147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5" name="Google Shape;9995;p22"/>
            <p:cNvSpPr/>
            <p:nvPr/>
          </p:nvSpPr>
          <p:spPr>
            <a:xfrm>
              <a:off x="3094225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6" name="Google Shape;9996;p22"/>
            <p:cNvSpPr/>
            <p:nvPr/>
          </p:nvSpPr>
          <p:spPr>
            <a:xfrm>
              <a:off x="3094225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7" name="Google Shape;9997;p22"/>
            <p:cNvSpPr/>
            <p:nvPr/>
          </p:nvSpPr>
          <p:spPr>
            <a:xfrm>
              <a:off x="3094225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8" name="Google Shape;9998;p22"/>
            <p:cNvSpPr/>
            <p:nvPr/>
          </p:nvSpPr>
          <p:spPr>
            <a:xfrm>
              <a:off x="3094225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1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9" name="Google Shape;9999;p22"/>
            <p:cNvSpPr/>
            <p:nvPr/>
          </p:nvSpPr>
          <p:spPr>
            <a:xfrm>
              <a:off x="3094225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0" name="Google Shape;10000;p22"/>
            <p:cNvSpPr/>
            <p:nvPr/>
          </p:nvSpPr>
          <p:spPr>
            <a:xfrm>
              <a:off x="3094225" y="452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1" name="Google Shape;10001;p22"/>
            <p:cNvSpPr/>
            <p:nvPr/>
          </p:nvSpPr>
          <p:spPr>
            <a:xfrm>
              <a:off x="3094225" y="4555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1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2" name="Google Shape;10002;p22"/>
            <p:cNvSpPr/>
            <p:nvPr/>
          </p:nvSpPr>
          <p:spPr>
            <a:xfrm>
              <a:off x="3094225" y="448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3" name="Google Shape;10003;p22"/>
            <p:cNvSpPr/>
            <p:nvPr/>
          </p:nvSpPr>
          <p:spPr>
            <a:xfrm>
              <a:off x="3133400" y="3952975"/>
              <a:ext cx="15125" cy="6550"/>
            </a:xfrm>
            <a:custGeom>
              <a:avLst/>
              <a:gdLst/>
              <a:ahLst/>
              <a:cxnLst/>
              <a:rect l="l" t="t" r="r" b="b"/>
              <a:pathLst>
                <a:path w="605" h="262" extrusionOk="0">
                  <a:moveTo>
                    <a:pt x="1" y="1"/>
                  </a:moveTo>
                  <a:lnTo>
                    <a:pt x="1" y="1"/>
                  </a:lnTo>
                  <a:cubicBezTo>
                    <a:pt x="29" y="151"/>
                    <a:pt x="159" y="261"/>
                    <a:pt x="316" y="261"/>
                  </a:cubicBezTo>
                  <a:cubicBezTo>
                    <a:pt x="445" y="261"/>
                    <a:pt x="557" y="184"/>
                    <a:pt x="605" y="73"/>
                  </a:cubicBezTo>
                  <a:cubicBezTo>
                    <a:pt x="406" y="46"/>
                    <a:pt x="204" y="20"/>
                    <a:pt x="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4" name="Google Shape;10004;p22"/>
            <p:cNvSpPr/>
            <p:nvPr/>
          </p:nvSpPr>
          <p:spPr>
            <a:xfrm>
              <a:off x="3094125" y="4113475"/>
              <a:ext cx="16175" cy="16050"/>
            </a:xfrm>
            <a:custGeom>
              <a:avLst/>
              <a:gdLst/>
              <a:ahLst/>
              <a:cxnLst/>
              <a:rect l="l" t="t" r="r" b="b"/>
              <a:pathLst>
                <a:path w="647" h="642" extrusionOk="0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4"/>
                    <a:pt x="0" y="150"/>
                    <a:pt x="3" y="328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8"/>
                    <a:pt x="646" y="492"/>
                    <a:pt x="643" y="314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5" name="Google Shape;10005;p22"/>
            <p:cNvSpPr/>
            <p:nvPr/>
          </p:nvSpPr>
          <p:spPr>
            <a:xfrm>
              <a:off x="3094125" y="4079500"/>
              <a:ext cx="16175" cy="16000"/>
            </a:xfrm>
            <a:custGeom>
              <a:avLst/>
              <a:gdLst/>
              <a:ahLst/>
              <a:cxnLst/>
              <a:rect l="l" t="t" r="r" b="b"/>
              <a:pathLst>
                <a:path w="647" h="640" extrusionOk="0">
                  <a:moveTo>
                    <a:pt x="326" y="1"/>
                  </a:moveTo>
                  <a:cubicBezTo>
                    <a:pt x="323" y="1"/>
                    <a:pt x="321" y="1"/>
                    <a:pt x="318" y="1"/>
                  </a:cubicBezTo>
                  <a:cubicBezTo>
                    <a:pt x="140" y="4"/>
                    <a:pt x="0" y="150"/>
                    <a:pt x="3" y="326"/>
                  </a:cubicBezTo>
                  <a:cubicBezTo>
                    <a:pt x="7" y="500"/>
                    <a:pt x="149" y="640"/>
                    <a:pt x="322" y="640"/>
                  </a:cubicBezTo>
                  <a:cubicBezTo>
                    <a:pt x="325" y="640"/>
                    <a:pt x="327" y="640"/>
                    <a:pt x="330" y="640"/>
                  </a:cubicBezTo>
                  <a:cubicBezTo>
                    <a:pt x="506" y="637"/>
                    <a:pt x="646" y="490"/>
                    <a:pt x="643" y="314"/>
                  </a:cubicBezTo>
                  <a:cubicBezTo>
                    <a:pt x="640" y="141"/>
                    <a:pt x="499" y="1"/>
                    <a:pt x="326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6" name="Google Shape;10006;p22"/>
            <p:cNvSpPr/>
            <p:nvPr/>
          </p:nvSpPr>
          <p:spPr>
            <a:xfrm>
              <a:off x="3094225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1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7" name="Google Shape;10007;p22"/>
            <p:cNvSpPr/>
            <p:nvPr/>
          </p:nvSpPr>
          <p:spPr>
            <a:xfrm>
              <a:off x="3094225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8" name="Google Shape;10008;p22"/>
            <p:cNvSpPr/>
            <p:nvPr/>
          </p:nvSpPr>
          <p:spPr>
            <a:xfrm>
              <a:off x="3094225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9" name="Google Shape;10009;p22"/>
            <p:cNvSpPr/>
            <p:nvPr/>
          </p:nvSpPr>
          <p:spPr>
            <a:xfrm>
              <a:off x="3133250" y="448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10" name="Google Shape;10010;p22"/>
            <p:cNvSpPr/>
            <p:nvPr/>
          </p:nvSpPr>
          <p:spPr>
            <a:xfrm>
              <a:off x="3094225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1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11" name="Google Shape;10011;p22"/>
            <p:cNvSpPr/>
            <p:nvPr/>
          </p:nvSpPr>
          <p:spPr>
            <a:xfrm>
              <a:off x="3094225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1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12" name="Google Shape;10012;p22"/>
            <p:cNvSpPr/>
            <p:nvPr/>
          </p:nvSpPr>
          <p:spPr>
            <a:xfrm>
              <a:off x="3133250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13" name="Google Shape;10013;p22"/>
            <p:cNvSpPr/>
            <p:nvPr/>
          </p:nvSpPr>
          <p:spPr>
            <a:xfrm>
              <a:off x="3133250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14" name="Google Shape;10014;p22"/>
            <p:cNvSpPr/>
            <p:nvPr/>
          </p:nvSpPr>
          <p:spPr>
            <a:xfrm>
              <a:off x="3133250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15" name="Google Shape;10015;p22"/>
            <p:cNvSpPr/>
            <p:nvPr/>
          </p:nvSpPr>
          <p:spPr>
            <a:xfrm>
              <a:off x="3133250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16" name="Google Shape;10016;p22"/>
            <p:cNvSpPr/>
            <p:nvPr/>
          </p:nvSpPr>
          <p:spPr>
            <a:xfrm>
              <a:off x="3133250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17" name="Google Shape;10017;p22"/>
            <p:cNvSpPr/>
            <p:nvPr/>
          </p:nvSpPr>
          <p:spPr>
            <a:xfrm>
              <a:off x="3133250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18" name="Google Shape;10018;p22"/>
            <p:cNvSpPr/>
            <p:nvPr/>
          </p:nvSpPr>
          <p:spPr>
            <a:xfrm>
              <a:off x="3133250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19" name="Google Shape;10019;p22"/>
            <p:cNvSpPr/>
            <p:nvPr/>
          </p:nvSpPr>
          <p:spPr>
            <a:xfrm>
              <a:off x="3133250" y="404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20" name="Google Shape;10020;p22"/>
            <p:cNvSpPr/>
            <p:nvPr/>
          </p:nvSpPr>
          <p:spPr>
            <a:xfrm>
              <a:off x="3133250" y="3977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21" name="Google Shape;10021;p22"/>
            <p:cNvSpPr/>
            <p:nvPr/>
          </p:nvSpPr>
          <p:spPr>
            <a:xfrm>
              <a:off x="3133250" y="407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22" name="Google Shape;10022;p22"/>
            <p:cNvSpPr/>
            <p:nvPr/>
          </p:nvSpPr>
          <p:spPr>
            <a:xfrm>
              <a:off x="3211300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23" name="Google Shape;10023;p22"/>
            <p:cNvSpPr/>
            <p:nvPr/>
          </p:nvSpPr>
          <p:spPr>
            <a:xfrm>
              <a:off x="3133250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24" name="Google Shape;10024;p22"/>
            <p:cNvSpPr/>
            <p:nvPr/>
          </p:nvSpPr>
          <p:spPr>
            <a:xfrm>
              <a:off x="3133250" y="411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25" name="Google Shape;10025;p22"/>
            <p:cNvSpPr/>
            <p:nvPr/>
          </p:nvSpPr>
          <p:spPr>
            <a:xfrm>
              <a:off x="3133250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26" name="Google Shape;10026;p22"/>
            <p:cNvSpPr/>
            <p:nvPr/>
          </p:nvSpPr>
          <p:spPr>
            <a:xfrm>
              <a:off x="3133250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27" name="Google Shape;10027;p22"/>
            <p:cNvSpPr/>
            <p:nvPr/>
          </p:nvSpPr>
          <p:spPr>
            <a:xfrm>
              <a:off x="3367450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28" name="Google Shape;10028;p22"/>
            <p:cNvSpPr/>
            <p:nvPr/>
          </p:nvSpPr>
          <p:spPr>
            <a:xfrm>
              <a:off x="3328375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29" name="Google Shape;10029;p22"/>
            <p:cNvSpPr/>
            <p:nvPr/>
          </p:nvSpPr>
          <p:spPr>
            <a:xfrm>
              <a:off x="3328375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30" name="Google Shape;10030;p22"/>
            <p:cNvSpPr/>
            <p:nvPr/>
          </p:nvSpPr>
          <p:spPr>
            <a:xfrm>
              <a:off x="3328375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31" name="Google Shape;10031;p22"/>
            <p:cNvSpPr/>
            <p:nvPr/>
          </p:nvSpPr>
          <p:spPr>
            <a:xfrm>
              <a:off x="3328375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32" name="Google Shape;10032;p22"/>
            <p:cNvSpPr/>
            <p:nvPr/>
          </p:nvSpPr>
          <p:spPr>
            <a:xfrm>
              <a:off x="3328375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33" name="Google Shape;10033;p22"/>
            <p:cNvSpPr/>
            <p:nvPr/>
          </p:nvSpPr>
          <p:spPr>
            <a:xfrm>
              <a:off x="3328375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34" name="Google Shape;10034;p22"/>
            <p:cNvSpPr/>
            <p:nvPr/>
          </p:nvSpPr>
          <p:spPr>
            <a:xfrm>
              <a:off x="3328375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35" name="Google Shape;10035;p22"/>
            <p:cNvSpPr/>
            <p:nvPr/>
          </p:nvSpPr>
          <p:spPr>
            <a:xfrm>
              <a:off x="3328375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36" name="Google Shape;10036;p22"/>
            <p:cNvSpPr/>
            <p:nvPr/>
          </p:nvSpPr>
          <p:spPr>
            <a:xfrm>
              <a:off x="3289350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37" name="Google Shape;10037;p22"/>
            <p:cNvSpPr/>
            <p:nvPr/>
          </p:nvSpPr>
          <p:spPr>
            <a:xfrm>
              <a:off x="3289350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38" name="Google Shape;10038;p22"/>
            <p:cNvSpPr/>
            <p:nvPr/>
          </p:nvSpPr>
          <p:spPr>
            <a:xfrm>
              <a:off x="3289350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39" name="Google Shape;10039;p22"/>
            <p:cNvSpPr/>
            <p:nvPr/>
          </p:nvSpPr>
          <p:spPr>
            <a:xfrm>
              <a:off x="3289350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40" name="Google Shape;10040;p22"/>
            <p:cNvSpPr/>
            <p:nvPr/>
          </p:nvSpPr>
          <p:spPr>
            <a:xfrm>
              <a:off x="3289350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41" name="Google Shape;10041;p22"/>
            <p:cNvSpPr/>
            <p:nvPr/>
          </p:nvSpPr>
          <p:spPr>
            <a:xfrm>
              <a:off x="3328375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42" name="Google Shape;10042;p22"/>
            <p:cNvSpPr/>
            <p:nvPr/>
          </p:nvSpPr>
          <p:spPr>
            <a:xfrm>
              <a:off x="3328375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43" name="Google Shape;10043;p22"/>
            <p:cNvSpPr/>
            <p:nvPr/>
          </p:nvSpPr>
          <p:spPr>
            <a:xfrm>
              <a:off x="3328375" y="4047150"/>
              <a:ext cx="14125" cy="14425"/>
            </a:xfrm>
            <a:custGeom>
              <a:avLst/>
              <a:gdLst/>
              <a:ahLst/>
              <a:cxnLst/>
              <a:rect l="l" t="t" r="r" b="b"/>
              <a:pathLst>
                <a:path w="565" h="577" extrusionOk="0">
                  <a:moveTo>
                    <a:pt x="129" y="0"/>
                  </a:moveTo>
                  <a:cubicBezTo>
                    <a:pt x="52" y="58"/>
                    <a:pt x="1" y="151"/>
                    <a:pt x="1" y="257"/>
                  </a:cubicBezTo>
                  <a:cubicBezTo>
                    <a:pt x="1" y="433"/>
                    <a:pt x="144" y="576"/>
                    <a:pt x="322" y="576"/>
                  </a:cubicBezTo>
                  <a:cubicBezTo>
                    <a:pt x="420" y="576"/>
                    <a:pt x="506" y="531"/>
                    <a:pt x="564" y="462"/>
                  </a:cubicBezTo>
                  <a:cubicBezTo>
                    <a:pt x="423" y="305"/>
                    <a:pt x="278" y="151"/>
                    <a:pt x="12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44" name="Google Shape;10044;p22"/>
            <p:cNvSpPr/>
            <p:nvPr/>
          </p:nvSpPr>
          <p:spPr>
            <a:xfrm>
              <a:off x="3328375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45" name="Google Shape;10045;p22"/>
            <p:cNvSpPr/>
            <p:nvPr/>
          </p:nvSpPr>
          <p:spPr>
            <a:xfrm>
              <a:off x="3367450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46" name="Google Shape;10046;p22"/>
            <p:cNvSpPr/>
            <p:nvPr/>
          </p:nvSpPr>
          <p:spPr>
            <a:xfrm>
              <a:off x="3406475" y="4182050"/>
              <a:ext cx="9525" cy="15500"/>
            </a:xfrm>
            <a:custGeom>
              <a:avLst/>
              <a:gdLst/>
              <a:ahLst/>
              <a:cxnLst/>
              <a:rect l="l" t="t" r="r" b="b"/>
              <a:pathLst>
                <a:path w="381" h="620" extrusionOk="0">
                  <a:moveTo>
                    <a:pt x="213" y="0"/>
                  </a:moveTo>
                  <a:cubicBezTo>
                    <a:pt x="89" y="44"/>
                    <a:pt x="0" y="160"/>
                    <a:pt x="0" y="300"/>
                  </a:cubicBezTo>
                  <a:cubicBezTo>
                    <a:pt x="0" y="476"/>
                    <a:pt x="143" y="620"/>
                    <a:pt x="320" y="620"/>
                  </a:cubicBezTo>
                  <a:cubicBezTo>
                    <a:pt x="341" y="620"/>
                    <a:pt x="360" y="618"/>
                    <a:pt x="380" y="614"/>
                  </a:cubicBezTo>
                  <a:cubicBezTo>
                    <a:pt x="330" y="407"/>
                    <a:pt x="275" y="202"/>
                    <a:pt x="21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47" name="Google Shape;10047;p22"/>
            <p:cNvSpPr/>
            <p:nvPr/>
          </p:nvSpPr>
          <p:spPr>
            <a:xfrm>
              <a:off x="3367450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48" name="Google Shape;10048;p22"/>
            <p:cNvSpPr/>
            <p:nvPr/>
          </p:nvSpPr>
          <p:spPr>
            <a:xfrm>
              <a:off x="3094125" y="4045500"/>
              <a:ext cx="16175" cy="16025"/>
            </a:xfrm>
            <a:custGeom>
              <a:avLst/>
              <a:gdLst/>
              <a:ahLst/>
              <a:cxnLst/>
              <a:rect l="l" t="t" r="r" b="b"/>
              <a:pathLst>
                <a:path w="647" h="641" extrusionOk="0">
                  <a:moveTo>
                    <a:pt x="324" y="0"/>
                  </a:moveTo>
                  <a:cubicBezTo>
                    <a:pt x="322" y="0"/>
                    <a:pt x="320" y="0"/>
                    <a:pt x="318" y="0"/>
                  </a:cubicBezTo>
                  <a:cubicBezTo>
                    <a:pt x="140" y="3"/>
                    <a:pt x="0" y="149"/>
                    <a:pt x="3" y="327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8"/>
                    <a:pt x="646" y="491"/>
                    <a:pt x="643" y="314"/>
                  </a:cubicBezTo>
                  <a:cubicBezTo>
                    <a:pt x="640" y="139"/>
                    <a:pt x="497" y="0"/>
                    <a:pt x="32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49" name="Google Shape;10049;p22"/>
            <p:cNvSpPr/>
            <p:nvPr/>
          </p:nvSpPr>
          <p:spPr>
            <a:xfrm>
              <a:off x="3406475" y="4215525"/>
              <a:ext cx="15275" cy="16050"/>
            </a:xfrm>
            <a:custGeom>
              <a:avLst/>
              <a:gdLst/>
              <a:ahLst/>
              <a:cxnLst/>
              <a:rect l="l" t="t" r="r" b="b"/>
              <a:pathLst>
                <a:path w="61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51" y="641"/>
                    <a:pt x="561" y="563"/>
                    <a:pt x="611" y="453"/>
                  </a:cubicBezTo>
                  <a:cubicBezTo>
                    <a:pt x="594" y="335"/>
                    <a:pt x="574" y="219"/>
                    <a:pt x="553" y="103"/>
                  </a:cubicBezTo>
                  <a:cubicBezTo>
                    <a:pt x="496" y="40"/>
                    <a:pt x="413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50" name="Google Shape;10050;p22"/>
            <p:cNvSpPr/>
            <p:nvPr/>
          </p:nvSpPr>
          <p:spPr>
            <a:xfrm>
              <a:off x="3406475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51" name="Google Shape;10051;p22"/>
            <p:cNvSpPr/>
            <p:nvPr/>
          </p:nvSpPr>
          <p:spPr>
            <a:xfrm>
              <a:off x="3406475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52" name="Google Shape;10052;p22"/>
            <p:cNvSpPr/>
            <p:nvPr/>
          </p:nvSpPr>
          <p:spPr>
            <a:xfrm>
              <a:off x="3367450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53" name="Google Shape;10053;p22"/>
            <p:cNvSpPr/>
            <p:nvPr/>
          </p:nvSpPr>
          <p:spPr>
            <a:xfrm>
              <a:off x="3367450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54" name="Google Shape;10054;p22"/>
            <p:cNvSpPr/>
            <p:nvPr/>
          </p:nvSpPr>
          <p:spPr>
            <a:xfrm>
              <a:off x="3328375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55" name="Google Shape;10055;p22"/>
            <p:cNvSpPr/>
            <p:nvPr/>
          </p:nvSpPr>
          <p:spPr>
            <a:xfrm>
              <a:off x="3367450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56" name="Google Shape;10056;p22"/>
            <p:cNvSpPr/>
            <p:nvPr/>
          </p:nvSpPr>
          <p:spPr>
            <a:xfrm>
              <a:off x="3367450" y="411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57" name="Google Shape;10057;p22"/>
            <p:cNvSpPr/>
            <p:nvPr/>
          </p:nvSpPr>
          <p:spPr>
            <a:xfrm>
              <a:off x="3367450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58" name="Google Shape;10058;p22"/>
            <p:cNvSpPr/>
            <p:nvPr/>
          </p:nvSpPr>
          <p:spPr>
            <a:xfrm>
              <a:off x="3367450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59" name="Google Shape;10059;p22"/>
            <p:cNvSpPr/>
            <p:nvPr/>
          </p:nvSpPr>
          <p:spPr>
            <a:xfrm>
              <a:off x="3367450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0" name="Google Shape;10060;p22"/>
            <p:cNvSpPr/>
            <p:nvPr/>
          </p:nvSpPr>
          <p:spPr>
            <a:xfrm>
              <a:off x="3289350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1" name="Google Shape;10061;p22"/>
            <p:cNvSpPr/>
            <p:nvPr/>
          </p:nvSpPr>
          <p:spPr>
            <a:xfrm>
              <a:off x="3250325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2" name="Google Shape;10062;p22"/>
            <p:cNvSpPr/>
            <p:nvPr/>
          </p:nvSpPr>
          <p:spPr>
            <a:xfrm>
              <a:off x="3250325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3" name="Google Shape;10063;p22"/>
            <p:cNvSpPr/>
            <p:nvPr/>
          </p:nvSpPr>
          <p:spPr>
            <a:xfrm>
              <a:off x="3250325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4" name="Google Shape;10064;p22"/>
            <p:cNvSpPr/>
            <p:nvPr/>
          </p:nvSpPr>
          <p:spPr>
            <a:xfrm>
              <a:off x="3250325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5" name="Google Shape;10065;p22"/>
            <p:cNvSpPr/>
            <p:nvPr/>
          </p:nvSpPr>
          <p:spPr>
            <a:xfrm>
              <a:off x="3250325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6" name="Google Shape;10066;p22"/>
            <p:cNvSpPr/>
            <p:nvPr/>
          </p:nvSpPr>
          <p:spPr>
            <a:xfrm>
              <a:off x="3250325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7" name="Google Shape;10067;p22"/>
            <p:cNvSpPr/>
            <p:nvPr/>
          </p:nvSpPr>
          <p:spPr>
            <a:xfrm>
              <a:off x="3250325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8" name="Google Shape;10068;p22"/>
            <p:cNvSpPr/>
            <p:nvPr/>
          </p:nvSpPr>
          <p:spPr>
            <a:xfrm>
              <a:off x="3250325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9" name="Google Shape;10069;p22"/>
            <p:cNvSpPr/>
            <p:nvPr/>
          </p:nvSpPr>
          <p:spPr>
            <a:xfrm>
              <a:off x="3211300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70" name="Google Shape;10070;p22"/>
            <p:cNvSpPr/>
            <p:nvPr/>
          </p:nvSpPr>
          <p:spPr>
            <a:xfrm>
              <a:off x="3211300" y="4555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71" name="Google Shape;10071;p22"/>
            <p:cNvSpPr/>
            <p:nvPr/>
          </p:nvSpPr>
          <p:spPr>
            <a:xfrm>
              <a:off x="3211300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72" name="Google Shape;10072;p22"/>
            <p:cNvSpPr/>
            <p:nvPr/>
          </p:nvSpPr>
          <p:spPr>
            <a:xfrm>
              <a:off x="3211300" y="452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73" name="Google Shape;10073;p22"/>
            <p:cNvSpPr/>
            <p:nvPr/>
          </p:nvSpPr>
          <p:spPr>
            <a:xfrm>
              <a:off x="3250325" y="401147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74" name="Google Shape;10074;p22"/>
            <p:cNvSpPr/>
            <p:nvPr/>
          </p:nvSpPr>
          <p:spPr>
            <a:xfrm>
              <a:off x="3250325" y="404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75" name="Google Shape;10075;p22"/>
            <p:cNvSpPr/>
            <p:nvPr/>
          </p:nvSpPr>
          <p:spPr>
            <a:xfrm>
              <a:off x="3289350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76" name="Google Shape;10076;p22"/>
            <p:cNvSpPr/>
            <p:nvPr/>
          </p:nvSpPr>
          <p:spPr>
            <a:xfrm>
              <a:off x="3289350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77" name="Google Shape;10077;p22"/>
            <p:cNvSpPr/>
            <p:nvPr/>
          </p:nvSpPr>
          <p:spPr>
            <a:xfrm>
              <a:off x="3289350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78" name="Google Shape;10078;p22"/>
            <p:cNvSpPr/>
            <p:nvPr/>
          </p:nvSpPr>
          <p:spPr>
            <a:xfrm>
              <a:off x="3289350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79" name="Google Shape;10079;p22"/>
            <p:cNvSpPr/>
            <p:nvPr/>
          </p:nvSpPr>
          <p:spPr>
            <a:xfrm>
              <a:off x="3211300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80" name="Google Shape;10080;p22"/>
            <p:cNvSpPr/>
            <p:nvPr/>
          </p:nvSpPr>
          <p:spPr>
            <a:xfrm>
              <a:off x="3250325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81" name="Google Shape;10081;p22"/>
            <p:cNvSpPr/>
            <p:nvPr/>
          </p:nvSpPr>
          <p:spPr>
            <a:xfrm>
              <a:off x="3289350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82" name="Google Shape;10082;p22"/>
            <p:cNvSpPr/>
            <p:nvPr/>
          </p:nvSpPr>
          <p:spPr>
            <a:xfrm>
              <a:off x="3289350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83" name="Google Shape;10083;p22"/>
            <p:cNvSpPr/>
            <p:nvPr/>
          </p:nvSpPr>
          <p:spPr>
            <a:xfrm>
              <a:off x="3289350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84" name="Google Shape;10084;p22"/>
            <p:cNvSpPr/>
            <p:nvPr/>
          </p:nvSpPr>
          <p:spPr>
            <a:xfrm>
              <a:off x="3250325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85" name="Google Shape;10085;p22"/>
            <p:cNvSpPr/>
            <p:nvPr/>
          </p:nvSpPr>
          <p:spPr>
            <a:xfrm>
              <a:off x="3250325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86" name="Google Shape;10086;p22"/>
            <p:cNvSpPr/>
            <p:nvPr/>
          </p:nvSpPr>
          <p:spPr>
            <a:xfrm>
              <a:off x="3250325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87" name="Google Shape;10087;p22"/>
            <p:cNvSpPr/>
            <p:nvPr/>
          </p:nvSpPr>
          <p:spPr>
            <a:xfrm>
              <a:off x="3289350" y="4013325"/>
              <a:ext cx="15275" cy="14175"/>
            </a:xfrm>
            <a:custGeom>
              <a:avLst/>
              <a:gdLst/>
              <a:ahLst/>
              <a:cxnLst/>
              <a:rect l="l" t="t" r="r" b="b"/>
              <a:pathLst>
                <a:path w="611" h="567" extrusionOk="0">
                  <a:moveTo>
                    <a:pt x="118" y="0"/>
                  </a:moveTo>
                  <a:cubicBezTo>
                    <a:pt x="47" y="61"/>
                    <a:pt x="1" y="150"/>
                    <a:pt x="1" y="247"/>
                  </a:cubicBezTo>
                  <a:cubicBezTo>
                    <a:pt x="1" y="424"/>
                    <a:pt x="144" y="567"/>
                    <a:pt x="322" y="567"/>
                  </a:cubicBezTo>
                  <a:cubicBezTo>
                    <a:pt x="451" y="567"/>
                    <a:pt x="563" y="490"/>
                    <a:pt x="611" y="379"/>
                  </a:cubicBezTo>
                  <a:cubicBezTo>
                    <a:pt x="448" y="249"/>
                    <a:pt x="285" y="122"/>
                    <a:pt x="11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88" name="Google Shape;10088;p22"/>
            <p:cNvSpPr/>
            <p:nvPr/>
          </p:nvSpPr>
          <p:spPr>
            <a:xfrm>
              <a:off x="3289350" y="404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89" name="Google Shape;10089;p22"/>
            <p:cNvSpPr/>
            <p:nvPr/>
          </p:nvSpPr>
          <p:spPr>
            <a:xfrm>
              <a:off x="3250325" y="452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90" name="Google Shape;10090;p22"/>
            <p:cNvSpPr/>
            <p:nvPr/>
          </p:nvSpPr>
          <p:spPr>
            <a:xfrm>
              <a:off x="3250325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91" name="Google Shape;10091;p22"/>
            <p:cNvSpPr/>
            <p:nvPr/>
          </p:nvSpPr>
          <p:spPr>
            <a:xfrm>
              <a:off x="2899050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92" name="Google Shape;10092;p22"/>
            <p:cNvSpPr/>
            <p:nvPr/>
          </p:nvSpPr>
          <p:spPr>
            <a:xfrm>
              <a:off x="2899050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93" name="Google Shape;10093;p22"/>
            <p:cNvSpPr/>
            <p:nvPr/>
          </p:nvSpPr>
          <p:spPr>
            <a:xfrm>
              <a:off x="2862000" y="4047150"/>
              <a:ext cx="14100" cy="14425"/>
            </a:xfrm>
            <a:custGeom>
              <a:avLst/>
              <a:gdLst/>
              <a:ahLst/>
              <a:cxnLst/>
              <a:rect l="l" t="t" r="r" b="b"/>
              <a:pathLst>
                <a:path w="564" h="577" extrusionOk="0">
                  <a:moveTo>
                    <a:pt x="436" y="0"/>
                  </a:moveTo>
                  <a:cubicBezTo>
                    <a:pt x="287" y="151"/>
                    <a:pt x="142" y="303"/>
                    <a:pt x="0" y="462"/>
                  </a:cubicBezTo>
                  <a:cubicBezTo>
                    <a:pt x="57" y="531"/>
                    <a:pt x="143" y="576"/>
                    <a:pt x="243" y="576"/>
                  </a:cubicBezTo>
                  <a:cubicBezTo>
                    <a:pt x="421" y="576"/>
                    <a:pt x="564" y="433"/>
                    <a:pt x="564" y="257"/>
                  </a:cubicBezTo>
                  <a:cubicBezTo>
                    <a:pt x="564" y="151"/>
                    <a:pt x="513" y="58"/>
                    <a:pt x="43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94" name="Google Shape;10094;p22"/>
            <p:cNvSpPr/>
            <p:nvPr/>
          </p:nvSpPr>
          <p:spPr>
            <a:xfrm>
              <a:off x="2899050" y="404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95" name="Google Shape;10095;p22"/>
            <p:cNvSpPr/>
            <p:nvPr/>
          </p:nvSpPr>
          <p:spPr>
            <a:xfrm>
              <a:off x="2899050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96" name="Google Shape;10096;p22"/>
            <p:cNvSpPr/>
            <p:nvPr/>
          </p:nvSpPr>
          <p:spPr>
            <a:xfrm>
              <a:off x="2899050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97" name="Google Shape;10097;p22"/>
            <p:cNvSpPr/>
            <p:nvPr/>
          </p:nvSpPr>
          <p:spPr>
            <a:xfrm>
              <a:off x="2899050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98" name="Google Shape;10098;p22"/>
            <p:cNvSpPr/>
            <p:nvPr/>
          </p:nvSpPr>
          <p:spPr>
            <a:xfrm>
              <a:off x="2899050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99" name="Google Shape;10099;p22"/>
            <p:cNvSpPr/>
            <p:nvPr/>
          </p:nvSpPr>
          <p:spPr>
            <a:xfrm>
              <a:off x="2899050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00" name="Google Shape;10100;p22"/>
            <p:cNvSpPr/>
            <p:nvPr/>
          </p:nvSpPr>
          <p:spPr>
            <a:xfrm>
              <a:off x="2860075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01" name="Google Shape;10101;p22"/>
            <p:cNvSpPr/>
            <p:nvPr/>
          </p:nvSpPr>
          <p:spPr>
            <a:xfrm>
              <a:off x="2860075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02" name="Google Shape;10102;p22"/>
            <p:cNvSpPr/>
            <p:nvPr/>
          </p:nvSpPr>
          <p:spPr>
            <a:xfrm>
              <a:off x="2860075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03" name="Google Shape;10103;p22"/>
            <p:cNvSpPr/>
            <p:nvPr/>
          </p:nvSpPr>
          <p:spPr>
            <a:xfrm>
              <a:off x="2860075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04" name="Google Shape;10104;p22"/>
            <p:cNvSpPr/>
            <p:nvPr/>
          </p:nvSpPr>
          <p:spPr>
            <a:xfrm>
              <a:off x="2899050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05" name="Google Shape;10105;p22"/>
            <p:cNvSpPr/>
            <p:nvPr/>
          </p:nvSpPr>
          <p:spPr>
            <a:xfrm>
              <a:off x="2860075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06" name="Google Shape;10106;p22"/>
            <p:cNvSpPr/>
            <p:nvPr/>
          </p:nvSpPr>
          <p:spPr>
            <a:xfrm>
              <a:off x="2860075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07" name="Google Shape;10107;p22"/>
            <p:cNvSpPr/>
            <p:nvPr/>
          </p:nvSpPr>
          <p:spPr>
            <a:xfrm>
              <a:off x="2860075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5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08" name="Google Shape;10108;p22"/>
            <p:cNvSpPr/>
            <p:nvPr/>
          </p:nvSpPr>
          <p:spPr>
            <a:xfrm>
              <a:off x="2938075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09" name="Google Shape;10109;p22"/>
            <p:cNvSpPr/>
            <p:nvPr/>
          </p:nvSpPr>
          <p:spPr>
            <a:xfrm>
              <a:off x="2938075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10" name="Google Shape;10110;p22"/>
            <p:cNvSpPr/>
            <p:nvPr/>
          </p:nvSpPr>
          <p:spPr>
            <a:xfrm>
              <a:off x="2938075" y="404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11" name="Google Shape;10111;p22"/>
            <p:cNvSpPr/>
            <p:nvPr/>
          </p:nvSpPr>
          <p:spPr>
            <a:xfrm>
              <a:off x="2938075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12" name="Google Shape;10112;p22"/>
            <p:cNvSpPr/>
            <p:nvPr/>
          </p:nvSpPr>
          <p:spPr>
            <a:xfrm>
              <a:off x="2938075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13" name="Google Shape;10113;p22"/>
            <p:cNvSpPr/>
            <p:nvPr/>
          </p:nvSpPr>
          <p:spPr>
            <a:xfrm>
              <a:off x="2938075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14" name="Google Shape;10114;p22"/>
            <p:cNvSpPr/>
            <p:nvPr/>
          </p:nvSpPr>
          <p:spPr>
            <a:xfrm>
              <a:off x="2938075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15" name="Google Shape;10115;p22"/>
            <p:cNvSpPr/>
            <p:nvPr/>
          </p:nvSpPr>
          <p:spPr>
            <a:xfrm>
              <a:off x="2899050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16" name="Google Shape;10116;p22"/>
            <p:cNvSpPr/>
            <p:nvPr/>
          </p:nvSpPr>
          <p:spPr>
            <a:xfrm>
              <a:off x="2899050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17" name="Google Shape;10117;p22"/>
            <p:cNvSpPr/>
            <p:nvPr/>
          </p:nvSpPr>
          <p:spPr>
            <a:xfrm>
              <a:off x="2899050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18" name="Google Shape;10118;p22"/>
            <p:cNvSpPr/>
            <p:nvPr/>
          </p:nvSpPr>
          <p:spPr>
            <a:xfrm>
              <a:off x="2938075" y="401147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19" name="Google Shape;10119;p22"/>
            <p:cNvSpPr/>
            <p:nvPr/>
          </p:nvSpPr>
          <p:spPr>
            <a:xfrm>
              <a:off x="2899050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20" name="Google Shape;10120;p22"/>
            <p:cNvSpPr/>
            <p:nvPr/>
          </p:nvSpPr>
          <p:spPr>
            <a:xfrm>
              <a:off x="2899050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21" name="Google Shape;10121;p22"/>
            <p:cNvSpPr/>
            <p:nvPr/>
          </p:nvSpPr>
          <p:spPr>
            <a:xfrm>
              <a:off x="2860075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22" name="Google Shape;10122;p22"/>
            <p:cNvSpPr/>
            <p:nvPr/>
          </p:nvSpPr>
          <p:spPr>
            <a:xfrm>
              <a:off x="2899825" y="4013325"/>
              <a:ext cx="15275" cy="14175"/>
            </a:xfrm>
            <a:custGeom>
              <a:avLst/>
              <a:gdLst/>
              <a:ahLst/>
              <a:cxnLst/>
              <a:rect l="l" t="t" r="r" b="b"/>
              <a:pathLst>
                <a:path w="611" h="567" extrusionOk="0">
                  <a:moveTo>
                    <a:pt x="493" y="0"/>
                  </a:moveTo>
                  <a:cubicBezTo>
                    <a:pt x="325" y="122"/>
                    <a:pt x="161" y="249"/>
                    <a:pt x="0" y="379"/>
                  </a:cubicBezTo>
                  <a:cubicBezTo>
                    <a:pt x="51" y="490"/>
                    <a:pt x="161" y="567"/>
                    <a:pt x="289" y="567"/>
                  </a:cubicBezTo>
                  <a:cubicBezTo>
                    <a:pt x="467" y="567"/>
                    <a:pt x="610" y="424"/>
                    <a:pt x="610" y="247"/>
                  </a:cubicBezTo>
                  <a:cubicBezTo>
                    <a:pt x="610" y="148"/>
                    <a:pt x="564" y="59"/>
                    <a:pt x="49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23" name="Google Shape;10123;p22"/>
            <p:cNvSpPr/>
            <p:nvPr/>
          </p:nvSpPr>
          <p:spPr>
            <a:xfrm>
              <a:off x="2782725" y="4317500"/>
              <a:ext cx="15300" cy="16050"/>
            </a:xfrm>
            <a:custGeom>
              <a:avLst/>
              <a:gdLst/>
              <a:ahLst/>
              <a:cxnLst/>
              <a:rect l="l" t="t" r="r" b="b"/>
              <a:pathLst>
                <a:path w="612" h="642" extrusionOk="0">
                  <a:moveTo>
                    <a:pt x="292" y="1"/>
                  </a:moveTo>
                  <a:cubicBezTo>
                    <a:pt x="162" y="1"/>
                    <a:pt x="51" y="77"/>
                    <a:pt x="1" y="189"/>
                  </a:cubicBezTo>
                  <a:cubicBezTo>
                    <a:pt x="19" y="307"/>
                    <a:pt x="37" y="423"/>
                    <a:pt x="58" y="537"/>
                  </a:cubicBezTo>
                  <a:cubicBezTo>
                    <a:pt x="114" y="602"/>
                    <a:pt x="197" y="641"/>
                    <a:pt x="292" y="641"/>
                  </a:cubicBezTo>
                  <a:cubicBezTo>
                    <a:pt x="468" y="641"/>
                    <a:pt x="611" y="498"/>
                    <a:pt x="611" y="322"/>
                  </a:cubicBezTo>
                  <a:cubicBezTo>
                    <a:pt x="611" y="144"/>
                    <a:pt x="468" y="1"/>
                    <a:pt x="29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24" name="Google Shape;10124;p22"/>
            <p:cNvSpPr/>
            <p:nvPr/>
          </p:nvSpPr>
          <p:spPr>
            <a:xfrm>
              <a:off x="2899825" y="4521525"/>
              <a:ext cx="15275" cy="14225"/>
            </a:xfrm>
            <a:custGeom>
              <a:avLst/>
              <a:gdLst/>
              <a:ahLst/>
              <a:cxnLst/>
              <a:rect l="l" t="t" r="r" b="b"/>
              <a:pathLst>
                <a:path w="611" h="569" extrusionOk="0">
                  <a:moveTo>
                    <a:pt x="289" y="0"/>
                  </a:moveTo>
                  <a:cubicBezTo>
                    <a:pt x="160" y="0"/>
                    <a:pt x="48" y="79"/>
                    <a:pt x="0" y="189"/>
                  </a:cubicBezTo>
                  <a:cubicBezTo>
                    <a:pt x="161" y="318"/>
                    <a:pt x="325" y="445"/>
                    <a:pt x="493" y="568"/>
                  </a:cubicBezTo>
                  <a:cubicBezTo>
                    <a:pt x="565" y="507"/>
                    <a:pt x="610" y="421"/>
                    <a:pt x="610" y="321"/>
                  </a:cubicBezTo>
                  <a:cubicBezTo>
                    <a:pt x="610" y="144"/>
                    <a:pt x="467" y="0"/>
                    <a:pt x="28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25" name="Google Shape;10125;p22"/>
            <p:cNvSpPr/>
            <p:nvPr/>
          </p:nvSpPr>
          <p:spPr>
            <a:xfrm>
              <a:off x="2862000" y="4487550"/>
              <a:ext cx="14100" cy="14400"/>
            </a:xfrm>
            <a:custGeom>
              <a:avLst/>
              <a:gdLst/>
              <a:ahLst/>
              <a:cxnLst/>
              <a:rect l="l" t="t" r="r" b="b"/>
              <a:pathLst>
                <a:path w="564" h="576" extrusionOk="0">
                  <a:moveTo>
                    <a:pt x="243" y="0"/>
                  </a:moveTo>
                  <a:cubicBezTo>
                    <a:pt x="145" y="0"/>
                    <a:pt x="59" y="45"/>
                    <a:pt x="0" y="115"/>
                  </a:cubicBezTo>
                  <a:cubicBezTo>
                    <a:pt x="142" y="271"/>
                    <a:pt x="287" y="425"/>
                    <a:pt x="436" y="576"/>
                  </a:cubicBezTo>
                  <a:cubicBezTo>
                    <a:pt x="511" y="516"/>
                    <a:pt x="564" y="424"/>
                    <a:pt x="564" y="320"/>
                  </a:cubicBezTo>
                  <a:cubicBezTo>
                    <a:pt x="564" y="143"/>
                    <a:pt x="421" y="0"/>
                    <a:pt x="24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26" name="Google Shape;10126;p22"/>
            <p:cNvSpPr/>
            <p:nvPr/>
          </p:nvSpPr>
          <p:spPr>
            <a:xfrm>
              <a:off x="2938075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27" name="Google Shape;10127;p22"/>
            <p:cNvSpPr/>
            <p:nvPr/>
          </p:nvSpPr>
          <p:spPr>
            <a:xfrm>
              <a:off x="2788500" y="4351475"/>
              <a:ext cx="9525" cy="15550"/>
            </a:xfrm>
            <a:custGeom>
              <a:avLst/>
              <a:gdLst/>
              <a:ahLst/>
              <a:cxnLst/>
              <a:rect l="l" t="t" r="r" b="b"/>
              <a:pathLst>
                <a:path w="381" h="622" extrusionOk="0">
                  <a:moveTo>
                    <a:pt x="61" y="1"/>
                  </a:moveTo>
                  <a:cubicBezTo>
                    <a:pt x="40" y="1"/>
                    <a:pt x="22" y="4"/>
                    <a:pt x="0" y="7"/>
                  </a:cubicBezTo>
                  <a:cubicBezTo>
                    <a:pt x="52" y="215"/>
                    <a:pt x="106" y="420"/>
                    <a:pt x="168" y="622"/>
                  </a:cubicBezTo>
                  <a:cubicBezTo>
                    <a:pt x="293" y="578"/>
                    <a:pt x="380" y="462"/>
                    <a:pt x="380" y="322"/>
                  </a:cubicBezTo>
                  <a:cubicBezTo>
                    <a:pt x="380" y="145"/>
                    <a:pt x="237" y="1"/>
                    <a:pt x="6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28" name="Google Shape;10128;p22"/>
            <p:cNvSpPr/>
            <p:nvPr/>
          </p:nvSpPr>
          <p:spPr>
            <a:xfrm>
              <a:off x="2781975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29" name="Google Shape;10129;p22"/>
            <p:cNvSpPr/>
            <p:nvPr/>
          </p:nvSpPr>
          <p:spPr>
            <a:xfrm>
              <a:off x="2781975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30" name="Google Shape;10130;p22"/>
            <p:cNvSpPr/>
            <p:nvPr/>
          </p:nvSpPr>
          <p:spPr>
            <a:xfrm>
              <a:off x="3055950" y="4589525"/>
              <a:ext cx="15125" cy="6575"/>
            </a:xfrm>
            <a:custGeom>
              <a:avLst/>
              <a:gdLst/>
              <a:ahLst/>
              <a:cxnLst/>
              <a:rect l="l" t="t" r="r" b="b"/>
              <a:pathLst>
                <a:path w="605" h="263" extrusionOk="0">
                  <a:moveTo>
                    <a:pt x="290" y="0"/>
                  </a:moveTo>
                  <a:cubicBezTo>
                    <a:pt x="160" y="0"/>
                    <a:pt x="49" y="78"/>
                    <a:pt x="1" y="188"/>
                  </a:cubicBezTo>
                  <a:cubicBezTo>
                    <a:pt x="200" y="217"/>
                    <a:pt x="401" y="241"/>
                    <a:pt x="605" y="262"/>
                  </a:cubicBezTo>
                  <a:cubicBezTo>
                    <a:pt x="576" y="113"/>
                    <a:pt x="447" y="0"/>
                    <a:pt x="29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31" name="Google Shape;10131;p22"/>
            <p:cNvSpPr/>
            <p:nvPr/>
          </p:nvSpPr>
          <p:spPr>
            <a:xfrm>
              <a:off x="3094225" y="4589525"/>
              <a:ext cx="16025" cy="8050"/>
            </a:xfrm>
            <a:custGeom>
              <a:avLst/>
              <a:gdLst/>
              <a:ahLst/>
              <a:cxnLst/>
              <a:rect l="l" t="t" r="r" b="b"/>
              <a:pathLst>
                <a:path w="641" h="322" extrusionOk="0">
                  <a:moveTo>
                    <a:pt x="321" y="0"/>
                  </a:moveTo>
                  <a:cubicBezTo>
                    <a:pt x="145" y="0"/>
                    <a:pt x="2" y="142"/>
                    <a:pt x="1" y="317"/>
                  </a:cubicBezTo>
                  <a:cubicBezTo>
                    <a:pt x="106" y="320"/>
                    <a:pt x="213" y="321"/>
                    <a:pt x="321" y="321"/>
                  </a:cubicBezTo>
                  <a:cubicBezTo>
                    <a:pt x="428" y="321"/>
                    <a:pt x="534" y="320"/>
                    <a:pt x="641" y="317"/>
                  </a:cubicBezTo>
                  <a:cubicBezTo>
                    <a:pt x="639" y="142"/>
                    <a:pt x="496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32" name="Google Shape;10132;p22"/>
            <p:cNvSpPr/>
            <p:nvPr/>
          </p:nvSpPr>
          <p:spPr>
            <a:xfrm>
              <a:off x="3406475" y="4317500"/>
              <a:ext cx="15275" cy="16050"/>
            </a:xfrm>
            <a:custGeom>
              <a:avLst/>
              <a:gdLst/>
              <a:ahLst/>
              <a:cxnLst/>
              <a:rect l="l" t="t" r="r" b="b"/>
              <a:pathLst>
                <a:path w="61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13" y="641"/>
                    <a:pt x="496" y="602"/>
                    <a:pt x="553" y="537"/>
                  </a:cubicBezTo>
                  <a:cubicBezTo>
                    <a:pt x="574" y="421"/>
                    <a:pt x="594" y="307"/>
                    <a:pt x="611" y="189"/>
                  </a:cubicBezTo>
                  <a:cubicBezTo>
                    <a:pt x="559" y="77"/>
                    <a:pt x="451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33" name="Google Shape;10133;p22"/>
            <p:cNvSpPr/>
            <p:nvPr/>
          </p:nvSpPr>
          <p:spPr>
            <a:xfrm>
              <a:off x="3328375" y="4487550"/>
              <a:ext cx="14125" cy="14400"/>
            </a:xfrm>
            <a:custGeom>
              <a:avLst/>
              <a:gdLst/>
              <a:ahLst/>
              <a:cxnLst/>
              <a:rect l="l" t="t" r="r" b="b"/>
              <a:pathLst>
                <a:path w="565" h="576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25"/>
                    <a:pt x="52" y="519"/>
                    <a:pt x="129" y="576"/>
                  </a:cubicBezTo>
                  <a:cubicBezTo>
                    <a:pt x="278" y="425"/>
                    <a:pt x="423" y="273"/>
                    <a:pt x="564" y="115"/>
                  </a:cubicBezTo>
                  <a:cubicBezTo>
                    <a:pt x="506" y="45"/>
                    <a:pt x="420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34" name="Google Shape;10134;p22"/>
            <p:cNvSpPr/>
            <p:nvPr/>
          </p:nvSpPr>
          <p:spPr>
            <a:xfrm>
              <a:off x="3406475" y="4351475"/>
              <a:ext cx="9525" cy="15550"/>
            </a:xfrm>
            <a:custGeom>
              <a:avLst/>
              <a:gdLst/>
              <a:ahLst/>
              <a:cxnLst/>
              <a:rect l="l" t="t" r="r" b="b"/>
              <a:pathLst>
                <a:path w="381" h="622" extrusionOk="0">
                  <a:moveTo>
                    <a:pt x="320" y="1"/>
                  </a:moveTo>
                  <a:cubicBezTo>
                    <a:pt x="143" y="1"/>
                    <a:pt x="0" y="147"/>
                    <a:pt x="0" y="322"/>
                  </a:cubicBezTo>
                  <a:cubicBezTo>
                    <a:pt x="0" y="460"/>
                    <a:pt x="89" y="578"/>
                    <a:pt x="213" y="622"/>
                  </a:cubicBezTo>
                  <a:cubicBezTo>
                    <a:pt x="273" y="418"/>
                    <a:pt x="330" y="212"/>
                    <a:pt x="380" y="7"/>
                  </a:cubicBezTo>
                  <a:cubicBezTo>
                    <a:pt x="362" y="4"/>
                    <a:pt x="341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35" name="Google Shape;10135;p22"/>
            <p:cNvSpPr/>
            <p:nvPr/>
          </p:nvSpPr>
          <p:spPr>
            <a:xfrm>
              <a:off x="3133400" y="4589525"/>
              <a:ext cx="15125" cy="6525"/>
            </a:xfrm>
            <a:custGeom>
              <a:avLst/>
              <a:gdLst/>
              <a:ahLst/>
              <a:cxnLst/>
              <a:rect l="l" t="t" r="r" b="b"/>
              <a:pathLst>
                <a:path w="605" h="261" extrusionOk="0">
                  <a:moveTo>
                    <a:pt x="316" y="0"/>
                  </a:moveTo>
                  <a:cubicBezTo>
                    <a:pt x="159" y="0"/>
                    <a:pt x="29" y="112"/>
                    <a:pt x="1" y="261"/>
                  </a:cubicBezTo>
                  <a:cubicBezTo>
                    <a:pt x="204" y="241"/>
                    <a:pt x="406" y="217"/>
                    <a:pt x="605" y="187"/>
                  </a:cubicBezTo>
                  <a:cubicBezTo>
                    <a:pt x="555" y="78"/>
                    <a:pt x="444" y="0"/>
                    <a:pt x="31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36" name="Google Shape;10136;p22"/>
            <p:cNvSpPr/>
            <p:nvPr/>
          </p:nvSpPr>
          <p:spPr>
            <a:xfrm>
              <a:off x="2860075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1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37" name="Google Shape;10137;p22"/>
            <p:cNvSpPr/>
            <p:nvPr/>
          </p:nvSpPr>
          <p:spPr>
            <a:xfrm>
              <a:off x="3289350" y="4521525"/>
              <a:ext cx="15275" cy="14225"/>
            </a:xfrm>
            <a:custGeom>
              <a:avLst/>
              <a:gdLst/>
              <a:ahLst/>
              <a:cxnLst/>
              <a:rect l="l" t="t" r="r" b="b"/>
              <a:pathLst>
                <a:path w="611" h="569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21"/>
                    <a:pt x="47" y="507"/>
                    <a:pt x="118" y="568"/>
                  </a:cubicBezTo>
                  <a:cubicBezTo>
                    <a:pt x="285" y="445"/>
                    <a:pt x="450" y="318"/>
                    <a:pt x="611" y="189"/>
                  </a:cubicBezTo>
                  <a:cubicBezTo>
                    <a:pt x="563" y="79"/>
                    <a:pt x="451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38" name="Google Shape;10138;p22"/>
            <p:cNvSpPr/>
            <p:nvPr/>
          </p:nvSpPr>
          <p:spPr>
            <a:xfrm>
              <a:off x="2821050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39" name="Google Shape;10139;p22"/>
            <p:cNvSpPr/>
            <p:nvPr/>
          </p:nvSpPr>
          <p:spPr>
            <a:xfrm>
              <a:off x="2821050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40" name="Google Shape;10140;p22"/>
            <p:cNvSpPr/>
            <p:nvPr/>
          </p:nvSpPr>
          <p:spPr>
            <a:xfrm>
              <a:off x="2821050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41" name="Google Shape;10141;p22"/>
            <p:cNvSpPr/>
            <p:nvPr/>
          </p:nvSpPr>
          <p:spPr>
            <a:xfrm>
              <a:off x="2860075" y="411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42" name="Google Shape;10142;p22"/>
            <p:cNvSpPr/>
            <p:nvPr/>
          </p:nvSpPr>
          <p:spPr>
            <a:xfrm>
              <a:off x="2860075" y="407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43" name="Google Shape;10143;p22"/>
            <p:cNvSpPr/>
            <p:nvPr/>
          </p:nvSpPr>
          <p:spPr>
            <a:xfrm>
              <a:off x="2860075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44" name="Google Shape;10144;p22"/>
            <p:cNvSpPr/>
            <p:nvPr/>
          </p:nvSpPr>
          <p:spPr>
            <a:xfrm>
              <a:off x="2821050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45" name="Google Shape;10145;p22"/>
            <p:cNvSpPr/>
            <p:nvPr/>
          </p:nvSpPr>
          <p:spPr>
            <a:xfrm>
              <a:off x="2821050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6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46" name="Google Shape;10146;p22"/>
            <p:cNvSpPr/>
            <p:nvPr/>
          </p:nvSpPr>
          <p:spPr>
            <a:xfrm>
              <a:off x="2821050" y="411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47" name="Google Shape;10147;p22"/>
            <p:cNvSpPr/>
            <p:nvPr/>
          </p:nvSpPr>
          <p:spPr>
            <a:xfrm>
              <a:off x="2821050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48" name="Google Shape;10148;p22"/>
            <p:cNvSpPr/>
            <p:nvPr/>
          </p:nvSpPr>
          <p:spPr>
            <a:xfrm>
              <a:off x="2788500" y="4182050"/>
              <a:ext cx="9525" cy="15500"/>
            </a:xfrm>
            <a:custGeom>
              <a:avLst/>
              <a:gdLst/>
              <a:ahLst/>
              <a:cxnLst/>
              <a:rect l="l" t="t" r="r" b="b"/>
              <a:pathLst>
                <a:path w="381" h="620" extrusionOk="0">
                  <a:moveTo>
                    <a:pt x="168" y="0"/>
                  </a:moveTo>
                  <a:cubicBezTo>
                    <a:pt x="107" y="204"/>
                    <a:pt x="52" y="407"/>
                    <a:pt x="0" y="614"/>
                  </a:cubicBezTo>
                  <a:cubicBezTo>
                    <a:pt x="19" y="618"/>
                    <a:pt x="40" y="620"/>
                    <a:pt x="61" y="620"/>
                  </a:cubicBezTo>
                  <a:cubicBezTo>
                    <a:pt x="237" y="620"/>
                    <a:pt x="380" y="476"/>
                    <a:pt x="380" y="300"/>
                  </a:cubicBezTo>
                  <a:cubicBezTo>
                    <a:pt x="380" y="160"/>
                    <a:pt x="293" y="44"/>
                    <a:pt x="16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49" name="Google Shape;10149;p22"/>
            <p:cNvSpPr/>
            <p:nvPr/>
          </p:nvSpPr>
          <p:spPr>
            <a:xfrm>
              <a:off x="2821050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50" name="Google Shape;10150;p22"/>
            <p:cNvSpPr/>
            <p:nvPr/>
          </p:nvSpPr>
          <p:spPr>
            <a:xfrm>
              <a:off x="2782725" y="4215525"/>
              <a:ext cx="15300" cy="16050"/>
            </a:xfrm>
            <a:custGeom>
              <a:avLst/>
              <a:gdLst/>
              <a:ahLst/>
              <a:cxnLst/>
              <a:rect l="l" t="t" r="r" b="b"/>
              <a:pathLst>
                <a:path w="612" h="642" extrusionOk="0">
                  <a:moveTo>
                    <a:pt x="292" y="1"/>
                  </a:moveTo>
                  <a:cubicBezTo>
                    <a:pt x="200" y="1"/>
                    <a:pt x="117" y="40"/>
                    <a:pt x="58" y="103"/>
                  </a:cubicBezTo>
                  <a:cubicBezTo>
                    <a:pt x="37" y="221"/>
                    <a:pt x="19" y="335"/>
                    <a:pt x="1" y="453"/>
                  </a:cubicBezTo>
                  <a:cubicBezTo>
                    <a:pt x="51" y="563"/>
                    <a:pt x="162" y="641"/>
                    <a:pt x="292" y="641"/>
                  </a:cubicBezTo>
                  <a:cubicBezTo>
                    <a:pt x="468" y="641"/>
                    <a:pt x="611" y="498"/>
                    <a:pt x="611" y="320"/>
                  </a:cubicBezTo>
                  <a:cubicBezTo>
                    <a:pt x="611" y="144"/>
                    <a:pt x="468" y="1"/>
                    <a:pt x="29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51" name="Google Shape;10151;p22"/>
            <p:cNvSpPr/>
            <p:nvPr/>
          </p:nvSpPr>
          <p:spPr>
            <a:xfrm>
              <a:off x="2821050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52" name="Google Shape;10152;p22"/>
            <p:cNvSpPr/>
            <p:nvPr/>
          </p:nvSpPr>
          <p:spPr>
            <a:xfrm>
              <a:off x="2821050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53" name="Google Shape;10153;p22"/>
            <p:cNvSpPr/>
            <p:nvPr/>
          </p:nvSpPr>
          <p:spPr>
            <a:xfrm>
              <a:off x="3016175" y="401147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54" name="Google Shape;10154;p22"/>
            <p:cNvSpPr/>
            <p:nvPr/>
          </p:nvSpPr>
          <p:spPr>
            <a:xfrm>
              <a:off x="3055950" y="3953025"/>
              <a:ext cx="15125" cy="6500"/>
            </a:xfrm>
            <a:custGeom>
              <a:avLst/>
              <a:gdLst/>
              <a:ahLst/>
              <a:cxnLst/>
              <a:rect l="l" t="t" r="r" b="b"/>
              <a:pathLst>
                <a:path w="605" h="260" extrusionOk="0">
                  <a:moveTo>
                    <a:pt x="605" y="0"/>
                  </a:moveTo>
                  <a:lnTo>
                    <a:pt x="605" y="0"/>
                  </a:lnTo>
                  <a:cubicBezTo>
                    <a:pt x="401" y="18"/>
                    <a:pt x="200" y="44"/>
                    <a:pt x="1" y="74"/>
                  </a:cubicBezTo>
                  <a:cubicBezTo>
                    <a:pt x="49" y="182"/>
                    <a:pt x="160" y="259"/>
                    <a:pt x="290" y="259"/>
                  </a:cubicBezTo>
                  <a:cubicBezTo>
                    <a:pt x="447" y="259"/>
                    <a:pt x="576" y="149"/>
                    <a:pt x="605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55" name="Google Shape;10155;p22"/>
            <p:cNvSpPr/>
            <p:nvPr/>
          </p:nvSpPr>
          <p:spPr>
            <a:xfrm>
              <a:off x="3054925" y="3977350"/>
              <a:ext cx="16300" cy="16000"/>
            </a:xfrm>
            <a:custGeom>
              <a:avLst/>
              <a:gdLst/>
              <a:ahLst/>
              <a:cxnLst/>
              <a:rect l="l" t="t" r="r" b="b"/>
              <a:pathLst>
                <a:path w="652" h="640" extrusionOk="0">
                  <a:moveTo>
                    <a:pt x="327" y="0"/>
                  </a:moveTo>
                  <a:cubicBezTo>
                    <a:pt x="323" y="0"/>
                    <a:pt x="320" y="0"/>
                    <a:pt x="316" y="0"/>
                  </a:cubicBezTo>
                  <a:cubicBezTo>
                    <a:pt x="138" y="5"/>
                    <a:pt x="1" y="154"/>
                    <a:pt x="5" y="330"/>
                  </a:cubicBezTo>
                  <a:cubicBezTo>
                    <a:pt x="11" y="503"/>
                    <a:pt x="154" y="639"/>
                    <a:pt x="326" y="639"/>
                  </a:cubicBezTo>
                  <a:cubicBezTo>
                    <a:pt x="330" y="639"/>
                    <a:pt x="333" y="639"/>
                    <a:pt x="337" y="639"/>
                  </a:cubicBezTo>
                  <a:cubicBezTo>
                    <a:pt x="513" y="633"/>
                    <a:pt x="652" y="486"/>
                    <a:pt x="646" y="309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56" name="Google Shape;10156;p22"/>
            <p:cNvSpPr/>
            <p:nvPr/>
          </p:nvSpPr>
          <p:spPr>
            <a:xfrm>
              <a:off x="3016175" y="452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57" name="Google Shape;10157;p22"/>
            <p:cNvSpPr/>
            <p:nvPr/>
          </p:nvSpPr>
          <p:spPr>
            <a:xfrm>
              <a:off x="3054925" y="4113375"/>
              <a:ext cx="16300" cy="16000"/>
            </a:xfrm>
            <a:custGeom>
              <a:avLst/>
              <a:gdLst/>
              <a:ahLst/>
              <a:cxnLst/>
              <a:rect l="l" t="t" r="r" b="b"/>
              <a:pathLst>
                <a:path w="652" h="640" extrusionOk="0">
                  <a:moveTo>
                    <a:pt x="327" y="0"/>
                  </a:moveTo>
                  <a:cubicBezTo>
                    <a:pt x="323" y="0"/>
                    <a:pt x="320" y="0"/>
                    <a:pt x="316" y="0"/>
                  </a:cubicBezTo>
                  <a:cubicBezTo>
                    <a:pt x="138" y="6"/>
                    <a:pt x="1" y="154"/>
                    <a:pt x="5" y="330"/>
                  </a:cubicBezTo>
                  <a:cubicBezTo>
                    <a:pt x="11" y="503"/>
                    <a:pt x="154" y="639"/>
                    <a:pt x="326" y="639"/>
                  </a:cubicBezTo>
                  <a:cubicBezTo>
                    <a:pt x="330" y="639"/>
                    <a:pt x="333" y="639"/>
                    <a:pt x="337" y="639"/>
                  </a:cubicBezTo>
                  <a:cubicBezTo>
                    <a:pt x="513" y="633"/>
                    <a:pt x="652" y="486"/>
                    <a:pt x="646" y="309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58" name="Google Shape;10158;p22"/>
            <p:cNvSpPr/>
            <p:nvPr/>
          </p:nvSpPr>
          <p:spPr>
            <a:xfrm>
              <a:off x="3054925" y="4079350"/>
              <a:ext cx="16300" cy="16050"/>
            </a:xfrm>
            <a:custGeom>
              <a:avLst/>
              <a:gdLst/>
              <a:ahLst/>
              <a:cxnLst/>
              <a:rect l="l" t="t" r="r" b="b"/>
              <a:pathLst>
                <a:path w="652" h="642" extrusionOk="0">
                  <a:moveTo>
                    <a:pt x="327" y="1"/>
                  </a:moveTo>
                  <a:cubicBezTo>
                    <a:pt x="323" y="1"/>
                    <a:pt x="320" y="1"/>
                    <a:pt x="316" y="1"/>
                  </a:cubicBezTo>
                  <a:cubicBezTo>
                    <a:pt x="138" y="7"/>
                    <a:pt x="1" y="154"/>
                    <a:pt x="5" y="332"/>
                  </a:cubicBezTo>
                  <a:cubicBezTo>
                    <a:pt x="11" y="505"/>
                    <a:pt x="154" y="641"/>
                    <a:pt x="326" y="641"/>
                  </a:cubicBezTo>
                  <a:cubicBezTo>
                    <a:pt x="330" y="641"/>
                    <a:pt x="333" y="641"/>
                    <a:pt x="337" y="641"/>
                  </a:cubicBezTo>
                  <a:cubicBezTo>
                    <a:pt x="513" y="635"/>
                    <a:pt x="652" y="487"/>
                    <a:pt x="646" y="311"/>
                  </a:cubicBezTo>
                  <a:cubicBezTo>
                    <a:pt x="640" y="137"/>
                    <a:pt x="498" y="1"/>
                    <a:pt x="327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59" name="Google Shape;10159;p22"/>
            <p:cNvSpPr/>
            <p:nvPr/>
          </p:nvSpPr>
          <p:spPr>
            <a:xfrm>
              <a:off x="3054900" y="4011325"/>
              <a:ext cx="16325" cy="16050"/>
            </a:xfrm>
            <a:custGeom>
              <a:avLst/>
              <a:gdLst/>
              <a:ahLst/>
              <a:cxnLst/>
              <a:rect l="l" t="t" r="r" b="b"/>
              <a:pathLst>
                <a:path w="653" h="642" extrusionOk="0">
                  <a:moveTo>
                    <a:pt x="328" y="0"/>
                  </a:moveTo>
                  <a:cubicBezTo>
                    <a:pt x="324" y="0"/>
                    <a:pt x="321" y="0"/>
                    <a:pt x="317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5"/>
                    <a:pt x="155" y="641"/>
                    <a:pt x="327" y="641"/>
                  </a:cubicBezTo>
                  <a:cubicBezTo>
                    <a:pt x="331" y="641"/>
                    <a:pt x="334" y="641"/>
                    <a:pt x="338" y="641"/>
                  </a:cubicBezTo>
                  <a:cubicBezTo>
                    <a:pt x="514" y="635"/>
                    <a:pt x="653" y="487"/>
                    <a:pt x="647" y="309"/>
                  </a:cubicBezTo>
                  <a:cubicBezTo>
                    <a:pt x="641" y="137"/>
                    <a:pt x="499" y="0"/>
                    <a:pt x="32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60" name="Google Shape;10160;p22"/>
            <p:cNvSpPr/>
            <p:nvPr/>
          </p:nvSpPr>
          <p:spPr>
            <a:xfrm>
              <a:off x="2938075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61" name="Google Shape;10161;p22"/>
            <p:cNvSpPr/>
            <p:nvPr/>
          </p:nvSpPr>
          <p:spPr>
            <a:xfrm>
              <a:off x="3054925" y="4045375"/>
              <a:ext cx="16300" cy="16000"/>
            </a:xfrm>
            <a:custGeom>
              <a:avLst/>
              <a:gdLst/>
              <a:ahLst/>
              <a:cxnLst/>
              <a:rect l="l" t="t" r="r" b="b"/>
              <a:pathLst>
                <a:path w="652" h="640" extrusionOk="0">
                  <a:moveTo>
                    <a:pt x="327" y="0"/>
                  </a:moveTo>
                  <a:cubicBezTo>
                    <a:pt x="323" y="0"/>
                    <a:pt x="320" y="1"/>
                    <a:pt x="316" y="1"/>
                  </a:cubicBezTo>
                  <a:cubicBezTo>
                    <a:pt x="138" y="7"/>
                    <a:pt x="1" y="154"/>
                    <a:pt x="5" y="331"/>
                  </a:cubicBezTo>
                  <a:cubicBezTo>
                    <a:pt x="11" y="503"/>
                    <a:pt x="154" y="640"/>
                    <a:pt x="326" y="640"/>
                  </a:cubicBezTo>
                  <a:cubicBezTo>
                    <a:pt x="330" y="640"/>
                    <a:pt x="333" y="640"/>
                    <a:pt x="337" y="640"/>
                  </a:cubicBezTo>
                  <a:cubicBezTo>
                    <a:pt x="513" y="635"/>
                    <a:pt x="652" y="486"/>
                    <a:pt x="646" y="310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62" name="Google Shape;10162;p22"/>
            <p:cNvSpPr/>
            <p:nvPr/>
          </p:nvSpPr>
          <p:spPr>
            <a:xfrm>
              <a:off x="3016175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63" name="Google Shape;10163;p22"/>
            <p:cNvSpPr/>
            <p:nvPr/>
          </p:nvSpPr>
          <p:spPr>
            <a:xfrm>
              <a:off x="3016175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64" name="Google Shape;10164;p22"/>
            <p:cNvSpPr/>
            <p:nvPr/>
          </p:nvSpPr>
          <p:spPr>
            <a:xfrm>
              <a:off x="3016175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65" name="Google Shape;10165;p22"/>
            <p:cNvSpPr/>
            <p:nvPr/>
          </p:nvSpPr>
          <p:spPr>
            <a:xfrm>
              <a:off x="3016175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66" name="Google Shape;10166;p22"/>
            <p:cNvSpPr/>
            <p:nvPr/>
          </p:nvSpPr>
          <p:spPr>
            <a:xfrm>
              <a:off x="3016175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5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67" name="Google Shape;10167;p22"/>
            <p:cNvSpPr/>
            <p:nvPr/>
          </p:nvSpPr>
          <p:spPr>
            <a:xfrm>
              <a:off x="3016175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68" name="Google Shape;10168;p22"/>
            <p:cNvSpPr/>
            <p:nvPr/>
          </p:nvSpPr>
          <p:spPr>
            <a:xfrm>
              <a:off x="3016175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69" name="Google Shape;10169;p22"/>
            <p:cNvSpPr/>
            <p:nvPr/>
          </p:nvSpPr>
          <p:spPr>
            <a:xfrm>
              <a:off x="3016175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70" name="Google Shape;10170;p22"/>
            <p:cNvSpPr/>
            <p:nvPr/>
          </p:nvSpPr>
          <p:spPr>
            <a:xfrm>
              <a:off x="3016175" y="4555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71" name="Google Shape;10171;p22"/>
            <p:cNvSpPr/>
            <p:nvPr/>
          </p:nvSpPr>
          <p:spPr>
            <a:xfrm>
              <a:off x="3055200" y="448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72" name="Google Shape;10172;p22"/>
            <p:cNvSpPr/>
            <p:nvPr/>
          </p:nvSpPr>
          <p:spPr>
            <a:xfrm>
              <a:off x="3055200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73" name="Google Shape;10173;p22"/>
            <p:cNvSpPr/>
            <p:nvPr/>
          </p:nvSpPr>
          <p:spPr>
            <a:xfrm>
              <a:off x="3055200" y="4555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74" name="Google Shape;10174;p22"/>
            <p:cNvSpPr/>
            <p:nvPr/>
          </p:nvSpPr>
          <p:spPr>
            <a:xfrm>
              <a:off x="3055200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75" name="Google Shape;10175;p22"/>
            <p:cNvSpPr/>
            <p:nvPr/>
          </p:nvSpPr>
          <p:spPr>
            <a:xfrm>
              <a:off x="3094125" y="3977450"/>
              <a:ext cx="16175" cy="16050"/>
            </a:xfrm>
            <a:custGeom>
              <a:avLst/>
              <a:gdLst/>
              <a:ahLst/>
              <a:cxnLst/>
              <a:rect l="l" t="t" r="r" b="b"/>
              <a:pathLst>
                <a:path w="647" h="642" extrusionOk="0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4"/>
                    <a:pt x="0" y="150"/>
                    <a:pt x="3" y="326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7"/>
                    <a:pt x="646" y="491"/>
                    <a:pt x="643" y="314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76" name="Google Shape;10176;p22"/>
            <p:cNvSpPr/>
            <p:nvPr/>
          </p:nvSpPr>
          <p:spPr>
            <a:xfrm>
              <a:off x="3094225" y="3951500"/>
              <a:ext cx="16025" cy="8025"/>
            </a:xfrm>
            <a:custGeom>
              <a:avLst/>
              <a:gdLst/>
              <a:ahLst/>
              <a:cxnLst/>
              <a:rect l="l" t="t" r="r" b="b"/>
              <a:pathLst>
                <a:path w="641" h="321" extrusionOk="0">
                  <a:moveTo>
                    <a:pt x="321" y="1"/>
                  </a:moveTo>
                  <a:cubicBezTo>
                    <a:pt x="213" y="1"/>
                    <a:pt x="106" y="2"/>
                    <a:pt x="1" y="4"/>
                  </a:cubicBezTo>
                  <a:cubicBezTo>
                    <a:pt x="2" y="180"/>
                    <a:pt x="145" y="320"/>
                    <a:pt x="321" y="320"/>
                  </a:cubicBezTo>
                  <a:cubicBezTo>
                    <a:pt x="496" y="320"/>
                    <a:pt x="639" y="180"/>
                    <a:pt x="641" y="4"/>
                  </a:cubicBezTo>
                  <a:cubicBezTo>
                    <a:pt x="535" y="2"/>
                    <a:pt x="42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77" name="Google Shape;10177;p22"/>
            <p:cNvSpPr/>
            <p:nvPr/>
          </p:nvSpPr>
          <p:spPr>
            <a:xfrm>
              <a:off x="3055200" y="452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78" name="Google Shape;10178;p22"/>
            <p:cNvSpPr/>
            <p:nvPr/>
          </p:nvSpPr>
          <p:spPr>
            <a:xfrm>
              <a:off x="3055200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79" name="Google Shape;10179;p22"/>
            <p:cNvSpPr/>
            <p:nvPr/>
          </p:nvSpPr>
          <p:spPr>
            <a:xfrm>
              <a:off x="3055200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80" name="Google Shape;10180;p22"/>
            <p:cNvSpPr/>
            <p:nvPr/>
          </p:nvSpPr>
          <p:spPr>
            <a:xfrm>
              <a:off x="3055200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81" name="Google Shape;10181;p22"/>
            <p:cNvSpPr/>
            <p:nvPr/>
          </p:nvSpPr>
          <p:spPr>
            <a:xfrm>
              <a:off x="3055200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82" name="Google Shape;10182;p22"/>
            <p:cNvSpPr/>
            <p:nvPr/>
          </p:nvSpPr>
          <p:spPr>
            <a:xfrm>
              <a:off x="3055200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83" name="Google Shape;10183;p22"/>
            <p:cNvSpPr/>
            <p:nvPr/>
          </p:nvSpPr>
          <p:spPr>
            <a:xfrm>
              <a:off x="3055200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84" name="Google Shape;10184;p22"/>
            <p:cNvSpPr/>
            <p:nvPr/>
          </p:nvSpPr>
          <p:spPr>
            <a:xfrm>
              <a:off x="3055200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85" name="Google Shape;10185;p22"/>
            <p:cNvSpPr/>
            <p:nvPr/>
          </p:nvSpPr>
          <p:spPr>
            <a:xfrm>
              <a:off x="3055200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86" name="Google Shape;10186;p22"/>
            <p:cNvSpPr/>
            <p:nvPr/>
          </p:nvSpPr>
          <p:spPr>
            <a:xfrm>
              <a:off x="3016175" y="448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87" name="Google Shape;10187;p22"/>
            <p:cNvSpPr/>
            <p:nvPr/>
          </p:nvSpPr>
          <p:spPr>
            <a:xfrm>
              <a:off x="2977100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88" name="Google Shape;10188;p22"/>
            <p:cNvSpPr/>
            <p:nvPr/>
          </p:nvSpPr>
          <p:spPr>
            <a:xfrm>
              <a:off x="2977100" y="401147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89" name="Google Shape;10189;p22"/>
            <p:cNvSpPr/>
            <p:nvPr/>
          </p:nvSpPr>
          <p:spPr>
            <a:xfrm>
              <a:off x="2977100" y="404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90" name="Google Shape;10190;p22"/>
            <p:cNvSpPr/>
            <p:nvPr/>
          </p:nvSpPr>
          <p:spPr>
            <a:xfrm>
              <a:off x="2977100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91" name="Google Shape;10191;p22"/>
            <p:cNvSpPr/>
            <p:nvPr/>
          </p:nvSpPr>
          <p:spPr>
            <a:xfrm>
              <a:off x="2977100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92" name="Google Shape;10192;p22"/>
            <p:cNvSpPr/>
            <p:nvPr/>
          </p:nvSpPr>
          <p:spPr>
            <a:xfrm>
              <a:off x="2977100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93" name="Google Shape;10193;p22"/>
            <p:cNvSpPr/>
            <p:nvPr/>
          </p:nvSpPr>
          <p:spPr>
            <a:xfrm>
              <a:off x="2977100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94" name="Google Shape;10194;p22"/>
            <p:cNvSpPr/>
            <p:nvPr/>
          </p:nvSpPr>
          <p:spPr>
            <a:xfrm>
              <a:off x="2977100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95" name="Google Shape;10195;p22"/>
            <p:cNvSpPr/>
            <p:nvPr/>
          </p:nvSpPr>
          <p:spPr>
            <a:xfrm>
              <a:off x="2938075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96" name="Google Shape;10196;p22"/>
            <p:cNvSpPr/>
            <p:nvPr/>
          </p:nvSpPr>
          <p:spPr>
            <a:xfrm>
              <a:off x="2938075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97" name="Google Shape;10197;p22"/>
            <p:cNvSpPr/>
            <p:nvPr/>
          </p:nvSpPr>
          <p:spPr>
            <a:xfrm>
              <a:off x="2977100" y="3977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98" name="Google Shape;10198;p22"/>
            <p:cNvSpPr/>
            <p:nvPr/>
          </p:nvSpPr>
          <p:spPr>
            <a:xfrm>
              <a:off x="2938075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99" name="Google Shape;10199;p22"/>
            <p:cNvSpPr/>
            <p:nvPr/>
          </p:nvSpPr>
          <p:spPr>
            <a:xfrm>
              <a:off x="2938075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00" name="Google Shape;10200;p22"/>
            <p:cNvSpPr/>
            <p:nvPr/>
          </p:nvSpPr>
          <p:spPr>
            <a:xfrm>
              <a:off x="2938075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01" name="Google Shape;10201;p22"/>
            <p:cNvSpPr/>
            <p:nvPr/>
          </p:nvSpPr>
          <p:spPr>
            <a:xfrm>
              <a:off x="2938075" y="452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02" name="Google Shape;10202;p22"/>
            <p:cNvSpPr/>
            <p:nvPr/>
          </p:nvSpPr>
          <p:spPr>
            <a:xfrm>
              <a:off x="2977100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03" name="Google Shape;10203;p22"/>
            <p:cNvSpPr/>
            <p:nvPr/>
          </p:nvSpPr>
          <p:spPr>
            <a:xfrm>
              <a:off x="3094125" y="4011425"/>
              <a:ext cx="16175" cy="16050"/>
            </a:xfrm>
            <a:custGeom>
              <a:avLst/>
              <a:gdLst/>
              <a:ahLst/>
              <a:cxnLst/>
              <a:rect l="l" t="t" r="r" b="b"/>
              <a:pathLst>
                <a:path w="647" h="642" extrusionOk="0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6"/>
                    <a:pt x="0" y="152"/>
                    <a:pt x="3" y="328"/>
                  </a:cubicBezTo>
                  <a:cubicBezTo>
                    <a:pt x="7" y="502"/>
                    <a:pt x="148" y="642"/>
                    <a:pt x="322" y="642"/>
                  </a:cubicBezTo>
                  <a:cubicBezTo>
                    <a:pt x="324" y="642"/>
                    <a:pt x="327" y="641"/>
                    <a:pt x="330" y="641"/>
                  </a:cubicBezTo>
                  <a:cubicBezTo>
                    <a:pt x="506" y="638"/>
                    <a:pt x="646" y="492"/>
                    <a:pt x="643" y="316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04" name="Google Shape;10204;p22"/>
            <p:cNvSpPr/>
            <p:nvPr/>
          </p:nvSpPr>
          <p:spPr>
            <a:xfrm>
              <a:off x="3016175" y="3977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05" name="Google Shape;10205;p22"/>
            <p:cNvSpPr/>
            <p:nvPr/>
          </p:nvSpPr>
          <p:spPr>
            <a:xfrm>
              <a:off x="2977100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06" name="Google Shape;10206;p22"/>
            <p:cNvSpPr/>
            <p:nvPr/>
          </p:nvSpPr>
          <p:spPr>
            <a:xfrm>
              <a:off x="3016175" y="411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07" name="Google Shape;10207;p22"/>
            <p:cNvSpPr/>
            <p:nvPr/>
          </p:nvSpPr>
          <p:spPr>
            <a:xfrm>
              <a:off x="3016175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08" name="Google Shape;10208;p22"/>
            <p:cNvSpPr/>
            <p:nvPr/>
          </p:nvSpPr>
          <p:spPr>
            <a:xfrm>
              <a:off x="2977100" y="452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09" name="Google Shape;10209;p22"/>
            <p:cNvSpPr/>
            <p:nvPr/>
          </p:nvSpPr>
          <p:spPr>
            <a:xfrm>
              <a:off x="3016175" y="407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10" name="Google Shape;10210;p22"/>
            <p:cNvSpPr/>
            <p:nvPr/>
          </p:nvSpPr>
          <p:spPr>
            <a:xfrm>
              <a:off x="3016175" y="404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11" name="Google Shape;10211;p22"/>
            <p:cNvSpPr/>
            <p:nvPr/>
          </p:nvSpPr>
          <p:spPr>
            <a:xfrm>
              <a:off x="2977100" y="4555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12" name="Google Shape;10212;p22"/>
            <p:cNvSpPr/>
            <p:nvPr/>
          </p:nvSpPr>
          <p:spPr>
            <a:xfrm>
              <a:off x="2977100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13" name="Google Shape;10213;p22"/>
            <p:cNvSpPr/>
            <p:nvPr/>
          </p:nvSpPr>
          <p:spPr>
            <a:xfrm>
              <a:off x="2977100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14" name="Google Shape;10214;p22"/>
            <p:cNvSpPr/>
            <p:nvPr/>
          </p:nvSpPr>
          <p:spPr>
            <a:xfrm>
              <a:off x="2977100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15" name="Google Shape;10215;p22"/>
            <p:cNvSpPr/>
            <p:nvPr/>
          </p:nvSpPr>
          <p:spPr>
            <a:xfrm>
              <a:off x="2977100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16" name="Google Shape;10216;p22"/>
            <p:cNvSpPr/>
            <p:nvPr/>
          </p:nvSpPr>
          <p:spPr>
            <a:xfrm>
              <a:off x="3016175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1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17" name="Google Shape;10217;p22"/>
            <p:cNvSpPr/>
            <p:nvPr/>
          </p:nvSpPr>
          <p:spPr>
            <a:xfrm>
              <a:off x="2977100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218" name="Google Shape;10218;p22"/>
          <p:cNvSpPr/>
          <p:nvPr/>
        </p:nvSpPr>
        <p:spPr>
          <a:xfrm>
            <a:off x="445600" y="1266233"/>
            <a:ext cx="11300800" cy="52060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19" name="Google Shape;10219;p22"/>
          <p:cNvSpPr txBox="1">
            <a:spLocks noGrp="1"/>
          </p:cNvSpPr>
          <p:nvPr>
            <p:ph type="subTitle" idx="1"/>
          </p:nvPr>
        </p:nvSpPr>
        <p:spPr>
          <a:xfrm>
            <a:off x="960000" y="2819400"/>
            <a:ext cx="1706800" cy="20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20" name="Google Shape;10220;p22"/>
          <p:cNvSpPr txBox="1">
            <a:spLocks noGrp="1"/>
          </p:cNvSpPr>
          <p:nvPr>
            <p:ph type="title"/>
          </p:nvPr>
        </p:nvSpPr>
        <p:spPr>
          <a:xfrm>
            <a:off x="445567" y="389033"/>
            <a:ext cx="11300800" cy="87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5750" tIns="0" rIns="36575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55900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 preserve="1">
  <p:cSld name="Background">
    <p:bg>
      <p:bgPr>
        <a:solidFill>
          <a:schemeClr val="lt1"/>
        </a:solidFill>
        <a:effectLst/>
      </p:bgPr>
    </p:bg>
    <p:spTree>
      <p:nvGrpSpPr>
        <p:cNvPr id="1" name="Shape 142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6644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25/09/2025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565" y="2311678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128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 preserve="1">
  <p:cSld name="Background 1">
    <p:bg>
      <p:bgPr>
        <a:solidFill>
          <a:schemeClr val="lt1"/>
        </a:solidFill>
        <a:effectLst/>
      </p:bgPr>
    </p:bg>
    <p:spTree>
      <p:nvGrpSpPr>
        <p:cNvPr id="1" name="Shape 14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29" name="Google Shape;14229;p34"/>
          <p:cNvGrpSpPr/>
          <p:nvPr/>
        </p:nvGrpSpPr>
        <p:grpSpPr>
          <a:xfrm>
            <a:off x="93404" y="101604"/>
            <a:ext cx="854033" cy="861433"/>
            <a:chOff x="2781975" y="3951500"/>
            <a:chExt cx="640525" cy="646075"/>
          </a:xfrm>
        </p:grpSpPr>
        <p:sp>
          <p:nvSpPr>
            <p:cNvPr id="14230" name="Google Shape;14230;p34"/>
            <p:cNvSpPr/>
            <p:nvPr/>
          </p:nvSpPr>
          <p:spPr>
            <a:xfrm>
              <a:off x="3172325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31" name="Google Shape;14231;p34"/>
            <p:cNvSpPr/>
            <p:nvPr/>
          </p:nvSpPr>
          <p:spPr>
            <a:xfrm>
              <a:off x="3172325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32" name="Google Shape;14232;p34"/>
            <p:cNvSpPr/>
            <p:nvPr/>
          </p:nvSpPr>
          <p:spPr>
            <a:xfrm>
              <a:off x="3133250" y="4555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33" name="Google Shape;14233;p34"/>
            <p:cNvSpPr/>
            <p:nvPr/>
          </p:nvSpPr>
          <p:spPr>
            <a:xfrm>
              <a:off x="3172325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34" name="Google Shape;14234;p34"/>
            <p:cNvSpPr/>
            <p:nvPr/>
          </p:nvSpPr>
          <p:spPr>
            <a:xfrm>
              <a:off x="3172325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35" name="Google Shape;14235;p34"/>
            <p:cNvSpPr/>
            <p:nvPr/>
          </p:nvSpPr>
          <p:spPr>
            <a:xfrm>
              <a:off x="3172325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7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36" name="Google Shape;14236;p34"/>
            <p:cNvSpPr/>
            <p:nvPr/>
          </p:nvSpPr>
          <p:spPr>
            <a:xfrm>
              <a:off x="3172325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37" name="Google Shape;14237;p34"/>
            <p:cNvSpPr/>
            <p:nvPr/>
          </p:nvSpPr>
          <p:spPr>
            <a:xfrm>
              <a:off x="3172325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6" y="641"/>
                    <a:pt x="641" y="497"/>
                    <a:pt x="641" y="321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38" name="Google Shape;14238;p34"/>
            <p:cNvSpPr/>
            <p:nvPr/>
          </p:nvSpPr>
          <p:spPr>
            <a:xfrm>
              <a:off x="3172025" y="4045375"/>
              <a:ext cx="16325" cy="16000"/>
            </a:xfrm>
            <a:custGeom>
              <a:avLst/>
              <a:gdLst/>
              <a:ahLst/>
              <a:cxnLst/>
              <a:rect l="l" t="t" r="r" b="b"/>
              <a:pathLst>
                <a:path w="653" h="640" extrusionOk="0">
                  <a:moveTo>
                    <a:pt x="326" y="0"/>
                  </a:moveTo>
                  <a:cubicBezTo>
                    <a:pt x="322" y="0"/>
                    <a:pt x="319" y="1"/>
                    <a:pt x="315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3"/>
                    <a:pt x="154" y="640"/>
                    <a:pt x="325" y="640"/>
                  </a:cubicBezTo>
                  <a:cubicBezTo>
                    <a:pt x="329" y="640"/>
                    <a:pt x="332" y="640"/>
                    <a:pt x="336" y="640"/>
                  </a:cubicBezTo>
                  <a:cubicBezTo>
                    <a:pt x="514" y="635"/>
                    <a:pt x="653" y="486"/>
                    <a:pt x="646" y="310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39" name="Google Shape;14239;p34"/>
            <p:cNvSpPr/>
            <p:nvPr/>
          </p:nvSpPr>
          <p:spPr>
            <a:xfrm>
              <a:off x="3172025" y="4011325"/>
              <a:ext cx="16325" cy="16050"/>
            </a:xfrm>
            <a:custGeom>
              <a:avLst/>
              <a:gdLst/>
              <a:ahLst/>
              <a:cxnLst/>
              <a:rect l="l" t="t" r="r" b="b"/>
              <a:pathLst>
                <a:path w="653" h="642" extrusionOk="0">
                  <a:moveTo>
                    <a:pt x="326" y="0"/>
                  </a:moveTo>
                  <a:cubicBezTo>
                    <a:pt x="322" y="0"/>
                    <a:pt x="319" y="0"/>
                    <a:pt x="315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5"/>
                    <a:pt x="154" y="641"/>
                    <a:pt x="325" y="641"/>
                  </a:cubicBezTo>
                  <a:cubicBezTo>
                    <a:pt x="329" y="641"/>
                    <a:pt x="332" y="641"/>
                    <a:pt x="336" y="641"/>
                  </a:cubicBezTo>
                  <a:cubicBezTo>
                    <a:pt x="514" y="635"/>
                    <a:pt x="653" y="487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40" name="Google Shape;14240;p34"/>
            <p:cNvSpPr/>
            <p:nvPr/>
          </p:nvSpPr>
          <p:spPr>
            <a:xfrm>
              <a:off x="3172025" y="3977350"/>
              <a:ext cx="16325" cy="16000"/>
            </a:xfrm>
            <a:custGeom>
              <a:avLst/>
              <a:gdLst/>
              <a:ahLst/>
              <a:cxnLst/>
              <a:rect l="l" t="t" r="r" b="b"/>
              <a:pathLst>
                <a:path w="653" h="640" extrusionOk="0">
                  <a:moveTo>
                    <a:pt x="326" y="0"/>
                  </a:moveTo>
                  <a:cubicBezTo>
                    <a:pt x="322" y="0"/>
                    <a:pt x="319" y="0"/>
                    <a:pt x="315" y="0"/>
                  </a:cubicBezTo>
                  <a:cubicBezTo>
                    <a:pt x="139" y="5"/>
                    <a:pt x="0" y="154"/>
                    <a:pt x="6" y="330"/>
                  </a:cubicBezTo>
                  <a:cubicBezTo>
                    <a:pt x="12" y="503"/>
                    <a:pt x="154" y="639"/>
                    <a:pt x="325" y="639"/>
                  </a:cubicBezTo>
                  <a:cubicBezTo>
                    <a:pt x="329" y="639"/>
                    <a:pt x="332" y="639"/>
                    <a:pt x="336" y="639"/>
                  </a:cubicBezTo>
                  <a:cubicBezTo>
                    <a:pt x="514" y="633"/>
                    <a:pt x="653" y="486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41" name="Google Shape;14241;p34"/>
            <p:cNvSpPr/>
            <p:nvPr/>
          </p:nvSpPr>
          <p:spPr>
            <a:xfrm>
              <a:off x="3133250" y="452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42" name="Google Shape;14242;p34"/>
            <p:cNvSpPr/>
            <p:nvPr/>
          </p:nvSpPr>
          <p:spPr>
            <a:xfrm>
              <a:off x="3172025" y="4113375"/>
              <a:ext cx="16325" cy="16000"/>
            </a:xfrm>
            <a:custGeom>
              <a:avLst/>
              <a:gdLst/>
              <a:ahLst/>
              <a:cxnLst/>
              <a:rect l="l" t="t" r="r" b="b"/>
              <a:pathLst>
                <a:path w="653" h="640" extrusionOk="0">
                  <a:moveTo>
                    <a:pt x="326" y="0"/>
                  </a:moveTo>
                  <a:cubicBezTo>
                    <a:pt x="322" y="0"/>
                    <a:pt x="319" y="0"/>
                    <a:pt x="315" y="0"/>
                  </a:cubicBezTo>
                  <a:cubicBezTo>
                    <a:pt x="139" y="6"/>
                    <a:pt x="0" y="154"/>
                    <a:pt x="6" y="330"/>
                  </a:cubicBezTo>
                  <a:cubicBezTo>
                    <a:pt x="12" y="503"/>
                    <a:pt x="154" y="639"/>
                    <a:pt x="325" y="639"/>
                  </a:cubicBezTo>
                  <a:cubicBezTo>
                    <a:pt x="329" y="639"/>
                    <a:pt x="332" y="639"/>
                    <a:pt x="336" y="639"/>
                  </a:cubicBezTo>
                  <a:cubicBezTo>
                    <a:pt x="514" y="633"/>
                    <a:pt x="653" y="486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43" name="Google Shape;14243;p34"/>
            <p:cNvSpPr/>
            <p:nvPr/>
          </p:nvSpPr>
          <p:spPr>
            <a:xfrm>
              <a:off x="3172025" y="4079350"/>
              <a:ext cx="16325" cy="16050"/>
            </a:xfrm>
            <a:custGeom>
              <a:avLst/>
              <a:gdLst/>
              <a:ahLst/>
              <a:cxnLst/>
              <a:rect l="l" t="t" r="r" b="b"/>
              <a:pathLst>
                <a:path w="653" h="642" extrusionOk="0">
                  <a:moveTo>
                    <a:pt x="326" y="1"/>
                  </a:moveTo>
                  <a:cubicBezTo>
                    <a:pt x="322" y="1"/>
                    <a:pt x="319" y="1"/>
                    <a:pt x="315" y="1"/>
                  </a:cubicBezTo>
                  <a:cubicBezTo>
                    <a:pt x="139" y="7"/>
                    <a:pt x="0" y="154"/>
                    <a:pt x="6" y="332"/>
                  </a:cubicBezTo>
                  <a:cubicBezTo>
                    <a:pt x="12" y="505"/>
                    <a:pt x="154" y="641"/>
                    <a:pt x="325" y="641"/>
                  </a:cubicBezTo>
                  <a:cubicBezTo>
                    <a:pt x="329" y="641"/>
                    <a:pt x="332" y="641"/>
                    <a:pt x="336" y="641"/>
                  </a:cubicBezTo>
                  <a:cubicBezTo>
                    <a:pt x="514" y="635"/>
                    <a:pt x="653" y="487"/>
                    <a:pt x="646" y="310"/>
                  </a:cubicBezTo>
                  <a:cubicBezTo>
                    <a:pt x="641" y="137"/>
                    <a:pt x="499" y="1"/>
                    <a:pt x="326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44" name="Google Shape;14244;p34"/>
            <p:cNvSpPr/>
            <p:nvPr/>
          </p:nvSpPr>
          <p:spPr>
            <a:xfrm>
              <a:off x="3172325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45" name="Google Shape;14245;p34"/>
            <p:cNvSpPr/>
            <p:nvPr/>
          </p:nvSpPr>
          <p:spPr>
            <a:xfrm>
              <a:off x="3172325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46" name="Google Shape;14246;p34"/>
            <p:cNvSpPr/>
            <p:nvPr/>
          </p:nvSpPr>
          <p:spPr>
            <a:xfrm>
              <a:off x="3172325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47" name="Google Shape;14247;p34"/>
            <p:cNvSpPr/>
            <p:nvPr/>
          </p:nvSpPr>
          <p:spPr>
            <a:xfrm>
              <a:off x="3211300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48" name="Google Shape;14248;p34"/>
            <p:cNvSpPr/>
            <p:nvPr/>
          </p:nvSpPr>
          <p:spPr>
            <a:xfrm>
              <a:off x="3211300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49" name="Google Shape;14249;p34"/>
            <p:cNvSpPr/>
            <p:nvPr/>
          </p:nvSpPr>
          <p:spPr>
            <a:xfrm>
              <a:off x="3211300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50" name="Google Shape;14250;p34"/>
            <p:cNvSpPr/>
            <p:nvPr/>
          </p:nvSpPr>
          <p:spPr>
            <a:xfrm>
              <a:off x="3211300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51" name="Google Shape;14251;p34"/>
            <p:cNvSpPr/>
            <p:nvPr/>
          </p:nvSpPr>
          <p:spPr>
            <a:xfrm>
              <a:off x="3211300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52" name="Google Shape;14252;p34"/>
            <p:cNvSpPr/>
            <p:nvPr/>
          </p:nvSpPr>
          <p:spPr>
            <a:xfrm>
              <a:off x="3172325" y="448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53" name="Google Shape;14253;p34"/>
            <p:cNvSpPr/>
            <p:nvPr/>
          </p:nvSpPr>
          <p:spPr>
            <a:xfrm>
              <a:off x="3211300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54" name="Google Shape;14254;p34"/>
            <p:cNvSpPr/>
            <p:nvPr/>
          </p:nvSpPr>
          <p:spPr>
            <a:xfrm>
              <a:off x="3211300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55" name="Google Shape;14255;p34"/>
            <p:cNvSpPr/>
            <p:nvPr/>
          </p:nvSpPr>
          <p:spPr>
            <a:xfrm>
              <a:off x="3172325" y="452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56" name="Google Shape;14256;p34"/>
            <p:cNvSpPr/>
            <p:nvPr/>
          </p:nvSpPr>
          <p:spPr>
            <a:xfrm>
              <a:off x="3211300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57" name="Google Shape;14257;p34"/>
            <p:cNvSpPr/>
            <p:nvPr/>
          </p:nvSpPr>
          <p:spPr>
            <a:xfrm>
              <a:off x="3211300" y="3977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58" name="Google Shape;14258;p34"/>
            <p:cNvSpPr/>
            <p:nvPr/>
          </p:nvSpPr>
          <p:spPr>
            <a:xfrm>
              <a:off x="3172325" y="4555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59" name="Google Shape;14259;p34"/>
            <p:cNvSpPr/>
            <p:nvPr/>
          </p:nvSpPr>
          <p:spPr>
            <a:xfrm>
              <a:off x="3211300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60" name="Google Shape;14260;p34"/>
            <p:cNvSpPr/>
            <p:nvPr/>
          </p:nvSpPr>
          <p:spPr>
            <a:xfrm>
              <a:off x="3211300" y="404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61" name="Google Shape;14261;p34"/>
            <p:cNvSpPr/>
            <p:nvPr/>
          </p:nvSpPr>
          <p:spPr>
            <a:xfrm>
              <a:off x="3211300" y="401147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62" name="Google Shape;14262;p34"/>
            <p:cNvSpPr/>
            <p:nvPr/>
          </p:nvSpPr>
          <p:spPr>
            <a:xfrm>
              <a:off x="3133250" y="401147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63" name="Google Shape;14263;p34"/>
            <p:cNvSpPr/>
            <p:nvPr/>
          </p:nvSpPr>
          <p:spPr>
            <a:xfrm>
              <a:off x="3094225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64" name="Google Shape;14264;p34"/>
            <p:cNvSpPr/>
            <p:nvPr/>
          </p:nvSpPr>
          <p:spPr>
            <a:xfrm>
              <a:off x="3094225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65" name="Google Shape;14265;p34"/>
            <p:cNvSpPr/>
            <p:nvPr/>
          </p:nvSpPr>
          <p:spPr>
            <a:xfrm>
              <a:off x="3094225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66" name="Google Shape;14266;p34"/>
            <p:cNvSpPr/>
            <p:nvPr/>
          </p:nvSpPr>
          <p:spPr>
            <a:xfrm>
              <a:off x="3094225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1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67" name="Google Shape;14267;p34"/>
            <p:cNvSpPr/>
            <p:nvPr/>
          </p:nvSpPr>
          <p:spPr>
            <a:xfrm>
              <a:off x="3094225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68" name="Google Shape;14268;p34"/>
            <p:cNvSpPr/>
            <p:nvPr/>
          </p:nvSpPr>
          <p:spPr>
            <a:xfrm>
              <a:off x="3094225" y="452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69" name="Google Shape;14269;p34"/>
            <p:cNvSpPr/>
            <p:nvPr/>
          </p:nvSpPr>
          <p:spPr>
            <a:xfrm>
              <a:off x="3094225" y="4555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1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70" name="Google Shape;14270;p34"/>
            <p:cNvSpPr/>
            <p:nvPr/>
          </p:nvSpPr>
          <p:spPr>
            <a:xfrm>
              <a:off x="3094225" y="448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71" name="Google Shape;14271;p34"/>
            <p:cNvSpPr/>
            <p:nvPr/>
          </p:nvSpPr>
          <p:spPr>
            <a:xfrm>
              <a:off x="3133400" y="3952975"/>
              <a:ext cx="15125" cy="6550"/>
            </a:xfrm>
            <a:custGeom>
              <a:avLst/>
              <a:gdLst/>
              <a:ahLst/>
              <a:cxnLst/>
              <a:rect l="l" t="t" r="r" b="b"/>
              <a:pathLst>
                <a:path w="605" h="262" extrusionOk="0">
                  <a:moveTo>
                    <a:pt x="1" y="1"/>
                  </a:moveTo>
                  <a:lnTo>
                    <a:pt x="1" y="1"/>
                  </a:lnTo>
                  <a:cubicBezTo>
                    <a:pt x="29" y="151"/>
                    <a:pt x="159" y="261"/>
                    <a:pt x="316" y="261"/>
                  </a:cubicBezTo>
                  <a:cubicBezTo>
                    <a:pt x="445" y="261"/>
                    <a:pt x="557" y="184"/>
                    <a:pt x="605" y="73"/>
                  </a:cubicBezTo>
                  <a:cubicBezTo>
                    <a:pt x="406" y="46"/>
                    <a:pt x="204" y="20"/>
                    <a:pt x="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72" name="Google Shape;14272;p34"/>
            <p:cNvSpPr/>
            <p:nvPr/>
          </p:nvSpPr>
          <p:spPr>
            <a:xfrm>
              <a:off x="3094125" y="4113475"/>
              <a:ext cx="16175" cy="16050"/>
            </a:xfrm>
            <a:custGeom>
              <a:avLst/>
              <a:gdLst/>
              <a:ahLst/>
              <a:cxnLst/>
              <a:rect l="l" t="t" r="r" b="b"/>
              <a:pathLst>
                <a:path w="647" h="642" extrusionOk="0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4"/>
                    <a:pt x="0" y="150"/>
                    <a:pt x="3" y="328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8"/>
                    <a:pt x="646" y="492"/>
                    <a:pt x="643" y="314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73" name="Google Shape;14273;p34"/>
            <p:cNvSpPr/>
            <p:nvPr/>
          </p:nvSpPr>
          <p:spPr>
            <a:xfrm>
              <a:off x="3094125" y="4079500"/>
              <a:ext cx="16175" cy="16000"/>
            </a:xfrm>
            <a:custGeom>
              <a:avLst/>
              <a:gdLst/>
              <a:ahLst/>
              <a:cxnLst/>
              <a:rect l="l" t="t" r="r" b="b"/>
              <a:pathLst>
                <a:path w="647" h="640" extrusionOk="0">
                  <a:moveTo>
                    <a:pt x="326" y="1"/>
                  </a:moveTo>
                  <a:cubicBezTo>
                    <a:pt x="323" y="1"/>
                    <a:pt x="321" y="1"/>
                    <a:pt x="318" y="1"/>
                  </a:cubicBezTo>
                  <a:cubicBezTo>
                    <a:pt x="140" y="4"/>
                    <a:pt x="0" y="150"/>
                    <a:pt x="3" y="326"/>
                  </a:cubicBezTo>
                  <a:cubicBezTo>
                    <a:pt x="7" y="500"/>
                    <a:pt x="149" y="640"/>
                    <a:pt x="322" y="640"/>
                  </a:cubicBezTo>
                  <a:cubicBezTo>
                    <a:pt x="325" y="640"/>
                    <a:pt x="327" y="640"/>
                    <a:pt x="330" y="640"/>
                  </a:cubicBezTo>
                  <a:cubicBezTo>
                    <a:pt x="506" y="637"/>
                    <a:pt x="646" y="490"/>
                    <a:pt x="643" y="314"/>
                  </a:cubicBezTo>
                  <a:cubicBezTo>
                    <a:pt x="640" y="141"/>
                    <a:pt x="499" y="1"/>
                    <a:pt x="326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74" name="Google Shape;14274;p34"/>
            <p:cNvSpPr/>
            <p:nvPr/>
          </p:nvSpPr>
          <p:spPr>
            <a:xfrm>
              <a:off x="3094225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1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75" name="Google Shape;14275;p34"/>
            <p:cNvSpPr/>
            <p:nvPr/>
          </p:nvSpPr>
          <p:spPr>
            <a:xfrm>
              <a:off x="3094225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76" name="Google Shape;14276;p34"/>
            <p:cNvSpPr/>
            <p:nvPr/>
          </p:nvSpPr>
          <p:spPr>
            <a:xfrm>
              <a:off x="3094225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77" name="Google Shape;14277;p34"/>
            <p:cNvSpPr/>
            <p:nvPr/>
          </p:nvSpPr>
          <p:spPr>
            <a:xfrm>
              <a:off x="3133250" y="448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78" name="Google Shape;14278;p34"/>
            <p:cNvSpPr/>
            <p:nvPr/>
          </p:nvSpPr>
          <p:spPr>
            <a:xfrm>
              <a:off x="3094225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1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79" name="Google Shape;14279;p34"/>
            <p:cNvSpPr/>
            <p:nvPr/>
          </p:nvSpPr>
          <p:spPr>
            <a:xfrm>
              <a:off x="3094225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1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1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80" name="Google Shape;14280;p34"/>
            <p:cNvSpPr/>
            <p:nvPr/>
          </p:nvSpPr>
          <p:spPr>
            <a:xfrm>
              <a:off x="3133250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81" name="Google Shape;14281;p34"/>
            <p:cNvSpPr/>
            <p:nvPr/>
          </p:nvSpPr>
          <p:spPr>
            <a:xfrm>
              <a:off x="3133250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82" name="Google Shape;14282;p34"/>
            <p:cNvSpPr/>
            <p:nvPr/>
          </p:nvSpPr>
          <p:spPr>
            <a:xfrm>
              <a:off x="3133250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83" name="Google Shape;14283;p34"/>
            <p:cNvSpPr/>
            <p:nvPr/>
          </p:nvSpPr>
          <p:spPr>
            <a:xfrm>
              <a:off x="3133250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84" name="Google Shape;14284;p34"/>
            <p:cNvSpPr/>
            <p:nvPr/>
          </p:nvSpPr>
          <p:spPr>
            <a:xfrm>
              <a:off x="3133250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85" name="Google Shape;14285;p34"/>
            <p:cNvSpPr/>
            <p:nvPr/>
          </p:nvSpPr>
          <p:spPr>
            <a:xfrm>
              <a:off x="3133250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86" name="Google Shape;14286;p34"/>
            <p:cNvSpPr/>
            <p:nvPr/>
          </p:nvSpPr>
          <p:spPr>
            <a:xfrm>
              <a:off x="3133250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87" name="Google Shape;14287;p34"/>
            <p:cNvSpPr/>
            <p:nvPr/>
          </p:nvSpPr>
          <p:spPr>
            <a:xfrm>
              <a:off x="3133250" y="404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88" name="Google Shape;14288;p34"/>
            <p:cNvSpPr/>
            <p:nvPr/>
          </p:nvSpPr>
          <p:spPr>
            <a:xfrm>
              <a:off x="3133250" y="3977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89" name="Google Shape;14289;p34"/>
            <p:cNvSpPr/>
            <p:nvPr/>
          </p:nvSpPr>
          <p:spPr>
            <a:xfrm>
              <a:off x="3133250" y="407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90" name="Google Shape;14290;p34"/>
            <p:cNvSpPr/>
            <p:nvPr/>
          </p:nvSpPr>
          <p:spPr>
            <a:xfrm>
              <a:off x="3211300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91" name="Google Shape;14291;p34"/>
            <p:cNvSpPr/>
            <p:nvPr/>
          </p:nvSpPr>
          <p:spPr>
            <a:xfrm>
              <a:off x="3133250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92" name="Google Shape;14292;p34"/>
            <p:cNvSpPr/>
            <p:nvPr/>
          </p:nvSpPr>
          <p:spPr>
            <a:xfrm>
              <a:off x="3133250" y="411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93" name="Google Shape;14293;p34"/>
            <p:cNvSpPr/>
            <p:nvPr/>
          </p:nvSpPr>
          <p:spPr>
            <a:xfrm>
              <a:off x="3133250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94" name="Google Shape;14294;p34"/>
            <p:cNvSpPr/>
            <p:nvPr/>
          </p:nvSpPr>
          <p:spPr>
            <a:xfrm>
              <a:off x="3133250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95" name="Google Shape;14295;p34"/>
            <p:cNvSpPr/>
            <p:nvPr/>
          </p:nvSpPr>
          <p:spPr>
            <a:xfrm>
              <a:off x="3367450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96" name="Google Shape;14296;p34"/>
            <p:cNvSpPr/>
            <p:nvPr/>
          </p:nvSpPr>
          <p:spPr>
            <a:xfrm>
              <a:off x="3328375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97" name="Google Shape;14297;p34"/>
            <p:cNvSpPr/>
            <p:nvPr/>
          </p:nvSpPr>
          <p:spPr>
            <a:xfrm>
              <a:off x="3328375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98" name="Google Shape;14298;p34"/>
            <p:cNvSpPr/>
            <p:nvPr/>
          </p:nvSpPr>
          <p:spPr>
            <a:xfrm>
              <a:off x="3328375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99" name="Google Shape;14299;p34"/>
            <p:cNvSpPr/>
            <p:nvPr/>
          </p:nvSpPr>
          <p:spPr>
            <a:xfrm>
              <a:off x="3328375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00" name="Google Shape;14300;p34"/>
            <p:cNvSpPr/>
            <p:nvPr/>
          </p:nvSpPr>
          <p:spPr>
            <a:xfrm>
              <a:off x="3328375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01" name="Google Shape;14301;p34"/>
            <p:cNvSpPr/>
            <p:nvPr/>
          </p:nvSpPr>
          <p:spPr>
            <a:xfrm>
              <a:off x="3328375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02" name="Google Shape;14302;p34"/>
            <p:cNvSpPr/>
            <p:nvPr/>
          </p:nvSpPr>
          <p:spPr>
            <a:xfrm>
              <a:off x="3328375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03" name="Google Shape;14303;p34"/>
            <p:cNvSpPr/>
            <p:nvPr/>
          </p:nvSpPr>
          <p:spPr>
            <a:xfrm>
              <a:off x="3328375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04" name="Google Shape;14304;p34"/>
            <p:cNvSpPr/>
            <p:nvPr/>
          </p:nvSpPr>
          <p:spPr>
            <a:xfrm>
              <a:off x="3289350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05" name="Google Shape;14305;p34"/>
            <p:cNvSpPr/>
            <p:nvPr/>
          </p:nvSpPr>
          <p:spPr>
            <a:xfrm>
              <a:off x="3289350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06" name="Google Shape;14306;p34"/>
            <p:cNvSpPr/>
            <p:nvPr/>
          </p:nvSpPr>
          <p:spPr>
            <a:xfrm>
              <a:off x="3289350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07" name="Google Shape;14307;p34"/>
            <p:cNvSpPr/>
            <p:nvPr/>
          </p:nvSpPr>
          <p:spPr>
            <a:xfrm>
              <a:off x="3289350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08" name="Google Shape;14308;p34"/>
            <p:cNvSpPr/>
            <p:nvPr/>
          </p:nvSpPr>
          <p:spPr>
            <a:xfrm>
              <a:off x="3289350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09" name="Google Shape;14309;p34"/>
            <p:cNvSpPr/>
            <p:nvPr/>
          </p:nvSpPr>
          <p:spPr>
            <a:xfrm>
              <a:off x="3328375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10" name="Google Shape;14310;p34"/>
            <p:cNvSpPr/>
            <p:nvPr/>
          </p:nvSpPr>
          <p:spPr>
            <a:xfrm>
              <a:off x="3328375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11" name="Google Shape;14311;p34"/>
            <p:cNvSpPr/>
            <p:nvPr/>
          </p:nvSpPr>
          <p:spPr>
            <a:xfrm>
              <a:off x="3328375" y="4047150"/>
              <a:ext cx="14125" cy="14425"/>
            </a:xfrm>
            <a:custGeom>
              <a:avLst/>
              <a:gdLst/>
              <a:ahLst/>
              <a:cxnLst/>
              <a:rect l="l" t="t" r="r" b="b"/>
              <a:pathLst>
                <a:path w="565" h="577" extrusionOk="0">
                  <a:moveTo>
                    <a:pt x="129" y="0"/>
                  </a:moveTo>
                  <a:cubicBezTo>
                    <a:pt x="52" y="58"/>
                    <a:pt x="1" y="151"/>
                    <a:pt x="1" y="257"/>
                  </a:cubicBezTo>
                  <a:cubicBezTo>
                    <a:pt x="1" y="433"/>
                    <a:pt x="144" y="576"/>
                    <a:pt x="322" y="576"/>
                  </a:cubicBezTo>
                  <a:cubicBezTo>
                    <a:pt x="420" y="576"/>
                    <a:pt x="506" y="531"/>
                    <a:pt x="564" y="462"/>
                  </a:cubicBezTo>
                  <a:cubicBezTo>
                    <a:pt x="423" y="305"/>
                    <a:pt x="278" y="151"/>
                    <a:pt x="12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12" name="Google Shape;14312;p34"/>
            <p:cNvSpPr/>
            <p:nvPr/>
          </p:nvSpPr>
          <p:spPr>
            <a:xfrm>
              <a:off x="3328375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13" name="Google Shape;14313;p34"/>
            <p:cNvSpPr/>
            <p:nvPr/>
          </p:nvSpPr>
          <p:spPr>
            <a:xfrm>
              <a:off x="3367450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14" name="Google Shape;14314;p34"/>
            <p:cNvSpPr/>
            <p:nvPr/>
          </p:nvSpPr>
          <p:spPr>
            <a:xfrm>
              <a:off x="3406475" y="4182050"/>
              <a:ext cx="9525" cy="15500"/>
            </a:xfrm>
            <a:custGeom>
              <a:avLst/>
              <a:gdLst/>
              <a:ahLst/>
              <a:cxnLst/>
              <a:rect l="l" t="t" r="r" b="b"/>
              <a:pathLst>
                <a:path w="381" h="620" extrusionOk="0">
                  <a:moveTo>
                    <a:pt x="213" y="0"/>
                  </a:moveTo>
                  <a:cubicBezTo>
                    <a:pt x="89" y="44"/>
                    <a:pt x="0" y="160"/>
                    <a:pt x="0" y="300"/>
                  </a:cubicBezTo>
                  <a:cubicBezTo>
                    <a:pt x="0" y="476"/>
                    <a:pt x="143" y="620"/>
                    <a:pt x="320" y="620"/>
                  </a:cubicBezTo>
                  <a:cubicBezTo>
                    <a:pt x="341" y="620"/>
                    <a:pt x="360" y="618"/>
                    <a:pt x="380" y="614"/>
                  </a:cubicBezTo>
                  <a:cubicBezTo>
                    <a:pt x="330" y="407"/>
                    <a:pt x="275" y="202"/>
                    <a:pt x="21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15" name="Google Shape;14315;p34"/>
            <p:cNvSpPr/>
            <p:nvPr/>
          </p:nvSpPr>
          <p:spPr>
            <a:xfrm>
              <a:off x="3367450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16" name="Google Shape;14316;p34"/>
            <p:cNvSpPr/>
            <p:nvPr/>
          </p:nvSpPr>
          <p:spPr>
            <a:xfrm>
              <a:off x="3094125" y="4045500"/>
              <a:ext cx="16175" cy="16025"/>
            </a:xfrm>
            <a:custGeom>
              <a:avLst/>
              <a:gdLst/>
              <a:ahLst/>
              <a:cxnLst/>
              <a:rect l="l" t="t" r="r" b="b"/>
              <a:pathLst>
                <a:path w="647" h="641" extrusionOk="0">
                  <a:moveTo>
                    <a:pt x="324" y="0"/>
                  </a:moveTo>
                  <a:cubicBezTo>
                    <a:pt x="322" y="0"/>
                    <a:pt x="320" y="0"/>
                    <a:pt x="318" y="0"/>
                  </a:cubicBezTo>
                  <a:cubicBezTo>
                    <a:pt x="140" y="3"/>
                    <a:pt x="0" y="149"/>
                    <a:pt x="3" y="327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8"/>
                    <a:pt x="646" y="491"/>
                    <a:pt x="643" y="314"/>
                  </a:cubicBezTo>
                  <a:cubicBezTo>
                    <a:pt x="640" y="139"/>
                    <a:pt x="497" y="0"/>
                    <a:pt x="32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17" name="Google Shape;14317;p34"/>
            <p:cNvSpPr/>
            <p:nvPr/>
          </p:nvSpPr>
          <p:spPr>
            <a:xfrm>
              <a:off x="3406475" y="4215525"/>
              <a:ext cx="15275" cy="16050"/>
            </a:xfrm>
            <a:custGeom>
              <a:avLst/>
              <a:gdLst/>
              <a:ahLst/>
              <a:cxnLst/>
              <a:rect l="l" t="t" r="r" b="b"/>
              <a:pathLst>
                <a:path w="61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51" y="641"/>
                    <a:pt x="561" y="563"/>
                    <a:pt x="611" y="453"/>
                  </a:cubicBezTo>
                  <a:cubicBezTo>
                    <a:pt x="594" y="335"/>
                    <a:pt x="574" y="219"/>
                    <a:pt x="553" y="103"/>
                  </a:cubicBezTo>
                  <a:cubicBezTo>
                    <a:pt x="496" y="40"/>
                    <a:pt x="413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18" name="Google Shape;14318;p34"/>
            <p:cNvSpPr/>
            <p:nvPr/>
          </p:nvSpPr>
          <p:spPr>
            <a:xfrm>
              <a:off x="3406475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19" name="Google Shape;14319;p34"/>
            <p:cNvSpPr/>
            <p:nvPr/>
          </p:nvSpPr>
          <p:spPr>
            <a:xfrm>
              <a:off x="3406475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20" name="Google Shape;14320;p34"/>
            <p:cNvSpPr/>
            <p:nvPr/>
          </p:nvSpPr>
          <p:spPr>
            <a:xfrm>
              <a:off x="3367450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21" name="Google Shape;14321;p34"/>
            <p:cNvSpPr/>
            <p:nvPr/>
          </p:nvSpPr>
          <p:spPr>
            <a:xfrm>
              <a:off x="3367450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22" name="Google Shape;14322;p34"/>
            <p:cNvSpPr/>
            <p:nvPr/>
          </p:nvSpPr>
          <p:spPr>
            <a:xfrm>
              <a:off x="3328375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23" name="Google Shape;14323;p34"/>
            <p:cNvSpPr/>
            <p:nvPr/>
          </p:nvSpPr>
          <p:spPr>
            <a:xfrm>
              <a:off x="3367450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24" name="Google Shape;14324;p34"/>
            <p:cNvSpPr/>
            <p:nvPr/>
          </p:nvSpPr>
          <p:spPr>
            <a:xfrm>
              <a:off x="3367450" y="411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25" name="Google Shape;14325;p34"/>
            <p:cNvSpPr/>
            <p:nvPr/>
          </p:nvSpPr>
          <p:spPr>
            <a:xfrm>
              <a:off x="3367450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26" name="Google Shape;14326;p34"/>
            <p:cNvSpPr/>
            <p:nvPr/>
          </p:nvSpPr>
          <p:spPr>
            <a:xfrm>
              <a:off x="3367450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27" name="Google Shape;14327;p34"/>
            <p:cNvSpPr/>
            <p:nvPr/>
          </p:nvSpPr>
          <p:spPr>
            <a:xfrm>
              <a:off x="3367450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28" name="Google Shape;14328;p34"/>
            <p:cNvSpPr/>
            <p:nvPr/>
          </p:nvSpPr>
          <p:spPr>
            <a:xfrm>
              <a:off x="3289350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29" name="Google Shape;14329;p34"/>
            <p:cNvSpPr/>
            <p:nvPr/>
          </p:nvSpPr>
          <p:spPr>
            <a:xfrm>
              <a:off x="3250325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30" name="Google Shape;14330;p34"/>
            <p:cNvSpPr/>
            <p:nvPr/>
          </p:nvSpPr>
          <p:spPr>
            <a:xfrm>
              <a:off x="3250325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31" name="Google Shape;14331;p34"/>
            <p:cNvSpPr/>
            <p:nvPr/>
          </p:nvSpPr>
          <p:spPr>
            <a:xfrm>
              <a:off x="3250325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32" name="Google Shape;14332;p34"/>
            <p:cNvSpPr/>
            <p:nvPr/>
          </p:nvSpPr>
          <p:spPr>
            <a:xfrm>
              <a:off x="3250325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33" name="Google Shape;14333;p34"/>
            <p:cNvSpPr/>
            <p:nvPr/>
          </p:nvSpPr>
          <p:spPr>
            <a:xfrm>
              <a:off x="3250325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34" name="Google Shape;14334;p34"/>
            <p:cNvSpPr/>
            <p:nvPr/>
          </p:nvSpPr>
          <p:spPr>
            <a:xfrm>
              <a:off x="3250325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35" name="Google Shape;14335;p34"/>
            <p:cNvSpPr/>
            <p:nvPr/>
          </p:nvSpPr>
          <p:spPr>
            <a:xfrm>
              <a:off x="3250325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36" name="Google Shape;14336;p34"/>
            <p:cNvSpPr/>
            <p:nvPr/>
          </p:nvSpPr>
          <p:spPr>
            <a:xfrm>
              <a:off x="3250325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37" name="Google Shape;14337;p34"/>
            <p:cNvSpPr/>
            <p:nvPr/>
          </p:nvSpPr>
          <p:spPr>
            <a:xfrm>
              <a:off x="3211300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38" name="Google Shape;14338;p34"/>
            <p:cNvSpPr/>
            <p:nvPr/>
          </p:nvSpPr>
          <p:spPr>
            <a:xfrm>
              <a:off x="3211300" y="4555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39" name="Google Shape;14339;p34"/>
            <p:cNvSpPr/>
            <p:nvPr/>
          </p:nvSpPr>
          <p:spPr>
            <a:xfrm>
              <a:off x="3211300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40" name="Google Shape;14340;p34"/>
            <p:cNvSpPr/>
            <p:nvPr/>
          </p:nvSpPr>
          <p:spPr>
            <a:xfrm>
              <a:off x="3211300" y="452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41" name="Google Shape;14341;p34"/>
            <p:cNvSpPr/>
            <p:nvPr/>
          </p:nvSpPr>
          <p:spPr>
            <a:xfrm>
              <a:off x="3250325" y="401147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42" name="Google Shape;14342;p34"/>
            <p:cNvSpPr/>
            <p:nvPr/>
          </p:nvSpPr>
          <p:spPr>
            <a:xfrm>
              <a:off x="3250325" y="404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43" name="Google Shape;14343;p34"/>
            <p:cNvSpPr/>
            <p:nvPr/>
          </p:nvSpPr>
          <p:spPr>
            <a:xfrm>
              <a:off x="3289350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44" name="Google Shape;14344;p34"/>
            <p:cNvSpPr/>
            <p:nvPr/>
          </p:nvSpPr>
          <p:spPr>
            <a:xfrm>
              <a:off x="3289350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45" name="Google Shape;14345;p34"/>
            <p:cNvSpPr/>
            <p:nvPr/>
          </p:nvSpPr>
          <p:spPr>
            <a:xfrm>
              <a:off x="3289350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46" name="Google Shape;14346;p34"/>
            <p:cNvSpPr/>
            <p:nvPr/>
          </p:nvSpPr>
          <p:spPr>
            <a:xfrm>
              <a:off x="3289350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47" name="Google Shape;14347;p34"/>
            <p:cNvSpPr/>
            <p:nvPr/>
          </p:nvSpPr>
          <p:spPr>
            <a:xfrm>
              <a:off x="3211300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48" name="Google Shape;14348;p34"/>
            <p:cNvSpPr/>
            <p:nvPr/>
          </p:nvSpPr>
          <p:spPr>
            <a:xfrm>
              <a:off x="3250325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49" name="Google Shape;14349;p34"/>
            <p:cNvSpPr/>
            <p:nvPr/>
          </p:nvSpPr>
          <p:spPr>
            <a:xfrm>
              <a:off x="3289350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50" name="Google Shape;14350;p34"/>
            <p:cNvSpPr/>
            <p:nvPr/>
          </p:nvSpPr>
          <p:spPr>
            <a:xfrm>
              <a:off x="3289350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51" name="Google Shape;14351;p34"/>
            <p:cNvSpPr/>
            <p:nvPr/>
          </p:nvSpPr>
          <p:spPr>
            <a:xfrm>
              <a:off x="3289350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52" name="Google Shape;14352;p34"/>
            <p:cNvSpPr/>
            <p:nvPr/>
          </p:nvSpPr>
          <p:spPr>
            <a:xfrm>
              <a:off x="3250325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53" name="Google Shape;14353;p34"/>
            <p:cNvSpPr/>
            <p:nvPr/>
          </p:nvSpPr>
          <p:spPr>
            <a:xfrm>
              <a:off x="3250325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54" name="Google Shape;14354;p34"/>
            <p:cNvSpPr/>
            <p:nvPr/>
          </p:nvSpPr>
          <p:spPr>
            <a:xfrm>
              <a:off x="3250325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55" name="Google Shape;14355;p34"/>
            <p:cNvSpPr/>
            <p:nvPr/>
          </p:nvSpPr>
          <p:spPr>
            <a:xfrm>
              <a:off x="3289350" y="4013325"/>
              <a:ext cx="15275" cy="14175"/>
            </a:xfrm>
            <a:custGeom>
              <a:avLst/>
              <a:gdLst/>
              <a:ahLst/>
              <a:cxnLst/>
              <a:rect l="l" t="t" r="r" b="b"/>
              <a:pathLst>
                <a:path w="611" h="567" extrusionOk="0">
                  <a:moveTo>
                    <a:pt x="118" y="0"/>
                  </a:moveTo>
                  <a:cubicBezTo>
                    <a:pt x="47" y="61"/>
                    <a:pt x="1" y="150"/>
                    <a:pt x="1" y="247"/>
                  </a:cubicBezTo>
                  <a:cubicBezTo>
                    <a:pt x="1" y="424"/>
                    <a:pt x="144" y="567"/>
                    <a:pt x="322" y="567"/>
                  </a:cubicBezTo>
                  <a:cubicBezTo>
                    <a:pt x="451" y="567"/>
                    <a:pt x="563" y="490"/>
                    <a:pt x="611" y="379"/>
                  </a:cubicBezTo>
                  <a:cubicBezTo>
                    <a:pt x="448" y="249"/>
                    <a:pt x="285" y="122"/>
                    <a:pt x="11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56" name="Google Shape;14356;p34"/>
            <p:cNvSpPr/>
            <p:nvPr/>
          </p:nvSpPr>
          <p:spPr>
            <a:xfrm>
              <a:off x="3289350" y="404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57" name="Google Shape;14357;p34"/>
            <p:cNvSpPr/>
            <p:nvPr/>
          </p:nvSpPr>
          <p:spPr>
            <a:xfrm>
              <a:off x="3250325" y="452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58" name="Google Shape;14358;p34"/>
            <p:cNvSpPr/>
            <p:nvPr/>
          </p:nvSpPr>
          <p:spPr>
            <a:xfrm>
              <a:off x="3250325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59" name="Google Shape;14359;p34"/>
            <p:cNvSpPr/>
            <p:nvPr/>
          </p:nvSpPr>
          <p:spPr>
            <a:xfrm>
              <a:off x="2899050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60" name="Google Shape;14360;p34"/>
            <p:cNvSpPr/>
            <p:nvPr/>
          </p:nvSpPr>
          <p:spPr>
            <a:xfrm>
              <a:off x="2899050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61" name="Google Shape;14361;p34"/>
            <p:cNvSpPr/>
            <p:nvPr/>
          </p:nvSpPr>
          <p:spPr>
            <a:xfrm>
              <a:off x="2862000" y="4047150"/>
              <a:ext cx="14100" cy="14425"/>
            </a:xfrm>
            <a:custGeom>
              <a:avLst/>
              <a:gdLst/>
              <a:ahLst/>
              <a:cxnLst/>
              <a:rect l="l" t="t" r="r" b="b"/>
              <a:pathLst>
                <a:path w="564" h="577" extrusionOk="0">
                  <a:moveTo>
                    <a:pt x="436" y="0"/>
                  </a:moveTo>
                  <a:cubicBezTo>
                    <a:pt x="287" y="151"/>
                    <a:pt x="142" y="303"/>
                    <a:pt x="0" y="462"/>
                  </a:cubicBezTo>
                  <a:cubicBezTo>
                    <a:pt x="57" y="531"/>
                    <a:pt x="143" y="576"/>
                    <a:pt x="243" y="576"/>
                  </a:cubicBezTo>
                  <a:cubicBezTo>
                    <a:pt x="421" y="576"/>
                    <a:pt x="564" y="433"/>
                    <a:pt x="564" y="257"/>
                  </a:cubicBezTo>
                  <a:cubicBezTo>
                    <a:pt x="564" y="151"/>
                    <a:pt x="513" y="58"/>
                    <a:pt x="43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62" name="Google Shape;14362;p34"/>
            <p:cNvSpPr/>
            <p:nvPr/>
          </p:nvSpPr>
          <p:spPr>
            <a:xfrm>
              <a:off x="2899050" y="404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63" name="Google Shape;14363;p34"/>
            <p:cNvSpPr/>
            <p:nvPr/>
          </p:nvSpPr>
          <p:spPr>
            <a:xfrm>
              <a:off x="2899050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64" name="Google Shape;14364;p34"/>
            <p:cNvSpPr/>
            <p:nvPr/>
          </p:nvSpPr>
          <p:spPr>
            <a:xfrm>
              <a:off x="2899050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65" name="Google Shape;14365;p34"/>
            <p:cNvSpPr/>
            <p:nvPr/>
          </p:nvSpPr>
          <p:spPr>
            <a:xfrm>
              <a:off x="2899050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66" name="Google Shape;14366;p34"/>
            <p:cNvSpPr/>
            <p:nvPr/>
          </p:nvSpPr>
          <p:spPr>
            <a:xfrm>
              <a:off x="2899050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67" name="Google Shape;14367;p34"/>
            <p:cNvSpPr/>
            <p:nvPr/>
          </p:nvSpPr>
          <p:spPr>
            <a:xfrm>
              <a:off x="2899050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68" name="Google Shape;14368;p34"/>
            <p:cNvSpPr/>
            <p:nvPr/>
          </p:nvSpPr>
          <p:spPr>
            <a:xfrm>
              <a:off x="2860075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69" name="Google Shape;14369;p34"/>
            <p:cNvSpPr/>
            <p:nvPr/>
          </p:nvSpPr>
          <p:spPr>
            <a:xfrm>
              <a:off x="2860075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70" name="Google Shape;14370;p34"/>
            <p:cNvSpPr/>
            <p:nvPr/>
          </p:nvSpPr>
          <p:spPr>
            <a:xfrm>
              <a:off x="2860075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71" name="Google Shape;14371;p34"/>
            <p:cNvSpPr/>
            <p:nvPr/>
          </p:nvSpPr>
          <p:spPr>
            <a:xfrm>
              <a:off x="2860075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72" name="Google Shape;14372;p34"/>
            <p:cNvSpPr/>
            <p:nvPr/>
          </p:nvSpPr>
          <p:spPr>
            <a:xfrm>
              <a:off x="2899050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73" name="Google Shape;14373;p34"/>
            <p:cNvSpPr/>
            <p:nvPr/>
          </p:nvSpPr>
          <p:spPr>
            <a:xfrm>
              <a:off x="2860075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74" name="Google Shape;14374;p34"/>
            <p:cNvSpPr/>
            <p:nvPr/>
          </p:nvSpPr>
          <p:spPr>
            <a:xfrm>
              <a:off x="2860075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75" name="Google Shape;14375;p34"/>
            <p:cNvSpPr/>
            <p:nvPr/>
          </p:nvSpPr>
          <p:spPr>
            <a:xfrm>
              <a:off x="2860075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5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76" name="Google Shape;14376;p34"/>
            <p:cNvSpPr/>
            <p:nvPr/>
          </p:nvSpPr>
          <p:spPr>
            <a:xfrm>
              <a:off x="2938075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77" name="Google Shape;14377;p34"/>
            <p:cNvSpPr/>
            <p:nvPr/>
          </p:nvSpPr>
          <p:spPr>
            <a:xfrm>
              <a:off x="2938075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78" name="Google Shape;14378;p34"/>
            <p:cNvSpPr/>
            <p:nvPr/>
          </p:nvSpPr>
          <p:spPr>
            <a:xfrm>
              <a:off x="2938075" y="404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79" name="Google Shape;14379;p34"/>
            <p:cNvSpPr/>
            <p:nvPr/>
          </p:nvSpPr>
          <p:spPr>
            <a:xfrm>
              <a:off x="2938075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80" name="Google Shape;14380;p34"/>
            <p:cNvSpPr/>
            <p:nvPr/>
          </p:nvSpPr>
          <p:spPr>
            <a:xfrm>
              <a:off x="2938075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81" name="Google Shape;14381;p34"/>
            <p:cNvSpPr/>
            <p:nvPr/>
          </p:nvSpPr>
          <p:spPr>
            <a:xfrm>
              <a:off x="2938075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82" name="Google Shape;14382;p34"/>
            <p:cNvSpPr/>
            <p:nvPr/>
          </p:nvSpPr>
          <p:spPr>
            <a:xfrm>
              <a:off x="2938075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83" name="Google Shape;14383;p34"/>
            <p:cNvSpPr/>
            <p:nvPr/>
          </p:nvSpPr>
          <p:spPr>
            <a:xfrm>
              <a:off x="2899050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84" name="Google Shape;14384;p34"/>
            <p:cNvSpPr/>
            <p:nvPr/>
          </p:nvSpPr>
          <p:spPr>
            <a:xfrm>
              <a:off x="2899050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85" name="Google Shape;14385;p34"/>
            <p:cNvSpPr/>
            <p:nvPr/>
          </p:nvSpPr>
          <p:spPr>
            <a:xfrm>
              <a:off x="2899050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86" name="Google Shape;14386;p34"/>
            <p:cNvSpPr/>
            <p:nvPr/>
          </p:nvSpPr>
          <p:spPr>
            <a:xfrm>
              <a:off x="2938075" y="401147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87" name="Google Shape;14387;p34"/>
            <p:cNvSpPr/>
            <p:nvPr/>
          </p:nvSpPr>
          <p:spPr>
            <a:xfrm>
              <a:off x="2899050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88" name="Google Shape;14388;p34"/>
            <p:cNvSpPr/>
            <p:nvPr/>
          </p:nvSpPr>
          <p:spPr>
            <a:xfrm>
              <a:off x="2899050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89" name="Google Shape;14389;p34"/>
            <p:cNvSpPr/>
            <p:nvPr/>
          </p:nvSpPr>
          <p:spPr>
            <a:xfrm>
              <a:off x="2860075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90" name="Google Shape;14390;p34"/>
            <p:cNvSpPr/>
            <p:nvPr/>
          </p:nvSpPr>
          <p:spPr>
            <a:xfrm>
              <a:off x="2899825" y="4013325"/>
              <a:ext cx="15275" cy="14175"/>
            </a:xfrm>
            <a:custGeom>
              <a:avLst/>
              <a:gdLst/>
              <a:ahLst/>
              <a:cxnLst/>
              <a:rect l="l" t="t" r="r" b="b"/>
              <a:pathLst>
                <a:path w="611" h="567" extrusionOk="0">
                  <a:moveTo>
                    <a:pt x="493" y="0"/>
                  </a:moveTo>
                  <a:cubicBezTo>
                    <a:pt x="325" y="122"/>
                    <a:pt x="161" y="249"/>
                    <a:pt x="0" y="379"/>
                  </a:cubicBezTo>
                  <a:cubicBezTo>
                    <a:pt x="51" y="490"/>
                    <a:pt x="161" y="567"/>
                    <a:pt x="289" y="567"/>
                  </a:cubicBezTo>
                  <a:cubicBezTo>
                    <a:pt x="467" y="567"/>
                    <a:pt x="610" y="424"/>
                    <a:pt x="610" y="247"/>
                  </a:cubicBezTo>
                  <a:cubicBezTo>
                    <a:pt x="610" y="148"/>
                    <a:pt x="564" y="59"/>
                    <a:pt x="49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91" name="Google Shape;14391;p34"/>
            <p:cNvSpPr/>
            <p:nvPr/>
          </p:nvSpPr>
          <p:spPr>
            <a:xfrm>
              <a:off x="2782725" y="4317500"/>
              <a:ext cx="15300" cy="16050"/>
            </a:xfrm>
            <a:custGeom>
              <a:avLst/>
              <a:gdLst/>
              <a:ahLst/>
              <a:cxnLst/>
              <a:rect l="l" t="t" r="r" b="b"/>
              <a:pathLst>
                <a:path w="612" h="642" extrusionOk="0">
                  <a:moveTo>
                    <a:pt x="292" y="1"/>
                  </a:moveTo>
                  <a:cubicBezTo>
                    <a:pt x="162" y="1"/>
                    <a:pt x="51" y="77"/>
                    <a:pt x="1" y="189"/>
                  </a:cubicBezTo>
                  <a:cubicBezTo>
                    <a:pt x="19" y="307"/>
                    <a:pt x="37" y="423"/>
                    <a:pt x="58" y="537"/>
                  </a:cubicBezTo>
                  <a:cubicBezTo>
                    <a:pt x="114" y="602"/>
                    <a:pt x="197" y="641"/>
                    <a:pt x="292" y="641"/>
                  </a:cubicBezTo>
                  <a:cubicBezTo>
                    <a:pt x="468" y="641"/>
                    <a:pt x="611" y="498"/>
                    <a:pt x="611" y="322"/>
                  </a:cubicBezTo>
                  <a:cubicBezTo>
                    <a:pt x="611" y="144"/>
                    <a:pt x="468" y="1"/>
                    <a:pt x="29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92" name="Google Shape;14392;p34"/>
            <p:cNvSpPr/>
            <p:nvPr/>
          </p:nvSpPr>
          <p:spPr>
            <a:xfrm>
              <a:off x="2899825" y="4521525"/>
              <a:ext cx="15275" cy="14225"/>
            </a:xfrm>
            <a:custGeom>
              <a:avLst/>
              <a:gdLst/>
              <a:ahLst/>
              <a:cxnLst/>
              <a:rect l="l" t="t" r="r" b="b"/>
              <a:pathLst>
                <a:path w="611" h="569" extrusionOk="0">
                  <a:moveTo>
                    <a:pt x="289" y="0"/>
                  </a:moveTo>
                  <a:cubicBezTo>
                    <a:pt x="160" y="0"/>
                    <a:pt x="48" y="79"/>
                    <a:pt x="0" y="189"/>
                  </a:cubicBezTo>
                  <a:cubicBezTo>
                    <a:pt x="161" y="318"/>
                    <a:pt x="325" y="445"/>
                    <a:pt x="493" y="568"/>
                  </a:cubicBezTo>
                  <a:cubicBezTo>
                    <a:pt x="565" y="507"/>
                    <a:pt x="610" y="421"/>
                    <a:pt x="610" y="321"/>
                  </a:cubicBezTo>
                  <a:cubicBezTo>
                    <a:pt x="610" y="144"/>
                    <a:pt x="467" y="0"/>
                    <a:pt x="28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93" name="Google Shape;14393;p34"/>
            <p:cNvSpPr/>
            <p:nvPr/>
          </p:nvSpPr>
          <p:spPr>
            <a:xfrm>
              <a:off x="2862000" y="4487550"/>
              <a:ext cx="14100" cy="14400"/>
            </a:xfrm>
            <a:custGeom>
              <a:avLst/>
              <a:gdLst/>
              <a:ahLst/>
              <a:cxnLst/>
              <a:rect l="l" t="t" r="r" b="b"/>
              <a:pathLst>
                <a:path w="564" h="576" extrusionOk="0">
                  <a:moveTo>
                    <a:pt x="243" y="0"/>
                  </a:moveTo>
                  <a:cubicBezTo>
                    <a:pt x="145" y="0"/>
                    <a:pt x="59" y="45"/>
                    <a:pt x="0" y="115"/>
                  </a:cubicBezTo>
                  <a:cubicBezTo>
                    <a:pt x="142" y="271"/>
                    <a:pt x="287" y="425"/>
                    <a:pt x="436" y="576"/>
                  </a:cubicBezTo>
                  <a:cubicBezTo>
                    <a:pt x="511" y="516"/>
                    <a:pt x="564" y="424"/>
                    <a:pt x="564" y="320"/>
                  </a:cubicBezTo>
                  <a:cubicBezTo>
                    <a:pt x="564" y="143"/>
                    <a:pt x="421" y="0"/>
                    <a:pt x="24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94" name="Google Shape;14394;p34"/>
            <p:cNvSpPr/>
            <p:nvPr/>
          </p:nvSpPr>
          <p:spPr>
            <a:xfrm>
              <a:off x="2938075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95" name="Google Shape;14395;p34"/>
            <p:cNvSpPr/>
            <p:nvPr/>
          </p:nvSpPr>
          <p:spPr>
            <a:xfrm>
              <a:off x="2788500" y="4351475"/>
              <a:ext cx="9525" cy="15550"/>
            </a:xfrm>
            <a:custGeom>
              <a:avLst/>
              <a:gdLst/>
              <a:ahLst/>
              <a:cxnLst/>
              <a:rect l="l" t="t" r="r" b="b"/>
              <a:pathLst>
                <a:path w="381" h="622" extrusionOk="0">
                  <a:moveTo>
                    <a:pt x="61" y="1"/>
                  </a:moveTo>
                  <a:cubicBezTo>
                    <a:pt x="40" y="1"/>
                    <a:pt x="22" y="4"/>
                    <a:pt x="0" y="7"/>
                  </a:cubicBezTo>
                  <a:cubicBezTo>
                    <a:pt x="52" y="215"/>
                    <a:pt x="106" y="420"/>
                    <a:pt x="168" y="622"/>
                  </a:cubicBezTo>
                  <a:cubicBezTo>
                    <a:pt x="293" y="578"/>
                    <a:pt x="380" y="462"/>
                    <a:pt x="380" y="322"/>
                  </a:cubicBezTo>
                  <a:cubicBezTo>
                    <a:pt x="380" y="145"/>
                    <a:pt x="237" y="1"/>
                    <a:pt x="6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96" name="Google Shape;14396;p34"/>
            <p:cNvSpPr/>
            <p:nvPr/>
          </p:nvSpPr>
          <p:spPr>
            <a:xfrm>
              <a:off x="2781975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97" name="Google Shape;14397;p34"/>
            <p:cNvSpPr/>
            <p:nvPr/>
          </p:nvSpPr>
          <p:spPr>
            <a:xfrm>
              <a:off x="2781975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98" name="Google Shape;14398;p34"/>
            <p:cNvSpPr/>
            <p:nvPr/>
          </p:nvSpPr>
          <p:spPr>
            <a:xfrm>
              <a:off x="3055950" y="4589525"/>
              <a:ext cx="15125" cy="6575"/>
            </a:xfrm>
            <a:custGeom>
              <a:avLst/>
              <a:gdLst/>
              <a:ahLst/>
              <a:cxnLst/>
              <a:rect l="l" t="t" r="r" b="b"/>
              <a:pathLst>
                <a:path w="605" h="263" extrusionOk="0">
                  <a:moveTo>
                    <a:pt x="290" y="0"/>
                  </a:moveTo>
                  <a:cubicBezTo>
                    <a:pt x="160" y="0"/>
                    <a:pt x="49" y="78"/>
                    <a:pt x="1" y="188"/>
                  </a:cubicBezTo>
                  <a:cubicBezTo>
                    <a:pt x="200" y="217"/>
                    <a:pt x="401" y="241"/>
                    <a:pt x="605" y="262"/>
                  </a:cubicBezTo>
                  <a:cubicBezTo>
                    <a:pt x="576" y="113"/>
                    <a:pt x="447" y="0"/>
                    <a:pt x="29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99" name="Google Shape;14399;p34"/>
            <p:cNvSpPr/>
            <p:nvPr/>
          </p:nvSpPr>
          <p:spPr>
            <a:xfrm>
              <a:off x="3094225" y="4589525"/>
              <a:ext cx="16025" cy="8050"/>
            </a:xfrm>
            <a:custGeom>
              <a:avLst/>
              <a:gdLst/>
              <a:ahLst/>
              <a:cxnLst/>
              <a:rect l="l" t="t" r="r" b="b"/>
              <a:pathLst>
                <a:path w="641" h="322" extrusionOk="0">
                  <a:moveTo>
                    <a:pt x="321" y="0"/>
                  </a:moveTo>
                  <a:cubicBezTo>
                    <a:pt x="145" y="0"/>
                    <a:pt x="2" y="142"/>
                    <a:pt x="1" y="317"/>
                  </a:cubicBezTo>
                  <a:cubicBezTo>
                    <a:pt x="106" y="320"/>
                    <a:pt x="213" y="321"/>
                    <a:pt x="321" y="321"/>
                  </a:cubicBezTo>
                  <a:cubicBezTo>
                    <a:pt x="428" y="321"/>
                    <a:pt x="534" y="320"/>
                    <a:pt x="641" y="317"/>
                  </a:cubicBezTo>
                  <a:cubicBezTo>
                    <a:pt x="639" y="142"/>
                    <a:pt x="496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00" name="Google Shape;14400;p34"/>
            <p:cNvSpPr/>
            <p:nvPr/>
          </p:nvSpPr>
          <p:spPr>
            <a:xfrm>
              <a:off x="3406475" y="4317500"/>
              <a:ext cx="15275" cy="16050"/>
            </a:xfrm>
            <a:custGeom>
              <a:avLst/>
              <a:gdLst/>
              <a:ahLst/>
              <a:cxnLst/>
              <a:rect l="l" t="t" r="r" b="b"/>
              <a:pathLst>
                <a:path w="61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13" y="641"/>
                    <a:pt x="496" y="602"/>
                    <a:pt x="553" y="537"/>
                  </a:cubicBezTo>
                  <a:cubicBezTo>
                    <a:pt x="574" y="421"/>
                    <a:pt x="594" y="307"/>
                    <a:pt x="611" y="189"/>
                  </a:cubicBezTo>
                  <a:cubicBezTo>
                    <a:pt x="559" y="77"/>
                    <a:pt x="451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01" name="Google Shape;14401;p34"/>
            <p:cNvSpPr/>
            <p:nvPr/>
          </p:nvSpPr>
          <p:spPr>
            <a:xfrm>
              <a:off x="3328375" y="4487550"/>
              <a:ext cx="14125" cy="14400"/>
            </a:xfrm>
            <a:custGeom>
              <a:avLst/>
              <a:gdLst/>
              <a:ahLst/>
              <a:cxnLst/>
              <a:rect l="l" t="t" r="r" b="b"/>
              <a:pathLst>
                <a:path w="565" h="576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25"/>
                    <a:pt x="52" y="519"/>
                    <a:pt x="129" y="576"/>
                  </a:cubicBezTo>
                  <a:cubicBezTo>
                    <a:pt x="278" y="425"/>
                    <a:pt x="423" y="273"/>
                    <a:pt x="564" y="115"/>
                  </a:cubicBezTo>
                  <a:cubicBezTo>
                    <a:pt x="506" y="45"/>
                    <a:pt x="420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02" name="Google Shape;14402;p34"/>
            <p:cNvSpPr/>
            <p:nvPr/>
          </p:nvSpPr>
          <p:spPr>
            <a:xfrm>
              <a:off x="3406475" y="4351475"/>
              <a:ext cx="9525" cy="15550"/>
            </a:xfrm>
            <a:custGeom>
              <a:avLst/>
              <a:gdLst/>
              <a:ahLst/>
              <a:cxnLst/>
              <a:rect l="l" t="t" r="r" b="b"/>
              <a:pathLst>
                <a:path w="381" h="622" extrusionOk="0">
                  <a:moveTo>
                    <a:pt x="320" y="1"/>
                  </a:moveTo>
                  <a:cubicBezTo>
                    <a:pt x="143" y="1"/>
                    <a:pt x="0" y="147"/>
                    <a:pt x="0" y="322"/>
                  </a:cubicBezTo>
                  <a:cubicBezTo>
                    <a:pt x="0" y="460"/>
                    <a:pt x="89" y="578"/>
                    <a:pt x="213" y="622"/>
                  </a:cubicBezTo>
                  <a:cubicBezTo>
                    <a:pt x="273" y="418"/>
                    <a:pt x="330" y="212"/>
                    <a:pt x="380" y="7"/>
                  </a:cubicBezTo>
                  <a:cubicBezTo>
                    <a:pt x="362" y="4"/>
                    <a:pt x="341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03" name="Google Shape;14403;p34"/>
            <p:cNvSpPr/>
            <p:nvPr/>
          </p:nvSpPr>
          <p:spPr>
            <a:xfrm>
              <a:off x="3133400" y="4589525"/>
              <a:ext cx="15125" cy="6525"/>
            </a:xfrm>
            <a:custGeom>
              <a:avLst/>
              <a:gdLst/>
              <a:ahLst/>
              <a:cxnLst/>
              <a:rect l="l" t="t" r="r" b="b"/>
              <a:pathLst>
                <a:path w="605" h="261" extrusionOk="0">
                  <a:moveTo>
                    <a:pt x="316" y="0"/>
                  </a:moveTo>
                  <a:cubicBezTo>
                    <a:pt x="159" y="0"/>
                    <a:pt x="29" y="112"/>
                    <a:pt x="1" y="261"/>
                  </a:cubicBezTo>
                  <a:cubicBezTo>
                    <a:pt x="204" y="241"/>
                    <a:pt x="406" y="217"/>
                    <a:pt x="605" y="187"/>
                  </a:cubicBezTo>
                  <a:cubicBezTo>
                    <a:pt x="555" y="78"/>
                    <a:pt x="444" y="0"/>
                    <a:pt x="31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04" name="Google Shape;14404;p34"/>
            <p:cNvSpPr/>
            <p:nvPr/>
          </p:nvSpPr>
          <p:spPr>
            <a:xfrm>
              <a:off x="2860075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1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05" name="Google Shape;14405;p34"/>
            <p:cNvSpPr/>
            <p:nvPr/>
          </p:nvSpPr>
          <p:spPr>
            <a:xfrm>
              <a:off x="3289350" y="4521525"/>
              <a:ext cx="15275" cy="14225"/>
            </a:xfrm>
            <a:custGeom>
              <a:avLst/>
              <a:gdLst/>
              <a:ahLst/>
              <a:cxnLst/>
              <a:rect l="l" t="t" r="r" b="b"/>
              <a:pathLst>
                <a:path w="611" h="569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21"/>
                    <a:pt x="47" y="507"/>
                    <a:pt x="118" y="568"/>
                  </a:cubicBezTo>
                  <a:cubicBezTo>
                    <a:pt x="285" y="445"/>
                    <a:pt x="450" y="318"/>
                    <a:pt x="611" y="189"/>
                  </a:cubicBezTo>
                  <a:cubicBezTo>
                    <a:pt x="563" y="79"/>
                    <a:pt x="451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06" name="Google Shape;14406;p34"/>
            <p:cNvSpPr/>
            <p:nvPr/>
          </p:nvSpPr>
          <p:spPr>
            <a:xfrm>
              <a:off x="2821050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07" name="Google Shape;14407;p34"/>
            <p:cNvSpPr/>
            <p:nvPr/>
          </p:nvSpPr>
          <p:spPr>
            <a:xfrm>
              <a:off x="2821050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08" name="Google Shape;14408;p34"/>
            <p:cNvSpPr/>
            <p:nvPr/>
          </p:nvSpPr>
          <p:spPr>
            <a:xfrm>
              <a:off x="2821050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09" name="Google Shape;14409;p34"/>
            <p:cNvSpPr/>
            <p:nvPr/>
          </p:nvSpPr>
          <p:spPr>
            <a:xfrm>
              <a:off x="2860075" y="411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10" name="Google Shape;14410;p34"/>
            <p:cNvSpPr/>
            <p:nvPr/>
          </p:nvSpPr>
          <p:spPr>
            <a:xfrm>
              <a:off x="2860075" y="407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11" name="Google Shape;14411;p34"/>
            <p:cNvSpPr/>
            <p:nvPr/>
          </p:nvSpPr>
          <p:spPr>
            <a:xfrm>
              <a:off x="2860075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12" name="Google Shape;14412;p34"/>
            <p:cNvSpPr/>
            <p:nvPr/>
          </p:nvSpPr>
          <p:spPr>
            <a:xfrm>
              <a:off x="2821050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13" name="Google Shape;14413;p34"/>
            <p:cNvSpPr/>
            <p:nvPr/>
          </p:nvSpPr>
          <p:spPr>
            <a:xfrm>
              <a:off x="2821050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6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14" name="Google Shape;14414;p34"/>
            <p:cNvSpPr/>
            <p:nvPr/>
          </p:nvSpPr>
          <p:spPr>
            <a:xfrm>
              <a:off x="2821050" y="411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15" name="Google Shape;14415;p34"/>
            <p:cNvSpPr/>
            <p:nvPr/>
          </p:nvSpPr>
          <p:spPr>
            <a:xfrm>
              <a:off x="2821050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16" name="Google Shape;14416;p34"/>
            <p:cNvSpPr/>
            <p:nvPr/>
          </p:nvSpPr>
          <p:spPr>
            <a:xfrm>
              <a:off x="2788500" y="4182050"/>
              <a:ext cx="9525" cy="15500"/>
            </a:xfrm>
            <a:custGeom>
              <a:avLst/>
              <a:gdLst/>
              <a:ahLst/>
              <a:cxnLst/>
              <a:rect l="l" t="t" r="r" b="b"/>
              <a:pathLst>
                <a:path w="381" h="620" extrusionOk="0">
                  <a:moveTo>
                    <a:pt x="168" y="0"/>
                  </a:moveTo>
                  <a:cubicBezTo>
                    <a:pt x="107" y="204"/>
                    <a:pt x="52" y="407"/>
                    <a:pt x="0" y="614"/>
                  </a:cubicBezTo>
                  <a:cubicBezTo>
                    <a:pt x="19" y="618"/>
                    <a:pt x="40" y="620"/>
                    <a:pt x="61" y="620"/>
                  </a:cubicBezTo>
                  <a:cubicBezTo>
                    <a:pt x="237" y="620"/>
                    <a:pt x="380" y="476"/>
                    <a:pt x="380" y="300"/>
                  </a:cubicBezTo>
                  <a:cubicBezTo>
                    <a:pt x="380" y="160"/>
                    <a:pt x="293" y="44"/>
                    <a:pt x="16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17" name="Google Shape;14417;p34"/>
            <p:cNvSpPr/>
            <p:nvPr/>
          </p:nvSpPr>
          <p:spPr>
            <a:xfrm>
              <a:off x="2821050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18" name="Google Shape;14418;p34"/>
            <p:cNvSpPr/>
            <p:nvPr/>
          </p:nvSpPr>
          <p:spPr>
            <a:xfrm>
              <a:off x="2782725" y="4215525"/>
              <a:ext cx="15300" cy="16050"/>
            </a:xfrm>
            <a:custGeom>
              <a:avLst/>
              <a:gdLst/>
              <a:ahLst/>
              <a:cxnLst/>
              <a:rect l="l" t="t" r="r" b="b"/>
              <a:pathLst>
                <a:path w="612" h="642" extrusionOk="0">
                  <a:moveTo>
                    <a:pt x="292" y="1"/>
                  </a:moveTo>
                  <a:cubicBezTo>
                    <a:pt x="200" y="1"/>
                    <a:pt x="117" y="40"/>
                    <a:pt x="58" y="103"/>
                  </a:cubicBezTo>
                  <a:cubicBezTo>
                    <a:pt x="37" y="221"/>
                    <a:pt x="19" y="335"/>
                    <a:pt x="1" y="453"/>
                  </a:cubicBezTo>
                  <a:cubicBezTo>
                    <a:pt x="51" y="563"/>
                    <a:pt x="162" y="641"/>
                    <a:pt x="292" y="641"/>
                  </a:cubicBezTo>
                  <a:cubicBezTo>
                    <a:pt x="468" y="641"/>
                    <a:pt x="611" y="498"/>
                    <a:pt x="611" y="320"/>
                  </a:cubicBezTo>
                  <a:cubicBezTo>
                    <a:pt x="611" y="144"/>
                    <a:pt x="468" y="1"/>
                    <a:pt x="29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19" name="Google Shape;14419;p34"/>
            <p:cNvSpPr/>
            <p:nvPr/>
          </p:nvSpPr>
          <p:spPr>
            <a:xfrm>
              <a:off x="2821050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20" name="Google Shape;14420;p34"/>
            <p:cNvSpPr/>
            <p:nvPr/>
          </p:nvSpPr>
          <p:spPr>
            <a:xfrm>
              <a:off x="2821050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21" name="Google Shape;14421;p34"/>
            <p:cNvSpPr/>
            <p:nvPr/>
          </p:nvSpPr>
          <p:spPr>
            <a:xfrm>
              <a:off x="3016175" y="401147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22" name="Google Shape;14422;p34"/>
            <p:cNvSpPr/>
            <p:nvPr/>
          </p:nvSpPr>
          <p:spPr>
            <a:xfrm>
              <a:off x="3055950" y="3953025"/>
              <a:ext cx="15125" cy="6500"/>
            </a:xfrm>
            <a:custGeom>
              <a:avLst/>
              <a:gdLst/>
              <a:ahLst/>
              <a:cxnLst/>
              <a:rect l="l" t="t" r="r" b="b"/>
              <a:pathLst>
                <a:path w="605" h="260" extrusionOk="0">
                  <a:moveTo>
                    <a:pt x="605" y="0"/>
                  </a:moveTo>
                  <a:lnTo>
                    <a:pt x="605" y="0"/>
                  </a:lnTo>
                  <a:cubicBezTo>
                    <a:pt x="401" y="18"/>
                    <a:pt x="200" y="44"/>
                    <a:pt x="1" y="74"/>
                  </a:cubicBezTo>
                  <a:cubicBezTo>
                    <a:pt x="49" y="182"/>
                    <a:pt x="160" y="259"/>
                    <a:pt x="290" y="259"/>
                  </a:cubicBezTo>
                  <a:cubicBezTo>
                    <a:pt x="447" y="259"/>
                    <a:pt x="576" y="149"/>
                    <a:pt x="605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23" name="Google Shape;14423;p34"/>
            <p:cNvSpPr/>
            <p:nvPr/>
          </p:nvSpPr>
          <p:spPr>
            <a:xfrm>
              <a:off x="3054925" y="3977350"/>
              <a:ext cx="16300" cy="16000"/>
            </a:xfrm>
            <a:custGeom>
              <a:avLst/>
              <a:gdLst/>
              <a:ahLst/>
              <a:cxnLst/>
              <a:rect l="l" t="t" r="r" b="b"/>
              <a:pathLst>
                <a:path w="652" h="640" extrusionOk="0">
                  <a:moveTo>
                    <a:pt x="327" y="0"/>
                  </a:moveTo>
                  <a:cubicBezTo>
                    <a:pt x="323" y="0"/>
                    <a:pt x="320" y="0"/>
                    <a:pt x="316" y="0"/>
                  </a:cubicBezTo>
                  <a:cubicBezTo>
                    <a:pt x="138" y="5"/>
                    <a:pt x="1" y="154"/>
                    <a:pt x="5" y="330"/>
                  </a:cubicBezTo>
                  <a:cubicBezTo>
                    <a:pt x="11" y="503"/>
                    <a:pt x="154" y="639"/>
                    <a:pt x="326" y="639"/>
                  </a:cubicBezTo>
                  <a:cubicBezTo>
                    <a:pt x="330" y="639"/>
                    <a:pt x="333" y="639"/>
                    <a:pt x="337" y="639"/>
                  </a:cubicBezTo>
                  <a:cubicBezTo>
                    <a:pt x="513" y="633"/>
                    <a:pt x="652" y="486"/>
                    <a:pt x="646" y="309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24" name="Google Shape;14424;p34"/>
            <p:cNvSpPr/>
            <p:nvPr/>
          </p:nvSpPr>
          <p:spPr>
            <a:xfrm>
              <a:off x="3016175" y="452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25" name="Google Shape;14425;p34"/>
            <p:cNvSpPr/>
            <p:nvPr/>
          </p:nvSpPr>
          <p:spPr>
            <a:xfrm>
              <a:off x="3054925" y="4113375"/>
              <a:ext cx="16300" cy="16000"/>
            </a:xfrm>
            <a:custGeom>
              <a:avLst/>
              <a:gdLst/>
              <a:ahLst/>
              <a:cxnLst/>
              <a:rect l="l" t="t" r="r" b="b"/>
              <a:pathLst>
                <a:path w="652" h="640" extrusionOk="0">
                  <a:moveTo>
                    <a:pt x="327" y="0"/>
                  </a:moveTo>
                  <a:cubicBezTo>
                    <a:pt x="323" y="0"/>
                    <a:pt x="320" y="0"/>
                    <a:pt x="316" y="0"/>
                  </a:cubicBezTo>
                  <a:cubicBezTo>
                    <a:pt x="138" y="6"/>
                    <a:pt x="1" y="154"/>
                    <a:pt x="5" y="330"/>
                  </a:cubicBezTo>
                  <a:cubicBezTo>
                    <a:pt x="11" y="503"/>
                    <a:pt x="154" y="639"/>
                    <a:pt x="326" y="639"/>
                  </a:cubicBezTo>
                  <a:cubicBezTo>
                    <a:pt x="330" y="639"/>
                    <a:pt x="333" y="639"/>
                    <a:pt x="337" y="639"/>
                  </a:cubicBezTo>
                  <a:cubicBezTo>
                    <a:pt x="513" y="633"/>
                    <a:pt x="652" y="486"/>
                    <a:pt x="646" y="309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26" name="Google Shape;14426;p34"/>
            <p:cNvSpPr/>
            <p:nvPr/>
          </p:nvSpPr>
          <p:spPr>
            <a:xfrm>
              <a:off x="3054925" y="4079350"/>
              <a:ext cx="16300" cy="16050"/>
            </a:xfrm>
            <a:custGeom>
              <a:avLst/>
              <a:gdLst/>
              <a:ahLst/>
              <a:cxnLst/>
              <a:rect l="l" t="t" r="r" b="b"/>
              <a:pathLst>
                <a:path w="652" h="642" extrusionOk="0">
                  <a:moveTo>
                    <a:pt x="327" y="1"/>
                  </a:moveTo>
                  <a:cubicBezTo>
                    <a:pt x="323" y="1"/>
                    <a:pt x="320" y="1"/>
                    <a:pt x="316" y="1"/>
                  </a:cubicBezTo>
                  <a:cubicBezTo>
                    <a:pt x="138" y="7"/>
                    <a:pt x="1" y="154"/>
                    <a:pt x="5" y="332"/>
                  </a:cubicBezTo>
                  <a:cubicBezTo>
                    <a:pt x="11" y="505"/>
                    <a:pt x="154" y="641"/>
                    <a:pt x="326" y="641"/>
                  </a:cubicBezTo>
                  <a:cubicBezTo>
                    <a:pt x="330" y="641"/>
                    <a:pt x="333" y="641"/>
                    <a:pt x="337" y="641"/>
                  </a:cubicBezTo>
                  <a:cubicBezTo>
                    <a:pt x="513" y="635"/>
                    <a:pt x="652" y="487"/>
                    <a:pt x="646" y="311"/>
                  </a:cubicBezTo>
                  <a:cubicBezTo>
                    <a:pt x="640" y="137"/>
                    <a:pt x="498" y="1"/>
                    <a:pt x="327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27" name="Google Shape;14427;p34"/>
            <p:cNvSpPr/>
            <p:nvPr/>
          </p:nvSpPr>
          <p:spPr>
            <a:xfrm>
              <a:off x="3054900" y="4011325"/>
              <a:ext cx="16325" cy="16050"/>
            </a:xfrm>
            <a:custGeom>
              <a:avLst/>
              <a:gdLst/>
              <a:ahLst/>
              <a:cxnLst/>
              <a:rect l="l" t="t" r="r" b="b"/>
              <a:pathLst>
                <a:path w="653" h="642" extrusionOk="0">
                  <a:moveTo>
                    <a:pt x="328" y="0"/>
                  </a:moveTo>
                  <a:cubicBezTo>
                    <a:pt x="324" y="0"/>
                    <a:pt x="321" y="0"/>
                    <a:pt x="317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5"/>
                    <a:pt x="155" y="641"/>
                    <a:pt x="327" y="641"/>
                  </a:cubicBezTo>
                  <a:cubicBezTo>
                    <a:pt x="331" y="641"/>
                    <a:pt x="334" y="641"/>
                    <a:pt x="338" y="641"/>
                  </a:cubicBezTo>
                  <a:cubicBezTo>
                    <a:pt x="514" y="635"/>
                    <a:pt x="653" y="487"/>
                    <a:pt x="647" y="309"/>
                  </a:cubicBezTo>
                  <a:cubicBezTo>
                    <a:pt x="641" y="137"/>
                    <a:pt x="499" y="0"/>
                    <a:pt x="32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28" name="Google Shape;14428;p34"/>
            <p:cNvSpPr/>
            <p:nvPr/>
          </p:nvSpPr>
          <p:spPr>
            <a:xfrm>
              <a:off x="2938075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29" name="Google Shape;14429;p34"/>
            <p:cNvSpPr/>
            <p:nvPr/>
          </p:nvSpPr>
          <p:spPr>
            <a:xfrm>
              <a:off x="3054925" y="4045375"/>
              <a:ext cx="16300" cy="16000"/>
            </a:xfrm>
            <a:custGeom>
              <a:avLst/>
              <a:gdLst/>
              <a:ahLst/>
              <a:cxnLst/>
              <a:rect l="l" t="t" r="r" b="b"/>
              <a:pathLst>
                <a:path w="652" h="640" extrusionOk="0">
                  <a:moveTo>
                    <a:pt x="327" y="0"/>
                  </a:moveTo>
                  <a:cubicBezTo>
                    <a:pt x="323" y="0"/>
                    <a:pt x="320" y="1"/>
                    <a:pt x="316" y="1"/>
                  </a:cubicBezTo>
                  <a:cubicBezTo>
                    <a:pt x="138" y="7"/>
                    <a:pt x="1" y="154"/>
                    <a:pt x="5" y="331"/>
                  </a:cubicBezTo>
                  <a:cubicBezTo>
                    <a:pt x="11" y="503"/>
                    <a:pt x="154" y="640"/>
                    <a:pt x="326" y="640"/>
                  </a:cubicBezTo>
                  <a:cubicBezTo>
                    <a:pt x="330" y="640"/>
                    <a:pt x="333" y="640"/>
                    <a:pt x="337" y="640"/>
                  </a:cubicBezTo>
                  <a:cubicBezTo>
                    <a:pt x="513" y="635"/>
                    <a:pt x="652" y="486"/>
                    <a:pt x="646" y="310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30" name="Google Shape;14430;p34"/>
            <p:cNvSpPr/>
            <p:nvPr/>
          </p:nvSpPr>
          <p:spPr>
            <a:xfrm>
              <a:off x="3016175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31" name="Google Shape;14431;p34"/>
            <p:cNvSpPr/>
            <p:nvPr/>
          </p:nvSpPr>
          <p:spPr>
            <a:xfrm>
              <a:off x="3016175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32" name="Google Shape;14432;p34"/>
            <p:cNvSpPr/>
            <p:nvPr/>
          </p:nvSpPr>
          <p:spPr>
            <a:xfrm>
              <a:off x="3016175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33" name="Google Shape;14433;p34"/>
            <p:cNvSpPr/>
            <p:nvPr/>
          </p:nvSpPr>
          <p:spPr>
            <a:xfrm>
              <a:off x="3016175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34" name="Google Shape;14434;p34"/>
            <p:cNvSpPr/>
            <p:nvPr/>
          </p:nvSpPr>
          <p:spPr>
            <a:xfrm>
              <a:off x="3016175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5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35" name="Google Shape;14435;p34"/>
            <p:cNvSpPr/>
            <p:nvPr/>
          </p:nvSpPr>
          <p:spPr>
            <a:xfrm>
              <a:off x="3016175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36" name="Google Shape;14436;p34"/>
            <p:cNvSpPr/>
            <p:nvPr/>
          </p:nvSpPr>
          <p:spPr>
            <a:xfrm>
              <a:off x="3016175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37" name="Google Shape;14437;p34"/>
            <p:cNvSpPr/>
            <p:nvPr/>
          </p:nvSpPr>
          <p:spPr>
            <a:xfrm>
              <a:off x="3016175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38" name="Google Shape;14438;p34"/>
            <p:cNvSpPr/>
            <p:nvPr/>
          </p:nvSpPr>
          <p:spPr>
            <a:xfrm>
              <a:off x="3016175" y="4555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39" name="Google Shape;14439;p34"/>
            <p:cNvSpPr/>
            <p:nvPr/>
          </p:nvSpPr>
          <p:spPr>
            <a:xfrm>
              <a:off x="3055200" y="448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40" name="Google Shape;14440;p34"/>
            <p:cNvSpPr/>
            <p:nvPr/>
          </p:nvSpPr>
          <p:spPr>
            <a:xfrm>
              <a:off x="3055200" y="441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41" name="Google Shape;14441;p34"/>
            <p:cNvSpPr/>
            <p:nvPr/>
          </p:nvSpPr>
          <p:spPr>
            <a:xfrm>
              <a:off x="3055200" y="4555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42" name="Google Shape;14442;p34"/>
            <p:cNvSpPr/>
            <p:nvPr/>
          </p:nvSpPr>
          <p:spPr>
            <a:xfrm>
              <a:off x="3055200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43" name="Google Shape;14443;p34"/>
            <p:cNvSpPr/>
            <p:nvPr/>
          </p:nvSpPr>
          <p:spPr>
            <a:xfrm>
              <a:off x="3094125" y="3977450"/>
              <a:ext cx="16175" cy="16050"/>
            </a:xfrm>
            <a:custGeom>
              <a:avLst/>
              <a:gdLst/>
              <a:ahLst/>
              <a:cxnLst/>
              <a:rect l="l" t="t" r="r" b="b"/>
              <a:pathLst>
                <a:path w="647" h="642" extrusionOk="0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4"/>
                    <a:pt x="0" y="150"/>
                    <a:pt x="3" y="326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7"/>
                    <a:pt x="646" y="491"/>
                    <a:pt x="643" y="314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44" name="Google Shape;14444;p34"/>
            <p:cNvSpPr/>
            <p:nvPr/>
          </p:nvSpPr>
          <p:spPr>
            <a:xfrm>
              <a:off x="3094225" y="3951500"/>
              <a:ext cx="16025" cy="8025"/>
            </a:xfrm>
            <a:custGeom>
              <a:avLst/>
              <a:gdLst/>
              <a:ahLst/>
              <a:cxnLst/>
              <a:rect l="l" t="t" r="r" b="b"/>
              <a:pathLst>
                <a:path w="641" h="321" extrusionOk="0">
                  <a:moveTo>
                    <a:pt x="321" y="1"/>
                  </a:moveTo>
                  <a:cubicBezTo>
                    <a:pt x="213" y="1"/>
                    <a:pt x="106" y="2"/>
                    <a:pt x="1" y="4"/>
                  </a:cubicBezTo>
                  <a:cubicBezTo>
                    <a:pt x="2" y="180"/>
                    <a:pt x="145" y="320"/>
                    <a:pt x="321" y="320"/>
                  </a:cubicBezTo>
                  <a:cubicBezTo>
                    <a:pt x="496" y="320"/>
                    <a:pt x="639" y="180"/>
                    <a:pt x="641" y="4"/>
                  </a:cubicBezTo>
                  <a:cubicBezTo>
                    <a:pt x="535" y="2"/>
                    <a:pt x="42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45" name="Google Shape;14445;p34"/>
            <p:cNvSpPr/>
            <p:nvPr/>
          </p:nvSpPr>
          <p:spPr>
            <a:xfrm>
              <a:off x="3055200" y="452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46" name="Google Shape;14446;p34"/>
            <p:cNvSpPr/>
            <p:nvPr/>
          </p:nvSpPr>
          <p:spPr>
            <a:xfrm>
              <a:off x="3055200" y="4453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47" name="Google Shape;14447;p34"/>
            <p:cNvSpPr/>
            <p:nvPr/>
          </p:nvSpPr>
          <p:spPr>
            <a:xfrm>
              <a:off x="3055200" y="438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48" name="Google Shape;14448;p34"/>
            <p:cNvSpPr/>
            <p:nvPr/>
          </p:nvSpPr>
          <p:spPr>
            <a:xfrm>
              <a:off x="3055200" y="421552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49" name="Google Shape;14449;p34"/>
            <p:cNvSpPr/>
            <p:nvPr/>
          </p:nvSpPr>
          <p:spPr>
            <a:xfrm>
              <a:off x="3055200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50" name="Google Shape;14450;p34"/>
            <p:cNvSpPr/>
            <p:nvPr/>
          </p:nvSpPr>
          <p:spPr>
            <a:xfrm>
              <a:off x="3055200" y="4249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51" name="Google Shape;14451;p34"/>
            <p:cNvSpPr/>
            <p:nvPr/>
          </p:nvSpPr>
          <p:spPr>
            <a:xfrm>
              <a:off x="3055200" y="428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52" name="Google Shape;14452;p34"/>
            <p:cNvSpPr/>
            <p:nvPr/>
          </p:nvSpPr>
          <p:spPr>
            <a:xfrm>
              <a:off x="3055200" y="4351475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53" name="Google Shape;14453;p34"/>
            <p:cNvSpPr/>
            <p:nvPr/>
          </p:nvSpPr>
          <p:spPr>
            <a:xfrm>
              <a:off x="3055200" y="431750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54" name="Google Shape;14454;p34"/>
            <p:cNvSpPr/>
            <p:nvPr/>
          </p:nvSpPr>
          <p:spPr>
            <a:xfrm>
              <a:off x="3016175" y="448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55" name="Google Shape;14455;p34"/>
            <p:cNvSpPr/>
            <p:nvPr/>
          </p:nvSpPr>
          <p:spPr>
            <a:xfrm>
              <a:off x="2977100" y="407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56" name="Google Shape;14456;p34"/>
            <p:cNvSpPr/>
            <p:nvPr/>
          </p:nvSpPr>
          <p:spPr>
            <a:xfrm>
              <a:off x="2977100" y="401147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57" name="Google Shape;14457;p34"/>
            <p:cNvSpPr/>
            <p:nvPr/>
          </p:nvSpPr>
          <p:spPr>
            <a:xfrm>
              <a:off x="2977100" y="404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58" name="Google Shape;14458;p34"/>
            <p:cNvSpPr/>
            <p:nvPr/>
          </p:nvSpPr>
          <p:spPr>
            <a:xfrm>
              <a:off x="2977100" y="411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59" name="Google Shape;14459;p34"/>
            <p:cNvSpPr/>
            <p:nvPr/>
          </p:nvSpPr>
          <p:spPr>
            <a:xfrm>
              <a:off x="2977100" y="414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60" name="Google Shape;14460;p34"/>
            <p:cNvSpPr/>
            <p:nvPr/>
          </p:nvSpPr>
          <p:spPr>
            <a:xfrm>
              <a:off x="2977100" y="4249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61" name="Google Shape;14461;p34"/>
            <p:cNvSpPr/>
            <p:nvPr/>
          </p:nvSpPr>
          <p:spPr>
            <a:xfrm>
              <a:off x="2977100" y="418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62" name="Google Shape;14462;p34"/>
            <p:cNvSpPr/>
            <p:nvPr/>
          </p:nvSpPr>
          <p:spPr>
            <a:xfrm>
              <a:off x="2977100" y="4215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63" name="Google Shape;14463;p34"/>
            <p:cNvSpPr/>
            <p:nvPr/>
          </p:nvSpPr>
          <p:spPr>
            <a:xfrm>
              <a:off x="2938075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64" name="Google Shape;14464;p34"/>
            <p:cNvSpPr/>
            <p:nvPr/>
          </p:nvSpPr>
          <p:spPr>
            <a:xfrm>
              <a:off x="2938075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65" name="Google Shape;14465;p34"/>
            <p:cNvSpPr/>
            <p:nvPr/>
          </p:nvSpPr>
          <p:spPr>
            <a:xfrm>
              <a:off x="2977100" y="3977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66" name="Google Shape;14466;p34"/>
            <p:cNvSpPr/>
            <p:nvPr/>
          </p:nvSpPr>
          <p:spPr>
            <a:xfrm>
              <a:off x="2938075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67" name="Google Shape;14467;p34"/>
            <p:cNvSpPr/>
            <p:nvPr/>
          </p:nvSpPr>
          <p:spPr>
            <a:xfrm>
              <a:off x="2938075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68" name="Google Shape;14468;p34"/>
            <p:cNvSpPr/>
            <p:nvPr/>
          </p:nvSpPr>
          <p:spPr>
            <a:xfrm>
              <a:off x="2938075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69" name="Google Shape;14469;p34"/>
            <p:cNvSpPr/>
            <p:nvPr/>
          </p:nvSpPr>
          <p:spPr>
            <a:xfrm>
              <a:off x="2938075" y="452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70" name="Google Shape;14470;p34"/>
            <p:cNvSpPr/>
            <p:nvPr/>
          </p:nvSpPr>
          <p:spPr>
            <a:xfrm>
              <a:off x="2977100" y="4419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71" name="Google Shape;14471;p34"/>
            <p:cNvSpPr/>
            <p:nvPr/>
          </p:nvSpPr>
          <p:spPr>
            <a:xfrm>
              <a:off x="3094125" y="4011425"/>
              <a:ext cx="16175" cy="16050"/>
            </a:xfrm>
            <a:custGeom>
              <a:avLst/>
              <a:gdLst/>
              <a:ahLst/>
              <a:cxnLst/>
              <a:rect l="l" t="t" r="r" b="b"/>
              <a:pathLst>
                <a:path w="647" h="642" extrusionOk="0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6"/>
                    <a:pt x="0" y="152"/>
                    <a:pt x="3" y="328"/>
                  </a:cubicBezTo>
                  <a:cubicBezTo>
                    <a:pt x="7" y="502"/>
                    <a:pt x="148" y="642"/>
                    <a:pt x="322" y="642"/>
                  </a:cubicBezTo>
                  <a:cubicBezTo>
                    <a:pt x="324" y="642"/>
                    <a:pt x="327" y="641"/>
                    <a:pt x="330" y="641"/>
                  </a:cubicBezTo>
                  <a:cubicBezTo>
                    <a:pt x="506" y="638"/>
                    <a:pt x="646" y="492"/>
                    <a:pt x="643" y="316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72" name="Google Shape;14472;p34"/>
            <p:cNvSpPr/>
            <p:nvPr/>
          </p:nvSpPr>
          <p:spPr>
            <a:xfrm>
              <a:off x="3016175" y="3977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73" name="Google Shape;14473;p34"/>
            <p:cNvSpPr/>
            <p:nvPr/>
          </p:nvSpPr>
          <p:spPr>
            <a:xfrm>
              <a:off x="2977100" y="4283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74" name="Google Shape;14474;p34"/>
            <p:cNvSpPr/>
            <p:nvPr/>
          </p:nvSpPr>
          <p:spPr>
            <a:xfrm>
              <a:off x="3016175" y="4113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75" name="Google Shape;14475;p34"/>
            <p:cNvSpPr/>
            <p:nvPr/>
          </p:nvSpPr>
          <p:spPr>
            <a:xfrm>
              <a:off x="3016175" y="4147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76" name="Google Shape;14476;p34"/>
            <p:cNvSpPr/>
            <p:nvPr/>
          </p:nvSpPr>
          <p:spPr>
            <a:xfrm>
              <a:off x="2977100" y="4521525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77" name="Google Shape;14477;p34"/>
            <p:cNvSpPr/>
            <p:nvPr/>
          </p:nvSpPr>
          <p:spPr>
            <a:xfrm>
              <a:off x="3016175" y="407955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78" name="Google Shape;14478;p34"/>
            <p:cNvSpPr/>
            <p:nvPr/>
          </p:nvSpPr>
          <p:spPr>
            <a:xfrm>
              <a:off x="3016175" y="4045500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79" name="Google Shape;14479;p34"/>
            <p:cNvSpPr/>
            <p:nvPr/>
          </p:nvSpPr>
          <p:spPr>
            <a:xfrm>
              <a:off x="2977100" y="4555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80" name="Google Shape;14480;p34"/>
            <p:cNvSpPr/>
            <p:nvPr/>
          </p:nvSpPr>
          <p:spPr>
            <a:xfrm>
              <a:off x="2977100" y="438550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81" name="Google Shape;14481;p34"/>
            <p:cNvSpPr/>
            <p:nvPr/>
          </p:nvSpPr>
          <p:spPr>
            <a:xfrm>
              <a:off x="2977100" y="4317500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82" name="Google Shape;14482;p34"/>
            <p:cNvSpPr/>
            <p:nvPr/>
          </p:nvSpPr>
          <p:spPr>
            <a:xfrm>
              <a:off x="2977100" y="435147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83" name="Google Shape;14483;p34"/>
            <p:cNvSpPr/>
            <p:nvPr/>
          </p:nvSpPr>
          <p:spPr>
            <a:xfrm>
              <a:off x="2977100" y="4487550"/>
              <a:ext cx="16050" cy="16025"/>
            </a:xfrm>
            <a:custGeom>
              <a:avLst/>
              <a:gdLst/>
              <a:ahLst/>
              <a:cxnLst/>
              <a:rect l="l" t="t" r="r" b="b"/>
              <a:pathLst>
                <a:path w="642" h="641" extrusionOk="0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84" name="Google Shape;14484;p34"/>
            <p:cNvSpPr/>
            <p:nvPr/>
          </p:nvSpPr>
          <p:spPr>
            <a:xfrm>
              <a:off x="3016175" y="4181525"/>
              <a:ext cx="16025" cy="16025"/>
            </a:xfrm>
            <a:custGeom>
              <a:avLst/>
              <a:gdLst/>
              <a:ahLst/>
              <a:cxnLst/>
              <a:rect l="l" t="t" r="r" b="b"/>
              <a:pathLst>
                <a:path w="641" h="641" extrusionOk="0">
                  <a:moveTo>
                    <a:pt x="320" y="0"/>
                  </a:moveTo>
                  <a:cubicBezTo>
                    <a:pt x="144" y="0"/>
                    <a:pt x="0" y="143"/>
                    <a:pt x="0" y="321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85" name="Google Shape;14485;p34"/>
            <p:cNvSpPr/>
            <p:nvPr/>
          </p:nvSpPr>
          <p:spPr>
            <a:xfrm>
              <a:off x="2977100" y="4453525"/>
              <a:ext cx="16050" cy="16050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4486" name="Google Shape;14486;p34"/>
          <p:cNvSpPr/>
          <p:nvPr/>
        </p:nvSpPr>
        <p:spPr>
          <a:xfrm>
            <a:off x="445600" y="389033"/>
            <a:ext cx="11300800" cy="60832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4487" name="Google Shape;14487;p34"/>
          <p:cNvGrpSpPr/>
          <p:nvPr/>
        </p:nvGrpSpPr>
        <p:grpSpPr>
          <a:xfrm>
            <a:off x="139627" y="476188"/>
            <a:ext cx="627032" cy="731507"/>
            <a:chOff x="9873" y="1240062"/>
            <a:chExt cx="545434" cy="640998"/>
          </a:xfrm>
        </p:grpSpPr>
        <p:cxnSp>
          <p:nvCxnSpPr>
            <p:cNvPr id="14488" name="Google Shape;14488;p34"/>
            <p:cNvCxnSpPr>
              <a:stCxn id="14489" idx="6"/>
              <a:endCxn id="14490" idx="1"/>
            </p:cNvCxnSpPr>
            <p:nvPr/>
          </p:nvCxnSpPr>
          <p:spPr>
            <a:xfrm rot="10800000">
              <a:off x="204158" y="1404420"/>
              <a:ext cx="135900" cy="103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4491" name="Google Shape;14491;p34"/>
            <p:cNvGrpSpPr/>
            <p:nvPr/>
          </p:nvGrpSpPr>
          <p:grpSpPr>
            <a:xfrm rot="10800000">
              <a:off x="9873" y="1628460"/>
              <a:ext cx="252600" cy="252600"/>
              <a:chOff x="6804422" y="-316297"/>
              <a:chExt cx="252600" cy="252600"/>
            </a:xfrm>
          </p:grpSpPr>
          <p:sp>
            <p:nvSpPr>
              <p:cNvPr id="14492" name="Google Shape;14492;p34"/>
              <p:cNvSpPr/>
              <p:nvPr/>
            </p:nvSpPr>
            <p:spPr>
              <a:xfrm rot="1373652">
                <a:off x="6834328" y="-286390"/>
                <a:ext cx="192787" cy="192787"/>
              </a:xfrm>
              <a:prstGeom prst="ellipse">
                <a:avLst/>
              </a:prstGeom>
              <a:solidFill>
                <a:schemeClr val="accent4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493" name="Google Shape;14493;p34"/>
              <p:cNvSpPr/>
              <p:nvPr/>
            </p:nvSpPr>
            <p:spPr>
              <a:xfrm rot="2758097" flipH="1">
                <a:off x="6891981" y="-273424"/>
                <a:ext cx="48653" cy="71704"/>
              </a:xfrm>
              <a:custGeom>
                <a:avLst/>
                <a:gdLst/>
                <a:ahLst/>
                <a:cxnLst/>
                <a:rect l="l" t="t" r="r" b="b"/>
                <a:pathLst>
                  <a:path w="1946" h="2868" fill="none" extrusionOk="0">
                    <a:moveTo>
                      <a:pt x="1547" y="2868"/>
                    </a:moveTo>
                    <a:cubicBezTo>
                      <a:pt x="1946" y="1597"/>
                      <a:pt x="1345" y="424"/>
                      <a:pt x="1" y="0"/>
                    </a:cubicBezTo>
                  </a:path>
                </a:pathLst>
              </a:custGeom>
              <a:noFill/>
              <a:ln w="1827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14494" name="Google Shape;14494;p34"/>
            <p:cNvGrpSpPr/>
            <p:nvPr/>
          </p:nvGrpSpPr>
          <p:grpSpPr>
            <a:xfrm rot="10800000">
              <a:off x="39879" y="1240062"/>
              <a:ext cx="192600" cy="192600"/>
              <a:chOff x="7291941" y="112804"/>
              <a:chExt cx="192600" cy="192600"/>
            </a:xfrm>
          </p:grpSpPr>
          <p:sp>
            <p:nvSpPr>
              <p:cNvPr id="14490" name="Google Shape;14490;p34"/>
              <p:cNvSpPr/>
              <p:nvPr/>
            </p:nvSpPr>
            <p:spPr>
              <a:xfrm>
                <a:off x="7291941" y="112804"/>
                <a:ext cx="192600" cy="192600"/>
              </a:xfrm>
              <a:prstGeom prst="ellipse">
                <a:avLst/>
              </a:pr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495" name="Google Shape;14495;p34"/>
              <p:cNvSpPr/>
              <p:nvPr/>
            </p:nvSpPr>
            <p:spPr>
              <a:xfrm rot="-10113112" flipH="1">
                <a:off x="7402007" y="197900"/>
                <a:ext cx="48655" cy="71707"/>
              </a:xfrm>
              <a:custGeom>
                <a:avLst/>
                <a:gdLst/>
                <a:ahLst/>
                <a:cxnLst/>
                <a:rect l="l" t="t" r="r" b="b"/>
                <a:pathLst>
                  <a:path w="1946" h="2868" fill="none" extrusionOk="0">
                    <a:moveTo>
                      <a:pt x="1547" y="2868"/>
                    </a:moveTo>
                    <a:cubicBezTo>
                      <a:pt x="1946" y="1597"/>
                      <a:pt x="1345" y="424"/>
                      <a:pt x="1" y="0"/>
                    </a:cubicBezTo>
                  </a:path>
                </a:pathLst>
              </a:custGeom>
              <a:noFill/>
              <a:ln w="1827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14496" name="Google Shape;14496;p34"/>
            <p:cNvGrpSpPr/>
            <p:nvPr/>
          </p:nvGrpSpPr>
          <p:grpSpPr>
            <a:xfrm rot="10800000">
              <a:off x="295808" y="1422120"/>
              <a:ext cx="259500" cy="259500"/>
              <a:chOff x="6969112" y="-17269"/>
              <a:chExt cx="259500" cy="259500"/>
            </a:xfrm>
          </p:grpSpPr>
          <p:sp>
            <p:nvSpPr>
              <p:cNvPr id="14489" name="Google Shape;14489;p34"/>
              <p:cNvSpPr/>
              <p:nvPr/>
            </p:nvSpPr>
            <p:spPr>
              <a:xfrm rot="1641813">
                <a:off x="7002590" y="16208"/>
                <a:ext cx="192544" cy="192544"/>
              </a:xfrm>
              <a:prstGeom prst="ellipse">
                <a:avLst/>
              </a:prstGeom>
              <a:solidFill>
                <a:schemeClr val="accen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497" name="Google Shape;14497;p34"/>
              <p:cNvSpPr/>
              <p:nvPr/>
            </p:nvSpPr>
            <p:spPr>
              <a:xfrm rot="-10113112" flipH="1">
                <a:off x="7106007" y="104550"/>
                <a:ext cx="48655" cy="71707"/>
              </a:xfrm>
              <a:custGeom>
                <a:avLst/>
                <a:gdLst/>
                <a:ahLst/>
                <a:cxnLst/>
                <a:rect l="l" t="t" r="r" b="b"/>
                <a:pathLst>
                  <a:path w="1946" h="2868" fill="none" extrusionOk="0">
                    <a:moveTo>
                      <a:pt x="1547" y="2868"/>
                    </a:moveTo>
                    <a:cubicBezTo>
                      <a:pt x="1946" y="1597"/>
                      <a:pt x="1345" y="424"/>
                      <a:pt x="1" y="0"/>
                    </a:cubicBezTo>
                  </a:path>
                </a:pathLst>
              </a:custGeom>
              <a:noFill/>
              <a:ln w="1827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cxnSp>
          <p:nvCxnSpPr>
            <p:cNvPr id="14498" name="Google Shape;14498;p34"/>
            <p:cNvCxnSpPr>
              <a:stCxn id="14492" idx="3"/>
              <a:endCxn id="14489" idx="7"/>
            </p:cNvCxnSpPr>
            <p:nvPr/>
          </p:nvCxnSpPr>
          <p:spPr>
            <a:xfrm rot="10800000" flipH="1">
              <a:off x="225481" y="1581086"/>
              <a:ext cx="108300" cy="1374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8194333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preserve="1">
  <p:cSld name="Quote">
    <p:bg>
      <p:bgPr>
        <a:solidFill>
          <a:schemeClr val="lt1"/>
        </a:solidFill>
        <a:effectLst/>
      </p:bgPr>
    </p:bg>
    <p:spTree>
      <p:nvGrpSpPr>
        <p:cNvPr id="1" name="Shape 8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30" name="Google Shape;8130;p18"/>
          <p:cNvGrpSpPr/>
          <p:nvPr/>
        </p:nvGrpSpPr>
        <p:grpSpPr>
          <a:xfrm rot="-8100000" flipH="1">
            <a:off x="3386978" y="720003"/>
            <a:ext cx="5417919" cy="5417965"/>
            <a:chOff x="2540241" y="539995"/>
            <a:chExt cx="4063478" cy="4063513"/>
          </a:xfrm>
        </p:grpSpPr>
        <p:grpSp>
          <p:nvGrpSpPr>
            <p:cNvPr id="8131" name="Google Shape;8131;p18"/>
            <p:cNvGrpSpPr/>
            <p:nvPr/>
          </p:nvGrpSpPr>
          <p:grpSpPr>
            <a:xfrm>
              <a:off x="2693235" y="703668"/>
              <a:ext cx="885398" cy="893069"/>
              <a:chOff x="2781975" y="3951500"/>
              <a:chExt cx="640525" cy="646075"/>
            </a:xfrm>
          </p:grpSpPr>
          <p:sp>
            <p:nvSpPr>
              <p:cNvPr id="8132" name="Google Shape;8132;p18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33" name="Google Shape;8133;p18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34" name="Google Shape;8134;p18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35" name="Google Shape;8135;p18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36" name="Google Shape;8136;p18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37" name="Google Shape;8137;p18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38" name="Google Shape;8138;p18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39" name="Google Shape;8139;p18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40" name="Google Shape;8140;p18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41" name="Google Shape;8141;p18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42" name="Google Shape;8142;p18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43" name="Google Shape;8143;p18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44" name="Google Shape;8144;p18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45" name="Google Shape;8145;p18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46" name="Google Shape;8146;p18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47" name="Google Shape;8147;p18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48" name="Google Shape;8148;p18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49" name="Google Shape;8149;p18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50" name="Google Shape;8150;p18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51" name="Google Shape;8151;p18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52" name="Google Shape;8152;p18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53" name="Google Shape;8153;p18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54" name="Google Shape;8154;p18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55" name="Google Shape;8155;p18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56" name="Google Shape;8156;p18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57" name="Google Shape;8157;p18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58" name="Google Shape;8158;p18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59" name="Google Shape;8159;p18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60" name="Google Shape;8160;p18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61" name="Google Shape;8161;p18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62" name="Google Shape;8162;p18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63" name="Google Shape;8163;p18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64" name="Google Shape;8164;p18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65" name="Google Shape;8165;p18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66" name="Google Shape;8166;p18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67" name="Google Shape;8167;p18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68" name="Google Shape;8168;p18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69" name="Google Shape;8169;p18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70" name="Google Shape;8170;p18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71" name="Google Shape;8171;p18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72" name="Google Shape;8172;p18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73" name="Google Shape;8173;p18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74" name="Google Shape;8174;p18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75" name="Google Shape;8175;p18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0" extrusionOk="0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76" name="Google Shape;8176;p18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77" name="Google Shape;8177;p18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78" name="Google Shape;8178;p18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79" name="Google Shape;8179;p18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80" name="Google Shape;8180;p18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81" name="Google Shape;8181;p18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82" name="Google Shape;8182;p18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83" name="Google Shape;8183;p18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84" name="Google Shape;8184;p18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85" name="Google Shape;8185;p18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86" name="Google Shape;8186;p18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87" name="Google Shape;8187;p18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88" name="Google Shape;8188;p18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89" name="Google Shape;8189;p18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90" name="Google Shape;8190;p18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91" name="Google Shape;8191;p18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92" name="Google Shape;8192;p18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93" name="Google Shape;8193;p18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94" name="Google Shape;8194;p18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95" name="Google Shape;8195;p18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96" name="Google Shape;8196;p18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97" name="Google Shape;8197;p18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98" name="Google Shape;8198;p18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99" name="Google Shape;8199;p18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00" name="Google Shape;8200;p18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01" name="Google Shape;8201;p18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02" name="Google Shape;8202;p18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03" name="Google Shape;8203;p18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04" name="Google Shape;8204;p18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05" name="Google Shape;8205;p18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06" name="Google Shape;8206;p18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07" name="Google Shape;8207;p18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08" name="Google Shape;8208;p18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09" name="Google Shape;8209;p18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10" name="Google Shape;8210;p18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11" name="Google Shape;8211;p18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12" name="Google Shape;8212;p18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13" name="Google Shape;8213;p18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7" extrusionOk="0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14" name="Google Shape;8214;p18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15" name="Google Shape;8215;p18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16" name="Google Shape;8216;p18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17" name="Google Shape;8217;p18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18" name="Google Shape;8218;p18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1" extrusionOk="0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19" name="Google Shape;8219;p18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20" name="Google Shape;8220;p18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21" name="Google Shape;8221;p18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22" name="Google Shape;8222;p18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23" name="Google Shape;8223;p18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24" name="Google Shape;8224;p18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25" name="Google Shape;8225;p18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26" name="Google Shape;8226;p18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27" name="Google Shape;8227;p18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28" name="Google Shape;8228;p18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29" name="Google Shape;8229;p18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30" name="Google Shape;8230;p18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31" name="Google Shape;8231;p18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32" name="Google Shape;8232;p18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33" name="Google Shape;8233;p18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34" name="Google Shape;8234;p18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35" name="Google Shape;8235;p18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36" name="Google Shape;8236;p18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37" name="Google Shape;8237;p18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38" name="Google Shape;8238;p18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39" name="Google Shape;8239;p18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40" name="Google Shape;8240;p18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41" name="Google Shape;8241;p18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42" name="Google Shape;8242;p18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43" name="Google Shape;8243;p18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44" name="Google Shape;8244;p18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45" name="Google Shape;8245;p18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46" name="Google Shape;8246;p18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47" name="Google Shape;8247;p18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48" name="Google Shape;8248;p18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49" name="Google Shape;8249;p18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50" name="Google Shape;8250;p18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51" name="Google Shape;8251;p18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52" name="Google Shape;8252;p18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53" name="Google Shape;8253;p18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54" name="Google Shape;8254;p18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55" name="Google Shape;8255;p18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56" name="Google Shape;8256;p18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57" name="Google Shape;8257;p18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58" name="Google Shape;8258;p18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59" name="Google Shape;8259;p18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60" name="Google Shape;8260;p18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61" name="Google Shape;8261;p18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62" name="Google Shape;8262;p18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63" name="Google Shape;8263;p18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7" extrusionOk="0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64" name="Google Shape;8264;p18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65" name="Google Shape;8265;p18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66" name="Google Shape;8266;p18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67" name="Google Shape;8267;p18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68" name="Google Shape;8268;p18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69" name="Google Shape;8269;p18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70" name="Google Shape;8270;p18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71" name="Google Shape;8271;p18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72" name="Google Shape;8272;p18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73" name="Google Shape;8273;p18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74" name="Google Shape;8274;p18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75" name="Google Shape;8275;p18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76" name="Google Shape;8276;p18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77" name="Google Shape;8277;p18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78" name="Google Shape;8278;p18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79" name="Google Shape;8279;p18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80" name="Google Shape;8280;p18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81" name="Google Shape;8281;p18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82" name="Google Shape;8282;p18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83" name="Google Shape;8283;p18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84" name="Google Shape;8284;p18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85" name="Google Shape;8285;p18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86" name="Google Shape;8286;p18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87" name="Google Shape;8287;p18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88" name="Google Shape;8288;p18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89" name="Google Shape;8289;p18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90" name="Google Shape;8290;p18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91" name="Google Shape;8291;p18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92" name="Google Shape;8292;p18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93" name="Google Shape;8293;p18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94" name="Google Shape;8294;p18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95" name="Google Shape;8295;p18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6" extrusionOk="0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96" name="Google Shape;8296;p18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97" name="Google Shape;8297;p18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98" name="Google Shape;8298;p18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99" name="Google Shape;8299;p18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00" name="Google Shape;8300;p18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3" extrusionOk="0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01" name="Google Shape;8301;p18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2" extrusionOk="0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02" name="Google Shape;8302;p18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03" name="Google Shape;8303;p18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6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04" name="Google Shape;8304;p18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05" name="Google Shape;8305;p18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1" extrusionOk="0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06" name="Google Shape;8306;p18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07" name="Google Shape;8307;p18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08" name="Google Shape;8308;p18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09" name="Google Shape;8309;p18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10" name="Google Shape;8310;p18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11" name="Google Shape;8311;p18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12" name="Google Shape;8312;p18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13" name="Google Shape;8313;p18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14" name="Google Shape;8314;p18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15" name="Google Shape;8315;p18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16" name="Google Shape;8316;p18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17" name="Google Shape;8317;p18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18" name="Google Shape;8318;p18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19" name="Google Shape;8319;p18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20" name="Google Shape;8320;p18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21" name="Google Shape;8321;p18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22" name="Google Shape;8322;p18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23" name="Google Shape;8323;p18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24" name="Google Shape;8324;p18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0" extrusionOk="0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25" name="Google Shape;8325;p18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26" name="Google Shape;8326;p18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27" name="Google Shape;8327;p18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28" name="Google Shape;8328;p18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2" extrusionOk="0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29" name="Google Shape;8329;p18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30" name="Google Shape;8330;p18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31" name="Google Shape;8331;p18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32" name="Google Shape;8332;p18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33" name="Google Shape;8333;p18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34" name="Google Shape;8334;p18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35" name="Google Shape;8335;p18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36" name="Google Shape;8336;p18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37" name="Google Shape;8337;p18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38" name="Google Shape;8338;p18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39" name="Google Shape;8339;p18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40" name="Google Shape;8340;p18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41" name="Google Shape;8341;p18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42" name="Google Shape;8342;p18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43" name="Google Shape;8343;p18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44" name="Google Shape;8344;p18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45" name="Google Shape;8345;p18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46" name="Google Shape;8346;p18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1" extrusionOk="0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47" name="Google Shape;8347;p18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48" name="Google Shape;8348;p18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49" name="Google Shape;8349;p18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50" name="Google Shape;8350;p18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51" name="Google Shape;8351;p18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52" name="Google Shape;8352;p18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53" name="Google Shape;8353;p18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54" name="Google Shape;8354;p18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55" name="Google Shape;8355;p18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56" name="Google Shape;8356;p18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57" name="Google Shape;8357;p18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58" name="Google Shape;8358;p18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59" name="Google Shape;8359;p18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60" name="Google Shape;8360;p18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61" name="Google Shape;8361;p18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62" name="Google Shape;8362;p18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63" name="Google Shape;8363;p18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64" name="Google Shape;8364;p18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65" name="Google Shape;8365;p18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66" name="Google Shape;8366;p18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67" name="Google Shape;8367;p18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68" name="Google Shape;8368;p18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69" name="Google Shape;8369;p18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70" name="Google Shape;8370;p18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71" name="Google Shape;8371;p18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72" name="Google Shape;8372;p18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73" name="Google Shape;8373;p18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74" name="Google Shape;8374;p18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75" name="Google Shape;8375;p18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76" name="Google Shape;8376;p18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77" name="Google Shape;8377;p18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78" name="Google Shape;8378;p18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79" name="Google Shape;8379;p18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80" name="Google Shape;8380;p18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81" name="Google Shape;8381;p18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82" name="Google Shape;8382;p18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83" name="Google Shape;8383;p18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84" name="Google Shape;8384;p18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85" name="Google Shape;8385;p18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86" name="Google Shape;8386;p18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87" name="Google Shape;8387;p18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8388" name="Google Shape;8388;p18"/>
            <p:cNvGrpSpPr/>
            <p:nvPr/>
          </p:nvGrpSpPr>
          <p:grpSpPr>
            <a:xfrm>
              <a:off x="5652643" y="1012843"/>
              <a:ext cx="885398" cy="893069"/>
              <a:chOff x="2781975" y="3951500"/>
              <a:chExt cx="640525" cy="646075"/>
            </a:xfrm>
          </p:grpSpPr>
          <p:sp>
            <p:nvSpPr>
              <p:cNvPr id="8389" name="Google Shape;8389;p18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90" name="Google Shape;8390;p18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91" name="Google Shape;8391;p18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92" name="Google Shape;8392;p18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93" name="Google Shape;8393;p18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94" name="Google Shape;8394;p18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95" name="Google Shape;8395;p18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96" name="Google Shape;8396;p18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97" name="Google Shape;8397;p18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98" name="Google Shape;8398;p18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99" name="Google Shape;8399;p18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00" name="Google Shape;8400;p18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01" name="Google Shape;8401;p18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02" name="Google Shape;8402;p18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03" name="Google Shape;8403;p18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04" name="Google Shape;8404;p18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05" name="Google Shape;8405;p18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06" name="Google Shape;8406;p18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07" name="Google Shape;8407;p18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08" name="Google Shape;8408;p18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09" name="Google Shape;8409;p18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10" name="Google Shape;8410;p18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11" name="Google Shape;8411;p18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12" name="Google Shape;8412;p18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13" name="Google Shape;8413;p18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14" name="Google Shape;8414;p18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15" name="Google Shape;8415;p18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16" name="Google Shape;8416;p18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17" name="Google Shape;8417;p18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18" name="Google Shape;8418;p18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19" name="Google Shape;8419;p18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20" name="Google Shape;8420;p18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21" name="Google Shape;8421;p18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22" name="Google Shape;8422;p18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23" name="Google Shape;8423;p18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24" name="Google Shape;8424;p18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25" name="Google Shape;8425;p18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26" name="Google Shape;8426;p18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27" name="Google Shape;8427;p18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28" name="Google Shape;8428;p18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29" name="Google Shape;8429;p18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30" name="Google Shape;8430;p18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31" name="Google Shape;8431;p18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32" name="Google Shape;8432;p18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0" extrusionOk="0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33" name="Google Shape;8433;p18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34" name="Google Shape;8434;p18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35" name="Google Shape;8435;p18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36" name="Google Shape;8436;p18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37" name="Google Shape;8437;p18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38" name="Google Shape;8438;p18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39" name="Google Shape;8439;p18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40" name="Google Shape;8440;p18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41" name="Google Shape;8441;p18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42" name="Google Shape;8442;p18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43" name="Google Shape;8443;p18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44" name="Google Shape;8444;p18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45" name="Google Shape;8445;p18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46" name="Google Shape;8446;p18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47" name="Google Shape;8447;p18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48" name="Google Shape;8448;p18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49" name="Google Shape;8449;p18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50" name="Google Shape;8450;p18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51" name="Google Shape;8451;p18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52" name="Google Shape;8452;p18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53" name="Google Shape;8453;p18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54" name="Google Shape;8454;p18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55" name="Google Shape;8455;p18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56" name="Google Shape;8456;p18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57" name="Google Shape;8457;p18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58" name="Google Shape;8458;p18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59" name="Google Shape;8459;p18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60" name="Google Shape;8460;p18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61" name="Google Shape;8461;p18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62" name="Google Shape;8462;p18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63" name="Google Shape;8463;p18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64" name="Google Shape;8464;p18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65" name="Google Shape;8465;p18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66" name="Google Shape;8466;p18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67" name="Google Shape;8467;p18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68" name="Google Shape;8468;p18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69" name="Google Shape;8469;p18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70" name="Google Shape;8470;p18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7" extrusionOk="0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71" name="Google Shape;8471;p18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72" name="Google Shape;8472;p18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73" name="Google Shape;8473;p18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74" name="Google Shape;8474;p18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75" name="Google Shape;8475;p18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1" extrusionOk="0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76" name="Google Shape;8476;p18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77" name="Google Shape;8477;p18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78" name="Google Shape;8478;p18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79" name="Google Shape;8479;p18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80" name="Google Shape;8480;p18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81" name="Google Shape;8481;p18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82" name="Google Shape;8482;p18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83" name="Google Shape;8483;p18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84" name="Google Shape;8484;p18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85" name="Google Shape;8485;p18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86" name="Google Shape;8486;p18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87" name="Google Shape;8487;p18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88" name="Google Shape;8488;p18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89" name="Google Shape;8489;p18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90" name="Google Shape;8490;p18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91" name="Google Shape;8491;p18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92" name="Google Shape;8492;p18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93" name="Google Shape;8493;p18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94" name="Google Shape;8494;p18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95" name="Google Shape;8495;p18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96" name="Google Shape;8496;p18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97" name="Google Shape;8497;p18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98" name="Google Shape;8498;p18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99" name="Google Shape;8499;p18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00" name="Google Shape;8500;p18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01" name="Google Shape;8501;p18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02" name="Google Shape;8502;p18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03" name="Google Shape;8503;p18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04" name="Google Shape;8504;p18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05" name="Google Shape;8505;p18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06" name="Google Shape;8506;p18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07" name="Google Shape;8507;p18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08" name="Google Shape;8508;p18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09" name="Google Shape;8509;p18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10" name="Google Shape;8510;p18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11" name="Google Shape;8511;p18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12" name="Google Shape;8512;p18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13" name="Google Shape;8513;p18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14" name="Google Shape;8514;p18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15" name="Google Shape;8515;p18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16" name="Google Shape;8516;p18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17" name="Google Shape;8517;p18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18" name="Google Shape;8518;p18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19" name="Google Shape;8519;p18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20" name="Google Shape;8520;p18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7" extrusionOk="0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21" name="Google Shape;8521;p18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22" name="Google Shape;8522;p18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23" name="Google Shape;8523;p18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24" name="Google Shape;8524;p18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25" name="Google Shape;8525;p18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26" name="Google Shape;8526;p18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27" name="Google Shape;8527;p18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28" name="Google Shape;8528;p18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29" name="Google Shape;8529;p18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30" name="Google Shape;8530;p18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31" name="Google Shape;8531;p18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32" name="Google Shape;8532;p18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33" name="Google Shape;8533;p18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34" name="Google Shape;8534;p18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35" name="Google Shape;8535;p18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36" name="Google Shape;8536;p18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37" name="Google Shape;8537;p18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38" name="Google Shape;8538;p18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39" name="Google Shape;8539;p18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40" name="Google Shape;8540;p18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41" name="Google Shape;8541;p18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42" name="Google Shape;8542;p18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43" name="Google Shape;8543;p18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44" name="Google Shape;8544;p18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45" name="Google Shape;8545;p18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46" name="Google Shape;8546;p18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47" name="Google Shape;8547;p18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48" name="Google Shape;8548;p18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49" name="Google Shape;8549;p18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50" name="Google Shape;8550;p18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51" name="Google Shape;8551;p18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52" name="Google Shape;8552;p18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6" extrusionOk="0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53" name="Google Shape;8553;p18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54" name="Google Shape;8554;p18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55" name="Google Shape;8555;p18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56" name="Google Shape;8556;p18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57" name="Google Shape;8557;p18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3" extrusionOk="0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58" name="Google Shape;8558;p18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2" extrusionOk="0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59" name="Google Shape;8559;p18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60" name="Google Shape;8560;p18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6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61" name="Google Shape;8561;p18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62" name="Google Shape;8562;p18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1" extrusionOk="0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63" name="Google Shape;8563;p18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64" name="Google Shape;8564;p18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65" name="Google Shape;8565;p18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66" name="Google Shape;8566;p18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67" name="Google Shape;8567;p18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68" name="Google Shape;8568;p18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69" name="Google Shape;8569;p18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70" name="Google Shape;8570;p18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71" name="Google Shape;8571;p18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72" name="Google Shape;8572;p18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73" name="Google Shape;8573;p18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74" name="Google Shape;8574;p18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75" name="Google Shape;8575;p18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76" name="Google Shape;8576;p18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77" name="Google Shape;8577;p18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78" name="Google Shape;8578;p18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79" name="Google Shape;8579;p18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80" name="Google Shape;8580;p18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81" name="Google Shape;8581;p18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0" extrusionOk="0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82" name="Google Shape;8582;p18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83" name="Google Shape;8583;p18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84" name="Google Shape;8584;p18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85" name="Google Shape;8585;p18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2" extrusionOk="0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86" name="Google Shape;8586;p18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87" name="Google Shape;8587;p18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88" name="Google Shape;8588;p18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89" name="Google Shape;8589;p18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90" name="Google Shape;8590;p18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91" name="Google Shape;8591;p18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92" name="Google Shape;8592;p18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93" name="Google Shape;8593;p18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94" name="Google Shape;8594;p18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95" name="Google Shape;8595;p18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96" name="Google Shape;8596;p18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97" name="Google Shape;8597;p18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98" name="Google Shape;8598;p18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99" name="Google Shape;8599;p18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00" name="Google Shape;8600;p18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01" name="Google Shape;8601;p18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02" name="Google Shape;8602;p18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03" name="Google Shape;8603;p18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1" extrusionOk="0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04" name="Google Shape;8604;p18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05" name="Google Shape;8605;p18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06" name="Google Shape;8606;p18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07" name="Google Shape;8607;p18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08" name="Google Shape;8608;p18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09" name="Google Shape;8609;p18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10" name="Google Shape;8610;p18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11" name="Google Shape;8611;p18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12" name="Google Shape;8612;p18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13" name="Google Shape;8613;p18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14" name="Google Shape;8614;p18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15" name="Google Shape;8615;p18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16" name="Google Shape;8616;p18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17" name="Google Shape;8617;p18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18" name="Google Shape;8618;p18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19" name="Google Shape;8619;p18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20" name="Google Shape;8620;p18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21" name="Google Shape;8621;p18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22" name="Google Shape;8622;p18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23" name="Google Shape;8623;p18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24" name="Google Shape;8624;p18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25" name="Google Shape;8625;p18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26" name="Google Shape;8626;p18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27" name="Google Shape;8627;p18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28" name="Google Shape;8628;p18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29" name="Google Shape;8629;p18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30" name="Google Shape;8630;p18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31" name="Google Shape;8631;p18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32" name="Google Shape;8632;p18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33" name="Google Shape;8633;p18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34" name="Google Shape;8634;p18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35" name="Google Shape;8635;p18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36" name="Google Shape;8636;p18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37" name="Google Shape;8637;p18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38" name="Google Shape;8638;p18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39" name="Google Shape;8639;p18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40" name="Google Shape;8640;p18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41" name="Google Shape;8641;p18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42" name="Google Shape;8642;p18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43" name="Google Shape;8643;p18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44" name="Google Shape;8644;p18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8645" name="Google Shape;8645;p18"/>
            <p:cNvGrpSpPr/>
            <p:nvPr/>
          </p:nvGrpSpPr>
          <p:grpSpPr>
            <a:xfrm>
              <a:off x="5673099" y="3256281"/>
              <a:ext cx="885398" cy="893069"/>
              <a:chOff x="2781975" y="3951500"/>
              <a:chExt cx="640525" cy="646075"/>
            </a:xfrm>
          </p:grpSpPr>
          <p:sp>
            <p:nvSpPr>
              <p:cNvPr id="8646" name="Google Shape;8646;p18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47" name="Google Shape;8647;p18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48" name="Google Shape;8648;p18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49" name="Google Shape;8649;p18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50" name="Google Shape;8650;p18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51" name="Google Shape;8651;p18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52" name="Google Shape;8652;p18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53" name="Google Shape;8653;p18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54" name="Google Shape;8654;p18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55" name="Google Shape;8655;p18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56" name="Google Shape;8656;p18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57" name="Google Shape;8657;p18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58" name="Google Shape;8658;p18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59" name="Google Shape;8659;p18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60" name="Google Shape;8660;p18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61" name="Google Shape;8661;p18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62" name="Google Shape;8662;p18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63" name="Google Shape;8663;p18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64" name="Google Shape;8664;p18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65" name="Google Shape;8665;p18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66" name="Google Shape;8666;p18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67" name="Google Shape;8667;p18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68" name="Google Shape;8668;p18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69" name="Google Shape;8669;p18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70" name="Google Shape;8670;p18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71" name="Google Shape;8671;p18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72" name="Google Shape;8672;p18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73" name="Google Shape;8673;p18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74" name="Google Shape;8674;p18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75" name="Google Shape;8675;p18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76" name="Google Shape;8676;p18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77" name="Google Shape;8677;p18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78" name="Google Shape;8678;p18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79" name="Google Shape;8679;p18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80" name="Google Shape;8680;p18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81" name="Google Shape;8681;p18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82" name="Google Shape;8682;p18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83" name="Google Shape;8683;p18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84" name="Google Shape;8684;p18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85" name="Google Shape;8685;p18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86" name="Google Shape;8686;p18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87" name="Google Shape;8687;p18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88" name="Google Shape;8688;p18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89" name="Google Shape;8689;p18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0" extrusionOk="0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90" name="Google Shape;8690;p18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91" name="Google Shape;8691;p18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92" name="Google Shape;8692;p18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93" name="Google Shape;8693;p18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94" name="Google Shape;8694;p18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95" name="Google Shape;8695;p18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96" name="Google Shape;8696;p18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97" name="Google Shape;8697;p18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98" name="Google Shape;8698;p18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99" name="Google Shape;8699;p18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00" name="Google Shape;8700;p18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01" name="Google Shape;8701;p18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02" name="Google Shape;8702;p18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03" name="Google Shape;8703;p18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04" name="Google Shape;8704;p18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05" name="Google Shape;8705;p18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06" name="Google Shape;8706;p18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07" name="Google Shape;8707;p18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08" name="Google Shape;8708;p18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09" name="Google Shape;8709;p18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10" name="Google Shape;8710;p18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11" name="Google Shape;8711;p18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12" name="Google Shape;8712;p18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13" name="Google Shape;8713;p18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14" name="Google Shape;8714;p18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15" name="Google Shape;8715;p18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16" name="Google Shape;8716;p18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17" name="Google Shape;8717;p18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18" name="Google Shape;8718;p18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19" name="Google Shape;8719;p18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20" name="Google Shape;8720;p18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21" name="Google Shape;8721;p18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22" name="Google Shape;8722;p18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23" name="Google Shape;8723;p18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24" name="Google Shape;8724;p18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25" name="Google Shape;8725;p18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26" name="Google Shape;8726;p18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27" name="Google Shape;8727;p18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7" extrusionOk="0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28" name="Google Shape;8728;p18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29" name="Google Shape;8729;p18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30" name="Google Shape;8730;p18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31" name="Google Shape;8731;p18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32" name="Google Shape;8732;p18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1" extrusionOk="0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33" name="Google Shape;8733;p18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34" name="Google Shape;8734;p18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35" name="Google Shape;8735;p18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36" name="Google Shape;8736;p18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37" name="Google Shape;8737;p18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38" name="Google Shape;8738;p18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39" name="Google Shape;8739;p18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40" name="Google Shape;8740;p18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41" name="Google Shape;8741;p18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42" name="Google Shape;8742;p18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43" name="Google Shape;8743;p18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44" name="Google Shape;8744;p18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45" name="Google Shape;8745;p18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46" name="Google Shape;8746;p18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47" name="Google Shape;8747;p18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48" name="Google Shape;8748;p18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49" name="Google Shape;8749;p18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50" name="Google Shape;8750;p18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51" name="Google Shape;8751;p18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52" name="Google Shape;8752;p18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53" name="Google Shape;8753;p18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54" name="Google Shape;8754;p18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55" name="Google Shape;8755;p18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56" name="Google Shape;8756;p18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57" name="Google Shape;8757;p18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58" name="Google Shape;8758;p18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59" name="Google Shape;8759;p18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60" name="Google Shape;8760;p18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61" name="Google Shape;8761;p18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62" name="Google Shape;8762;p18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63" name="Google Shape;8763;p18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64" name="Google Shape;8764;p18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65" name="Google Shape;8765;p18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66" name="Google Shape;8766;p18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67" name="Google Shape;8767;p18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68" name="Google Shape;8768;p18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69" name="Google Shape;8769;p18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70" name="Google Shape;8770;p18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71" name="Google Shape;8771;p18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72" name="Google Shape;8772;p18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73" name="Google Shape;8773;p18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74" name="Google Shape;8774;p18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75" name="Google Shape;8775;p18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76" name="Google Shape;8776;p18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77" name="Google Shape;8777;p18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7" extrusionOk="0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78" name="Google Shape;8778;p18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79" name="Google Shape;8779;p18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80" name="Google Shape;8780;p18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81" name="Google Shape;8781;p18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82" name="Google Shape;8782;p18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83" name="Google Shape;8783;p18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84" name="Google Shape;8784;p18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85" name="Google Shape;8785;p18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86" name="Google Shape;8786;p18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87" name="Google Shape;8787;p18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88" name="Google Shape;8788;p18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89" name="Google Shape;8789;p18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90" name="Google Shape;8790;p18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91" name="Google Shape;8791;p18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92" name="Google Shape;8792;p18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93" name="Google Shape;8793;p18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94" name="Google Shape;8794;p18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95" name="Google Shape;8795;p18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96" name="Google Shape;8796;p18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97" name="Google Shape;8797;p18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98" name="Google Shape;8798;p18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99" name="Google Shape;8799;p18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00" name="Google Shape;8800;p18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01" name="Google Shape;8801;p18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02" name="Google Shape;8802;p18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03" name="Google Shape;8803;p18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04" name="Google Shape;8804;p18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05" name="Google Shape;8805;p18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06" name="Google Shape;8806;p18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07" name="Google Shape;8807;p18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08" name="Google Shape;8808;p18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09" name="Google Shape;8809;p18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6" extrusionOk="0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10" name="Google Shape;8810;p18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11" name="Google Shape;8811;p18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12" name="Google Shape;8812;p18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13" name="Google Shape;8813;p18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14" name="Google Shape;8814;p18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3" extrusionOk="0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15" name="Google Shape;8815;p18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2" extrusionOk="0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16" name="Google Shape;8816;p18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17" name="Google Shape;8817;p18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6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18" name="Google Shape;8818;p18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19" name="Google Shape;8819;p18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1" extrusionOk="0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20" name="Google Shape;8820;p18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21" name="Google Shape;8821;p18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22" name="Google Shape;8822;p18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23" name="Google Shape;8823;p18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24" name="Google Shape;8824;p18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25" name="Google Shape;8825;p18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26" name="Google Shape;8826;p18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27" name="Google Shape;8827;p18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28" name="Google Shape;8828;p18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29" name="Google Shape;8829;p18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30" name="Google Shape;8830;p18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31" name="Google Shape;8831;p18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32" name="Google Shape;8832;p18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33" name="Google Shape;8833;p18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34" name="Google Shape;8834;p18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35" name="Google Shape;8835;p18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36" name="Google Shape;8836;p18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37" name="Google Shape;8837;p18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38" name="Google Shape;8838;p18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0" extrusionOk="0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39" name="Google Shape;8839;p18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40" name="Google Shape;8840;p18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41" name="Google Shape;8841;p18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42" name="Google Shape;8842;p18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2" extrusionOk="0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43" name="Google Shape;8843;p18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44" name="Google Shape;8844;p18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45" name="Google Shape;8845;p18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46" name="Google Shape;8846;p18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47" name="Google Shape;8847;p18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48" name="Google Shape;8848;p18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49" name="Google Shape;8849;p18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50" name="Google Shape;8850;p18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51" name="Google Shape;8851;p18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52" name="Google Shape;8852;p18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53" name="Google Shape;8853;p18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54" name="Google Shape;8854;p18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55" name="Google Shape;8855;p18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56" name="Google Shape;8856;p18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57" name="Google Shape;8857;p18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58" name="Google Shape;8858;p18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59" name="Google Shape;8859;p18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60" name="Google Shape;8860;p18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1" extrusionOk="0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61" name="Google Shape;8861;p18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62" name="Google Shape;8862;p18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63" name="Google Shape;8863;p18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64" name="Google Shape;8864;p18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65" name="Google Shape;8865;p18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66" name="Google Shape;8866;p18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67" name="Google Shape;8867;p18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68" name="Google Shape;8868;p18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69" name="Google Shape;8869;p18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70" name="Google Shape;8870;p18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71" name="Google Shape;8871;p18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72" name="Google Shape;8872;p18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73" name="Google Shape;8873;p18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74" name="Google Shape;8874;p18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75" name="Google Shape;8875;p18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76" name="Google Shape;8876;p18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77" name="Google Shape;8877;p18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78" name="Google Shape;8878;p18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79" name="Google Shape;8879;p18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80" name="Google Shape;8880;p18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81" name="Google Shape;8881;p18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82" name="Google Shape;8882;p18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83" name="Google Shape;8883;p18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84" name="Google Shape;8884;p18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85" name="Google Shape;8885;p18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86" name="Google Shape;8886;p18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87" name="Google Shape;8887;p18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88" name="Google Shape;8888;p18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89" name="Google Shape;8889;p18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90" name="Google Shape;8890;p18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91" name="Google Shape;8891;p18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92" name="Google Shape;8892;p18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93" name="Google Shape;8893;p18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94" name="Google Shape;8894;p18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95" name="Google Shape;8895;p18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96" name="Google Shape;8896;p18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97" name="Google Shape;8897;p18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98" name="Google Shape;8898;p18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99" name="Google Shape;8899;p18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00" name="Google Shape;8900;p18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01" name="Google Shape;8901;p18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8902" name="Google Shape;8902;p18"/>
            <p:cNvGrpSpPr/>
            <p:nvPr/>
          </p:nvGrpSpPr>
          <p:grpSpPr>
            <a:xfrm>
              <a:off x="2672770" y="3466944"/>
              <a:ext cx="885398" cy="893069"/>
              <a:chOff x="2781975" y="3951500"/>
              <a:chExt cx="640525" cy="646075"/>
            </a:xfrm>
          </p:grpSpPr>
          <p:sp>
            <p:nvSpPr>
              <p:cNvPr id="8903" name="Google Shape;8903;p18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04" name="Google Shape;8904;p18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05" name="Google Shape;8905;p18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06" name="Google Shape;8906;p18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07" name="Google Shape;8907;p18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08" name="Google Shape;8908;p18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09" name="Google Shape;8909;p18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10" name="Google Shape;8910;p18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11" name="Google Shape;8911;p18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12" name="Google Shape;8912;p18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13" name="Google Shape;8913;p18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14" name="Google Shape;8914;p18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15" name="Google Shape;8915;p18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0" extrusionOk="0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16" name="Google Shape;8916;p18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17" name="Google Shape;8917;p18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18" name="Google Shape;8918;p18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19" name="Google Shape;8919;p18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20" name="Google Shape;8920;p18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21" name="Google Shape;8921;p18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22" name="Google Shape;8922;p18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23" name="Google Shape;8923;p18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24" name="Google Shape;8924;p18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25" name="Google Shape;8925;p18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26" name="Google Shape;8926;p18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27" name="Google Shape;8927;p18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28" name="Google Shape;8928;p18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29" name="Google Shape;8929;p18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30" name="Google Shape;8930;p18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31" name="Google Shape;8931;p18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32" name="Google Shape;8932;p18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33" name="Google Shape;8933;p18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34" name="Google Shape;8934;p18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35" name="Google Shape;8935;p18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36" name="Google Shape;8936;p18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37" name="Google Shape;8937;p18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38" name="Google Shape;8938;p18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39" name="Google Shape;8939;p18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40" name="Google Shape;8940;p18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41" name="Google Shape;8941;p18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42" name="Google Shape;8942;p18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43" name="Google Shape;8943;p18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44" name="Google Shape;8944;p18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45" name="Google Shape;8945;p18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46" name="Google Shape;8946;p18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0" extrusionOk="0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47" name="Google Shape;8947;p18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48" name="Google Shape;8948;p18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49" name="Google Shape;8949;p18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50" name="Google Shape;8950;p18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51" name="Google Shape;8951;p18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52" name="Google Shape;8952;p18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53" name="Google Shape;8953;p18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54" name="Google Shape;8954;p18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55" name="Google Shape;8955;p18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56" name="Google Shape;8956;p18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57" name="Google Shape;8957;p18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58" name="Google Shape;8958;p18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59" name="Google Shape;8959;p18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60" name="Google Shape;8960;p18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61" name="Google Shape;8961;p18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62" name="Google Shape;8962;p18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63" name="Google Shape;8963;p18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64" name="Google Shape;8964;p18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65" name="Google Shape;8965;p18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66" name="Google Shape;8966;p18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67" name="Google Shape;8967;p18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68" name="Google Shape;8968;p18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69" name="Google Shape;8969;p18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70" name="Google Shape;8970;p18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71" name="Google Shape;8971;p18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72" name="Google Shape;8972;p18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73" name="Google Shape;8973;p18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74" name="Google Shape;8974;p18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75" name="Google Shape;8975;p18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76" name="Google Shape;8976;p18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77" name="Google Shape;8977;p18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78" name="Google Shape;8978;p18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79" name="Google Shape;8979;p18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80" name="Google Shape;8980;p18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81" name="Google Shape;8981;p18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82" name="Google Shape;8982;p18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83" name="Google Shape;8983;p18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84" name="Google Shape;8984;p18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7" extrusionOk="0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85" name="Google Shape;8985;p18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86" name="Google Shape;8986;p18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87" name="Google Shape;8987;p18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88" name="Google Shape;8988;p18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89" name="Google Shape;8989;p18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1" extrusionOk="0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90" name="Google Shape;8990;p18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91" name="Google Shape;8991;p18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92" name="Google Shape;8992;p18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93" name="Google Shape;8993;p18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94" name="Google Shape;8994;p18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95" name="Google Shape;8995;p18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96" name="Google Shape;8996;p18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97" name="Google Shape;8997;p18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98" name="Google Shape;8998;p18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99" name="Google Shape;8999;p18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00" name="Google Shape;9000;p18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01" name="Google Shape;9001;p18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02" name="Google Shape;9002;p18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03" name="Google Shape;9003;p18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04" name="Google Shape;9004;p18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05" name="Google Shape;9005;p18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06" name="Google Shape;9006;p18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07" name="Google Shape;9007;p18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08" name="Google Shape;9008;p18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09" name="Google Shape;9009;p18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10" name="Google Shape;9010;p18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11" name="Google Shape;9011;p18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12" name="Google Shape;9012;p18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13" name="Google Shape;9013;p18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14" name="Google Shape;9014;p18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15" name="Google Shape;9015;p18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16" name="Google Shape;9016;p18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17" name="Google Shape;9017;p18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18" name="Google Shape;9018;p18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19" name="Google Shape;9019;p18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20" name="Google Shape;9020;p18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21" name="Google Shape;9021;p18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22" name="Google Shape;9022;p18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23" name="Google Shape;9023;p18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24" name="Google Shape;9024;p18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25" name="Google Shape;9025;p18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26" name="Google Shape;9026;p18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27" name="Google Shape;9027;p18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28" name="Google Shape;9028;p18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29" name="Google Shape;9029;p18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30" name="Google Shape;9030;p18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31" name="Google Shape;9031;p18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32" name="Google Shape;9032;p18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33" name="Google Shape;9033;p18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34" name="Google Shape;9034;p18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7" extrusionOk="0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35" name="Google Shape;9035;p18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36" name="Google Shape;9036;p18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37" name="Google Shape;9037;p18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38" name="Google Shape;9038;p18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39" name="Google Shape;9039;p18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40" name="Google Shape;9040;p18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41" name="Google Shape;9041;p18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42" name="Google Shape;9042;p18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43" name="Google Shape;9043;p18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44" name="Google Shape;9044;p18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45" name="Google Shape;9045;p18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46" name="Google Shape;9046;p18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47" name="Google Shape;9047;p18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48" name="Google Shape;9048;p18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49" name="Google Shape;9049;p18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50" name="Google Shape;9050;p18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51" name="Google Shape;9051;p18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52" name="Google Shape;9052;p18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53" name="Google Shape;9053;p18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54" name="Google Shape;9054;p18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55" name="Google Shape;9055;p18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56" name="Google Shape;9056;p18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57" name="Google Shape;9057;p18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58" name="Google Shape;9058;p18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59" name="Google Shape;9059;p18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60" name="Google Shape;9060;p18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61" name="Google Shape;9061;p18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62" name="Google Shape;9062;p18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63" name="Google Shape;9063;p18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7" extrusionOk="0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64" name="Google Shape;9064;p18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65" name="Google Shape;9065;p18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66" name="Google Shape;9066;p18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576" extrusionOk="0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67" name="Google Shape;9067;p18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68" name="Google Shape;9068;p18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69" name="Google Shape;9069;p18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70" name="Google Shape;9070;p18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71" name="Google Shape;9071;p18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3" extrusionOk="0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72" name="Google Shape;9072;p18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2" extrusionOk="0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73" name="Google Shape;9073;p18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74" name="Google Shape;9074;p18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76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75" name="Google Shape;9075;p18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2" extrusionOk="0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76" name="Google Shape;9076;p18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1" extrusionOk="0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77" name="Google Shape;9077;p18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78" name="Google Shape;9078;p18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69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79" name="Google Shape;9079;p18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80" name="Google Shape;9080;p18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81" name="Google Shape;9081;p18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82" name="Google Shape;9082;p18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83" name="Google Shape;9083;p18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84" name="Google Shape;9084;p18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85" name="Google Shape;9085;p18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86" name="Google Shape;9086;p18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87" name="Google Shape;9087;p18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88" name="Google Shape;9088;p18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89" name="Google Shape;9089;p18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620" extrusionOk="0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90" name="Google Shape;9090;p18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91" name="Google Shape;9091;p18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642" extrusionOk="0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92" name="Google Shape;9092;p18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93" name="Google Shape;9093;p18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94" name="Google Shape;9094;p18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95" name="Google Shape;9095;p18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60" extrusionOk="0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96" name="Google Shape;9096;p18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97" name="Google Shape;9097;p18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98" name="Google Shape;9098;p18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99" name="Google Shape;9099;p18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2" extrusionOk="0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00" name="Google Shape;9100;p18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42" extrusionOk="0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01" name="Google Shape;9101;p18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02" name="Google Shape;9102;p18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40" extrusionOk="0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03" name="Google Shape;9103;p18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04" name="Google Shape;9104;p18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05" name="Google Shape;9105;p18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06" name="Google Shape;9106;p18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07" name="Google Shape;9107;p18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08" name="Google Shape;9108;p18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09" name="Google Shape;9109;p18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10" name="Google Shape;9110;p18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11" name="Google Shape;9111;p18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12" name="Google Shape;9112;p18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13" name="Google Shape;9113;p18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14" name="Google Shape;9114;p18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15" name="Google Shape;9115;p18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16" name="Google Shape;9116;p18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17" name="Google Shape;9117;p18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321" extrusionOk="0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18" name="Google Shape;9118;p18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19" name="Google Shape;9119;p18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20" name="Google Shape;9120;p18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21" name="Google Shape;9121;p18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22" name="Google Shape;9122;p18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23" name="Google Shape;9123;p18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24" name="Google Shape;9124;p18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25" name="Google Shape;9125;p18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26" name="Google Shape;9126;p18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2" extrusionOk="0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27" name="Google Shape;9127;p18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28" name="Google Shape;9128;p18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29" name="Google Shape;9129;p18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30" name="Google Shape;9130;p18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31" name="Google Shape;9131;p18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32" name="Google Shape;9132;p18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33" name="Google Shape;9133;p18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34" name="Google Shape;9134;p18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35" name="Google Shape;9135;p18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36" name="Google Shape;9136;p18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37" name="Google Shape;9137;p18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38" name="Google Shape;9138;p18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39" name="Google Shape;9139;p18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40" name="Google Shape;9140;p18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41" name="Google Shape;9141;p18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42" name="Google Shape;9142;p18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43" name="Google Shape;9143;p18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44" name="Google Shape;9144;p18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42" extrusionOk="0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45" name="Google Shape;9145;p18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46" name="Google Shape;9146;p18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47" name="Google Shape;9147;p18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48" name="Google Shape;9148;p18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49" name="Google Shape;9149;p18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50" name="Google Shape;9150;p18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51" name="Google Shape;9151;p18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52" name="Google Shape;9152;p18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53" name="Google Shape;9153;p18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54" name="Google Shape;9154;p18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55" name="Google Shape;9155;p18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56" name="Google Shape;9156;p18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1" extrusionOk="0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57" name="Google Shape;9157;p18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41" extrusionOk="0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58" name="Google Shape;9158;p18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642" extrusionOk="0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159" name="Google Shape;9159;p18"/>
            <p:cNvGrpSpPr/>
            <p:nvPr/>
          </p:nvGrpSpPr>
          <p:grpSpPr>
            <a:xfrm>
              <a:off x="2540241" y="539995"/>
              <a:ext cx="4063478" cy="4063513"/>
              <a:chOff x="3218850" y="1285900"/>
              <a:chExt cx="2939650" cy="2939675"/>
            </a:xfrm>
          </p:grpSpPr>
          <p:sp>
            <p:nvSpPr>
              <p:cNvPr id="9160" name="Google Shape;9160;p18"/>
              <p:cNvSpPr/>
              <p:nvPr/>
            </p:nvSpPr>
            <p:spPr>
              <a:xfrm>
                <a:off x="4095250" y="1285900"/>
                <a:ext cx="1186825" cy="2939675"/>
              </a:xfrm>
              <a:custGeom>
                <a:avLst/>
                <a:gdLst/>
                <a:ahLst/>
                <a:cxnLst/>
                <a:rect l="l" t="t" r="r" b="b"/>
                <a:pathLst>
                  <a:path w="47473" h="117587" fill="none" extrusionOk="0">
                    <a:moveTo>
                      <a:pt x="47472" y="58793"/>
                    </a:moveTo>
                    <a:cubicBezTo>
                      <a:pt x="47472" y="74386"/>
                      <a:pt x="44971" y="89340"/>
                      <a:pt x="40520" y="100366"/>
                    </a:cubicBezTo>
                    <a:cubicBezTo>
                      <a:pt x="36069" y="111392"/>
                      <a:pt x="30031" y="117587"/>
                      <a:pt x="23736" y="117587"/>
                    </a:cubicBezTo>
                    <a:cubicBezTo>
                      <a:pt x="17440" y="117587"/>
                      <a:pt x="11404" y="111392"/>
                      <a:pt x="6953" y="100366"/>
                    </a:cubicBezTo>
                    <a:cubicBezTo>
                      <a:pt x="2501" y="89340"/>
                      <a:pt x="1" y="74386"/>
                      <a:pt x="1" y="58793"/>
                    </a:cubicBezTo>
                    <a:cubicBezTo>
                      <a:pt x="1" y="43201"/>
                      <a:pt x="2501" y="28246"/>
                      <a:pt x="6953" y="17221"/>
                    </a:cubicBezTo>
                    <a:cubicBezTo>
                      <a:pt x="11404" y="6195"/>
                      <a:pt x="17440" y="0"/>
                      <a:pt x="23736" y="0"/>
                    </a:cubicBezTo>
                    <a:cubicBezTo>
                      <a:pt x="30031" y="0"/>
                      <a:pt x="36069" y="6195"/>
                      <a:pt x="40520" y="17221"/>
                    </a:cubicBezTo>
                    <a:cubicBezTo>
                      <a:pt x="44971" y="28246"/>
                      <a:pt x="47472" y="43201"/>
                      <a:pt x="47472" y="58793"/>
                    </a:cubicBezTo>
                    <a:close/>
                  </a:path>
                </a:pathLst>
              </a:custGeom>
              <a:noFill/>
              <a:ln w="18275" cap="rnd" cmpd="sng">
                <a:solidFill>
                  <a:srgbClr val="F3F3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61" name="Google Shape;9161;p18"/>
              <p:cNvSpPr/>
              <p:nvPr/>
            </p:nvSpPr>
            <p:spPr>
              <a:xfrm>
                <a:off x="3218850" y="2162325"/>
                <a:ext cx="2939650" cy="1186800"/>
              </a:xfrm>
              <a:custGeom>
                <a:avLst/>
                <a:gdLst/>
                <a:ahLst/>
                <a:cxnLst/>
                <a:rect l="l" t="t" r="r" b="b"/>
                <a:pathLst>
                  <a:path w="117586" h="47472" fill="none" extrusionOk="0">
                    <a:moveTo>
                      <a:pt x="117585" y="23736"/>
                    </a:moveTo>
                    <a:cubicBezTo>
                      <a:pt x="117585" y="30032"/>
                      <a:pt x="111391" y="36069"/>
                      <a:pt x="100366" y="40520"/>
                    </a:cubicBezTo>
                    <a:cubicBezTo>
                      <a:pt x="89339" y="44972"/>
                      <a:pt x="74386" y="47471"/>
                      <a:pt x="58792" y="47471"/>
                    </a:cubicBezTo>
                    <a:cubicBezTo>
                      <a:pt x="43200" y="47471"/>
                      <a:pt x="28245" y="44972"/>
                      <a:pt x="17220" y="40520"/>
                    </a:cubicBezTo>
                    <a:cubicBezTo>
                      <a:pt x="6193" y="36069"/>
                      <a:pt x="0" y="30032"/>
                      <a:pt x="0" y="23736"/>
                    </a:cubicBezTo>
                    <a:cubicBezTo>
                      <a:pt x="0" y="17441"/>
                      <a:pt x="6193" y="11403"/>
                      <a:pt x="17220" y="6952"/>
                    </a:cubicBezTo>
                    <a:cubicBezTo>
                      <a:pt x="28245" y="2501"/>
                      <a:pt x="43200" y="0"/>
                      <a:pt x="58792" y="0"/>
                    </a:cubicBezTo>
                    <a:cubicBezTo>
                      <a:pt x="74386" y="0"/>
                      <a:pt x="89339" y="2501"/>
                      <a:pt x="100366" y="6952"/>
                    </a:cubicBezTo>
                    <a:cubicBezTo>
                      <a:pt x="111391" y="11403"/>
                      <a:pt x="117585" y="17441"/>
                      <a:pt x="117585" y="23736"/>
                    </a:cubicBezTo>
                    <a:close/>
                  </a:path>
                </a:pathLst>
              </a:custGeom>
              <a:noFill/>
              <a:ln w="18275" cap="rnd" cmpd="sng">
                <a:solidFill>
                  <a:srgbClr val="F3F3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62" name="Google Shape;9162;p18"/>
              <p:cNvSpPr/>
              <p:nvPr/>
            </p:nvSpPr>
            <p:spPr>
              <a:xfrm>
                <a:off x="3572225" y="1566450"/>
                <a:ext cx="2232650" cy="2378525"/>
              </a:xfrm>
              <a:custGeom>
                <a:avLst/>
                <a:gdLst/>
                <a:ahLst/>
                <a:cxnLst/>
                <a:rect l="l" t="t" r="r" b="b"/>
                <a:pathLst>
                  <a:path w="89306" h="95141" fill="none" extrusionOk="0">
                    <a:moveTo>
                      <a:pt x="84409" y="4257"/>
                    </a:moveTo>
                    <a:cubicBezTo>
                      <a:pt x="89047" y="8514"/>
                      <a:pt x="89306" y="17160"/>
                      <a:pt x="85129" y="28294"/>
                    </a:cubicBezTo>
                    <a:cubicBezTo>
                      <a:pt x="80952" y="39426"/>
                      <a:pt x="72683" y="52134"/>
                      <a:pt x="62140" y="63620"/>
                    </a:cubicBezTo>
                    <a:cubicBezTo>
                      <a:pt x="51596" y="75108"/>
                      <a:pt x="39641" y="84433"/>
                      <a:pt x="28906" y="89546"/>
                    </a:cubicBezTo>
                    <a:cubicBezTo>
                      <a:pt x="18171" y="94658"/>
                      <a:pt x="9535" y="95141"/>
                      <a:pt x="4897" y="90884"/>
                    </a:cubicBezTo>
                    <a:cubicBezTo>
                      <a:pt x="259" y="86626"/>
                      <a:pt x="0" y="77981"/>
                      <a:pt x="4177" y="66848"/>
                    </a:cubicBezTo>
                    <a:cubicBezTo>
                      <a:pt x="8354" y="55716"/>
                      <a:pt x="16623" y="43007"/>
                      <a:pt x="27168" y="31521"/>
                    </a:cubicBezTo>
                    <a:cubicBezTo>
                      <a:pt x="37711" y="20033"/>
                      <a:pt x="49665" y="10708"/>
                      <a:pt x="60400" y="5595"/>
                    </a:cubicBezTo>
                    <a:cubicBezTo>
                      <a:pt x="71136" y="481"/>
                      <a:pt x="79771" y="1"/>
                      <a:pt x="84409" y="4257"/>
                    </a:cubicBezTo>
                    <a:close/>
                  </a:path>
                </a:pathLst>
              </a:custGeom>
              <a:noFill/>
              <a:ln w="18275" cap="rnd" cmpd="sng">
                <a:solidFill>
                  <a:srgbClr val="F3F3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63" name="Google Shape;9163;p18"/>
              <p:cNvSpPr/>
              <p:nvPr/>
            </p:nvSpPr>
            <p:spPr>
              <a:xfrm>
                <a:off x="3537975" y="1605175"/>
                <a:ext cx="2301225" cy="2301200"/>
              </a:xfrm>
              <a:custGeom>
                <a:avLst/>
                <a:gdLst/>
                <a:ahLst/>
                <a:cxnLst/>
                <a:rect l="l" t="t" r="r" b="b"/>
                <a:pathLst>
                  <a:path w="92049" h="92048" fill="none" extrusionOk="0">
                    <a:moveTo>
                      <a:pt x="62808" y="29240"/>
                    </a:moveTo>
                    <a:cubicBezTo>
                      <a:pt x="73835" y="40267"/>
                      <a:pt x="82640" y="52609"/>
                      <a:pt x="87289" y="63552"/>
                    </a:cubicBezTo>
                    <a:cubicBezTo>
                      <a:pt x="91937" y="74496"/>
                      <a:pt x="92049" y="83145"/>
                      <a:pt x="87598" y="87596"/>
                    </a:cubicBezTo>
                    <a:cubicBezTo>
                      <a:pt x="83146" y="92047"/>
                      <a:pt x="74498" y="91937"/>
                      <a:pt x="63554" y="87287"/>
                    </a:cubicBezTo>
                    <a:cubicBezTo>
                      <a:pt x="52610" y="82639"/>
                      <a:pt x="40268" y="73833"/>
                      <a:pt x="29241" y="62808"/>
                    </a:cubicBezTo>
                    <a:cubicBezTo>
                      <a:pt x="18216" y="51781"/>
                      <a:pt x="9410" y="39439"/>
                      <a:pt x="4760" y="28496"/>
                    </a:cubicBezTo>
                    <a:cubicBezTo>
                      <a:pt x="112" y="17552"/>
                      <a:pt x="1" y="8903"/>
                      <a:pt x="4453" y="4452"/>
                    </a:cubicBezTo>
                    <a:cubicBezTo>
                      <a:pt x="8904" y="1"/>
                      <a:pt x="17553" y="111"/>
                      <a:pt x="28497" y="4761"/>
                    </a:cubicBezTo>
                    <a:cubicBezTo>
                      <a:pt x="39441" y="9409"/>
                      <a:pt x="51783" y="18215"/>
                      <a:pt x="62808" y="29240"/>
                    </a:cubicBezTo>
                    <a:close/>
                  </a:path>
                </a:pathLst>
              </a:custGeom>
              <a:noFill/>
              <a:ln w="18275" cap="rnd" cmpd="sng">
                <a:solidFill>
                  <a:srgbClr val="F3F3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9164" name="Google Shape;9164;p18"/>
            <p:cNvSpPr/>
            <p:nvPr/>
          </p:nvSpPr>
          <p:spPr>
            <a:xfrm>
              <a:off x="3038111" y="1075740"/>
              <a:ext cx="150809" cy="150774"/>
            </a:xfrm>
            <a:custGeom>
              <a:avLst/>
              <a:gdLst/>
              <a:ahLst/>
              <a:cxnLst/>
              <a:rect l="l" t="t" r="r" b="b"/>
              <a:pathLst>
                <a:path w="4364" h="4363" extrusionOk="0">
                  <a:moveTo>
                    <a:pt x="2183" y="1"/>
                  </a:moveTo>
                  <a:cubicBezTo>
                    <a:pt x="977" y="1"/>
                    <a:pt x="1" y="977"/>
                    <a:pt x="1" y="2181"/>
                  </a:cubicBezTo>
                  <a:cubicBezTo>
                    <a:pt x="1" y="3386"/>
                    <a:pt x="977" y="4363"/>
                    <a:pt x="2183" y="4363"/>
                  </a:cubicBezTo>
                  <a:cubicBezTo>
                    <a:pt x="3387" y="4363"/>
                    <a:pt x="4363" y="3386"/>
                    <a:pt x="4363" y="2181"/>
                  </a:cubicBezTo>
                  <a:cubicBezTo>
                    <a:pt x="4363" y="977"/>
                    <a:pt x="3387" y="1"/>
                    <a:pt x="21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5" name="Google Shape;9165;p18"/>
            <p:cNvSpPr/>
            <p:nvPr/>
          </p:nvSpPr>
          <p:spPr>
            <a:xfrm>
              <a:off x="4789381" y="3757437"/>
              <a:ext cx="150774" cy="150774"/>
            </a:xfrm>
            <a:custGeom>
              <a:avLst/>
              <a:gdLst/>
              <a:ahLst/>
              <a:cxnLst/>
              <a:rect l="l" t="t" r="r" b="b"/>
              <a:pathLst>
                <a:path w="4363" h="4363" extrusionOk="0">
                  <a:moveTo>
                    <a:pt x="2182" y="0"/>
                  </a:moveTo>
                  <a:cubicBezTo>
                    <a:pt x="978" y="0"/>
                    <a:pt x="0" y="977"/>
                    <a:pt x="0" y="2182"/>
                  </a:cubicBezTo>
                  <a:cubicBezTo>
                    <a:pt x="0" y="3386"/>
                    <a:pt x="978" y="4363"/>
                    <a:pt x="2182" y="4363"/>
                  </a:cubicBezTo>
                  <a:cubicBezTo>
                    <a:pt x="3386" y="4363"/>
                    <a:pt x="4362" y="3386"/>
                    <a:pt x="4362" y="2182"/>
                  </a:cubicBezTo>
                  <a:cubicBezTo>
                    <a:pt x="4362" y="977"/>
                    <a:pt x="3386" y="0"/>
                    <a:pt x="21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6" name="Google Shape;9166;p18"/>
            <p:cNvSpPr/>
            <p:nvPr/>
          </p:nvSpPr>
          <p:spPr>
            <a:xfrm>
              <a:off x="6000380" y="1383889"/>
              <a:ext cx="150774" cy="150774"/>
            </a:xfrm>
            <a:custGeom>
              <a:avLst/>
              <a:gdLst/>
              <a:ahLst/>
              <a:cxnLst/>
              <a:rect l="l" t="t" r="r" b="b"/>
              <a:pathLst>
                <a:path w="4363" h="4363" extrusionOk="0">
                  <a:moveTo>
                    <a:pt x="2181" y="1"/>
                  </a:moveTo>
                  <a:cubicBezTo>
                    <a:pt x="978" y="1"/>
                    <a:pt x="0" y="976"/>
                    <a:pt x="0" y="2181"/>
                  </a:cubicBezTo>
                  <a:cubicBezTo>
                    <a:pt x="0" y="3385"/>
                    <a:pt x="975" y="4363"/>
                    <a:pt x="2181" y="4363"/>
                  </a:cubicBezTo>
                  <a:cubicBezTo>
                    <a:pt x="3385" y="4363"/>
                    <a:pt x="4363" y="3386"/>
                    <a:pt x="4363" y="2181"/>
                  </a:cubicBezTo>
                  <a:cubicBezTo>
                    <a:pt x="4363" y="977"/>
                    <a:pt x="3385" y="1"/>
                    <a:pt x="21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7" name="Google Shape;9167;p18"/>
            <p:cNvSpPr/>
            <p:nvPr/>
          </p:nvSpPr>
          <p:spPr>
            <a:xfrm>
              <a:off x="4062153" y="4265017"/>
              <a:ext cx="150774" cy="150774"/>
            </a:xfrm>
            <a:custGeom>
              <a:avLst/>
              <a:gdLst/>
              <a:ahLst/>
              <a:cxnLst/>
              <a:rect l="l" t="t" r="r" b="b"/>
              <a:pathLst>
                <a:path w="4363" h="4363" extrusionOk="0">
                  <a:moveTo>
                    <a:pt x="2182" y="1"/>
                  </a:moveTo>
                  <a:cubicBezTo>
                    <a:pt x="977" y="1"/>
                    <a:pt x="0" y="977"/>
                    <a:pt x="0" y="2181"/>
                  </a:cubicBezTo>
                  <a:cubicBezTo>
                    <a:pt x="0" y="3386"/>
                    <a:pt x="977" y="4363"/>
                    <a:pt x="2182" y="4363"/>
                  </a:cubicBezTo>
                  <a:cubicBezTo>
                    <a:pt x="3386" y="4363"/>
                    <a:pt x="4363" y="3386"/>
                    <a:pt x="4363" y="2181"/>
                  </a:cubicBezTo>
                  <a:cubicBezTo>
                    <a:pt x="4363" y="977"/>
                    <a:pt x="3386" y="1"/>
                    <a:pt x="21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8" name="Google Shape;9168;p18"/>
            <p:cNvSpPr/>
            <p:nvPr/>
          </p:nvSpPr>
          <p:spPr>
            <a:xfrm>
              <a:off x="4210198" y="1239957"/>
              <a:ext cx="150774" cy="150809"/>
            </a:xfrm>
            <a:custGeom>
              <a:avLst/>
              <a:gdLst/>
              <a:ahLst/>
              <a:cxnLst/>
              <a:rect l="l" t="t" r="r" b="b"/>
              <a:pathLst>
                <a:path w="4363" h="4364" extrusionOk="0">
                  <a:moveTo>
                    <a:pt x="2180" y="1"/>
                  </a:moveTo>
                  <a:cubicBezTo>
                    <a:pt x="977" y="1"/>
                    <a:pt x="0" y="977"/>
                    <a:pt x="0" y="2181"/>
                  </a:cubicBezTo>
                  <a:cubicBezTo>
                    <a:pt x="0" y="3387"/>
                    <a:pt x="977" y="4363"/>
                    <a:pt x="2180" y="4363"/>
                  </a:cubicBezTo>
                  <a:cubicBezTo>
                    <a:pt x="3386" y="4363"/>
                    <a:pt x="4362" y="3387"/>
                    <a:pt x="4362" y="2181"/>
                  </a:cubicBezTo>
                  <a:cubicBezTo>
                    <a:pt x="4362" y="977"/>
                    <a:pt x="3386" y="1"/>
                    <a:pt x="21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9" name="Google Shape;9169;p18"/>
            <p:cNvSpPr/>
            <p:nvPr/>
          </p:nvSpPr>
          <p:spPr>
            <a:xfrm>
              <a:off x="4712215" y="540064"/>
              <a:ext cx="154403" cy="150774"/>
            </a:xfrm>
            <a:custGeom>
              <a:avLst/>
              <a:gdLst/>
              <a:ahLst/>
              <a:cxnLst/>
              <a:rect l="l" t="t" r="r" b="b"/>
              <a:pathLst>
                <a:path w="4468" h="4363" extrusionOk="0">
                  <a:moveTo>
                    <a:pt x="2233" y="1"/>
                  </a:moveTo>
                  <a:cubicBezTo>
                    <a:pt x="1073" y="1"/>
                    <a:pt x="109" y="913"/>
                    <a:pt x="54" y="2084"/>
                  </a:cubicBezTo>
                  <a:cubicBezTo>
                    <a:pt x="0" y="3288"/>
                    <a:pt x="933" y="4306"/>
                    <a:pt x="2137" y="4360"/>
                  </a:cubicBezTo>
                  <a:cubicBezTo>
                    <a:pt x="2171" y="4362"/>
                    <a:pt x="2205" y="4363"/>
                    <a:pt x="2239" y="4363"/>
                  </a:cubicBezTo>
                  <a:cubicBezTo>
                    <a:pt x="3396" y="4363"/>
                    <a:pt x="4361" y="3449"/>
                    <a:pt x="4413" y="2280"/>
                  </a:cubicBezTo>
                  <a:cubicBezTo>
                    <a:pt x="4468" y="1076"/>
                    <a:pt x="3535" y="56"/>
                    <a:pt x="2333" y="3"/>
                  </a:cubicBezTo>
                  <a:cubicBezTo>
                    <a:pt x="2299" y="1"/>
                    <a:pt x="2266" y="1"/>
                    <a:pt x="2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0" name="Google Shape;9170;p18"/>
            <p:cNvSpPr/>
            <p:nvPr/>
          </p:nvSpPr>
          <p:spPr>
            <a:xfrm>
              <a:off x="6035594" y="3662680"/>
              <a:ext cx="154403" cy="150774"/>
            </a:xfrm>
            <a:custGeom>
              <a:avLst/>
              <a:gdLst/>
              <a:ahLst/>
              <a:cxnLst/>
              <a:rect l="l" t="t" r="r" b="b"/>
              <a:pathLst>
                <a:path w="4468" h="4363" extrusionOk="0">
                  <a:moveTo>
                    <a:pt x="2230" y="1"/>
                  </a:moveTo>
                  <a:cubicBezTo>
                    <a:pt x="1071" y="1"/>
                    <a:pt x="108" y="914"/>
                    <a:pt x="54" y="2084"/>
                  </a:cubicBezTo>
                  <a:cubicBezTo>
                    <a:pt x="0" y="3288"/>
                    <a:pt x="933" y="4306"/>
                    <a:pt x="2137" y="4361"/>
                  </a:cubicBezTo>
                  <a:cubicBezTo>
                    <a:pt x="2170" y="4362"/>
                    <a:pt x="2203" y="4363"/>
                    <a:pt x="2236" y="4363"/>
                  </a:cubicBezTo>
                  <a:cubicBezTo>
                    <a:pt x="3395" y="4363"/>
                    <a:pt x="4361" y="3449"/>
                    <a:pt x="4413" y="2280"/>
                  </a:cubicBezTo>
                  <a:cubicBezTo>
                    <a:pt x="4468" y="1076"/>
                    <a:pt x="3535" y="57"/>
                    <a:pt x="2333" y="3"/>
                  </a:cubicBezTo>
                  <a:cubicBezTo>
                    <a:pt x="2298" y="1"/>
                    <a:pt x="2264" y="1"/>
                    <a:pt x="22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1" name="Google Shape;9171;p18"/>
            <p:cNvSpPr/>
            <p:nvPr/>
          </p:nvSpPr>
          <p:spPr>
            <a:xfrm>
              <a:off x="3020487" y="3836331"/>
              <a:ext cx="154403" cy="150809"/>
            </a:xfrm>
            <a:custGeom>
              <a:avLst/>
              <a:gdLst/>
              <a:ahLst/>
              <a:cxnLst/>
              <a:rect l="l" t="t" r="r" b="b"/>
              <a:pathLst>
                <a:path w="4468" h="4364" extrusionOk="0">
                  <a:moveTo>
                    <a:pt x="2230" y="1"/>
                  </a:moveTo>
                  <a:cubicBezTo>
                    <a:pt x="1071" y="1"/>
                    <a:pt x="109" y="914"/>
                    <a:pt x="56" y="2084"/>
                  </a:cubicBezTo>
                  <a:cubicBezTo>
                    <a:pt x="0" y="3288"/>
                    <a:pt x="933" y="4307"/>
                    <a:pt x="2137" y="4361"/>
                  </a:cubicBezTo>
                  <a:cubicBezTo>
                    <a:pt x="2170" y="4362"/>
                    <a:pt x="2204" y="4363"/>
                    <a:pt x="2237" y="4363"/>
                  </a:cubicBezTo>
                  <a:cubicBezTo>
                    <a:pt x="3397" y="4363"/>
                    <a:pt x="4361" y="3450"/>
                    <a:pt x="4413" y="2280"/>
                  </a:cubicBezTo>
                  <a:cubicBezTo>
                    <a:pt x="4468" y="1074"/>
                    <a:pt x="3537" y="56"/>
                    <a:pt x="2333" y="3"/>
                  </a:cubicBezTo>
                  <a:cubicBezTo>
                    <a:pt x="2298" y="2"/>
                    <a:pt x="2264" y="1"/>
                    <a:pt x="22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72" name="Google Shape;9172;p18"/>
          <p:cNvSpPr txBox="1">
            <a:spLocks noGrp="1"/>
          </p:cNvSpPr>
          <p:nvPr>
            <p:ph type="title"/>
          </p:nvPr>
        </p:nvSpPr>
        <p:spPr>
          <a:xfrm>
            <a:off x="4162600" y="4234600"/>
            <a:ext cx="6085200" cy="7092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173" name="Google Shape;9173;p18"/>
          <p:cNvSpPr txBox="1">
            <a:spLocks noGrp="1"/>
          </p:cNvSpPr>
          <p:nvPr>
            <p:ph type="subTitle" idx="1"/>
          </p:nvPr>
        </p:nvSpPr>
        <p:spPr>
          <a:xfrm>
            <a:off x="1944200" y="1914200"/>
            <a:ext cx="8303600" cy="23204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9415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342553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800" i="1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38703E27-CC5F-CBC7-5F7B-2E3BE4038D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282574" y="172257"/>
            <a:ext cx="432000" cy="43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11447485" y="272473"/>
            <a:ext cx="290042" cy="219304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 algn="r"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 algn="r">
              <a:buNone/>
              <a:defRPr sz="140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1547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2621734" y="2174784"/>
            <a:ext cx="3074000" cy="6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2621738" y="2838925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8020253" y="2838925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2621766" y="4184033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2621738" y="48354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8020253" y="48354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1097753" y="24205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1097753" y="44654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6496261" y="24205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6496261" y="44654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8020268" y="2174784"/>
            <a:ext cx="3074000" cy="6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8020300" y="4184033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65038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2069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0" tIns="360000" rIns="720000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3715202" y="81025"/>
            <a:ext cx="4757738" cy="83095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48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48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671332" y="1678671"/>
            <a:ext cx="10845478" cy="7847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300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800" dirty="0" smtClean="0"/>
            </a:lvl2pPr>
            <a:lvl3pPr>
              <a:defRPr lang="fr-FR" sz="180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95262" algn="just" defTabSz="4572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300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4771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0" tIns="360000" rIns="720000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3715202" y="81025"/>
            <a:ext cx="4757738" cy="70784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4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4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40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671332" y="1678671"/>
            <a:ext cx="10845478" cy="3108503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8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19378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2270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61" r:id="rId2"/>
    <p:sldLayoutId id="2147483755" r:id="rId3"/>
    <p:sldLayoutId id="2147483791" r:id="rId4"/>
    <p:sldLayoutId id="2147483760" r:id="rId5"/>
    <p:sldLayoutId id="2147483790" r:id="rId6"/>
    <p:sldLayoutId id="2147483793" r:id="rId7"/>
    <p:sldLayoutId id="2147483795" r:id="rId8"/>
    <p:sldLayoutId id="2147483792" r:id="rId9"/>
    <p:sldLayoutId id="214748381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67352"/>
            <a:ext cx="10272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ammersmith One"/>
              <a:buNone/>
              <a:defRPr sz="25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ammersmith One"/>
              <a:buNone/>
              <a:defRPr sz="25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ammersmith One"/>
              <a:buNone/>
              <a:defRPr sz="25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ammersmith One"/>
              <a:buNone/>
              <a:defRPr sz="25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ammersmith One"/>
              <a:buNone/>
              <a:defRPr sz="25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ammersmith One"/>
              <a:buNone/>
              <a:defRPr sz="25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ammersmith One"/>
              <a:buNone/>
              <a:defRPr sz="25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ammersmith One"/>
              <a:buNone/>
              <a:defRPr sz="25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ammersmith One"/>
              <a:buNone/>
              <a:defRPr sz="25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●"/>
              <a:defRPr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○"/>
              <a:defRPr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■"/>
              <a:defRPr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●"/>
              <a:defRPr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○"/>
              <a:defRPr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■"/>
              <a:defRPr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●"/>
              <a:defRPr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○"/>
              <a:defRPr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bel"/>
              <a:buChar char="■"/>
              <a:defRPr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202099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3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511" y="183875"/>
            <a:ext cx="4372977" cy="66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78;p1">
            <a:extLst>
              <a:ext uri="{FF2B5EF4-FFF2-40B4-BE49-F238E27FC236}">
                <a16:creationId xmlns:a16="http://schemas.microsoft.com/office/drawing/2014/main" id="{78652635-617D-2041-2B8B-CCCCC378FA5C}"/>
              </a:ext>
            </a:extLst>
          </p:cNvPr>
          <p:cNvSpPr txBox="1"/>
          <p:nvPr/>
        </p:nvSpPr>
        <p:spPr>
          <a:xfrm>
            <a:off x="3077845" y="2093837"/>
            <a:ext cx="603631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lay"/>
                <a:ea typeface="Play"/>
                <a:cs typeface="Play"/>
                <a:sym typeface="Play"/>
              </a:rPr>
              <a:t>Physique chimie 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20" name="Google Shape;79;p1">
            <a:extLst>
              <a:ext uri="{FF2B5EF4-FFF2-40B4-BE49-F238E27FC236}">
                <a16:creationId xmlns:a16="http://schemas.microsoft.com/office/drawing/2014/main" id="{242DC9F6-FF84-B23B-56B2-F2E6B5A399F7}"/>
              </a:ext>
            </a:extLst>
          </p:cNvPr>
          <p:cNvGrpSpPr/>
          <p:nvPr/>
        </p:nvGrpSpPr>
        <p:grpSpPr>
          <a:xfrm>
            <a:off x="9190731" y="2526447"/>
            <a:ext cx="2088474" cy="1622561"/>
            <a:chOff x="9929471" y="1559650"/>
            <a:chExt cx="2088474" cy="1428584"/>
          </a:xfrm>
        </p:grpSpPr>
        <p:pic>
          <p:nvPicPr>
            <p:cNvPr id="21" name="Google Shape;80;p1">
              <a:extLst>
                <a:ext uri="{FF2B5EF4-FFF2-40B4-BE49-F238E27FC236}">
                  <a16:creationId xmlns:a16="http://schemas.microsoft.com/office/drawing/2014/main" id="{0B15A808-7881-B7D7-B277-8CE05DC91EDB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929471" y="1559650"/>
              <a:ext cx="2088474" cy="14285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Google Shape;81;p1">
              <a:extLst>
                <a:ext uri="{FF2B5EF4-FFF2-40B4-BE49-F238E27FC236}">
                  <a16:creationId xmlns:a16="http://schemas.microsoft.com/office/drawing/2014/main" id="{7C7A920C-CDA9-4298-BA34-8F0C9B9F6CFC}"/>
                </a:ext>
              </a:extLst>
            </p:cNvPr>
            <p:cNvSpPr txBox="1"/>
            <p:nvPr/>
          </p:nvSpPr>
          <p:spPr>
            <a:xfrm>
              <a:off x="10466027" y="1790000"/>
              <a:ext cx="1114592" cy="359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427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lay"/>
                  <a:ea typeface="Play"/>
                  <a:cs typeface="Play"/>
                  <a:sym typeface="Play"/>
                </a:rPr>
                <a:t>Niveau</a:t>
              </a: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/>
                  <a:ea typeface="Dosis"/>
                  <a:cs typeface="Dosis"/>
                  <a:sym typeface="Dosis"/>
                </a:rPr>
                <a:t>    </a:t>
              </a:r>
              <a:r>
                <a: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/>
                  <a:ea typeface="Dosis"/>
                  <a:cs typeface="Dosis"/>
                  <a:sym typeface="Dosis"/>
                </a:rPr>
                <a:t>            </a:t>
              </a: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/>
                  <a:ea typeface="Dosis"/>
                  <a:cs typeface="Dosis"/>
                  <a:sym typeface="Dosis"/>
                </a:rPr>
                <a:t>             </a:t>
              </a: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Google Shape;82;p1">
              <a:extLst>
                <a:ext uri="{FF2B5EF4-FFF2-40B4-BE49-F238E27FC236}">
                  <a16:creationId xmlns:a16="http://schemas.microsoft.com/office/drawing/2014/main" id="{C1C30C2C-93FC-F316-2AAE-2E127FAE4F91}"/>
                </a:ext>
              </a:extLst>
            </p:cNvPr>
            <p:cNvSpPr txBox="1"/>
            <p:nvPr/>
          </p:nvSpPr>
          <p:spPr>
            <a:xfrm>
              <a:off x="10311889" y="2280911"/>
              <a:ext cx="12687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CBF18"/>
                  </a:solidFill>
                  <a:effectLst/>
                  <a:uLnTx/>
                  <a:uFillTx/>
                  <a:latin typeface="Dosis"/>
                  <a:ea typeface="Dosis"/>
                  <a:cs typeface="Dosis"/>
                  <a:sym typeface="Dosis"/>
                </a:rPr>
                <a:t>2AC</a:t>
              </a:r>
            </a:p>
          </p:txBody>
        </p:sp>
      </p:grpSp>
      <p:sp>
        <p:nvSpPr>
          <p:cNvPr id="24" name="Google Shape;84;p1">
            <a:extLst>
              <a:ext uri="{FF2B5EF4-FFF2-40B4-BE49-F238E27FC236}">
                <a16:creationId xmlns:a16="http://schemas.microsoft.com/office/drawing/2014/main" id="{1C54C40B-3692-E6F6-A2DB-1627702C20AD}"/>
              </a:ext>
            </a:extLst>
          </p:cNvPr>
          <p:cNvSpPr/>
          <p:nvPr/>
        </p:nvSpPr>
        <p:spPr>
          <a:xfrm>
            <a:off x="4470216" y="3083965"/>
            <a:ext cx="3169712" cy="382217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784E9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Période de remédiation</a:t>
            </a:r>
          </a:p>
        </p:txBody>
      </p:sp>
      <p:pic>
        <p:nvPicPr>
          <p:cNvPr id="25" name="Google Shape;85;p1">
            <a:extLst>
              <a:ext uri="{FF2B5EF4-FFF2-40B4-BE49-F238E27FC236}">
                <a16:creationId xmlns:a16="http://schemas.microsoft.com/office/drawing/2014/main" id="{0ECA603F-46DF-0A9C-7E94-7AA8221B2B8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48834" y="4157614"/>
            <a:ext cx="3172268" cy="189574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86;p1">
            <a:extLst>
              <a:ext uri="{FF2B5EF4-FFF2-40B4-BE49-F238E27FC236}">
                <a16:creationId xmlns:a16="http://schemas.microsoft.com/office/drawing/2014/main" id="{F3EE80C4-E5CE-6A78-338F-29B77A567614}"/>
              </a:ext>
            </a:extLst>
          </p:cNvPr>
          <p:cNvSpPr/>
          <p:nvPr/>
        </p:nvSpPr>
        <p:spPr>
          <a:xfrm>
            <a:off x="653156" y="4016008"/>
            <a:ext cx="7210684" cy="955007"/>
          </a:xfrm>
          <a:prstGeom prst="roundRect">
            <a:avLst>
              <a:gd name="adj" fmla="val 8616"/>
            </a:avLst>
          </a:prstGeom>
          <a:solidFill>
            <a:srgbClr val="106585"/>
          </a:solidFill>
          <a:ln w="12700" cap="flat" cmpd="sng">
            <a:solidFill>
              <a:srgbClr val="D5DB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                             modèle particulaire et             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                                  états </a:t>
            </a:r>
            <a:r>
              <a:rPr lang="fr-FR" sz="2400" b="1" i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physiques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87;p1">
            <a:extLst>
              <a:ext uri="{FF2B5EF4-FFF2-40B4-BE49-F238E27FC236}">
                <a16:creationId xmlns:a16="http://schemas.microsoft.com/office/drawing/2014/main" id="{EFB014FE-25FB-7688-B4E5-691D5B8CF66A}"/>
              </a:ext>
            </a:extLst>
          </p:cNvPr>
          <p:cNvSpPr/>
          <p:nvPr/>
        </p:nvSpPr>
        <p:spPr>
          <a:xfrm>
            <a:off x="653156" y="5269835"/>
            <a:ext cx="7210684" cy="650519"/>
          </a:xfrm>
          <a:prstGeom prst="roundRect">
            <a:avLst>
              <a:gd name="adj" fmla="val 8616"/>
            </a:avLst>
          </a:prstGeom>
          <a:solidFill>
            <a:srgbClr val="55A8BE"/>
          </a:solidFill>
          <a:ln w="12700" cap="flat" cmpd="sng">
            <a:solidFill>
              <a:srgbClr val="D5DB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 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88;p1">
            <a:extLst>
              <a:ext uri="{FF2B5EF4-FFF2-40B4-BE49-F238E27FC236}">
                <a16:creationId xmlns:a16="http://schemas.microsoft.com/office/drawing/2014/main" id="{4A191FBD-B379-2483-7C8F-41778A91072D}"/>
              </a:ext>
            </a:extLst>
          </p:cNvPr>
          <p:cNvSpPr txBox="1"/>
          <p:nvPr/>
        </p:nvSpPr>
        <p:spPr>
          <a:xfrm>
            <a:off x="1005086" y="5395773"/>
            <a:ext cx="1690251" cy="39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Séance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89;p1">
            <a:extLst>
              <a:ext uri="{FF2B5EF4-FFF2-40B4-BE49-F238E27FC236}">
                <a16:creationId xmlns:a16="http://schemas.microsoft.com/office/drawing/2014/main" id="{FB2CA6B0-4F3F-44F5-553C-AF57D724E515}"/>
              </a:ext>
            </a:extLst>
          </p:cNvPr>
          <p:cNvSpPr/>
          <p:nvPr/>
        </p:nvSpPr>
        <p:spPr>
          <a:xfrm>
            <a:off x="2613273" y="5369592"/>
            <a:ext cx="64385" cy="451007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90;p1">
            <a:extLst>
              <a:ext uri="{FF2B5EF4-FFF2-40B4-BE49-F238E27FC236}">
                <a16:creationId xmlns:a16="http://schemas.microsoft.com/office/drawing/2014/main" id="{B890DED5-0751-3049-7418-7580A249CD95}"/>
              </a:ext>
            </a:extLst>
          </p:cNvPr>
          <p:cNvSpPr/>
          <p:nvPr/>
        </p:nvSpPr>
        <p:spPr>
          <a:xfrm>
            <a:off x="2630952" y="4184405"/>
            <a:ext cx="64385" cy="5400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91;p1">
            <a:extLst>
              <a:ext uri="{FF2B5EF4-FFF2-40B4-BE49-F238E27FC236}">
                <a16:creationId xmlns:a16="http://schemas.microsoft.com/office/drawing/2014/main" id="{6B9FD916-730C-17AE-F2BD-D4822BDB648D}"/>
              </a:ext>
            </a:extLst>
          </p:cNvPr>
          <p:cNvSpPr txBox="1"/>
          <p:nvPr/>
        </p:nvSpPr>
        <p:spPr>
          <a:xfrm>
            <a:off x="3047267" y="5395773"/>
            <a:ext cx="35877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5 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88;p1">
            <a:extLst>
              <a:ext uri="{FF2B5EF4-FFF2-40B4-BE49-F238E27FC236}">
                <a16:creationId xmlns:a16="http://schemas.microsoft.com/office/drawing/2014/main" id="{5E89A60E-A3A8-5559-4F7E-758D40EE975C}"/>
              </a:ext>
            </a:extLst>
          </p:cNvPr>
          <p:cNvSpPr txBox="1"/>
          <p:nvPr/>
        </p:nvSpPr>
        <p:spPr>
          <a:xfrm>
            <a:off x="906393" y="4297681"/>
            <a:ext cx="1690251" cy="39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Domaine 1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2714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0F964-B37B-1A20-2292-71F44907C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36A845D-1B07-D015-F81B-795CE34D30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797758"/>
            <a:ext cx="10179603" cy="292443"/>
          </a:xfrm>
        </p:spPr>
        <p:txBody>
          <a:bodyPr/>
          <a:lstStyle/>
          <a:p>
            <a:r>
              <a:rPr lang="fr-FR" dirty="0">
                <a:solidFill>
                  <a:srgbClr val="B2B2B2"/>
                </a:solidFill>
                <a:latin typeface="Calibri (En-têtes)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A ne pas oublier de mentionner au tableau « un solide a une forme propre ».</a:t>
            </a:r>
            <a:endParaRPr lang="fr-BE" dirty="0"/>
          </a:p>
          <a:p>
            <a:endParaRPr lang="fr-FR" dirty="0"/>
          </a:p>
        </p:txBody>
      </p:sp>
      <p:pic>
        <p:nvPicPr>
          <p:cNvPr id="24" name="Picture 4">
            <a:extLst>
              <a:ext uri="{FF2B5EF4-FFF2-40B4-BE49-F238E27FC236}">
                <a16:creationId xmlns:a16="http://schemas.microsoft.com/office/drawing/2014/main" id="{D68E23D7-40E0-87CE-F974-1516E646525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82183" y="524480"/>
            <a:ext cx="720000" cy="720000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29A06A9B-5337-14E4-928D-5B2BA40F24C9}"/>
              </a:ext>
            </a:extLst>
          </p:cNvPr>
          <p:cNvSpPr txBox="1"/>
          <p:nvPr/>
        </p:nvSpPr>
        <p:spPr>
          <a:xfrm>
            <a:off x="5025397" y="3119724"/>
            <a:ext cx="13453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Morceau de glace</a:t>
            </a:r>
            <a:endParaRPr lang="fr-BE" sz="2000" dirty="0"/>
          </a:p>
        </p:txBody>
      </p: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05B164D1-1F42-136D-1C23-63ECF2F4A9F9}"/>
              </a:ext>
            </a:extLst>
          </p:cNvPr>
          <p:cNvGrpSpPr/>
          <p:nvPr/>
        </p:nvGrpSpPr>
        <p:grpSpPr>
          <a:xfrm>
            <a:off x="2688233" y="2364198"/>
            <a:ext cx="2062441" cy="2129602"/>
            <a:chOff x="3487020" y="2364199"/>
            <a:chExt cx="2062441" cy="2129602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79CCA1CF-B32A-66A8-FF41-41E8544217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87020" y="2364199"/>
              <a:ext cx="2062441" cy="2129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639EA7C-5EDD-4BC6-55DE-12EF5B7E193E}"/>
                </a:ext>
              </a:extLst>
            </p:cNvPr>
            <p:cNvSpPr/>
            <p:nvPr/>
          </p:nvSpPr>
          <p:spPr>
            <a:xfrm rot="19398409">
              <a:off x="4291730" y="3410068"/>
              <a:ext cx="432000" cy="432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1089486E-2714-02F0-260C-A874A724C864}"/>
              </a:ext>
            </a:extLst>
          </p:cNvPr>
          <p:cNvGrpSpPr/>
          <p:nvPr/>
        </p:nvGrpSpPr>
        <p:grpSpPr>
          <a:xfrm>
            <a:off x="7204704" y="2522483"/>
            <a:ext cx="1498039" cy="1750601"/>
            <a:chOff x="6857862" y="2743199"/>
            <a:chExt cx="1498039" cy="1750601"/>
          </a:xfrm>
        </p:grpSpPr>
        <p:pic>
          <p:nvPicPr>
            <p:cNvPr id="25" name="Picture 1">
              <a:extLst>
                <a:ext uri="{FF2B5EF4-FFF2-40B4-BE49-F238E27FC236}">
                  <a16:creationId xmlns:a16="http://schemas.microsoft.com/office/drawing/2014/main" id="{CF43BC69-CDEF-5FF4-2627-4F147E63B2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 t="5127"/>
            <a:stretch>
              <a:fillRect/>
            </a:stretch>
          </p:blipFill>
          <p:spPr bwMode="auto">
            <a:xfrm>
              <a:off x="6857862" y="2743199"/>
              <a:ext cx="1498039" cy="1750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075740CA-3B05-98A9-4F1C-2C0EB86A825E}"/>
                </a:ext>
              </a:extLst>
            </p:cNvPr>
            <p:cNvSpPr/>
            <p:nvPr/>
          </p:nvSpPr>
          <p:spPr>
            <a:xfrm>
              <a:off x="7443431" y="3940839"/>
              <a:ext cx="432000" cy="432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DBD801A1-65DA-4D7D-DE14-7513F90D2FB2}"/>
              </a:ext>
            </a:extLst>
          </p:cNvPr>
          <p:cNvCxnSpPr>
            <a:cxnSpLocks/>
          </p:cNvCxnSpPr>
          <p:nvPr/>
        </p:nvCxnSpPr>
        <p:spPr>
          <a:xfrm flipH="1">
            <a:off x="3899338" y="3473667"/>
            <a:ext cx="108256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15A8EA2E-89A5-FC07-4C75-D1E9829B1112}"/>
              </a:ext>
            </a:extLst>
          </p:cNvPr>
          <p:cNvCxnSpPr>
            <a:cxnSpLocks/>
            <a:stCxn id="43" idx="3"/>
          </p:cNvCxnSpPr>
          <p:nvPr/>
        </p:nvCxnSpPr>
        <p:spPr>
          <a:xfrm>
            <a:off x="6370723" y="3473667"/>
            <a:ext cx="1376056" cy="45466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C7B1C6DB-7439-FF79-A3D6-E9A21F1275FB}"/>
              </a:ext>
            </a:extLst>
          </p:cNvPr>
          <p:cNvSpPr txBox="1"/>
          <p:nvPr/>
        </p:nvSpPr>
        <p:spPr>
          <a:xfrm>
            <a:off x="3301274" y="5089583"/>
            <a:ext cx="5319983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dirty="0"/>
              <a:t>Le morceau de glace a une forme propre.</a:t>
            </a:r>
            <a:endParaRPr lang="fr-BE" sz="2400" dirty="0"/>
          </a:p>
        </p:txBody>
      </p:sp>
      <p:sp>
        <p:nvSpPr>
          <p:cNvPr id="6" name="Titre 65542">
            <a:extLst>
              <a:ext uri="{FF2B5EF4-FFF2-40B4-BE49-F238E27FC236}">
                <a16:creationId xmlns:a16="http://schemas.microsoft.com/office/drawing/2014/main" id="{5584D9C1-C400-2529-D3B3-22A529D7901F}"/>
              </a:ext>
            </a:extLst>
          </p:cNvPr>
          <p:cNvSpPr txBox="1">
            <a:spLocks/>
          </p:cNvSpPr>
          <p:nvPr/>
        </p:nvSpPr>
        <p:spPr>
          <a:xfrm>
            <a:off x="1015448" y="195946"/>
            <a:ext cx="10161104" cy="470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dirty="0"/>
              <a:t>Effectivement, le morceau de glace conserve sa forme . Cela signifie que la glace a une forme propre. On déduit qu’un solide a une forme propre.</a:t>
            </a:r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051F81-37F1-A24C-491B-36F7D57A60C2}"/>
              </a:ext>
            </a:extLst>
          </p:cNvPr>
          <p:cNvSpPr/>
          <p:nvPr/>
        </p:nvSpPr>
        <p:spPr>
          <a:xfrm>
            <a:off x="2688233" y="1892144"/>
            <a:ext cx="6298112" cy="2742918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30346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9429D3-A276-65DB-A838-8706FC41C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7" y="195946"/>
            <a:ext cx="10419689" cy="470617"/>
          </a:xfrm>
        </p:spPr>
        <p:txBody>
          <a:bodyPr>
            <a:noAutofit/>
          </a:bodyPr>
          <a:lstStyle/>
          <a:p>
            <a:r>
              <a:rPr lang="fr-FR" dirty="0"/>
              <a:t>Maintenant, on va rappeler les caractéristiques de modèle particulaire de la matière dans différents états. Commençons par les particules de l’état solide. Cocher les réponses correctes :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43F382-0BAC-FBEB-7E70-393D9FF73E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798703"/>
            <a:ext cx="10179603" cy="292443"/>
          </a:xfrm>
        </p:spPr>
        <p:txBody>
          <a:bodyPr/>
          <a:lstStyle/>
          <a:p>
            <a:r>
              <a:rPr lang="fr-FR" dirty="0">
                <a:solidFill>
                  <a:srgbClr val="B2B2B2"/>
                </a:solidFill>
                <a:latin typeface="Calibri (En-têtes)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Demander à 3 élèves choisis au hasard pour répondre.</a:t>
            </a:r>
            <a:endParaRPr lang="fr-BE" dirty="0"/>
          </a:p>
        </p:txBody>
      </p:sp>
      <p:sp>
        <p:nvSpPr>
          <p:cNvPr id="4" name="Google Shape;1595;p80">
            <a:extLst>
              <a:ext uri="{FF2B5EF4-FFF2-40B4-BE49-F238E27FC236}">
                <a16:creationId xmlns:a16="http://schemas.microsoft.com/office/drawing/2014/main" id="{E09CFB58-8720-3CD1-7B83-977E387EB277}"/>
              </a:ext>
            </a:extLst>
          </p:cNvPr>
          <p:cNvSpPr txBox="1"/>
          <p:nvPr/>
        </p:nvSpPr>
        <p:spPr>
          <a:xfrm>
            <a:off x="854272" y="1931475"/>
            <a:ext cx="4674169" cy="4581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r>
              <a:rPr lang="fr-BE" sz="2400" dirty="0">
                <a:latin typeface="Calibri" pitchFamily="34" charset="0"/>
                <a:cs typeface="Calibri" pitchFamily="34" charset="0"/>
              </a:rPr>
              <a:t>Les particules de l’état solide sont: </a:t>
            </a:r>
          </a:p>
        </p:txBody>
      </p:sp>
      <p:pic>
        <p:nvPicPr>
          <p:cNvPr id="39" name="Google Shape;1640;p80" descr="Lever la main - Icônes mains et gestes gratuites">
            <a:extLst>
              <a:ext uri="{FF2B5EF4-FFF2-40B4-BE49-F238E27FC236}">
                <a16:creationId xmlns:a16="http://schemas.microsoft.com/office/drawing/2014/main" id="{39E75253-D92A-0525-10AB-23D33ADA072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95051" y="708212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Forme libre 19">
            <a:extLst>
              <a:ext uri="{FF2B5EF4-FFF2-40B4-BE49-F238E27FC236}">
                <a16:creationId xmlns:a16="http://schemas.microsoft.com/office/drawing/2014/main" id="{B80579DF-7BFF-26DC-4DDA-5C15C33C870B}"/>
              </a:ext>
            </a:extLst>
          </p:cNvPr>
          <p:cNvSpPr/>
          <p:nvPr/>
        </p:nvSpPr>
        <p:spPr>
          <a:xfrm rot="16200000">
            <a:off x="2272399" y="2739411"/>
            <a:ext cx="432000" cy="432000"/>
          </a:xfrm>
          <a:custGeom>
            <a:avLst/>
            <a:gdLst>
              <a:gd name="connsiteX0" fmla="*/ 46075 w 510362"/>
              <a:gd name="connsiteY0" fmla="*/ 0 h 276446"/>
              <a:gd name="connsiteX1" fmla="*/ 464287 w 510362"/>
              <a:gd name="connsiteY1" fmla="*/ 0 h 276446"/>
              <a:gd name="connsiteX2" fmla="*/ 496867 w 510362"/>
              <a:gd name="connsiteY2" fmla="*/ 13495 h 276446"/>
              <a:gd name="connsiteX3" fmla="*/ 510362 w 510362"/>
              <a:gd name="connsiteY3" fmla="*/ 46075 h 276446"/>
              <a:gd name="connsiteX4" fmla="*/ 510362 w 510362"/>
              <a:gd name="connsiteY4" fmla="*/ 276446 h 276446"/>
              <a:gd name="connsiteX5" fmla="*/ 510362 w 510362"/>
              <a:gd name="connsiteY5" fmla="*/ 276446 h 276446"/>
              <a:gd name="connsiteX6" fmla="*/ 510362 w 510362"/>
              <a:gd name="connsiteY6" fmla="*/ 276446 h 276446"/>
              <a:gd name="connsiteX7" fmla="*/ 0 w 510362"/>
              <a:gd name="connsiteY7" fmla="*/ 276446 h 276446"/>
              <a:gd name="connsiteX8" fmla="*/ 0 w 510362"/>
              <a:gd name="connsiteY8" fmla="*/ 276446 h 276446"/>
              <a:gd name="connsiteX9" fmla="*/ 0 w 510362"/>
              <a:gd name="connsiteY9" fmla="*/ 276446 h 276446"/>
              <a:gd name="connsiteX10" fmla="*/ 0 w 510362"/>
              <a:gd name="connsiteY10" fmla="*/ 46075 h 276446"/>
              <a:gd name="connsiteX11" fmla="*/ 13495 w 510362"/>
              <a:gd name="connsiteY11" fmla="*/ 13495 h 276446"/>
              <a:gd name="connsiteX12" fmla="*/ 46075 w 510362"/>
              <a:gd name="connsiteY12" fmla="*/ 0 h 276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0362" h="276446">
                <a:moveTo>
                  <a:pt x="46075" y="0"/>
                </a:moveTo>
                <a:lnTo>
                  <a:pt x="464287" y="0"/>
                </a:lnTo>
                <a:cubicBezTo>
                  <a:pt x="476507" y="0"/>
                  <a:pt x="488226" y="4854"/>
                  <a:pt x="496867" y="13495"/>
                </a:cubicBezTo>
                <a:cubicBezTo>
                  <a:pt x="505508" y="22136"/>
                  <a:pt x="510362" y="33855"/>
                  <a:pt x="510362" y="46075"/>
                </a:cubicBezTo>
                <a:lnTo>
                  <a:pt x="510362" y="276446"/>
                </a:lnTo>
                <a:lnTo>
                  <a:pt x="510362" y="276446"/>
                </a:lnTo>
                <a:lnTo>
                  <a:pt x="510362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46075"/>
                </a:lnTo>
                <a:cubicBezTo>
                  <a:pt x="0" y="33855"/>
                  <a:pt x="4854" y="22136"/>
                  <a:pt x="13495" y="13495"/>
                </a:cubicBezTo>
                <a:cubicBezTo>
                  <a:pt x="22136" y="4854"/>
                  <a:pt x="33855" y="0"/>
                  <a:pt x="46075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vert="vert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  <a:sym typeface="Arial"/>
              </a:rPr>
              <a:t>A</a:t>
            </a:r>
            <a:endParaRPr kumimoji="0" lang="fr-B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  <a:sym typeface="Arial"/>
            </a:endParaRPr>
          </a:p>
        </p:txBody>
      </p:sp>
      <p:sp>
        <p:nvSpPr>
          <p:cNvPr id="29" name="Rectangle à coins arrondis 20">
            <a:extLst>
              <a:ext uri="{FF2B5EF4-FFF2-40B4-BE49-F238E27FC236}">
                <a16:creationId xmlns:a16="http://schemas.microsoft.com/office/drawing/2014/main" id="{327B7583-DD42-0B52-64E4-524FB6C3CE9B}"/>
              </a:ext>
            </a:extLst>
          </p:cNvPr>
          <p:cNvSpPr/>
          <p:nvPr/>
        </p:nvSpPr>
        <p:spPr>
          <a:xfrm>
            <a:off x="2680222" y="2741461"/>
            <a:ext cx="2400612" cy="432000"/>
          </a:xfrm>
          <a:prstGeom prst="roundRect">
            <a:avLst>
              <a:gd name="adj" fmla="val 0"/>
            </a:avLst>
          </a:prstGeom>
          <a:solidFill>
            <a:srgbClr val="F4ED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BE" sz="2400" kern="0" dirty="0">
                <a:solidFill>
                  <a:srgbClr val="000000"/>
                </a:solidFill>
                <a:cs typeface="Calibri" pitchFamily="34" charset="0"/>
                <a:sym typeface="Arial"/>
              </a:rPr>
              <a:t>désordonnées</a:t>
            </a:r>
            <a:r>
              <a:rPr kumimoji="0" lang="fr-B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Calibri" pitchFamily="34" charset="0"/>
                <a:sym typeface="Arial"/>
              </a:rPr>
              <a:t>.</a:t>
            </a:r>
          </a:p>
        </p:txBody>
      </p:sp>
      <p:sp>
        <p:nvSpPr>
          <p:cNvPr id="32" name="Forme libre 19">
            <a:extLst>
              <a:ext uri="{FF2B5EF4-FFF2-40B4-BE49-F238E27FC236}">
                <a16:creationId xmlns:a16="http://schemas.microsoft.com/office/drawing/2014/main" id="{28A25F02-65C3-F778-0BD2-1453AA37D624}"/>
              </a:ext>
            </a:extLst>
          </p:cNvPr>
          <p:cNvSpPr/>
          <p:nvPr/>
        </p:nvSpPr>
        <p:spPr>
          <a:xfrm rot="16200000">
            <a:off x="2272399" y="3333819"/>
            <a:ext cx="432000" cy="432000"/>
          </a:xfrm>
          <a:custGeom>
            <a:avLst/>
            <a:gdLst>
              <a:gd name="connsiteX0" fmla="*/ 46075 w 510362"/>
              <a:gd name="connsiteY0" fmla="*/ 0 h 276446"/>
              <a:gd name="connsiteX1" fmla="*/ 464287 w 510362"/>
              <a:gd name="connsiteY1" fmla="*/ 0 h 276446"/>
              <a:gd name="connsiteX2" fmla="*/ 496867 w 510362"/>
              <a:gd name="connsiteY2" fmla="*/ 13495 h 276446"/>
              <a:gd name="connsiteX3" fmla="*/ 510362 w 510362"/>
              <a:gd name="connsiteY3" fmla="*/ 46075 h 276446"/>
              <a:gd name="connsiteX4" fmla="*/ 510362 w 510362"/>
              <a:gd name="connsiteY4" fmla="*/ 276446 h 276446"/>
              <a:gd name="connsiteX5" fmla="*/ 510362 w 510362"/>
              <a:gd name="connsiteY5" fmla="*/ 276446 h 276446"/>
              <a:gd name="connsiteX6" fmla="*/ 510362 w 510362"/>
              <a:gd name="connsiteY6" fmla="*/ 276446 h 276446"/>
              <a:gd name="connsiteX7" fmla="*/ 0 w 510362"/>
              <a:gd name="connsiteY7" fmla="*/ 276446 h 276446"/>
              <a:gd name="connsiteX8" fmla="*/ 0 w 510362"/>
              <a:gd name="connsiteY8" fmla="*/ 276446 h 276446"/>
              <a:gd name="connsiteX9" fmla="*/ 0 w 510362"/>
              <a:gd name="connsiteY9" fmla="*/ 276446 h 276446"/>
              <a:gd name="connsiteX10" fmla="*/ 0 w 510362"/>
              <a:gd name="connsiteY10" fmla="*/ 46075 h 276446"/>
              <a:gd name="connsiteX11" fmla="*/ 13495 w 510362"/>
              <a:gd name="connsiteY11" fmla="*/ 13495 h 276446"/>
              <a:gd name="connsiteX12" fmla="*/ 46075 w 510362"/>
              <a:gd name="connsiteY12" fmla="*/ 0 h 276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0362" h="276446">
                <a:moveTo>
                  <a:pt x="46075" y="0"/>
                </a:moveTo>
                <a:lnTo>
                  <a:pt x="464287" y="0"/>
                </a:lnTo>
                <a:cubicBezTo>
                  <a:pt x="476507" y="0"/>
                  <a:pt x="488226" y="4854"/>
                  <a:pt x="496867" y="13495"/>
                </a:cubicBezTo>
                <a:cubicBezTo>
                  <a:pt x="505508" y="22136"/>
                  <a:pt x="510362" y="33855"/>
                  <a:pt x="510362" y="46075"/>
                </a:cubicBezTo>
                <a:lnTo>
                  <a:pt x="510362" y="276446"/>
                </a:lnTo>
                <a:lnTo>
                  <a:pt x="510362" y="276446"/>
                </a:lnTo>
                <a:lnTo>
                  <a:pt x="510362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46075"/>
                </a:lnTo>
                <a:cubicBezTo>
                  <a:pt x="0" y="33855"/>
                  <a:pt x="4854" y="22136"/>
                  <a:pt x="13495" y="13495"/>
                </a:cubicBezTo>
                <a:cubicBezTo>
                  <a:pt x="22136" y="4854"/>
                  <a:pt x="33855" y="0"/>
                  <a:pt x="46075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vert="vert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B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  <a:sym typeface="Arial"/>
              </a:rPr>
              <a:t>B</a:t>
            </a:r>
          </a:p>
        </p:txBody>
      </p:sp>
      <p:sp>
        <p:nvSpPr>
          <p:cNvPr id="35" name="Rectangle à coins arrondis 20">
            <a:extLst>
              <a:ext uri="{FF2B5EF4-FFF2-40B4-BE49-F238E27FC236}">
                <a16:creationId xmlns:a16="http://schemas.microsoft.com/office/drawing/2014/main" id="{F0DB11BD-67FE-7385-ED20-1AD5B26DE17F}"/>
              </a:ext>
            </a:extLst>
          </p:cNvPr>
          <p:cNvSpPr/>
          <p:nvPr/>
        </p:nvSpPr>
        <p:spPr>
          <a:xfrm>
            <a:off x="2680222" y="3335869"/>
            <a:ext cx="2400612" cy="432000"/>
          </a:xfrm>
          <a:prstGeom prst="roundRect">
            <a:avLst>
              <a:gd name="adj" fmla="val 0"/>
            </a:avLst>
          </a:prstGeom>
          <a:solidFill>
            <a:srgbClr val="F4ED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BE" sz="2400" kern="0" dirty="0">
                <a:solidFill>
                  <a:srgbClr val="000000"/>
                </a:solidFill>
                <a:cs typeface="Calibri" pitchFamily="34" charset="0"/>
                <a:sym typeface="Arial"/>
              </a:rPr>
              <a:t>Ordonnées</a:t>
            </a:r>
            <a:r>
              <a:rPr kumimoji="0" lang="fr-B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Calibri" pitchFamily="34" charset="0"/>
                <a:sym typeface="Arial"/>
              </a:rPr>
              <a:t>.</a:t>
            </a:r>
          </a:p>
        </p:txBody>
      </p:sp>
      <p:sp>
        <p:nvSpPr>
          <p:cNvPr id="38" name="Forme libre 19">
            <a:extLst>
              <a:ext uri="{FF2B5EF4-FFF2-40B4-BE49-F238E27FC236}">
                <a16:creationId xmlns:a16="http://schemas.microsoft.com/office/drawing/2014/main" id="{F8F9962B-615C-A2AA-A4EA-66D2529F3C89}"/>
              </a:ext>
            </a:extLst>
          </p:cNvPr>
          <p:cNvSpPr/>
          <p:nvPr/>
        </p:nvSpPr>
        <p:spPr>
          <a:xfrm rot="16200000">
            <a:off x="2272399" y="4001203"/>
            <a:ext cx="432000" cy="432000"/>
          </a:xfrm>
          <a:custGeom>
            <a:avLst/>
            <a:gdLst>
              <a:gd name="connsiteX0" fmla="*/ 46075 w 510362"/>
              <a:gd name="connsiteY0" fmla="*/ 0 h 276446"/>
              <a:gd name="connsiteX1" fmla="*/ 464287 w 510362"/>
              <a:gd name="connsiteY1" fmla="*/ 0 h 276446"/>
              <a:gd name="connsiteX2" fmla="*/ 496867 w 510362"/>
              <a:gd name="connsiteY2" fmla="*/ 13495 h 276446"/>
              <a:gd name="connsiteX3" fmla="*/ 510362 w 510362"/>
              <a:gd name="connsiteY3" fmla="*/ 46075 h 276446"/>
              <a:gd name="connsiteX4" fmla="*/ 510362 w 510362"/>
              <a:gd name="connsiteY4" fmla="*/ 276446 h 276446"/>
              <a:gd name="connsiteX5" fmla="*/ 510362 w 510362"/>
              <a:gd name="connsiteY5" fmla="*/ 276446 h 276446"/>
              <a:gd name="connsiteX6" fmla="*/ 510362 w 510362"/>
              <a:gd name="connsiteY6" fmla="*/ 276446 h 276446"/>
              <a:gd name="connsiteX7" fmla="*/ 0 w 510362"/>
              <a:gd name="connsiteY7" fmla="*/ 276446 h 276446"/>
              <a:gd name="connsiteX8" fmla="*/ 0 w 510362"/>
              <a:gd name="connsiteY8" fmla="*/ 276446 h 276446"/>
              <a:gd name="connsiteX9" fmla="*/ 0 w 510362"/>
              <a:gd name="connsiteY9" fmla="*/ 276446 h 276446"/>
              <a:gd name="connsiteX10" fmla="*/ 0 w 510362"/>
              <a:gd name="connsiteY10" fmla="*/ 46075 h 276446"/>
              <a:gd name="connsiteX11" fmla="*/ 13495 w 510362"/>
              <a:gd name="connsiteY11" fmla="*/ 13495 h 276446"/>
              <a:gd name="connsiteX12" fmla="*/ 46075 w 510362"/>
              <a:gd name="connsiteY12" fmla="*/ 0 h 276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0362" h="276446">
                <a:moveTo>
                  <a:pt x="46075" y="0"/>
                </a:moveTo>
                <a:lnTo>
                  <a:pt x="464287" y="0"/>
                </a:lnTo>
                <a:cubicBezTo>
                  <a:pt x="476507" y="0"/>
                  <a:pt x="488226" y="4854"/>
                  <a:pt x="496867" y="13495"/>
                </a:cubicBezTo>
                <a:cubicBezTo>
                  <a:pt x="505508" y="22136"/>
                  <a:pt x="510362" y="33855"/>
                  <a:pt x="510362" y="46075"/>
                </a:cubicBezTo>
                <a:lnTo>
                  <a:pt x="510362" y="276446"/>
                </a:lnTo>
                <a:lnTo>
                  <a:pt x="510362" y="276446"/>
                </a:lnTo>
                <a:lnTo>
                  <a:pt x="510362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46075"/>
                </a:lnTo>
                <a:cubicBezTo>
                  <a:pt x="0" y="33855"/>
                  <a:pt x="4854" y="22136"/>
                  <a:pt x="13495" y="13495"/>
                </a:cubicBezTo>
                <a:cubicBezTo>
                  <a:pt x="22136" y="4854"/>
                  <a:pt x="33855" y="0"/>
                  <a:pt x="46075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vert="vert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2400" b="1" kern="0" dirty="0">
                <a:solidFill>
                  <a:srgbClr val="000000"/>
                </a:solidFill>
                <a:sym typeface="Arial"/>
              </a:rPr>
              <a:t>C</a:t>
            </a:r>
            <a:endParaRPr kumimoji="0" lang="fr-B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  <a:sym typeface="Arial"/>
            </a:endParaRPr>
          </a:p>
        </p:txBody>
      </p:sp>
      <p:sp>
        <p:nvSpPr>
          <p:cNvPr id="44" name="Rectangle à coins arrondis 20">
            <a:extLst>
              <a:ext uri="{FF2B5EF4-FFF2-40B4-BE49-F238E27FC236}">
                <a16:creationId xmlns:a16="http://schemas.microsoft.com/office/drawing/2014/main" id="{34CC1D62-A7F3-86DF-E675-84EA6F494A70}"/>
              </a:ext>
            </a:extLst>
          </p:cNvPr>
          <p:cNvSpPr/>
          <p:nvPr/>
        </p:nvSpPr>
        <p:spPr>
          <a:xfrm>
            <a:off x="2680222" y="4003253"/>
            <a:ext cx="2400612" cy="432000"/>
          </a:xfrm>
          <a:prstGeom prst="roundRect">
            <a:avLst>
              <a:gd name="adj" fmla="val 0"/>
            </a:avLst>
          </a:prstGeom>
          <a:solidFill>
            <a:srgbClr val="F4ED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B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Calibri" pitchFamily="34" charset="0"/>
                <a:sym typeface="Arial"/>
              </a:rPr>
              <a:t>Fortement liées.</a:t>
            </a:r>
          </a:p>
        </p:txBody>
      </p:sp>
      <p:sp>
        <p:nvSpPr>
          <p:cNvPr id="45" name="Forme libre 19">
            <a:extLst>
              <a:ext uri="{FF2B5EF4-FFF2-40B4-BE49-F238E27FC236}">
                <a16:creationId xmlns:a16="http://schemas.microsoft.com/office/drawing/2014/main" id="{C0D78D40-B811-6F0F-D3EC-799681FD3314}"/>
              </a:ext>
            </a:extLst>
          </p:cNvPr>
          <p:cNvSpPr/>
          <p:nvPr/>
        </p:nvSpPr>
        <p:spPr>
          <a:xfrm rot="16200000">
            <a:off x="2272399" y="4595611"/>
            <a:ext cx="432000" cy="432000"/>
          </a:xfrm>
          <a:custGeom>
            <a:avLst/>
            <a:gdLst>
              <a:gd name="connsiteX0" fmla="*/ 46075 w 510362"/>
              <a:gd name="connsiteY0" fmla="*/ 0 h 276446"/>
              <a:gd name="connsiteX1" fmla="*/ 464287 w 510362"/>
              <a:gd name="connsiteY1" fmla="*/ 0 h 276446"/>
              <a:gd name="connsiteX2" fmla="*/ 496867 w 510362"/>
              <a:gd name="connsiteY2" fmla="*/ 13495 h 276446"/>
              <a:gd name="connsiteX3" fmla="*/ 510362 w 510362"/>
              <a:gd name="connsiteY3" fmla="*/ 46075 h 276446"/>
              <a:gd name="connsiteX4" fmla="*/ 510362 w 510362"/>
              <a:gd name="connsiteY4" fmla="*/ 276446 h 276446"/>
              <a:gd name="connsiteX5" fmla="*/ 510362 w 510362"/>
              <a:gd name="connsiteY5" fmla="*/ 276446 h 276446"/>
              <a:gd name="connsiteX6" fmla="*/ 510362 w 510362"/>
              <a:gd name="connsiteY6" fmla="*/ 276446 h 276446"/>
              <a:gd name="connsiteX7" fmla="*/ 0 w 510362"/>
              <a:gd name="connsiteY7" fmla="*/ 276446 h 276446"/>
              <a:gd name="connsiteX8" fmla="*/ 0 w 510362"/>
              <a:gd name="connsiteY8" fmla="*/ 276446 h 276446"/>
              <a:gd name="connsiteX9" fmla="*/ 0 w 510362"/>
              <a:gd name="connsiteY9" fmla="*/ 276446 h 276446"/>
              <a:gd name="connsiteX10" fmla="*/ 0 w 510362"/>
              <a:gd name="connsiteY10" fmla="*/ 46075 h 276446"/>
              <a:gd name="connsiteX11" fmla="*/ 13495 w 510362"/>
              <a:gd name="connsiteY11" fmla="*/ 13495 h 276446"/>
              <a:gd name="connsiteX12" fmla="*/ 46075 w 510362"/>
              <a:gd name="connsiteY12" fmla="*/ 0 h 276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0362" h="276446">
                <a:moveTo>
                  <a:pt x="46075" y="0"/>
                </a:moveTo>
                <a:lnTo>
                  <a:pt x="464287" y="0"/>
                </a:lnTo>
                <a:cubicBezTo>
                  <a:pt x="476507" y="0"/>
                  <a:pt x="488226" y="4854"/>
                  <a:pt x="496867" y="13495"/>
                </a:cubicBezTo>
                <a:cubicBezTo>
                  <a:pt x="505508" y="22136"/>
                  <a:pt x="510362" y="33855"/>
                  <a:pt x="510362" y="46075"/>
                </a:cubicBezTo>
                <a:lnTo>
                  <a:pt x="510362" y="276446"/>
                </a:lnTo>
                <a:lnTo>
                  <a:pt x="510362" y="276446"/>
                </a:lnTo>
                <a:lnTo>
                  <a:pt x="510362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46075"/>
                </a:lnTo>
                <a:cubicBezTo>
                  <a:pt x="0" y="33855"/>
                  <a:pt x="4854" y="22136"/>
                  <a:pt x="13495" y="13495"/>
                </a:cubicBezTo>
                <a:cubicBezTo>
                  <a:pt x="22136" y="4854"/>
                  <a:pt x="33855" y="0"/>
                  <a:pt x="46075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vert="vert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B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  <a:sym typeface="Arial"/>
              </a:rPr>
              <a:t>D</a:t>
            </a:r>
          </a:p>
        </p:txBody>
      </p:sp>
      <p:sp>
        <p:nvSpPr>
          <p:cNvPr id="46" name="Rectangle à coins arrondis 20">
            <a:extLst>
              <a:ext uri="{FF2B5EF4-FFF2-40B4-BE49-F238E27FC236}">
                <a16:creationId xmlns:a16="http://schemas.microsoft.com/office/drawing/2014/main" id="{E04F1614-6B5F-21C6-97B1-0420856D708E}"/>
              </a:ext>
            </a:extLst>
          </p:cNvPr>
          <p:cNvSpPr/>
          <p:nvPr/>
        </p:nvSpPr>
        <p:spPr>
          <a:xfrm>
            <a:off x="2680222" y="4597661"/>
            <a:ext cx="2400612" cy="432000"/>
          </a:xfrm>
          <a:prstGeom prst="roundRect">
            <a:avLst>
              <a:gd name="adj" fmla="val 0"/>
            </a:avLst>
          </a:prstGeom>
          <a:solidFill>
            <a:srgbClr val="F4ED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B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Calibri" pitchFamily="34" charset="0"/>
                <a:sym typeface="Arial"/>
              </a:rPr>
              <a:t>Peu liées.</a:t>
            </a:r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EC79A9FF-0FAF-9DD2-AE00-9922D925CF12}"/>
              </a:ext>
            </a:extLst>
          </p:cNvPr>
          <p:cNvGrpSpPr/>
          <p:nvPr/>
        </p:nvGrpSpPr>
        <p:grpSpPr>
          <a:xfrm>
            <a:off x="8457238" y="2772709"/>
            <a:ext cx="1800000" cy="1715320"/>
            <a:chOff x="6086749" y="3224028"/>
            <a:chExt cx="1800000" cy="1715320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1F92669B-AD21-B14C-1D30-61CC6796E19F}"/>
                </a:ext>
              </a:extLst>
            </p:cNvPr>
            <p:cNvSpPr/>
            <p:nvPr/>
          </p:nvSpPr>
          <p:spPr>
            <a:xfrm>
              <a:off x="6086749" y="3226676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AEC337D4-A545-8E9B-BFE4-F28F068C122D}"/>
                </a:ext>
              </a:extLst>
            </p:cNvPr>
            <p:cNvSpPr/>
            <p:nvPr/>
          </p:nvSpPr>
          <p:spPr>
            <a:xfrm>
              <a:off x="6446749" y="3229324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06350583-200E-0987-AE13-1B4A0AC6F651}"/>
                </a:ext>
              </a:extLst>
            </p:cNvPr>
            <p:cNvSpPr/>
            <p:nvPr/>
          </p:nvSpPr>
          <p:spPr>
            <a:xfrm>
              <a:off x="6806749" y="3224028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502CF360-926F-8AF4-375F-40B1F6EC7284}"/>
                </a:ext>
              </a:extLst>
            </p:cNvPr>
            <p:cNvSpPr/>
            <p:nvPr/>
          </p:nvSpPr>
          <p:spPr>
            <a:xfrm>
              <a:off x="7166749" y="3226676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F550F552-DA02-EFDB-06B8-30885145CF53}"/>
                </a:ext>
              </a:extLst>
            </p:cNvPr>
            <p:cNvSpPr/>
            <p:nvPr/>
          </p:nvSpPr>
          <p:spPr>
            <a:xfrm>
              <a:off x="6086749" y="3563089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09CF8334-648D-E059-8736-77302FC41223}"/>
                </a:ext>
              </a:extLst>
            </p:cNvPr>
            <p:cNvSpPr/>
            <p:nvPr/>
          </p:nvSpPr>
          <p:spPr>
            <a:xfrm>
              <a:off x="6446749" y="3565737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id="{444CCE3D-0B5C-8CD2-7409-CD332BDD277B}"/>
                </a:ext>
              </a:extLst>
            </p:cNvPr>
            <p:cNvSpPr/>
            <p:nvPr/>
          </p:nvSpPr>
          <p:spPr>
            <a:xfrm>
              <a:off x="6806749" y="3560441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Ellipse 54">
              <a:extLst>
                <a:ext uri="{FF2B5EF4-FFF2-40B4-BE49-F238E27FC236}">
                  <a16:creationId xmlns:a16="http://schemas.microsoft.com/office/drawing/2014/main" id="{BD5658EA-FE23-7790-6B00-5CD72708B0BC}"/>
                </a:ext>
              </a:extLst>
            </p:cNvPr>
            <p:cNvSpPr/>
            <p:nvPr/>
          </p:nvSpPr>
          <p:spPr>
            <a:xfrm>
              <a:off x="7166749" y="3563089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360722D6-0578-366B-1828-1B438C878633}"/>
                </a:ext>
              </a:extLst>
            </p:cNvPr>
            <p:cNvSpPr/>
            <p:nvPr/>
          </p:nvSpPr>
          <p:spPr>
            <a:xfrm>
              <a:off x="6109112" y="3898902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Ellipse 56">
              <a:extLst>
                <a:ext uri="{FF2B5EF4-FFF2-40B4-BE49-F238E27FC236}">
                  <a16:creationId xmlns:a16="http://schemas.microsoft.com/office/drawing/2014/main" id="{729AAA3E-C368-F208-864B-5644D40D7CD7}"/>
                </a:ext>
              </a:extLst>
            </p:cNvPr>
            <p:cNvSpPr/>
            <p:nvPr/>
          </p:nvSpPr>
          <p:spPr>
            <a:xfrm>
              <a:off x="6469112" y="3901550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8" name="Ellipse 57">
              <a:extLst>
                <a:ext uri="{FF2B5EF4-FFF2-40B4-BE49-F238E27FC236}">
                  <a16:creationId xmlns:a16="http://schemas.microsoft.com/office/drawing/2014/main" id="{FCC5A7A7-01FD-53B6-CA4A-9268440E8594}"/>
                </a:ext>
              </a:extLst>
            </p:cNvPr>
            <p:cNvSpPr/>
            <p:nvPr/>
          </p:nvSpPr>
          <p:spPr>
            <a:xfrm>
              <a:off x="6829112" y="3896254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EE697A96-23A3-7277-2681-BE7820F4A97F}"/>
                </a:ext>
              </a:extLst>
            </p:cNvPr>
            <p:cNvSpPr/>
            <p:nvPr/>
          </p:nvSpPr>
          <p:spPr>
            <a:xfrm>
              <a:off x="7189112" y="3898902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0" name="Ellipse 59">
              <a:extLst>
                <a:ext uri="{FF2B5EF4-FFF2-40B4-BE49-F238E27FC236}">
                  <a16:creationId xmlns:a16="http://schemas.microsoft.com/office/drawing/2014/main" id="{756F55A5-9A50-D7B8-F7B0-71C533A925B3}"/>
                </a:ext>
              </a:extLst>
            </p:cNvPr>
            <p:cNvSpPr/>
            <p:nvPr/>
          </p:nvSpPr>
          <p:spPr>
            <a:xfrm>
              <a:off x="6109112" y="4235315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Ellipse 60">
              <a:extLst>
                <a:ext uri="{FF2B5EF4-FFF2-40B4-BE49-F238E27FC236}">
                  <a16:creationId xmlns:a16="http://schemas.microsoft.com/office/drawing/2014/main" id="{1B106385-7095-FB55-4AAD-B95232D88452}"/>
                </a:ext>
              </a:extLst>
            </p:cNvPr>
            <p:cNvSpPr/>
            <p:nvPr/>
          </p:nvSpPr>
          <p:spPr>
            <a:xfrm>
              <a:off x="6469112" y="4237963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2" name="Ellipse 61">
              <a:extLst>
                <a:ext uri="{FF2B5EF4-FFF2-40B4-BE49-F238E27FC236}">
                  <a16:creationId xmlns:a16="http://schemas.microsoft.com/office/drawing/2014/main" id="{BA85ACF2-091C-E468-43D6-96E94BCD2645}"/>
                </a:ext>
              </a:extLst>
            </p:cNvPr>
            <p:cNvSpPr/>
            <p:nvPr/>
          </p:nvSpPr>
          <p:spPr>
            <a:xfrm>
              <a:off x="6829112" y="4232667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Ellipse 62">
              <a:extLst>
                <a:ext uri="{FF2B5EF4-FFF2-40B4-BE49-F238E27FC236}">
                  <a16:creationId xmlns:a16="http://schemas.microsoft.com/office/drawing/2014/main" id="{FC9A2CB3-9A0F-5B03-5C25-DAD17936ED46}"/>
                </a:ext>
              </a:extLst>
            </p:cNvPr>
            <p:cNvSpPr/>
            <p:nvPr/>
          </p:nvSpPr>
          <p:spPr>
            <a:xfrm>
              <a:off x="7189112" y="4235315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Ellipse 63">
              <a:extLst>
                <a:ext uri="{FF2B5EF4-FFF2-40B4-BE49-F238E27FC236}">
                  <a16:creationId xmlns:a16="http://schemas.microsoft.com/office/drawing/2014/main" id="{0FBAC4BC-CC4C-97E7-D6C7-8935AC2E2275}"/>
                </a:ext>
              </a:extLst>
            </p:cNvPr>
            <p:cNvSpPr/>
            <p:nvPr/>
          </p:nvSpPr>
          <p:spPr>
            <a:xfrm>
              <a:off x="7504386" y="3224028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056CE285-595B-ABD4-EF15-13E03406AD3C}"/>
                </a:ext>
              </a:extLst>
            </p:cNvPr>
            <p:cNvSpPr/>
            <p:nvPr/>
          </p:nvSpPr>
          <p:spPr>
            <a:xfrm>
              <a:off x="7504386" y="3560441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Ellipse 65">
              <a:extLst>
                <a:ext uri="{FF2B5EF4-FFF2-40B4-BE49-F238E27FC236}">
                  <a16:creationId xmlns:a16="http://schemas.microsoft.com/office/drawing/2014/main" id="{7037BB15-E475-C90B-E6B6-F1EEB27CDEF6}"/>
                </a:ext>
              </a:extLst>
            </p:cNvPr>
            <p:cNvSpPr/>
            <p:nvPr/>
          </p:nvSpPr>
          <p:spPr>
            <a:xfrm>
              <a:off x="7526749" y="3896254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8C24DDF3-138D-31EF-5A23-62FB9383BD40}"/>
                </a:ext>
              </a:extLst>
            </p:cNvPr>
            <p:cNvSpPr/>
            <p:nvPr/>
          </p:nvSpPr>
          <p:spPr>
            <a:xfrm>
              <a:off x="7526749" y="4232667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8" name="Ellipse 67">
              <a:extLst>
                <a:ext uri="{FF2B5EF4-FFF2-40B4-BE49-F238E27FC236}">
                  <a16:creationId xmlns:a16="http://schemas.microsoft.com/office/drawing/2014/main" id="{4DE22E3E-6749-C08E-26B0-4BCEDF5C3260}"/>
                </a:ext>
              </a:extLst>
            </p:cNvPr>
            <p:cNvSpPr/>
            <p:nvPr/>
          </p:nvSpPr>
          <p:spPr>
            <a:xfrm>
              <a:off x="6109112" y="4576700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9" name="Ellipse 68">
              <a:extLst>
                <a:ext uri="{FF2B5EF4-FFF2-40B4-BE49-F238E27FC236}">
                  <a16:creationId xmlns:a16="http://schemas.microsoft.com/office/drawing/2014/main" id="{22931FAC-3ADC-B0E5-2A07-B2734E78A666}"/>
                </a:ext>
              </a:extLst>
            </p:cNvPr>
            <p:cNvSpPr/>
            <p:nvPr/>
          </p:nvSpPr>
          <p:spPr>
            <a:xfrm>
              <a:off x="6469112" y="4579348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0" name="Ellipse 69">
              <a:extLst>
                <a:ext uri="{FF2B5EF4-FFF2-40B4-BE49-F238E27FC236}">
                  <a16:creationId xmlns:a16="http://schemas.microsoft.com/office/drawing/2014/main" id="{33F3E909-6AB2-DECD-1F18-28A0DDD33B7B}"/>
                </a:ext>
              </a:extLst>
            </p:cNvPr>
            <p:cNvSpPr/>
            <p:nvPr/>
          </p:nvSpPr>
          <p:spPr>
            <a:xfrm>
              <a:off x="6829112" y="4574052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1" name="Ellipse 70">
              <a:extLst>
                <a:ext uri="{FF2B5EF4-FFF2-40B4-BE49-F238E27FC236}">
                  <a16:creationId xmlns:a16="http://schemas.microsoft.com/office/drawing/2014/main" id="{22E2A25A-6E5B-81BD-D91C-A6523602766F}"/>
                </a:ext>
              </a:extLst>
            </p:cNvPr>
            <p:cNvSpPr/>
            <p:nvPr/>
          </p:nvSpPr>
          <p:spPr>
            <a:xfrm>
              <a:off x="7189112" y="4576700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2" name="Ellipse 71">
              <a:extLst>
                <a:ext uri="{FF2B5EF4-FFF2-40B4-BE49-F238E27FC236}">
                  <a16:creationId xmlns:a16="http://schemas.microsoft.com/office/drawing/2014/main" id="{774016AC-F753-1277-B24C-B516A7E148F8}"/>
                </a:ext>
              </a:extLst>
            </p:cNvPr>
            <p:cNvSpPr/>
            <p:nvPr/>
          </p:nvSpPr>
          <p:spPr>
            <a:xfrm>
              <a:off x="7526749" y="4574052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3" name="ZoneTexte 72">
            <a:extLst>
              <a:ext uri="{FF2B5EF4-FFF2-40B4-BE49-F238E27FC236}">
                <a16:creationId xmlns:a16="http://schemas.microsoft.com/office/drawing/2014/main" id="{69762470-C619-1B73-7543-40C7CA30B8D7}"/>
              </a:ext>
            </a:extLst>
          </p:cNvPr>
          <p:cNvSpPr txBox="1"/>
          <p:nvPr/>
        </p:nvSpPr>
        <p:spPr>
          <a:xfrm>
            <a:off x="8332617" y="1960478"/>
            <a:ext cx="2028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Particule</a:t>
            </a:r>
          </a:p>
        </p:txBody>
      </p:sp>
      <p:cxnSp>
        <p:nvCxnSpPr>
          <p:cNvPr id="74" name="Connecteur droit avec flèche 73">
            <a:extLst>
              <a:ext uri="{FF2B5EF4-FFF2-40B4-BE49-F238E27FC236}">
                <a16:creationId xmlns:a16="http://schemas.microsoft.com/office/drawing/2014/main" id="{41FCF41E-1DE4-EBD4-255C-685ABC8358F7}"/>
              </a:ext>
            </a:extLst>
          </p:cNvPr>
          <p:cNvCxnSpPr>
            <a:cxnSpLocks/>
          </p:cNvCxnSpPr>
          <p:nvPr/>
        </p:nvCxnSpPr>
        <p:spPr>
          <a:xfrm>
            <a:off x="9357238" y="2357843"/>
            <a:ext cx="0" cy="38156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ZoneTexte 74">
            <a:extLst>
              <a:ext uri="{FF2B5EF4-FFF2-40B4-BE49-F238E27FC236}">
                <a16:creationId xmlns:a16="http://schemas.microsoft.com/office/drawing/2014/main" id="{0787E91F-E54D-A340-6381-CBC3E3FBD74D}"/>
              </a:ext>
            </a:extLst>
          </p:cNvPr>
          <p:cNvSpPr txBox="1"/>
          <p:nvPr/>
        </p:nvSpPr>
        <p:spPr>
          <a:xfrm>
            <a:off x="7724405" y="4541521"/>
            <a:ext cx="34361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Modèle particulaire d’un solide</a:t>
            </a:r>
          </a:p>
        </p:txBody>
      </p:sp>
      <p:sp>
        <p:nvSpPr>
          <p:cNvPr id="77" name="Rectangle : coins arrondis 76">
            <a:extLst>
              <a:ext uri="{FF2B5EF4-FFF2-40B4-BE49-F238E27FC236}">
                <a16:creationId xmlns:a16="http://schemas.microsoft.com/office/drawing/2014/main" id="{119711A3-8EB6-7AB0-AF0F-FF082B2CEE1F}"/>
              </a:ext>
            </a:extLst>
          </p:cNvPr>
          <p:cNvSpPr/>
          <p:nvPr/>
        </p:nvSpPr>
        <p:spPr>
          <a:xfrm>
            <a:off x="7702613" y="1960478"/>
            <a:ext cx="3473939" cy="3134737"/>
          </a:xfrm>
          <a:prstGeom prst="roundRect">
            <a:avLst>
              <a:gd name="adj" fmla="val 5603"/>
            </a:avLst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984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9429D3-A276-65DB-A838-8706FC41C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000" dirty="0"/>
              <a:t>Très bien, les particules dans </a:t>
            </a:r>
            <a:r>
              <a:rPr lang="fr-FR" dirty="0"/>
              <a:t>un </a:t>
            </a:r>
            <a:r>
              <a:rPr lang="fr-FR" sz="2000" dirty="0"/>
              <a:t>solide</a:t>
            </a:r>
            <a:r>
              <a:rPr lang="fr-FR" dirty="0"/>
              <a:t> </a:t>
            </a:r>
            <a:r>
              <a:rPr lang="fr-FR" sz="2000" dirty="0"/>
              <a:t>sont </a:t>
            </a:r>
            <a:r>
              <a:rPr lang="fr-FR" dirty="0"/>
              <a:t>fortement</a:t>
            </a:r>
            <a:r>
              <a:rPr lang="fr-FR" sz="2000" dirty="0"/>
              <a:t> liées</a:t>
            </a:r>
            <a:r>
              <a:rPr lang="fr-FR" dirty="0"/>
              <a:t> et</a:t>
            </a:r>
            <a:r>
              <a:rPr lang="fr-FR" sz="2000" dirty="0"/>
              <a:t> ordonnées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43F382-0BAC-FBEB-7E70-393D9FF73E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En plus vous pouvez ajouter qu’elles ne peuvent pas glisser les unes sur les autres.</a:t>
            </a:r>
            <a:endParaRPr lang="fr-BE" dirty="0"/>
          </a:p>
        </p:txBody>
      </p:sp>
      <p:pic>
        <p:nvPicPr>
          <p:cNvPr id="40" name="Picture 2">
            <a:extLst>
              <a:ext uri="{FF2B5EF4-FFF2-40B4-BE49-F238E27FC236}">
                <a16:creationId xmlns:a16="http://schemas.microsoft.com/office/drawing/2014/main" id="{3D55BC4C-0B11-DCA1-6C9B-3EFC2E05F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3197" y="3363955"/>
            <a:ext cx="382169" cy="353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" name="Picture 4">
            <a:extLst>
              <a:ext uri="{FF2B5EF4-FFF2-40B4-BE49-F238E27FC236}">
                <a16:creationId xmlns:a16="http://schemas.microsoft.com/office/drawing/2014/main" id="{3F1BCEE5-B7A6-EBD6-CBCD-98AD55C8892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29571" y="482386"/>
            <a:ext cx="720000" cy="720000"/>
          </a:xfrm>
          <a:prstGeom prst="rect">
            <a:avLst/>
          </a:prstGeom>
        </p:spPr>
      </p:pic>
      <p:sp>
        <p:nvSpPr>
          <p:cNvPr id="4" name="Google Shape;1595;p80">
            <a:extLst>
              <a:ext uri="{FF2B5EF4-FFF2-40B4-BE49-F238E27FC236}">
                <a16:creationId xmlns:a16="http://schemas.microsoft.com/office/drawing/2014/main" id="{D10B5EDA-37F9-8019-904F-C5E89F7E3A45}"/>
              </a:ext>
            </a:extLst>
          </p:cNvPr>
          <p:cNvSpPr txBox="1"/>
          <p:nvPr/>
        </p:nvSpPr>
        <p:spPr>
          <a:xfrm>
            <a:off x="854272" y="1931475"/>
            <a:ext cx="5513540" cy="4581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r>
              <a:rPr lang="fr-BE" sz="2400" dirty="0">
                <a:latin typeface="Calibri" pitchFamily="34" charset="0"/>
                <a:cs typeface="Calibri" pitchFamily="34" charset="0"/>
              </a:rPr>
              <a:t>Les particules d’eau dans le glaçon sont: </a:t>
            </a:r>
          </a:p>
        </p:txBody>
      </p:sp>
      <p:sp>
        <p:nvSpPr>
          <p:cNvPr id="5" name="Forme libre 19">
            <a:extLst>
              <a:ext uri="{FF2B5EF4-FFF2-40B4-BE49-F238E27FC236}">
                <a16:creationId xmlns:a16="http://schemas.microsoft.com/office/drawing/2014/main" id="{2F101F1D-8F01-F6A7-42D3-21A469AB3A29}"/>
              </a:ext>
            </a:extLst>
          </p:cNvPr>
          <p:cNvSpPr/>
          <p:nvPr/>
        </p:nvSpPr>
        <p:spPr>
          <a:xfrm rot="16200000">
            <a:off x="2272399" y="2739411"/>
            <a:ext cx="432000" cy="432000"/>
          </a:xfrm>
          <a:custGeom>
            <a:avLst/>
            <a:gdLst>
              <a:gd name="connsiteX0" fmla="*/ 46075 w 510362"/>
              <a:gd name="connsiteY0" fmla="*/ 0 h 276446"/>
              <a:gd name="connsiteX1" fmla="*/ 464287 w 510362"/>
              <a:gd name="connsiteY1" fmla="*/ 0 h 276446"/>
              <a:gd name="connsiteX2" fmla="*/ 496867 w 510362"/>
              <a:gd name="connsiteY2" fmla="*/ 13495 h 276446"/>
              <a:gd name="connsiteX3" fmla="*/ 510362 w 510362"/>
              <a:gd name="connsiteY3" fmla="*/ 46075 h 276446"/>
              <a:gd name="connsiteX4" fmla="*/ 510362 w 510362"/>
              <a:gd name="connsiteY4" fmla="*/ 276446 h 276446"/>
              <a:gd name="connsiteX5" fmla="*/ 510362 w 510362"/>
              <a:gd name="connsiteY5" fmla="*/ 276446 h 276446"/>
              <a:gd name="connsiteX6" fmla="*/ 510362 w 510362"/>
              <a:gd name="connsiteY6" fmla="*/ 276446 h 276446"/>
              <a:gd name="connsiteX7" fmla="*/ 0 w 510362"/>
              <a:gd name="connsiteY7" fmla="*/ 276446 h 276446"/>
              <a:gd name="connsiteX8" fmla="*/ 0 w 510362"/>
              <a:gd name="connsiteY8" fmla="*/ 276446 h 276446"/>
              <a:gd name="connsiteX9" fmla="*/ 0 w 510362"/>
              <a:gd name="connsiteY9" fmla="*/ 276446 h 276446"/>
              <a:gd name="connsiteX10" fmla="*/ 0 w 510362"/>
              <a:gd name="connsiteY10" fmla="*/ 46075 h 276446"/>
              <a:gd name="connsiteX11" fmla="*/ 13495 w 510362"/>
              <a:gd name="connsiteY11" fmla="*/ 13495 h 276446"/>
              <a:gd name="connsiteX12" fmla="*/ 46075 w 510362"/>
              <a:gd name="connsiteY12" fmla="*/ 0 h 276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0362" h="276446">
                <a:moveTo>
                  <a:pt x="46075" y="0"/>
                </a:moveTo>
                <a:lnTo>
                  <a:pt x="464287" y="0"/>
                </a:lnTo>
                <a:cubicBezTo>
                  <a:pt x="476507" y="0"/>
                  <a:pt x="488226" y="4854"/>
                  <a:pt x="496867" y="13495"/>
                </a:cubicBezTo>
                <a:cubicBezTo>
                  <a:pt x="505508" y="22136"/>
                  <a:pt x="510362" y="33855"/>
                  <a:pt x="510362" y="46075"/>
                </a:cubicBezTo>
                <a:lnTo>
                  <a:pt x="510362" y="276446"/>
                </a:lnTo>
                <a:lnTo>
                  <a:pt x="510362" y="276446"/>
                </a:lnTo>
                <a:lnTo>
                  <a:pt x="510362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46075"/>
                </a:lnTo>
                <a:cubicBezTo>
                  <a:pt x="0" y="33855"/>
                  <a:pt x="4854" y="22136"/>
                  <a:pt x="13495" y="13495"/>
                </a:cubicBezTo>
                <a:cubicBezTo>
                  <a:pt x="22136" y="4854"/>
                  <a:pt x="33855" y="0"/>
                  <a:pt x="46075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vert="vert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ea typeface="+mn-ea"/>
                <a:cs typeface="+mn-cs"/>
                <a:sym typeface="Arial"/>
              </a:rPr>
              <a:t>A</a:t>
            </a:r>
            <a:endParaRPr kumimoji="0" lang="fr-BE" sz="24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40000"/>
                  <a:lumOff val="60000"/>
                </a:schemeClr>
              </a:solidFill>
              <a:effectLst/>
              <a:uLnTx/>
              <a:uFillTx/>
              <a:ea typeface="+mn-ea"/>
              <a:cs typeface="+mn-cs"/>
              <a:sym typeface="Arial"/>
            </a:endParaRPr>
          </a:p>
        </p:txBody>
      </p:sp>
      <p:sp>
        <p:nvSpPr>
          <p:cNvPr id="6" name="Rectangle à coins arrondis 20">
            <a:extLst>
              <a:ext uri="{FF2B5EF4-FFF2-40B4-BE49-F238E27FC236}">
                <a16:creationId xmlns:a16="http://schemas.microsoft.com/office/drawing/2014/main" id="{D48245F8-6BEB-4523-7E4A-5296C1ADD29F}"/>
              </a:ext>
            </a:extLst>
          </p:cNvPr>
          <p:cNvSpPr/>
          <p:nvPr/>
        </p:nvSpPr>
        <p:spPr>
          <a:xfrm>
            <a:off x="2680222" y="2741461"/>
            <a:ext cx="2400612" cy="432000"/>
          </a:xfrm>
          <a:prstGeom prst="roundRect">
            <a:avLst>
              <a:gd name="adj" fmla="val 0"/>
            </a:avLst>
          </a:prstGeom>
          <a:solidFill>
            <a:srgbClr val="F4ED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BE" sz="2400" kern="0" dirty="0">
                <a:solidFill>
                  <a:srgbClr val="F4EDF9"/>
                </a:solidFill>
                <a:cs typeface="Calibri" pitchFamily="34" charset="0"/>
                <a:sym typeface="Arial"/>
              </a:rPr>
              <a:t>désordonnées</a:t>
            </a:r>
            <a:r>
              <a:rPr kumimoji="0" lang="fr-BE" sz="2400" b="0" i="0" u="none" strike="noStrike" kern="0" cap="none" spc="0" normalizeH="0" baseline="0" noProof="0" dirty="0">
                <a:ln>
                  <a:noFill/>
                </a:ln>
                <a:solidFill>
                  <a:srgbClr val="F4EDF9"/>
                </a:solidFill>
                <a:effectLst/>
                <a:uLnTx/>
                <a:uFillTx/>
                <a:ea typeface="+mn-ea"/>
                <a:cs typeface="Calibri" pitchFamily="34" charset="0"/>
                <a:sym typeface="Arial"/>
              </a:rPr>
              <a:t>.</a:t>
            </a:r>
          </a:p>
        </p:txBody>
      </p:sp>
      <p:sp>
        <p:nvSpPr>
          <p:cNvPr id="7" name="Forme libre 19">
            <a:extLst>
              <a:ext uri="{FF2B5EF4-FFF2-40B4-BE49-F238E27FC236}">
                <a16:creationId xmlns:a16="http://schemas.microsoft.com/office/drawing/2014/main" id="{B69DE192-C603-8B27-4924-A66081B36528}"/>
              </a:ext>
            </a:extLst>
          </p:cNvPr>
          <p:cNvSpPr/>
          <p:nvPr/>
        </p:nvSpPr>
        <p:spPr>
          <a:xfrm rot="16200000">
            <a:off x="2272399" y="3333819"/>
            <a:ext cx="432000" cy="432000"/>
          </a:xfrm>
          <a:custGeom>
            <a:avLst/>
            <a:gdLst>
              <a:gd name="connsiteX0" fmla="*/ 46075 w 510362"/>
              <a:gd name="connsiteY0" fmla="*/ 0 h 276446"/>
              <a:gd name="connsiteX1" fmla="*/ 464287 w 510362"/>
              <a:gd name="connsiteY1" fmla="*/ 0 h 276446"/>
              <a:gd name="connsiteX2" fmla="*/ 496867 w 510362"/>
              <a:gd name="connsiteY2" fmla="*/ 13495 h 276446"/>
              <a:gd name="connsiteX3" fmla="*/ 510362 w 510362"/>
              <a:gd name="connsiteY3" fmla="*/ 46075 h 276446"/>
              <a:gd name="connsiteX4" fmla="*/ 510362 w 510362"/>
              <a:gd name="connsiteY4" fmla="*/ 276446 h 276446"/>
              <a:gd name="connsiteX5" fmla="*/ 510362 w 510362"/>
              <a:gd name="connsiteY5" fmla="*/ 276446 h 276446"/>
              <a:gd name="connsiteX6" fmla="*/ 510362 w 510362"/>
              <a:gd name="connsiteY6" fmla="*/ 276446 h 276446"/>
              <a:gd name="connsiteX7" fmla="*/ 0 w 510362"/>
              <a:gd name="connsiteY7" fmla="*/ 276446 h 276446"/>
              <a:gd name="connsiteX8" fmla="*/ 0 w 510362"/>
              <a:gd name="connsiteY8" fmla="*/ 276446 h 276446"/>
              <a:gd name="connsiteX9" fmla="*/ 0 w 510362"/>
              <a:gd name="connsiteY9" fmla="*/ 276446 h 276446"/>
              <a:gd name="connsiteX10" fmla="*/ 0 w 510362"/>
              <a:gd name="connsiteY10" fmla="*/ 46075 h 276446"/>
              <a:gd name="connsiteX11" fmla="*/ 13495 w 510362"/>
              <a:gd name="connsiteY11" fmla="*/ 13495 h 276446"/>
              <a:gd name="connsiteX12" fmla="*/ 46075 w 510362"/>
              <a:gd name="connsiteY12" fmla="*/ 0 h 276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0362" h="276446">
                <a:moveTo>
                  <a:pt x="46075" y="0"/>
                </a:moveTo>
                <a:lnTo>
                  <a:pt x="464287" y="0"/>
                </a:lnTo>
                <a:cubicBezTo>
                  <a:pt x="476507" y="0"/>
                  <a:pt x="488226" y="4854"/>
                  <a:pt x="496867" y="13495"/>
                </a:cubicBezTo>
                <a:cubicBezTo>
                  <a:pt x="505508" y="22136"/>
                  <a:pt x="510362" y="33855"/>
                  <a:pt x="510362" y="46075"/>
                </a:cubicBezTo>
                <a:lnTo>
                  <a:pt x="510362" y="276446"/>
                </a:lnTo>
                <a:lnTo>
                  <a:pt x="510362" y="276446"/>
                </a:lnTo>
                <a:lnTo>
                  <a:pt x="510362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46075"/>
                </a:lnTo>
                <a:cubicBezTo>
                  <a:pt x="0" y="33855"/>
                  <a:pt x="4854" y="22136"/>
                  <a:pt x="13495" y="13495"/>
                </a:cubicBezTo>
                <a:cubicBezTo>
                  <a:pt x="22136" y="4854"/>
                  <a:pt x="33855" y="0"/>
                  <a:pt x="46075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vert="vert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B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  <a:sym typeface="Arial"/>
              </a:rPr>
              <a:t>B</a:t>
            </a:r>
          </a:p>
        </p:txBody>
      </p:sp>
      <p:sp>
        <p:nvSpPr>
          <p:cNvPr id="8" name="Rectangle à coins arrondis 20">
            <a:extLst>
              <a:ext uri="{FF2B5EF4-FFF2-40B4-BE49-F238E27FC236}">
                <a16:creationId xmlns:a16="http://schemas.microsoft.com/office/drawing/2014/main" id="{20AD8AE2-DB95-7FF6-1437-CF17D0AC4741}"/>
              </a:ext>
            </a:extLst>
          </p:cNvPr>
          <p:cNvSpPr/>
          <p:nvPr/>
        </p:nvSpPr>
        <p:spPr>
          <a:xfrm>
            <a:off x="2680222" y="3335869"/>
            <a:ext cx="2400612" cy="432000"/>
          </a:xfrm>
          <a:prstGeom prst="roundRect">
            <a:avLst>
              <a:gd name="adj" fmla="val 0"/>
            </a:avLst>
          </a:prstGeom>
          <a:solidFill>
            <a:srgbClr val="F4ED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BE" sz="2400" kern="0" dirty="0">
                <a:solidFill>
                  <a:srgbClr val="000000"/>
                </a:solidFill>
                <a:cs typeface="Calibri" pitchFamily="34" charset="0"/>
                <a:sym typeface="Arial"/>
              </a:rPr>
              <a:t>Ordonnées</a:t>
            </a:r>
            <a:r>
              <a:rPr kumimoji="0" lang="fr-B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Calibri" pitchFamily="34" charset="0"/>
                <a:sym typeface="Arial"/>
              </a:rPr>
              <a:t>.</a:t>
            </a:r>
          </a:p>
        </p:txBody>
      </p:sp>
      <p:sp>
        <p:nvSpPr>
          <p:cNvPr id="9" name="Forme libre 19">
            <a:extLst>
              <a:ext uri="{FF2B5EF4-FFF2-40B4-BE49-F238E27FC236}">
                <a16:creationId xmlns:a16="http://schemas.microsoft.com/office/drawing/2014/main" id="{9208E51E-DAB1-9D5D-BF12-072FDBC3104C}"/>
              </a:ext>
            </a:extLst>
          </p:cNvPr>
          <p:cNvSpPr/>
          <p:nvPr/>
        </p:nvSpPr>
        <p:spPr>
          <a:xfrm rot="16200000">
            <a:off x="2272399" y="4001203"/>
            <a:ext cx="432000" cy="432000"/>
          </a:xfrm>
          <a:custGeom>
            <a:avLst/>
            <a:gdLst>
              <a:gd name="connsiteX0" fmla="*/ 46075 w 510362"/>
              <a:gd name="connsiteY0" fmla="*/ 0 h 276446"/>
              <a:gd name="connsiteX1" fmla="*/ 464287 w 510362"/>
              <a:gd name="connsiteY1" fmla="*/ 0 h 276446"/>
              <a:gd name="connsiteX2" fmla="*/ 496867 w 510362"/>
              <a:gd name="connsiteY2" fmla="*/ 13495 h 276446"/>
              <a:gd name="connsiteX3" fmla="*/ 510362 w 510362"/>
              <a:gd name="connsiteY3" fmla="*/ 46075 h 276446"/>
              <a:gd name="connsiteX4" fmla="*/ 510362 w 510362"/>
              <a:gd name="connsiteY4" fmla="*/ 276446 h 276446"/>
              <a:gd name="connsiteX5" fmla="*/ 510362 w 510362"/>
              <a:gd name="connsiteY5" fmla="*/ 276446 h 276446"/>
              <a:gd name="connsiteX6" fmla="*/ 510362 w 510362"/>
              <a:gd name="connsiteY6" fmla="*/ 276446 h 276446"/>
              <a:gd name="connsiteX7" fmla="*/ 0 w 510362"/>
              <a:gd name="connsiteY7" fmla="*/ 276446 h 276446"/>
              <a:gd name="connsiteX8" fmla="*/ 0 w 510362"/>
              <a:gd name="connsiteY8" fmla="*/ 276446 h 276446"/>
              <a:gd name="connsiteX9" fmla="*/ 0 w 510362"/>
              <a:gd name="connsiteY9" fmla="*/ 276446 h 276446"/>
              <a:gd name="connsiteX10" fmla="*/ 0 w 510362"/>
              <a:gd name="connsiteY10" fmla="*/ 46075 h 276446"/>
              <a:gd name="connsiteX11" fmla="*/ 13495 w 510362"/>
              <a:gd name="connsiteY11" fmla="*/ 13495 h 276446"/>
              <a:gd name="connsiteX12" fmla="*/ 46075 w 510362"/>
              <a:gd name="connsiteY12" fmla="*/ 0 h 276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0362" h="276446">
                <a:moveTo>
                  <a:pt x="46075" y="0"/>
                </a:moveTo>
                <a:lnTo>
                  <a:pt x="464287" y="0"/>
                </a:lnTo>
                <a:cubicBezTo>
                  <a:pt x="476507" y="0"/>
                  <a:pt x="488226" y="4854"/>
                  <a:pt x="496867" y="13495"/>
                </a:cubicBezTo>
                <a:cubicBezTo>
                  <a:pt x="505508" y="22136"/>
                  <a:pt x="510362" y="33855"/>
                  <a:pt x="510362" y="46075"/>
                </a:cubicBezTo>
                <a:lnTo>
                  <a:pt x="510362" y="276446"/>
                </a:lnTo>
                <a:lnTo>
                  <a:pt x="510362" y="276446"/>
                </a:lnTo>
                <a:lnTo>
                  <a:pt x="510362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46075"/>
                </a:lnTo>
                <a:cubicBezTo>
                  <a:pt x="0" y="33855"/>
                  <a:pt x="4854" y="22136"/>
                  <a:pt x="13495" y="13495"/>
                </a:cubicBezTo>
                <a:cubicBezTo>
                  <a:pt x="22136" y="4854"/>
                  <a:pt x="33855" y="0"/>
                  <a:pt x="46075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vert="vert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2400" b="1" kern="0" dirty="0">
                <a:solidFill>
                  <a:srgbClr val="000000"/>
                </a:solidFill>
                <a:sym typeface="Arial"/>
              </a:rPr>
              <a:t>C</a:t>
            </a:r>
            <a:endParaRPr kumimoji="0" lang="fr-B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  <a:sym typeface="Arial"/>
            </a:endParaRPr>
          </a:p>
        </p:txBody>
      </p:sp>
      <p:sp>
        <p:nvSpPr>
          <p:cNvPr id="10" name="Rectangle à coins arrondis 20">
            <a:extLst>
              <a:ext uri="{FF2B5EF4-FFF2-40B4-BE49-F238E27FC236}">
                <a16:creationId xmlns:a16="http://schemas.microsoft.com/office/drawing/2014/main" id="{42281357-A363-BE0B-2EC5-FD1CB951AD59}"/>
              </a:ext>
            </a:extLst>
          </p:cNvPr>
          <p:cNvSpPr/>
          <p:nvPr/>
        </p:nvSpPr>
        <p:spPr>
          <a:xfrm>
            <a:off x="2680222" y="4003253"/>
            <a:ext cx="2400612" cy="432000"/>
          </a:xfrm>
          <a:prstGeom prst="roundRect">
            <a:avLst>
              <a:gd name="adj" fmla="val 0"/>
            </a:avLst>
          </a:prstGeom>
          <a:solidFill>
            <a:srgbClr val="F4ED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B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Calibri" pitchFamily="34" charset="0"/>
                <a:sym typeface="Arial"/>
              </a:rPr>
              <a:t>Fortement liées.</a:t>
            </a:r>
          </a:p>
        </p:txBody>
      </p:sp>
      <p:sp>
        <p:nvSpPr>
          <p:cNvPr id="11" name="Forme libre 19">
            <a:extLst>
              <a:ext uri="{FF2B5EF4-FFF2-40B4-BE49-F238E27FC236}">
                <a16:creationId xmlns:a16="http://schemas.microsoft.com/office/drawing/2014/main" id="{9D46AB7E-CD4D-ECFA-F54F-AA372F004BCE}"/>
              </a:ext>
            </a:extLst>
          </p:cNvPr>
          <p:cNvSpPr/>
          <p:nvPr/>
        </p:nvSpPr>
        <p:spPr>
          <a:xfrm rot="16200000">
            <a:off x="2272399" y="4595611"/>
            <a:ext cx="432000" cy="432000"/>
          </a:xfrm>
          <a:custGeom>
            <a:avLst/>
            <a:gdLst>
              <a:gd name="connsiteX0" fmla="*/ 46075 w 510362"/>
              <a:gd name="connsiteY0" fmla="*/ 0 h 276446"/>
              <a:gd name="connsiteX1" fmla="*/ 464287 w 510362"/>
              <a:gd name="connsiteY1" fmla="*/ 0 h 276446"/>
              <a:gd name="connsiteX2" fmla="*/ 496867 w 510362"/>
              <a:gd name="connsiteY2" fmla="*/ 13495 h 276446"/>
              <a:gd name="connsiteX3" fmla="*/ 510362 w 510362"/>
              <a:gd name="connsiteY3" fmla="*/ 46075 h 276446"/>
              <a:gd name="connsiteX4" fmla="*/ 510362 w 510362"/>
              <a:gd name="connsiteY4" fmla="*/ 276446 h 276446"/>
              <a:gd name="connsiteX5" fmla="*/ 510362 w 510362"/>
              <a:gd name="connsiteY5" fmla="*/ 276446 h 276446"/>
              <a:gd name="connsiteX6" fmla="*/ 510362 w 510362"/>
              <a:gd name="connsiteY6" fmla="*/ 276446 h 276446"/>
              <a:gd name="connsiteX7" fmla="*/ 0 w 510362"/>
              <a:gd name="connsiteY7" fmla="*/ 276446 h 276446"/>
              <a:gd name="connsiteX8" fmla="*/ 0 w 510362"/>
              <a:gd name="connsiteY8" fmla="*/ 276446 h 276446"/>
              <a:gd name="connsiteX9" fmla="*/ 0 w 510362"/>
              <a:gd name="connsiteY9" fmla="*/ 276446 h 276446"/>
              <a:gd name="connsiteX10" fmla="*/ 0 w 510362"/>
              <a:gd name="connsiteY10" fmla="*/ 46075 h 276446"/>
              <a:gd name="connsiteX11" fmla="*/ 13495 w 510362"/>
              <a:gd name="connsiteY11" fmla="*/ 13495 h 276446"/>
              <a:gd name="connsiteX12" fmla="*/ 46075 w 510362"/>
              <a:gd name="connsiteY12" fmla="*/ 0 h 276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0362" h="276446">
                <a:moveTo>
                  <a:pt x="46075" y="0"/>
                </a:moveTo>
                <a:lnTo>
                  <a:pt x="464287" y="0"/>
                </a:lnTo>
                <a:cubicBezTo>
                  <a:pt x="476507" y="0"/>
                  <a:pt x="488226" y="4854"/>
                  <a:pt x="496867" y="13495"/>
                </a:cubicBezTo>
                <a:cubicBezTo>
                  <a:pt x="505508" y="22136"/>
                  <a:pt x="510362" y="33855"/>
                  <a:pt x="510362" y="46075"/>
                </a:cubicBezTo>
                <a:lnTo>
                  <a:pt x="510362" y="276446"/>
                </a:lnTo>
                <a:lnTo>
                  <a:pt x="510362" y="276446"/>
                </a:lnTo>
                <a:lnTo>
                  <a:pt x="510362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46075"/>
                </a:lnTo>
                <a:cubicBezTo>
                  <a:pt x="0" y="33855"/>
                  <a:pt x="4854" y="22136"/>
                  <a:pt x="13495" y="13495"/>
                </a:cubicBezTo>
                <a:cubicBezTo>
                  <a:pt x="22136" y="4854"/>
                  <a:pt x="33855" y="0"/>
                  <a:pt x="46075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vert="vert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BE" sz="2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ea typeface="+mn-ea"/>
                <a:cs typeface="+mn-cs"/>
                <a:sym typeface="Arial"/>
              </a:rPr>
              <a:t>D</a:t>
            </a:r>
          </a:p>
        </p:txBody>
      </p:sp>
      <p:sp>
        <p:nvSpPr>
          <p:cNvPr id="12" name="Rectangle à coins arrondis 20">
            <a:extLst>
              <a:ext uri="{FF2B5EF4-FFF2-40B4-BE49-F238E27FC236}">
                <a16:creationId xmlns:a16="http://schemas.microsoft.com/office/drawing/2014/main" id="{2CD68335-F1EB-7B46-D751-C6C063FC8EF2}"/>
              </a:ext>
            </a:extLst>
          </p:cNvPr>
          <p:cNvSpPr/>
          <p:nvPr/>
        </p:nvSpPr>
        <p:spPr>
          <a:xfrm>
            <a:off x="2680222" y="4597661"/>
            <a:ext cx="2400612" cy="432000"/>
          </a:xfrm>
          <a:prstGeom prst="roundRect">
            <a:avLst>
              <a:gd name="adj" fmla="val 0"/>
            </a:avLst>
          </a:prstGeom>
          <a:solidFill>
            <a:srgbClr val="F4ED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BE" sz="2400" b="0" i="0" u="none" strike="noStrike" kern="0" cap="none" spc="0" normalizeH="0" baseline="0" noProof="0" dirty="0">
                <a:ln>
                  <a:noFill/>
                </a:ln>
                <a:solidFill>
                  <a:srgbClr val="F4EDF9"/>
                </a:solidFill>
                <a:effectLst/>
                <a:uLnTx/>
                <a:uFillTx/>
                <a:ea typeface="+mn-ea"/>
                <a:cs typeface="Calibri" pitchFamily="34" charset="0"/>
                <a:sym typeface="Arial"/>
              </a:rPr>
              <a:t>Peu liées.</a:t>
            </a:r>
          </a:p>
        </p:txBody>
      </p:sp>
      <p:pic>
        <p:nvPicPr>
          <p:cNvPr id="60" name="Picture 2">
            <a:extLst>
              <a:ext uri="{FF2B5EF4-FFF2-40B4-BE49-F238E27FC236}">
                <a16:creationId xmlns:a16="http://schemas.microsoft.com/office/drawing/2014/main" id="{5D71EB1E-415B-A56B-7A86-C27262390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3197" y="3998827"/>
            <a:ext cx="382169" cy="353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1" name="Groupe 60">
            <a:extLst>
              <a:ext uri="{FF2B5EF4-FFF2-40B4-BE49-F238E27FC236}">
                <a16:creationId xmlns:a16="http://schemas.microsoft.com/office/drawing/2014/main" id="{2264BCB2-E9B0-4946-F7DE-D33915BE6E46}"/>
              </a:ext>
            </a:extLst>
          </p:cNvPr>
          <p:cNvGrpSpPr/>
          <p:nvPr/>
        </p:nvGrpSpPr>
        <p:grpSpPr>
          <a:xfrm>
            <a:off x="8457238" y="2772709"/>
            <a:ext cx="1800000" cy="1715320"/>
            <a:chOff x="6086749" y="3224028"/>
            <a:chExt cx="1800000" cy="1715320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62" name="Ellipse 61">
              <a:extLst>
                <a:ext uri="{FF2B5EF4-FFF2-40B4-BE49-F238E27FC236}">
                  <a16:creationId xmlns:a16="http://schemas.microsoft.com/office/drawing/2014/main" id="{4BC72F2D-ADB0-6170-248C-157F3D00D231}"/>
                </a:ext>
              </a:extLst>
            </p:cNvPr>
            <p:cNvSpPr/>
            <p:nvPr/>
          </p:nvSpPr>
          <p:spPr>
            <a:xfrm>
              <a:off x="6086749" y="3226676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Ellipse 62">
              <a:extLst>
                <a:ext uri="{FF2B5EF4-FFF2-40B4-BE49-F238E27FC236}">
                  <a16:creationId xmlns:a16="http://schemas.microsoft.com/office/drawing/2014/main" id="{FFB97488-A291-0DD5-996C-0BDAAE18D86C}"/>
                </a:ext>
              </a:extLst>
            </p:cNvPr>
            <p:cNvSpPr/>
            <p:nvPr/>
          </p:nvSpPr>
          <p:spPr>
            <a:xfrm>
              <a:off x="6446749" y="3229324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Ellipse 63">
              <a:extLst>
                <a:ext uri="{FF2B5EF4-FFF2-40B4-BE49-F238E27FC236}">
                  <a16:creationId xmlns:a16="http://schemas.microsoft.com/office/drawing/2014/main" id="{06408B93-A42C-ED6F-8C9A-97C51AD2CF16}"/>
                </a:ext>
              </a:extLst>
            </p:cNvPr>
            <p:cNvSpPr/>
            <p:nvPr/>
          </p:nvSpPr>
          <p:spPr>
            <a:xfrm>
              <a:off x="6806749" y="3224028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8D438933-CE67-89EB-0FA4-2D966F7948F8}"/>
                </a:ext>
              </a:extLst>
            </p:cNvPr>
            <p:cNvSpPr/>
            <p:nvPr/>
          </p:nvSpPr>
          <p:spPr>
            <a:xfrm>
              <a:off x="7166749" y="3226676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Ellipse 65">
              <a:extLst>
                <a:ext uri="{FF2B5EF4-FFF2-40B4-BE49-F238E27FC236}">
                  <a16:creationId xmlns:a16="http://schemas.microsoft.com/office/drawing/2014/main" id="{2B1A219D-593E-B5C7-C799-11C6D1E83306}"/>
                </a:ext>
              </a:extLst>
            </p:cNvPr>
            <p:cNvSpPr/>
            <p:nvPr/>
          </p:nvSpPr>
          <p:spPr>
            <a:xfrm>
              <a:off x="6086749" y="3563089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2772D2A1-88E1-B515-04A8-2936021013B0}"/>
                </a:ext>
              </a:extLst>
            </p:cNvPr>
            <p:cNvSpPr/>
            <p:nvPr/>
          </p:nvSpPr>
          <p:spPr>
            <a:xfrm>
              <a:off x="6446749" y="3565737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8" name="Ellipse 67">
              <a:extLst>
                <a:ext uri="{FF2B5EF4-FFF2-40B4-BE49-F238E27FC236}">
                  <a16:creationId xmlns:a16="http://schemas.microsoft.com/office/drawing/2014/main" id="{D52C3F23-7379-8055-9C82-8C9E33913F8A}"/>
                </a:ext>
              </a:extLst>
            </p:cNvPr>
            <p:cNvSpPr/>
            <p:nvPr/>
          </p:nvSpPr>
          <p:spPr>
            <a:xfrm>
              <a:off x="6806749" y="3560441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9" name="Ellipse 68">
              <a:extLst>
                <a:ext uri="{FF2B5EF4-FFF2-40B4-BE49-F238E27FC236}">
                  <a16:creationId xmlns:a16="http://schemas.microsoft.com/office/drawing/2014/main" id="{EC74FE08-14D6-608A-0BB4-459A23B9D6E5}"/>
                </a:ext>
              </a:extLst>
            </p:cNvPr>
            <p:cNvSpPr/>
            <p:nvPr/>
          </p:nvSpPr>
          <p:spPr>
            <a:xfrm>
              <a:off x="7166749" y="3563089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0" name="Ellipse 69">
              <a:extLst>
                <a:ext uri="{FF2B5EF4-FFF2-40B4-BE49-F238E27FC236}">
                  <a16:creationId xmlns:a16="http://schemas.microsoft.com/office/drawing/2014/main" id="{10FD1591-B5E1-BFCF-3BB2-9B89C01F43BF}"/>
                </a:ext>
              </a:extLst>
            </p:cNvPr>
            <p:cNvSpPr/>
            <p:nvPr/>
          </p:nvSpPr>
          <p:spPr>
            <a:xfrm>
              <a:off x="6109112" y="3898902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1" name="Ellipse 70">
              <a:extLst>
                <a:ext uri="{FF2B5EF4-FFF2-40B4-BE49-F238E27FC236}">
                  <a16:creationId xmlns:a16="http://schemas.microsoft.com/office/drawing/2014/main" id="{DBF0AACB-F80F-7F1E-4E8B-709C6E0E841E}"/>
                </a:ext>
              </a:extLst>
            </p:cNvPr>
            <p:cNvSpPr/>
            <p:nvPr/>
          </p:nvSpPr>
          <p:spPr>
            <a:xfrm>
              <a:off x="6469112" y="3901550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2" name="Ellipse 71">
              <a:extLst>
                <a:ext uri="{FF2B5EF4-FFF2-40B4-BE49-F238E27FC236}">
                  <a16:creationId xmlns:a16="http://schemas.microsoft.com/office/drawing/2014/main" id="{3507A533-192B-2731-5941-BD0A7D4E3A65}"/>
                </a:ext>
              </a:extLst>
            </p:cNvPr>
            <p:cNvSpPr/>
            <p:nvPr/>
          </p:nvSpPr>
          <p:spPr>
            <a:xfrm>
              <a:off x="6829112" y="3896254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3" name="Ellipse 72">
              <a:extLst>
                <a:ext uri="{FF2B5EF4-FFF2-40B4-BE49-F238E27FC236}">
                  <a16:creationId xmlns:a16="http://schemas.microsoft.com/office/drawing/2014/main" id="{A7AC3694-1586-23A7-4AFD-A8644D7B7845}"/>
                </a:ext>
              </a:extLst>
            </p:cNvPr>
            <p:cNvSpPr/>
            <p:nvPr/>
          </p:nvSpPr>
          <p:spPr>
            <a:xfrm>
              <a:off x="7189112" y="3898902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4" name="Ellipse 73">
              <a:extLst>
                <a:ext uri="{FF2B5EF4-FFF2-40B4-BE49-F238E27FC236}">
                  <a16:creationId xmlns:a16="http://schemas.microsoft.com/office/drawing/2014/main" id="{A883B0F7-42ED-EB9C-55BC-CE3C3C9B4FEC}"/>
                </a:ext>
              </a:extLst>
            </p:cNvPr>
            <p:cNvSpPr/>
            <p:nvPr/>
          </p:nvSpPr>
          <p:spPr>
            <a:xfrm>
              <a:off x="6109112" y="4235315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5" name="Ellipse 74">
              <a:extLst>
                <a:ext uri="{FF2B5EF4-FFF2-40B4-BE49-F238E27FC236}">
                  <a16:creationId xmlns:a16="http://schemas.microsoft.com/office/drawing/2014/main" id="{6C1096CD-65DE-CCB6-9880-DAC731E0675A}"/>
                </a:ext>
              </a:extLst>
            </p:cNvPr>
            <p:cNvSpPr/>
            <p:nvPr/>
          </p:nvSpPr>
          <p:spPr>
            <a:xfrm>
              <a:off x="6469112" y="4237963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Ellipse 75">
              <a:extLst>
                <a:ext uri="{FF2B5EF4-FFF2-40B4-BE49-F238E27FC236}">
                  <a16:creationId xmlns:a16="http://schemas.microsoft.com/office/drawing/2014/main" id="{CBAAF459-FB7C-AADE-464B-8D058ED02366}"/>
                </a:ext>
              </a:extLst>
            </p:cNvPr>
            <p:cNvSpPr/>
            <p:nvPr/>
          </p:nvSpPr>
          <p:spPr>
            <a:xfrm>
              <a:off x="6829112" y="4232667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Ellipse 76">
              <a:extLst>
                <a:ext uri="{FF2B5EF4-FFF2-40B4-BE49-F238E27FC236}">
                  <a16:creationId xmlns:a16="http://schemas.microsoft.com/office/drawing/2014/main" id="{380ED59C-CE62-3EB7-4C3C-FDB51B850644}"/>
                </a:ext>
              </a:extLst>
            </p:cNvPr>
            <p:cNvSpPr/>
            <p:nvPr/>
          </p:nvSpPr>
          <p:spPr>
            <a:xfrm>
              <a:off x="7189112" y="4235315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8" name="Ellipse 77">
              <a:extLst>
                <a:ext uri="{FF2B5EF4-FFF2-40B4-BE49-F238E27FC236}">
                  <a16:creationId xmlns:a16="http://schemas.microsoft.com/office/drawing/2014/main" id="{EC2E4450-8AC5-3B0E-62F0-CABC21948BD7}"/>
                </a:ext>
              </a:extLst>
            </p:cNvPr>
            <p:cNvSpPr/>
            <p:nvPr/>
          </p:nvSpPr>
          <p:spPr>
            <a:xfrm>
              <a:off x="7504386" y="3224028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9" name="Ellipse 78">
              <a:extLst>
                <a:ext uri="{FF2B5EF4-FFF2-40B4-BE49-F238E27FC236}">
                  <a16:creationId xmlns:a16="http://schemas.microsoft.com/office/drawing/2014/main" id="{465C600D-9CF9-10E4-54C2-D79168CB64E8}"/>
                </a:ext>
              </a:extLst>
            </p:cNvPr>
            <p:cNvSpPr/>
            <p:nvPr/>
          </p:nvSpPr>
          <p:spPr>
            <a:xfrm>
              <a:off x="7504386" y="3560441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0" name="Ellipse 79">
              <a:extLst>
                <a:ext uri="{FF2B5EF4-FFF2-40B4-BE49-F238E27FC236}">
                  <a16:creationId xmlns:a16="http://schemas.microsoft.com/office/drawing/2014/main" id="{78B88031-7DE8-EC2F-7E64-D3A0E0B76A77}"/>
                </a:ext>
              </a:extLst>
            </p:cNvPr>
            <p:cNvSpPr/>
            <p:nvPr/>
          </p:nvSpPr>
          <p:spPr>
            <a:xfrm>
              <a:off x="7526749" y="3896254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1" name="Ellipse 80">
              <a:extLst>
                <a:ext uri="{FF2B5EF4-FFF2-40B4-BE49-F238E27FC236}">
                  <a16:creationId xmlns:a16="http://schemas.microsoft.com/office/drawing/2014/main" id="{A42B2F16-1615-3C19-A98D-A356E64E4FEE}"/>
                </a:ext>
              </a:extLst>
            </p:cNvPr>
            <p:cNvSpPr/>
            <p:nvPr/>
          </p:nvSpPr>
          <p:spPr>
            <a:xfrm>
              <a:off x="7526749" y="4232667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2" name="Ellipse 81">
              <a:extLst>
                <a:ext uri="{FF2B5EF4-FFF2-40B4-BE49-F238E27FC236}">
                  <a16:creationId xmlns:a16="http://schemas.microsoft.com/office/drawing/2014/main" id="{2505D24E-A287-151A-CA0E-A277C21BB5B6}"/>
                </a:ext>
              </a:extLst>
            </p:cNvPr>
            <p:cNvSpPr/>
            <p:nvPr/>
          </p:nvSpPr>
          <p:spPr>
            <a:xfrm>
              <a:off x="6109112" y="4576700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3" name="Ellipse 82">
              <a:extLst>
                <a:ext uri="{FF2B5EF4-FFF2-40B4-BE49-F238E27FC236}">
                  <a16:creationId xmlns:a16="http://schemas.microsoft.com/office/drawing/2014/main" id="{CFB2088D-F984-C910-9F93-8DDC060A204E}"/>
                </a:ext>
              </a:extLst>
            </p:cNvPr>
            <p:cNvSpPr/>
            <p:nvPr/>
          </p:nvSpPr>
          <p:spPr>
            <a:xfrm>
              <a:off x="6469112" y="4579348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4" name="Ellipse 83">
              <a:extLst>
                <a:ext uri="{FF2B5EF4-FFF2-40B4-BE49-F238E27FC236}">
                  <a16:creationId xmlns:a16="http://schemas.microsoft.com/office/drawing/2014/main" id="{8CC835DF-A14C-6B46-BB5C-7C24C2444D52}"/>
                </a:ext>
              </a:extLst>
            </p:cNvPr>
            <p:cNvSpPr/>
            <p:nvPr/>
          </p:nvSpPr>
          <p:spPr>
            <a:xfrm>
              <a:off x="6829112" y="4574052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5" name="Ellipse 84">
              <a:extLst>
                <a:ext uri="{FF2B5EF4-FFF2-40B4-BE49-F238E27FC236}">
                  <a16:creationId xmlns:a16="http://schemas.microsoft.com/office/drawing/2014/main" id="{90DDC0BE-87A7-CE3C-1504-77206061A035}"/>
                </a:ext>
              </a:extLst>
            </p:cNvPr>
            <p:cNvSpPr/>
            <p:nvPr/>
          </p:nvSpPr>
          <p:spPr>
            <a:xfrm>
              <a:off x="7189112" y="4576700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6" name="Ellipse 85">
              <a:extLst>
                <a:ext uri="{FF2B5EF4-FFF2-40B4-BE49-F238E27FC236}">
                  <a16:creationId xmlns:a16="http://schemas.microsoft.com/office/drawing/2014/main" id="{A2C1EAC9-0C0E-4782-10C7-751046B95FAB}"/>
                </a:ext>
              </a:extLst>
            </p:cNvPr>
            <p:cNvSpPr/>
            <p:nvPr/>
          </p:nvSpPr>
          <p:spPr>
            <a:xfrm>
              <a:off x="7526749" y="4574052"/>
              <a:ext cx="360000" cy="360000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7" name="ZoneTexte 86">
            <a:extLst>
              <a:ext uri="{FF2B5EF4-FFF2-40B4-BE49-F238E27FC236}">
                <a16:creationId xmlns:a16="http://schemas.microsoft.com/office/drawing/2014/main" id="{7BDCD9BA-BB03-4E81-39F2-A6A03264A2EB}"/>
              </a:ext>
            </a:extLst>
          </p:cNvPr>
          <p:cNvSpPr txBox="1"/>
          <p:nvPr/>
        </p:nvSpPr>
        <p:spPr>
          <a:xfrm>
            <a:off x="8332617" y="1960478"/>
            <a:ext cx="2028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Particule</a:t>
            </a:r>
          </a:p>
        </p:txBody>
      </p:sp>
      <p:cxnSp>
        <p:nvCxnSpPr>
          <p:cNvPr id="88" name="Connecteur droit avec flèche 87">
            <a:extLst>
              <a:ext uri="{FF2B5EF4-FFF2-40B4-BE49-F238E27FC236}">
                <a16:creationId xmlns:a16="http://schemas.microsoft.com/office/drawing/2014/main" id="{5CC078FE-D2EC-3753-3872-851B7DAFDC88}"/>
              </a:ext>
            </a:extLst>
          </p:cNvPr>
          <p:cNvCxnSpPr>
            <a:cxnSpLocks/>
          </p:cNvCxnSpPr>
          <p:nvPr/>
        </p:nvCxnSpPr>
        <p:spPr>
          <a:xfrm>
            <a:off x="9357238" y="2357843"/>
            <a:ext cx="0" cy="38156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ZoneTexte 88">
            <a:extLst>
              <a:ext uri="{FF2B5EF4-FFF2-40B4-BE49-F238E27FC236}">
                <a16:creationId xmlns:a16="http://schemas.microsoft.com/office/drawing/2014/main" id="{B7ADC5EF-ED59-7A13-5159-2CE49BA01DC9}"/>
              </a:ext>
            </a:extLst>
          </p:cNvPr>
          <p:cNvSpPr txBox="1"/>
          <p:nvPr/>
        </p:nvSpPr>
        <p:spPr>
          <a:xfrm>
            <a:off x="7724405" y="4541521"/>
            <a:ext cx="34361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Modèle particulaire d’un solide</a:t>
            </a:r>
          </a:p>
        </p:txBody>
      </p:sp>
      <p:sp>
        <p:nvSpPr>
          <p:cNvPr id="90" name="Rectangle : coins arrondis 89">
            <a:extLst>
              <a:ext uri="{FF2B5EF4-FFF2-40B4-BE49-F238E27FC236}">
                <a16:creationId xmlns:a16="http://schemas.microsoft.com/office/drawing/2014/main" id="{D3391A9B-7061-C1FC-B53F-0BC3365338EB}"/>
              </a:ext>
            </a:extLst>
          </p:cNvPr>
          <p:cNvSpPr/>
          <p:nvPr/>
        </p:nvSpPr>
        <p:spPr>
          <a:xfrm>
            <a:off x="7702613" y="1960478"/>
            <a:ext cx="3473939" cy="3134737"/>
          </a:xfrm>
          <a:prstGeom prst="roundRect">
            <a:avLst>
              <a:gd name="adj" fmla="val 5603"/>
            </a:avLst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3936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50B381-D4A4-E4AC-DDC8-25E2EA439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Et pour l’état liquide, quelles sont les caractéristiques des particules. Cocher les réponses correctes :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BA6B04-9290-6CC6-4428-D7A56DE988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788428"/>
            <a:ext cx="10179603" cy="292443"/>
          </a:xfrm>
        </p:spPr>
        <p:txBody>
          <a:bodyPr/>
          <a:lstStyle/>
          <a:p>
            <a:r>
              <a:rPr lang="fr-FR" dirty="0">
                <a:solidFill>
                  <a:srgbClr val="B2B2B2"/>
                </a:solidFill>
                <a:latin typeface="Calibri (En-têtes)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Demander à 3 élèves choisis  au hasard pour répondre.</a:t>
            </a:r>
            <a:endParaRPr lang="fr-BE" dirty="0"/>
          </a:p>
          <a:p>
            <a:endParaRPr lang="fr-FR" dirty="0"/>
          </a:p>
        </p:txBody>
      </p:sp>
      <p:pic>
        <p:nvPicPr>
          <p:cNvPr id="45" name="Google Shape;1640;p80" descr="Lever la main - Icônes mains et gestes gratuites">
            <a:extLst>
              <a:ext uri="{FF2B5EF4-FFF2-40B4-BE49-F238E27FC236}">
                <a16:creationId xmlns:a16="http://schemas.microsoft.com/office/drawing/2014/main" id="{38DE3D2A-5584-DA10-1D31-3CA0108EE73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13252" y="454971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1595;p80">
            <a:extLst>
              <a:ext uri="{FF2B5EF4-FFF2-40B4-BE49-F238E27FC236}">
                <a16:creationId xmlns:a16="http://schemas.microsoft.com/office/drawing/2014/main" id="{6B31347E-5CD0-C486-7596-F340311797E3}"/>
              </a:ext>
            </a:extLst>
          </p:cNvPr>
          <p:cNvSpPr txBox="1"/>
          <p:nvPr/>
        </p:nvSpPr>
        <p:spPr>
          <a:xfrm>
            <a:off x="854271" y="1931475"/>
            <a:ext cx="6408377" cy="4581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r>
              <a:rPr lang="fr-BE" sz="2400" dirty="0">
                <a:latin typeface="Calibri" pitchFamily="34" charset="0"/>
                <a:cs typeface="Calibri" pitchFamily="34" charset="0"/>
              </a:rPr>
              <a:t>Les particules de l’état liquide sont: </a:t>
            </a:r>
          </a:p>
        </p:txBody>
      </p:sp>
      <p:sp>
        <p:nvSpPr>
          <p:cNvPr id="29" name="Forme libre 19">
            <a:extLst>
              <a:ext uri="{FF2B5EF4-FFF2-40B4-BE49-F238E27FC236}">
                <a16:creationId xmlns:a16="http://schemas.microsoft.com/office/drawing/2014/main" id="{1A383F30-5F11-F702-6781-2BD5C880F699}"/>
              </a:ext>
            </a:extLst>
          </p:cNvPr>
          <p:cNvSpPr/>
          <p:nvPr/>
        </p:nvSpPr>
        <p:spPr>
          <a:xfrm rot="16200000">
            <a:off x="2272399" y="2739411"/>
            <a:ext cx="432000" cy="432000"/>
          </a:xfrm>
          <a:custGeom>
            <a:avLst/>
            <a:gdLst>
              <a:gd name="connsiteX0" fmla="*/ 46075 w 510362"/>
              <a:gd name="connsiteY0" fmla="*/ 0 h 276446"/>
              <a:gd name="connsiteX1" fmla="*/ 464287 w 510362"/>
              <a:gd name="connsiteY1" fmla="*/ 0 h 276446"/>
              <a:gd name="connsiteX2" fmla="*/ 496867 w 510362"/>
              <a:gd name="connsiteY2" fmla="*/ 13495 h 276446"/>
              <a:gd name="connsiteX3" fmla="*/ 510362 w 510362"/>
              <a:gd name="connsiteY3" fmla="*/ 46075 h 276446"/>
              <a:gd name="connsiteX4" fmla="*/ 510362 w 510362"/>
              <a:gd name="connsiteY4" fmla="*/ 276446 h 276446"/>
              <a:gd name="connsiteX5" fmla="*/ 510362 w 510362"/>
              <a:gd name="connsiteY5" fmla="*/ 276446 h 276446"/>
              <a:gd name="connsiteX6" fmla="*/ 510362 w 510362"/>
              <a:gd name="connsiteY6" fmla="*/ 276446 h 276446"/>
              <a:gd name="connsiteX7" fmla="*/ 0 w 510362"/>
              <a:gd name="connsiteY7" fmla="*/ 276446 h 276446"/>
              <a:gd name="connsiteX8" fmla="*/ 0 w 510362"/>
              <a:gd name="connsiteY8" fmla="*/ 276446 h 276446"/>
              <a:gd name="connsiteX9" fmla="*/ 0 w 510362"/>
              <a:gd name="connsiteY9" fmla="*/ 276446 h 276446"/>
              <a:gd name="connsiteX10" fmla="*/ 0 w 510362"/>
              <a:gd name="connsiteY10" fmla="*/ 46075 h 276446"/>
              <a:gd name="connsiteX11" fmla="*/ 13495 w 510362"/>
              <a:gd name="connsiteY11" fmla="*/ 13495 h 276446"/>
              <a:gd name="connsiteX12" fmla="*/ 46075 w 510362"/>
              <a:gd name="connsiteY12" fmla="*/ 0 h 276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0362" h="276446">
                <a:moveTo>
                  <a:pt x="46075" y="0"/>
                </a:moveTo>
                <a:lnTo>
                  <a:pt x="464287" y="0"/>
                </a:lnTo>
                <a:cubicBezTo>
                  <a:pt x="476507" y="0"/>
                  <a:pt x="488226" y="4854"/>
                  <a:pt x="496867" y="13495"/>
                </a:cubicBezTo>
                <a:cubicBezTo>
                  <a:pt x="505508" y="22136"/>
                  <a:pt x="510362" y="33855"/>
                  <a:pt x="510362" y="46075"/>
                </a:cubicBezTo>
                <a:lnTo>
                  <a:pt x="510362" y="276446"/>
                </a:lnTo>
                <a:lnTo>
                  <a:pt x="510362" y="276446"/>
                </a:lnTo>
                <a:lnTo>
                  <a:pt x="510362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46075"/>
                </a:lnTo>
                <a:cubicBezTo>
                  <a:pt x="0" y="33855"/>
                  <a:pt x="4854" y="22136"/>
                  <a:pt x="13495" y="13495"/>
                </a:cubicBezTo>
                <a:cubicBezTo>
                  <a:pt x="22136" y="4854"/>
                  <a:pt x="33855" y="0"/>
                  <a:pt x="46075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vert="vert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  <a:sym typeface="Arial"/>
              </a:rPr>
              <a:t>A</a:t>
            </a:r>
            <a:endParaRPr kumimoji="0" lang="fr-B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  <a:sym typeface="Arial"/>
            </a:endParaRPr>
          </a:p>
        </p:txBody>
      </p:sp>
      <p:sp>
        <p:nvSpPr>
          <p:cNvPr id="32" name="Rectangle à coins arrondis 20">
            <a:extLst>
              <a:ext uri="{FF2B5EF4-FFF2-40B4-BE49-F238E27FC236}">
                <a16:creationId xmlns:a16="http://schemas.microsoft.com/office/drawing/2014/main" id="{91D4BA96-32A8-E0D4-4F6A-EC5BA9D30037}"/>
              </a:ext>
            </a:extLst>
          </p:cNvPr>
          <p:cNvSpPr/>
          <p:nvPr/>
        </p:nvSpPr>
        <p:spPr>
          <a:xfrm>
            <a:off x="2680222" y="2741461"/>
            <a:ext cx="2654566" cy="432000"/>
          </a:xfrm>
          <a:prstGeom prst="roundRect">
            <a:avLst>
              <a:gd name="adj" fmla="val 0"/>
            </a:avLst>
          </a:prstGeom>
          <a:solidFill>
            <a:srgbClr val="F4ED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B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Calibri" pitchFamily="34" charset="0"/>
                <a:sym typeface="Arial"/>
              </a:rPr>
              <a:t>Dispersées.</a:t>
            </a:r>
          </a:p>
        </p:txBody>
      </p:sp>
      <p:sp>
        <p:nvSpPr>
          <p:cNvPr id="35" name="Forme libre 19">
            <a:extLst>
              <a:ext uri="{FF2B5EF4-FFF2-40B4-BE49-F238E27FC236}">
                <a16:creationId xmlns:a16="http://schemas.microsoft.com/office/drawing/2014/main" id="{9902FF87-79EF-F578-6AEA-484132EC97A2}"/>
              </a:ext>
            </a:extLst>
          </p:cNvPr>
          <p:cNvSpPr/>
          <p:nvPr/>
        </p:nvSpPr>
        <p:spPr>
          <a:xfrm rot="16200000">
            <a:off x="2272399" y="3333819"/>
            <a:ext cx="432000" cy="432000"/>
          </a:xfrm>
          <a:custGeom>
            <a:avLst/>
            <a:gdLst>
              <a:gd name="connsiteX0" fmla="*/ 46075 w 510362"/>
              <a:gd name="connsiteY0" fmla="*/ 0 h 276446"/>
              <a:gd name="connsiteX1" fmla="*/ 464287 w 510362"/>
              <a:gd name="connsiteY1" fmla="*/ 0 h 276446"/>
              <a:gd name="connsiteX2" fmla="*/ 496867 w 510362"/>
              <a:gd name="connsiteY2" fmla="*/ 13495 h 276446"/>
              <a:gd name="connsiteX3" fmla="*/ 510362 w 510362"/>
              <a:gd name="connsiteY3" fmla="*/ 46075 h 276446"/>
              <a:gd name="connsiteX4" fmla="*/ 510362 w 510362"/>
              <a:gd name="connsiteY4" fmla="*/ 276446 h 276446"/>
              <a:gd name="connsiteX5" fmla="*/ 510362 w 510362"/>
              <a:gd name="connsiteY5" fmla="*/ 276446 h 276446"/>
              <a:gd name="connsiteX6" fmla="*/ 510362 w 510362"/>
              <a:gd name="connsiteY6" fmla="*/ 276446 h 276446"/>
              <a:gd name="connsiteX7" fmla="*/ 0 w 510362"/>
              <a:gd name="connsiteY7" fmla="*/ 276446 h 276446"/>
              <a:gd name="connsiteX8" fmla="*/ 0 w 510362"/>
              <a:gd name="connsiteY8" fmla="*/ 276446 h 276446"/>
              <a:gd name="connsiteX9" fmla="*/ 0 w 510362"/>
              <a:gd name="connsiteY9" fmla="*/ 276446 h 276446"/>
              <a:gd name="connsiteX10" fmla="*/ 0 w 510362"/>
              <a:gd name="connsiteY10" fmla="*/ 46075 h 276446"/>
              <a:gd name="connsiteX11" fmla="*/ 13495 w 510362"/>
              <a:gd name="connsiteY11" fmla="*/ 13495 h 276446"/>
              <a:gd name="connsiteX12" fmla="*/ 46075 w 510362"/>
              <a:gd name="connsiteY12" fmla="*/ 0 h 276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0362" h="276446">
                <a:moveTo>
                  <a:pt x="46075" y="0"/>
                </a:moveTo>
                <a:lnTo>
                  <a:pt x="464287" y="0"/>
                </a:lnTo>
                <a:cubicBezTo>
                  <a:pt x="476507" y="0"/>
                  <a:pt x="488226" y="4854"/>
                  <a:pt x="496867" y="13495"/>
                </a:cubicBezTo>
                <a:cubicBezTo>
                  <a:pt x="505508" y="22136"/>
                  <a:pt x="510362" y="33855"/>
                  <a:pt x="510362" y="46075"/>
                </a:cubicBezTo>
                <a:lnTo>
                  <a:pt x="510362" y="276446"/>
                </a:lnTo>
                <a:lnTo>
                  <a:pt x="510362" y="276446"/>
                </a:lnTo>
                <a:lnTo>
                  <a:pt x="510362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46075"/>
                </a:lnTo>
                <a:cubicBezTo>
                  <a:pt x="0" y="33855"/>
                  <a:pt x="4854" y="22136"/>
                  <a:pt x="13495" y="13495"/>
                </a:cubicBezTo>
                <a:cubicBezTo>
                  <a:pt x="22136" y="4854"/>
                  <a:pt x="33855" y="0"/>
                  <a:pt x="46075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vert="vert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B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  <a:sym typeface="Arial"/>
              </a:rPr>
              <a:t>B</a:t>
            </a:r>
          </a:p>
        </p:txBody>
      </p:sp>
      <p:sp>
        <p:nvSpPr>
          <p:cNvPr id="38" name="Rectangle à coins arrondis 20">
            <a:extLst>
              <a:ext uri="{FF2B5EF4-FFF2-40B4-BE49-F238E27FC236}">
                <a16:creationId xmlns:a16="http://schemas.microsoft.com/office/drawing/2014/main" id="{E114D331-C77B-EA8D-1937-38698D659BC0}"/>
              </a:ext>
            </a:extLst>
          </p:cNvPr>
          <p:cNvSpPr/>
          <p:nvPr/>
        </p:nvSpPr>
        <p:spPr>
          <a:xfrm>
            <a:off x="2680222" y="3335869"/>
            <a:ext cx="2654566" cy="432000"/>
          </a:xfrm>
          <a:prstGeom prst="roundRect">
            <a:avLst>
              <a:gd name="adj" fmla="val 0"/>
            </a:avLst>
          </a:prstGeom>
          <a:solidFill>
            <a:srgbClr val="F4ED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B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Calibri" pitchFamily="34" charset="0"/>
                <a:sym typeface="Arial"/>
              </a:rPr>
              <a:t>Peu liées.</a:t>
            </a:r>
          </a:p>
        </p:txBody>
      </p:sp>
      <p:sp>
        <p:nvSpPr>
          <p:cNvPr id="39" name="Forme libre 19">
            <a:extLst>
              <a:ext uri="{FF2B5EF4-FFF2-40B4-BE49-F238E27FC236}">
                <a16:creationId xmlns:a16="http://schemas.microsoft.com/office/drawing/2014/main" id="{42D8010E-B395-59B8-EEF5-9A3128FFD018}"/>
              </a:ext>
            </a:extLst>
          </p:cNvPr>
          <p:cNvSpPr/>
          <p:nvPr/>
        </p:nvSpPr>
        <p:spPr>
          <a:xfrm rot="16200000">
            <a:off x="2272399" y="4001203"/>
            <a:ext cx="432000" cy="432000"/>
          </a:xfrm>
          <a:custGeom>
            <a:avLst/>
            <a:gdLst>
              <a:gd name="connsiteX0" fmla="*/ 46075 w 510362"/>
              <a:gd name="connsiteY0" fmla="*/ 0 h 276446"/>
              <a:gd name="connsiteX1" fmla="*/ 464287 w 510362"/>
              <a:gd name="connsiteY1" fmla="*/ 0 h 276446"/>
              <a:gd name="connsiteX2" fmla="*/ 496867 w 510362"/>
              <a:gd name="connsiteY2" fmla="*/ 13495 h 276446"/>
              <a:gd name="connsiteX3" fmla="*/ 510362 w 510362"/>
              <a:gd name="connsiteY3" fmla="*/ 46075 h 276446"/>
              <a:gd name="connsiteX4" fmla="*/ 510362 w 510362"/>
              <a:gd name="connsiteY4" fmla="*/ 276446 h 276446"/>
              <a:gd name="connsiteX5" fmla="*/ 510362 w 510362"/>
              <a:gd name="connsiteY5" fmla="*/ 276446 h 276446"/>
              <a:gd name="connsiteX6" fmla="*/ 510362 w 510362"/>
              <a:gd name="connsiteY6" fmla="*/ 276446 h 276446"/>
              <a:gd name="connsiteX7" fmla="*/ 0 w 510362"/>
              <a:gd name="connsiteY7" fmla="*/ 276446 h 276446"/>
              <a:gd name="connsiteX8" fmla="*/ 0 w 510362"/>
              <a:gd name="connsiteY8" fmla="*/ 276446 h 276446"/>
              <a:gd name="connsiteX9" fmla="*/ 0 w 510362"/>
              <a:gd name="connsiteY9" fmla="*/ 276446 h 276446"/>
              <a:gd name="connsiteX10" fmla="*/ 0 w 510362"/>
              <a:gd name="connsiteY10" fmla="*/ 46075 h 276446"/>
              <a:gd name="connsiteX11" fmla="*/ 13495 w 510362"/>
              <a:gd name="connsiteY11" fmla="*/ 13495 h 276446"/>
              <a:gd name="connsiteX12" fmla="*/ 46075 w 510362"/>
              <a:gd name="connsiteY12" fmla="*/ 0 h 276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0362" h="276446">
                <a:moveTo>
                  <a:pt x="46075" y="0"/>
                </a:moveTo>
                <a:lnTo>
                  <a:pt x="464287" y="0"/>
                </a:lnTo>
                <a:cubicBezTo>
                  <a:pt x="476507" y="0"/>
                  <a:pt x="488226" y="4854"/>
                  <a:pt x="496867" y="13495"/>
                </a:cubicBezTo>
                <a:cubicBezTo>
                  <a:pt x="505508" y="22136"/>
                  <a:pt x="510362" y="33855"/>
                  <a:pt x="510362" y="46075"/>
                </a:cubicBezTo>
                <a:lnTo>
                  <a:pt x="510362" y="276446"/>
                </a:lnTo>
                <a:lnTo>
                  <a:pt x="510362" y="276446"/>
                </a:lnTo>
                <a:lnTo>
                  <a:pt x="510362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46075"/>
                </a:lnTo>
                <a:cubicBezTo>
                  <a:pt x="0" y="33855"/>
                  <a:pt x="4854" y="22136"/>
                  <a:pt x="13495" y="13495"/>
                </a:cubicBezTo>
                <a:cubicBezTo>
                  <a:pt x="22136" y="4854"/>
                  <a:pt x="33855" y="0"/>
                  <a:pt x="46075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vert="vert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2400" b="1" kern="0" dirty="0">
                <a:solidFill>
                  <a:srgbClr val="000000"/>
                </a:solidFill>
                <a:sym typeface="Arial"/>
              </a:rPr>
              <a:t>C</a:t>
            </a:r>
            <a:endParaRPr kumimoji="0" lang="fr-B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  <a:sym typeface="Arial"/>
            </a:endParaRPr>
          </a:p>
        </p:txBody>
      </p:sp>
      <p:sp>
        <p:nvSpPr>
          <p:cNvPr id="40" name="Rectangle à coins arrondis 20">
            <a:extLst>
              <a:ext uri="{FF2B5EF4-FFF2-40B4-BE49-F238E27FC236}">
                <a16:creationId xmlns:a16="http://schemas.microsoft.com/office/drawing/2014/main" id="{51F3E6AD-0A8E-6F80-F45C-D0C73A440E1F}"/>
              </a:ext>
            </a:extLst>
          </p:cNvPr>
          <p:cNvSpPr/>
          <p:nvPr/>
        </p:nvSpPr>
        <p:spPr>
          <a:xfrm>
            <a:off x="2680222" y="4003253"/>
            <a:ext cx="2654566" cy="432000"/>
          </a:xfrm>
          <a:prstGeom prst="roundRect">
            <a:avLst>
              <a:gd name="adj" fmla="val 0"/>
            </a:avLst>
          </a:prstGeom>
          <a:solidFill>
            <a:srgbClr val="F4ED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>
              <a:buClr>
                <a:srgbClr val="000000"/>
              </a:buClr>
              <a:defRPr/>
            </a:pPr>
            <a:r>
              <a:rPr lang="fr-BE" sz="2400" kern="0" dirty="0">
                <a:solidFill>
                  <a:srgbClr val="000000"/>
                </a:solidFill>
                <a:cs typeface="Calibri" pitchFamily="34" charset="0"/>
                <a:sym typeface="Arial"/>
              </a:rPr>
              <a:t>Désordonnées</a:t>
            </a:r>
            <a:r>
              <a:rPr kumimoji="0" lang="fr-B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Calibri" pitchFamily="34" charset="0"/>
                <a:sym typeface="Arial"/>
              </a:rPr>
              <a:t>.</a:t>
            </a:r>
          </a:p>
        </p:txBody>
      </p:sp>
      <p:sp>
        <p:nvSpPr>
          <p:cNvPr id="41" name="Forme libre 19">
            <a:extLst>
              <a:ext uri="{FF2B5EF4-FFF2-40B4-BE49-F238E27FC236}">
                <a16:creationId xmlns:a16="http://schemas.microsoft.com/office/drawing/2014/main" id="{816156E9-AC52-5C68-881F-C0ECDDA72AB7}"/>
              </a:ext>
            </a:extLst>
          </p:cNvPr>
          <p:cNvSpPr/>
          <p:nvPr/>
        </p:nvSpPr>
        <p:spPr>
          <a:xfrm rot="16200000">
            <a:off x="2272399" y="4595611"/>
            <a:ext cx="432000" cy="432000"/>
          </a:xfrm>
          <a:custGeom>
            <a:avLst/>
            <a:gdLst>
              <a:gd name="connsiteX0" fmla="*/ 46075 w 510362"/>
              <a:gd name="connsiteY0" fmla="*/ 0 h 276446"/>
              <a:gd name="connsiteX1" fmla="*/ 464287 w 510362"/>
              <a:gd name="connsiteY1" fmla="*/ 0 h 276446"/>
              <a:gd name="connsiteX2" fmla="*/ 496867 w 510362"/>
              <a:gd name="connsiteY2" fmla="*/ 13495 h 276446"/>
              <a:gd name="connsiteX3" fmla="*/ 510362 w 510362"/>
              <a:gd name="connsiteY3" fmla="*/ 46075 h 276446"/>
              <a:gd name="connsiteX4" fmla="*/ 510362 w 510362"/>
              <a:gd name="connsiteY4" fmla="*/ 276446 h 276446"/>
              <a:gd name="connsiteX5" fmla="*/ 510362 w 510362"/>
              <a:gd name="connsiteY5" fmla="*/ 276446 h 276446"/>
              <a:gd name="connsiteX6" fmla="*/ 510362 w 510362"/>
              <a:gd name="connsiteY6" fmla="*/ 276446 h 276446"/>
              <a:gd name="connsiteX7" fmla="*/ 0 w 510362"/>
              <a:gd name="connsiteY7" fmla="*/ 276446 h 276446"/>
              <a:gd name="connsiteX8" fmla="*/ 0 w 510362"/>
              <a:gd name="connsiteY8" fmla="*/ 276446 h 276446"/>
              <a:gd name="connsiteX9" fmla="*/ 0 w 510362"/>
              <a:gd name="connsiteY9" fmla="*/ 276446 h 276446"/>
              <a:gd name="connsiteX10" fmla="*/ 0 w 510362"/>
              <a:gd name="connsiteY10" fmla="*/ 46075 h 276446"/>
              <a:gd name="connsiteX11" fmla="*/ 13495 w 510362"/>
              <a:gd name="connsiteY11" fmla="*/ 13495 h 276446"/>
              <a:gd name="connsiteX12" fmla="*/ 46075 w 510362"/>
              <a:gd name="connsiteY12" fmla="*/ 0 h 276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0362" h="276446">
                <a:moveTo>
                  <a:pt x="46075" y="0"/>
                </a:moveTo>
                <a:lnTo>
                  <a:pt x="464287" y="0"/>
                </a:lnTo>
                <a:cubicBezTo>
                  <a:pt x="476507" y="0"/>
                  <a:pt x="488226" y="4854"/>
                  <a:pt x="496867" y="13495"/>
                </a:cubicBezTo>
                <a:cubicBezTo>
                  <a:pt x="505508" y="22136"/>
                  <a:pt x="510362" y="33855"/>
                  <a:pt x="510362" y="46075"/>
                </a:cubicBezTo>
                <a:lnTo>
                  <a:pt x="510362" y="276446"/>
                </a:lnTo>
                <a:lnTo>
                  <a:pt x="510362" y="276446"/>
                </a:lnTo>
                <a:lnTo>
                  <a:pt x="510362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46075"/>
                </a:lnTo>
                <a:cubicBezTo>
                  <a:pt x="0" y="33855"/>
                  <a:pt x="4854" y="22136"/>
                  <a:pt x="13495" y="13495"/>
                </a:cubicBezTo>
                <a:cubicBezTo>
                  <a:pt x="22136" y="4854"/>
                  <a:pt x="33855" y="0"/>
                  <a:pt x="46075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vert="vert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B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  <a:sym typeface="Arial"/>
              </a:rPr>
              <a:t>D</a:t>
            </a:r>
          </a:p>
        </p:txBody>
      </p:sp>
      <p:sp>
        <p:nvSpPr>
          <p:cNvPr id="42" name="Rectangle à coins arrondis 20">
            <a:extLst>
              <a:ext uri="{FF2B5EF4-FFF2-40B4-BE49-F238E27FC236}">
                <a16:creationId xmlns:a16="http://schemas.microsoft.com/office/drawing/2014/main" id="{026CF9FA-6066-BAD7-6404-E7C48FBD0998}"/>
              </a:ext>
            </a:extLst>
          </p:cNvPr>
          <p:cNvSpPr/>
          <p:nvPr/>
        </p:nvSpPr>
        <p:spPr>
          <a:xfrm>
            <a:off x="2680221" y="4597661"/>
            <a:ext cx="2654567" cy="432000"/>
          </a:xfrm>
          <a:prstGeom prst="roundRect">
            <a:avLst>
              <a:gd name="adj" fmla="val 0"/>
            </a:avLst>
          </a:prstGeom>
          <a:solidFill>
            <a:srgbClr val="F4ED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BE" sz="2400" kern="0" dirty="0">
                <a:solidFill>
                  <a:srgbClr val="000000"/>
                </a:solidFill>
                <a:cs typeface="Calibri" pitchFamily="34" charset="0"/>
                <a:sym typeface="Arial"/>
              </a:rPr>
              <a:t>Glissent entre elles</a:t>
            </a:r>
            <a:r>
              <a:rPr kumimoji="0" lang="fr-B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Calibri" pitchFamily="34" charset="0"/>
                <a:sym typeface="Arial"/>
              </a:rPr>
              <a:t>.</a:t>
            </a: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5894E13E-FE75-DCE9-016A-D467A0C65870}"/>
              </a:ext>
            </a:extLst>
          </p:cNvPr>
          <p:cNvSpPr txBox="1"/>
          <p:nvPr/>
        </p:nvSpPr>
        <p:spPr>
          <a:xfrm>
            <a:off x="8589632" y="1867677"/>
            <a:ext cx="2028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Particule</a:t>
            </a:r>
          </a:p>
        </p:txBody>
      </p:sp>
      <p:cxnSp>
        <p:nvCxnSpPr>
          <p:cNvPr id="71" name="Connecteur droit avec flèche 70">
            <a:extLst>
              <a:ext uri="{FF2B5EF4-FFF2-40B4-BE49-F238E27FC236}">
                <a16:creationId xmlns:a16="http://schemas.microsoft.com/office/drawing/2014/main" id="{A50273A2-CAD2-CAE1-E8F5-12DC4A0B2E11}"/>
              </a:ext>
            </a:extLst>
          </p:cNvPr>
          <p:cNvCxnSpPr>
            <a:cxnSpLocks/>
          </p:cNvCxnSpPr>
          <p:nvPr/>
        </p:nvCxnSpPr>
        <p:spPr>
          <a:xfrm>
            <a:off x="9683057" y="2179165"/>
            <a:ext cx="0" cy="38156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ZoneTexte 71">
            <a:extLst>
              <a:ext uri="{FF2B5EF4-FFF2-40B4-BE49-F238E27FC236}">
                <a16:creationId xmlns:a16="http://schemas.microsoft.com/office/drawing/2014/main" id="{77291E44-D037-4591-5C55-3DBCE527D964}"/>
              </a:ext>
            </a:extLst>
          </p:cNvPr>
          <p:cNvSpPr txBox="1"/>
          <p:nvPr/>
        </p:nvSpPr>
        <p:spPr>
          <a:xfrm>
            <a:off x="8113283" y="4597661"/>
            <a:ext cx="31417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Modèle particulaire d’un liquide</a:t>
            </a:r>
          </a:p>
        </p:txBody>
      </p:sp>
      <p:sp>
        <p:nvSpPr>
          <p:cNvPr id="73" name="Rectangle : coins arrondis 72">
            <a:extLst>
              <a:ext uri="{FF2B5EF4-FFF2-40B4-BE49-F238E27FC236}">
                <a16:creationId xmlns:a16="http://schemas.microsoft.com/office/drawing/2014/main" id="{90BAA403-1D9F-BF8D-354E-A387D5FC2C95}"/>
              </a:ext>
            </a:extLst>
          </p:cNvPr>
          <p:cNvSpPr/>
          <p:nvPr/>
        </p:nvSpPr>
        <p:spPr>
          <a:xfrm>
            <a:off x="7839246" y="1773300"/>
            <a:ext cx="3473939" cy="3629017"/>
          </a:xfrm>
          <a:prstGeom prst="roundRect">
            <a:avLst>
              <a:gd name="adj" fmla="val 5603"/>
            </a:avLst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73D2728A-CD02-9B03-4243-872A86B01791}"/>
              </a:ext>
            </a:extLst>
          </p:cNvPr>
          <p:cNvGrpSpPr/>
          <p:nvPr/>
        </p:nvGrpSpPr>
        <p:grpSpPr>
          <a:xfrm>
            <a:off x="8436878" y="2480443"/>
            <a:ext cx="2168060" cy="2124476"/>
            <a:chOff x="5187857" y="3048613"/>
            <a:chExt cx="1102642" cy="1123321"/>
          </a:xfrm>
        </p:grpSpPr>
        <p:sp>
          <p:nvSpPr>
            <p:cNvPr id="75" name="Triangle isocèle 74">
              <a:extLst>
                <a:ext uri="{FF2B5EF4-FFF2-40B4-BE49-F238E27FC236}">
                  <a16:creationId xmlns:a16="http://schemas.microsoft.com/office/drawing/2014/main" id="{2CD93D35-65DF-78C4-BD58-B5C7483883F6}"/>
                </a:ext>
              </a:extLst>
            </p:cNvPr>
            <p:cNvSpPr/>
            <p:nvPr/>
          </p:nvSpPr>
          <p:spPr>
            <a:xfrm rot="1800000">
              <a:off x="5252304" y="3501475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6" name="Triangle isocèle 75">
              <a:extLst>
                <a:ext uri="{FF2B5EF4-FFF2-40B4-BE49-F238E27FC236}">
                  <a16:creationId xmlns:a16="http://schemas.microsoft.com/office/drawing/2014/main" id="{CA4EE35B-9FA5-007D-7C0A-824C59868358}"/>
                </a:ext>
              </a:extLst>
            </p:cNvPr>
            <p:cNvSpPr/>
            <p:nvPr/>
          </p:nvSpPr>
          <p:spPr>
            <a:xfrm rot="13694783">
              <a:off x="5391909" y="3363257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7" name="Triangle isocèle 76">
              <a:extLst>
                <a:ext uri="{FF2B5EF4-FFF2-40B4-BE49-F238E27FC236}">
                  <a16:creationId xmlns:a16="http://schemas.microsoft.com/office/drawing/2014/main" id="{002A8966-F6C0-9C86-6C82-B6D9BFFC6A0C}"/>
                </a:ext>
              </a:extLst>
            </p:cNvPr>
            <p:cNvSpPr/>
            <p:nvPr/>
          </p:nvSpPr>
          <p:spPr>
            <a:xfrm rot="14711374" flipV="1">
              <a:off x="5338847" y="3233047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8" name="Triangle isocèle 77">
              <a:extLst>
                <a:ext uri="{FF2B5EF4-FFF2-40B4-BE49-F238E27FC236}">
                  <a16:creationId xmlns:a16="http://schemas.microsoft.com/office/drawing/2014/main" id="{9A2FBA00-0BF3-FD84-ECAD-80AFCD11F040}"/>
                </a:ext>
              </a:extLst>
            </p:cNvPr>
            <p:cNvSpPr/>
            <p:nvPr/>
          </p:nvSpPr>
          <p:spPr>
            <a:xfrm rot="8875190">
              <a:off x="5233674" y="3947433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9" name="Triangle isocèle 78">
              <a:extLst>
                <a:ext uri="{FF2B5EF4-FFF2-40B4-BE49-F238E27FC236}">
                  <a16:creationId xmlns:a16="http://schemas.microsoft.com/office/drawing/2014/main" id="{99A02ADF-F8EF-86C0-1427-EA11B73E2D4D}"/>
                </a:ext>
              </a:extLst>
            </p:cNvPr>
            <p:cNvSpPr/>
            <p:nvPr/>
          </p:nvSpPr>
          <p:spPr>
            <a:xfrm rot="14798423">
              <a:off x="5313006" y="3116626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0" name="Triangle isocèle 79">
              <a:extLst>
                <a:ext uri="{FF2B5EF4-FFF2-40B4-BE49-F238E27FC236}">
                  <a16:creationId xmlns:a16="http://schemas.microsoft.com/office/drawing/2014/main" id="{0B15E4AF-CBBE-8169-2C56-54F1C48039EE}"/>
                </a:ext>
              </a:extLst>
            </p:cNvPr>
            <p:cNvSpPr/>
            <p:nvPr/>
          </p:nvSpPr>
          <p:spPr>
            <a:xfrm rot="8813439">
              <a:off x="5937680" y="3467408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1" name="Triangle isocèle 80">
              <a:extLst>
                <a:ext uri="{FF2B5EF4-FFF2-40B4-BE49-F238E27FC236}">
                  <a16:creationId xmlns:a16="http://schemas.microsoft.com/office/drawing/2014/main" id="{EEFD7AD3-5A8A-A702-355E-837C0994AB59}"/>
                </a:ext>
              </a:extLst>
            </p:cNvPr>
            <p:cNvSpPr/>
            <p:nvPr/>
          </p:nvSpPr>
          <p:spPr>
            <a:xfrm rot="1920776">
              <a:off x="5678820" y="3563890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2" name="Triangle isocèle 81">
              <a:extLst>
                <a:ext uri="{FF2B5EF4-FFF2-40B4-BE49-F238E27FC236}">
                  <a16:creationId xmlns:a16="http://schemas.microsoft.com/office/drawing/2014/main" id="{E1E1330D-1818-E4FA-0C12-08CB39E447FA}"/>
                </a:ext>
              </a:extLst>
            </p:cNvPr>
            <p:cNvSpPr/>
            <p:nvPr/>
          </p:nvSpPr>
          <p:spPr>
            <a:xfrm rot="12467543">
              <a:off x="5782011" y="3603459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3" name="Triangle isocèle 82">
              <a:extLst>
                <a:ext uri="{FF2B5EF4-FFF2-40B4-BE49-F238E27FC236}">
                  <a16:creationId xmlns:a16="http://schemas.microsoft.com/office/drawing/2014/main" id="{5F4B5A66-93F3-B041-BC4D-6880EF33F0C9}"/>
                </a:ext>
              </a:extLst>
            </p:cNvPr>
            <p:cNvSpPr/>
            <p:nvPr/>
          </p:nvSpPr>
          <p:spPr>
            <a:xfrm rot="6966222">
              <a:off x="6060299" y="3255527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4" name="Triangle isocèle 83">
              <a:extLst>
                <a:ext uri="{FF2B5EF4-FFF2-40B4-BE49-F238E27FC236}">
                  <a16:creationId xmlns:a16="http://schemas.microsoft.com/office/drawing/2014/main" id="{18F8186A-8401-9803-C7E0-325E2C59968D}"/>
                </a:ext>
              </a:extLst>
            </p:cNvPr>
            <p:cNvSpPr/>
            <p:nvPr/>
          </p:nvSpPr>
          <p:spPr>
            <a:xfrm rot="5400000">
              <a:off x="5691442" y="3448531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5" name="Triangle isocèle 84">
              <a:extLst>
                <a:ext uri="{FF2B5EF4-FFF2-40B4-BE49-F238E27FC236}">
                  <a16:creationId xmlns:a16="http://schemas.microsoft.com/office/drawing/2014/main" id="{5F34B53C-F0E7-8CDF-8938-9E5495BC83A9}"/>
                </a:ext>
              </a:extLst>
            </p:cNvPr>
            <p:cNvSpPr/>
            <p:nvPr/>
          </p:nvSpPr>
          <p:spPr>
            <a:xfrm rot="3682348">
              <a:off x="6093544" y="3374192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6" name="Triangle isocèle 85">
              <a:extLst>
                <a:ext uri="{FF2B5EF4-FFF2-40B4-BE49-F238E27FC236}">
                  <a16:creationId xmlns:a16="http://schemas.microsoft.com/office/drawing/2014/main" id="{3E97E3AB-C82C-250B-D16A-C42AEEBAED2D}"/>
                </a:ext>
              </a:extLst>
            </p:cNvPr>
            <p:cNvSpPr/>
            <p:nvPr/>
          </p:nvSpPr>
          <p:spPr>
            <a:xfrm rot="12380540">
              <a:off x="5355497" y="3564869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7" name="Triangle isocèle 86">
              <a:extLst>
                <a:ext uri="{FF2B5EF4-FFF2-40B4-BE49-F238E27FC236}">
                  <a16:creationId xmlns:a16="http://schemas.microsoft.com/office/drawing/2014/main" id="{7EF70DEF-4472-587E-4EF4-60E98AC6CF2E}"/>
                </a:ext>
              </a:extLst>
            </p:cNvPr>
            <p:cNvSpPr/>
            <p:nvPr/>
          </p:nvSpPr>
          <p:spPr>
            <a:xfrm>
              <a:off x="6096870" y="3761480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8" name="Triangle isocèle 87">
              <a:extLst>
                <a:ext uri="{FF2B5EF4-FFF2-40B4-BE49-F238E27FC236}">
                  <a16:creationId xmlns:a16="http://schemas.microsoft.com/office/drawing/2014/main" id="{824CF9FF-A6FD-94B8-A133-0FB8257D31C8}"/>
                </a:ext>
              </a:extLst>
            </p:cNvPr>
            <p:cNvSpPr/>
            <p:nvPr/>
          </p:nvSpPr>
          <p:spPr>
            <a:xfrm>
              <a:off x="5753557" y="3943123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9" name="Triangle isocèle 88">
              <a:extLst>
                <a:ext uri="{FF2B5EF4-FFF2-40B4-BE49-F238E27FC236}">
                  <a16:creationId xmlns:a16="http://schemas.microsoft.com/office/drawing/2014/main" id="{7E043B71-7AA4-7B8B-BFEE-EDAE78289E2E}"/>
                </a:ext>
              </a:extLst>
            </p:cNvPr>
            <p:cNvSpPr/>
            <p:nvPr/>
          </p:nvSpPr>
          <p:spPr>
            <a:xfrm rot="15192471">
              <a:off x="5536988" y="3967136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0" name="Triangle isocèle 89">
              <a:extLst>
                <a:ext uri="{FF2B5EF4-FFF2-40B4-BE49-F238E27FC236}">
                  <a16:creationId xmlns:a16="http://schemas.microsoft.com/office/drawing/2014/main" id="{9F133A99-8F0C-0A0C-55E6-98B4BB5F5D54}"/>
                </a:ext>
              </a:extLst>
            </p:cNvPr>
            <p:cNvSpPr/>
            <p:nvPr/>
          </p:nvSpPr>
          <p:spPr>
            <a:xfrm rot="15874270">
              <a:off x="5482835" y="3452293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1" name="Triangle isocèle 90">
              <a:extLst>
                <a:ext uri="{FF2B5EF4-FFF2-40B4-BE49-F238E27FC236}">
                  <a16:creationId xmlns:a16="http://schemas.microsoft.com/office/drawing/2014/main" id="{1598ED19-9469-C6B9-F60A-A5D411A98499}"/>
                </a:ext>
              </a:extLst>
            </p:cNvPr>
            <p:cNvSpPr/>
            <p:nvPr/>
          </p:nvSpPr>
          <p:spPr>
            <a:xfrm rot="12695591">
              <a:off x="5828747" y="3355855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2" name="Triangle isocèle 91">
              <a:extLst>
                <a:ext uri="{FF2B5EF4-FFF2-40B4-BE49-F238E27FC236}">
                  <a16:creationId xmlns:a16="http://schemas.microsoft.com/office/drawing/2014/main" id="{BE170AF6-AC2B-75E8-84DC-AC6F7E5D7715}"/>
                </a:ext>
              </a:extLst>
            </p:cNvPr>
            <p:cNvSpPr/>
            <p:nvPr/>
          </p:nvSpPr>
          <p:spPr>
            <a:xfrm rot="9717680">
              <a:off x="6110499" y="3588324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3" name="Triangle isocèle 92">
              <a:extLst>
                <a:ext uri="{FF2B5EF4-FFF2-40B4-BE49-F238E27FC236}">
                  <a16:creationId xmlns:a16="http://schemas.microsoft.com/office/drawing/2014/main" id="{3FCFAD63-E2E2-0E4E-00F1-B029D0007309}"/>
                </a:ext>
              </a:extLst>
            </p:cNvPr>
            <p:cNvSpPr/>
            <p:nvPr/>
          </p:nvSpPr>
          <p:spPr>
            <a:xfrm rot="16668900">
              <a:off x="6089488" y="3084126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/>
            </a:p>
          </p:txBody>
        </p:sp>
        <p:sp>
          <p:nvSpPr>
            <p:cNvPr id="94" name="Triangle isocèle 93">
              <a:extLst>
                <a:ext uri="{FF2B5EF4-FFF2-40B4-BE49-F238E27FC236}">
                  <a16:creationId xmlns:a16="http://schemas.microsoft.com/office/drawing/2014/main" id="{04F8BFC2-4B5A-D3F1-F263-1C6235E9C264}"/>
                </a:ext>
              </a:extLst>
            </p:cNvPr>
            <p:cNvSpPr/>
            <p:nvPr/>
          </p:nvSpPr>
          <p:spPr>
            <a:xfrm rot="11761294">
              <a:off x="5187857" y="3721499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5" name="Triangle isocèle 94">
              <a:extLst>
                <a:ext uri="{FF2B5EF4-FFF2-40B4-BE49-F238E27FC236}">
                  <a16:creationId xmlns:a16="http://schemas.microsoft.com/office/drawing/2014/main" id="{C9A072A2-1365-ABB6-3A4B-287210542534}"/>
                </a:ext>
              </a:extLst>
            </p:cNvPr>
            <p:cNvSpPr/>
            <p:nvPr/>
          </p:nvSpPr>
          <p:spPr>
            <a:xfrm rot="5400000">
              <a:off x="5387153" y="3947546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6" name="Triangle isocèle 95">
              <a:extLst>
                <a:ext uri="{FF2B5EF4-FFF2-40B4-BE49-F238E27FC236}">
                  <a16:creationId xmlns:a16="http://schemas.microsoft.com/office/drawing/2014/main" id="{4345F753-575A-B104-A8BE-D4224367F66A}"/>
                </a:ext>
              </a:extLst>
            </p:cNvPr>
            <p:cNvSpPr/>
            <p:nvPr/>
          </p:nvSpPr>
          <p:spPr>
            <a:xfrm flipV="1">
              <a:off x="5670845" y="3805093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7" name="Triangle isocèle 96">
              <a:extLst>
                <a:ext uri="{FF2B5EF4-FFF2-40B4-BE49-F238E27FC236}">
                  <a16:creationId xmlns:a16="http://schemas.microsoft.com/office/drawing/2014/main" id="{A0525E86-6782-69B0-B5D2-E27F68E57C42}"/>
                </a:ext>
              </a:extLst>
            </p:cNvPr>
            <p:cNvSpPr/>
            <p:nvPr/>
          </p:nvSpPr>
          <p:spPr>
            <a:xfrm rot="14687326" flipH="1">
              <a:off x="6032237" y="3991934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8" name="Triangle isocèle 97">
              <a:extLst>
                <a:ext uri="{FF2B5EF4-FFF2-40B4-BE49-F238E27FC236}">
                  <a16:creationId xmlns:a16="http://schemas.microsoft.com/office/drawing/2014/main" id="{21EEA885-9A9D-5045-5E0B-B9E75E29BE69}"/>
                </a:ext>
              </a:extLst>
            </p:cNvPr>
            <p:cNvSpPr/>
            <p:nvPr/>
          </p:nvSpPr>
          <p:spPr>
            <a:xfrm rot="1115368">
              <a:off x="5345186" y="3757374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9" name="Triangle isocèle 98">
              <a:extLst>
                <a:ext uri="{FF2B5EF4-FFF2-40B4-BE49-F238E27FC236}">
                  <a16:creationId xmlns:a16="http://schemas.microsoft.com/office/drawing/2014/main" id="{DBCB9C98-A2B8-B2EF-AF01-3AFEA154963A}"/>
                </a:ext>
              </a:extLst>
            </p:cNvPr>
            <p:cNvSpPr/>
            <p:nvPr/>
          </p:nvSpPr>
          <p:spPr>
            <a:xfrm rot="7954833">
              <a:off x="5522781" y="3646452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0" name="Triangle isocèle 99">
              <a:extLst>
                <a:ext uri="{FF2B5EF4-FFF2-40B4-BE49-F238E27FC236}">
                  <a16:creationId xmlns:a16="http://schemas.microsoft.com/office/drawing/2014/main" id="{6B1CD510-0166-5014-B4BD-716CBFB444D0}"/>
                </a:ext>
              </a:extLst>
            </p:cNvPr>
            <p:cNvSpPr/>
            <p:nvPr/>
          </p:nvSpPr>
          <p:spPr>
            <a:xfrm rot="1207670">
              <a:off x="5924010" y="3860228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1" name="Triangle isocèle 100">
              <a:extLst>
                <a:ext uri="{FF2B5EF4-FFF2-40B4-BE49-F238E27FC236}">
                  <a16:creationId xmlns:a16="http://schemas.microsoft.com/office/drawing/2014/main" id="{9035BDAB-1E27-62C1-21A3-8961FBBB02CC}"/>
                </a:ext>
              </a:extLst>
            </p:cNvPr>
            <p:cNvSpPr/>
            <p:nvPr/>
          </p:nvSpPr>
          <p:spPr>
            <a:xfrm rot="11929677">
              <a:off x="5480313" y="3837654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2" name="Triangle isocèle 101">
              <a:extLst>
                <a:ext uri="{FF2B5EF4-FFF2-40B4-BE49-F238E27FC236}">
                  <a16:creationId xmlns:a16="http://schemas.microsoft.com/office/drawing/2014/main" id="{AFCB07D8-AB32-C823-D862-08E95C43DFC9}"/>
                </a:ext>
              </a:extLst>
            </p:cNvPr>
            <p:cNvSpPr/>
            <p:nvPr/>
          </p:nvSpPr>
          <p:spPr>
            <a:xfrm rot="2731208" flipV="1">
              <a:off x="5956237" y="3674184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8C5F8694-4E88-AD86-D072-1D26272D4707}"/>
                </a:ext>
              </a:extLst>
            </p:cNvPr>
            <p:cNvSpPr/>
            <p:nvPr/>
          </p:nvSpPr>
          <p:spPr>
            <a:xfrm>
              <a:off x="5196416" y="3061472"/>
              <a:ext cx="1080000" cy="1080000"/>
            </a:xfrm>
            <a:prstGeom prst="rect">
              <a:avLst/>
            </a:prstGeom>
            <a:noFill/>
            <a:ln w="190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4" name="Triangle isocèle 103">
              <a:extLst>
                <a:ext uri="{FF2B5EF4-FFF2-40B4-BE49-F238E27FC236}">
                  <a16:creationId xmlns:a16="http://schemas.microsoft.com/office/drawing/2014/main" id="{AA22EBCE-63E9-3B1C-DEC9-03C83509C401}"/>
                </a:ext>
              </a:extLst>
            </p:cNvPr>
            <p:cNvSpPr/>
            <p:nvPr/>
          </p:nvSpPr>
          <p:spPr>
            <a:xfrm rot="10800000">
              <a:off x="5197999" y="3077560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5" name="Triangle isocèle 104">
              <a:extLst>
                <a:ext uri="{FF2B5EF4-FFF2-40B4-BE49-F238E27FC236}">
                  <a16:creationId xmlns:a16="http://schemas.microsoft.com/office/drawing/2014/main" id="{8A0D5222-1F86-D960-B58C-44936B1E77BB}"/>
                </a:ext>
              </a:extLst>
            </p:cNvPr>
            <p:cNvSpPr/>
            <p:nvPr/>
          </p:nvSpPr>
          <p:spPr>
            <a:xfrm rot="13287038">
              <a:off x="5885949" y="3126237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6" name="Triangle isocèle 105">
              <a:extLst>
                <a:ext uri="{FF2B5EF4-FFF2-40B4-BE49-F238E27FC236}">
                  <a16:creationId xmlns:a16="http://schemas.microsoft.com/office/drawing/2014/main" id="{8C2A986F-84BB-6498-29EA-A5610333BA9E}"/>
                </a:ext>
              </a:extLst>
            </p:cNvPr>
            <p:cNvSpPr/>
            <p:nvPr/>
          </p:nvSpPr>
          <p:spPr>
            <a:xfrm rot="16200000">
              <a:off x="5716234" y="3058305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7" name="Triangle isocèle 106">
              <a:extLst>
                <a:ext uri="{FF2B5EF4-FFF2-40B4-BE49-F238E27FC236}">
                  <a16:creationId xmlns:a16="http://schemas.microsoft.com/office/drawing/2014/main" id="{E259F190-9B38-32CE-E128-BFE6D8AE7F42}"/>
                </a:ext>
              </a:extLst>
            </p:cNvPr>
            <p:cNvSpPr/>
            <p:nvPr/>
          </p:nvSpPr>
          <p:spPr>
            <a:xfrm rot="2161317">
              <a:off x="5552854" y="3214872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8" name="Triangle isocèle 107">
              <a:extLst>
                <a:ext uri="{FF2B5EF4-FFF2-40B4-BE49-F238E27FC236}">
                  <a16:creationId xmlns:a16="http://schemas.microsoft.com/office/drawing/2014/main" id="{5F8D86D3-386A-68B6-7603-FA00B91A71A2}"/>
                </a:ext>
              </a:extLst>
            </p:cNvPr>
            <p:cNvSpPr/>
            <p:nvPr/>
          </p:nvSpPr>
          <p:spPr>
            <a:xfrm rot="20762714">
              <a:off x="5499544" y="3048613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9" name="Triangle isocèle 108">
              <a:extLst>
                <a:ext uri="{FF2B5EF4-FFF2-40B4-BE49-F238E27FC236}">
                  <a16:creationId xmlns:a16="http://schemas.microsoft.com/office/drawing/2014/main" id="{72F0FCCC-8E25-FC22-E1C6-D9A5195EC8F0}"/>
                </a:ext>
              </a:extLst>
            </p:cNvPr>
            <p:cNvSpPr/>
            <p:nvPr/>
          </p:nvSpPr>
          <p:spPr>
            <a:xfrm rot="20859973">
              <a:off x="5208056" y="3332197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10" name="Triangle isocèle 109">
              <a:extLst>
                <a:ext uri="{FF2B5EF4-FFF2-40B4-BE49-F238E27FC236}">
                  <a16:creationId xmlns:a16="http://schemas.microsoft.com/office/drawing/2014/main" id="{6800E284-C8D0-5B59-746E-2EB3F952E30A}"/>
                </a:ext>
              </a:extLst>
            </p:cNvPr>
            <p:cNvSpPr/>
            <p:nvPr/>
          </p:nvSpPr>
          <p:spPr>
            <a:xfrm rot="20205030">
              <a:off x="5660600" y="3153482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11" name="Triangle isocèle 110">
              <a:extLst>
                <a:ext uri="{FF2B5EF4-FFF2-40B4-BE49-F238E27FC236}">
                  <a16:creationId xmlns:a16="http://schemas.microsoft.com/office/drawing/2014/main" id="{7A742D7E-4FF4-CFE0-14A2-54A38B4F7A9A}"/>
                </a:ext>
              </a:extLst>
            </p:cNvPr>
            <p:cNvSpPr/>
            <p:nvPr/>
          </p:nvSpPr>
          <p:spPr>
            <a:xfrm rot="16485747">
              <a:off x="5677178" y="3321659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13" name="Triangle isocèle 112">
              <a:extLst>
                <a:ext uri="{FF2B5EF4-FFF2-40B4-BE49-F238E27FC236}">
                  <a16:creationId xmlns:a16="http://schemas.microsoft.com/office/drawing/2014/main" id="{2BF3589B-089F-455E-071B-028DBBF4E7EC}"/>
                </a:ext>
              </a:extLst>
            </p:cNvPr>
            <p:cNvSpPr/>
            <p:nvPr/>
          </p:nvSpPr>
          <p:spPr>
            <a:xfrm rot="2731208" flipV="1">
              <a:off x="5797073" y="3780992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</p:spTree>
    <p:extLst>
      <p:ext uri="{BB962C8B-B14F-4D97-AF65-F5344CB8AC3E}">
        <p14:creationId xmlns:p14="http://schemas.microsoft.com/office/powerpoint/2010/main" val="829233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50B381-D4A4-E4AC-DDC8-25E2EA439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C’est bien, voici les propositions correctes pour l’état liquide: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BA6B04-9290-6CC6-4428-D7A56DE988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4" name="Picture 4">
            <a:extLst>
              <a:ext uri="{FF2B5EF4-FFF2-40B4-BE49-F238E27FC236}">
                <a16:creationId xmlns:a16="http://schemas.microsoft.com/office/drawing/2014/main" id="{32ACA9F9-3BE0-4F92-D763-F2700778260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21535" y="475810"/>
            <a:ext cx="699046" cy="699046"/>
          </a:xfrm>
          <a:prstGeom prst="rect">
            <a:avLst/>
          </a:prstGeom>
        </p:spPr>
      </p:pic>
      <p:sp>
        <p:nvSpPr>
          <p:cNvPr id="4" name="Google Shape;1595;p80">
            <a:extLst>
              <a:ext uri="{FF2B5EF4-FFF2-40B4-BE49-F238E27FC236}">
                <a16:creationId xmlns:a16="http://schemas.microsoft.com/office/drawing/2014/main" id="{1632859F-A3DF-B564-9306-8AA7B415F64C}"/>
              </a:ext>
            </a:extLst>
          </p:cNvPr>
          <p:cNvSpPr txBox="1"/>
          <p:nvPr/>
        </p:nvSpPr>
        <p:spPr>
          <a:xfrm>
            <a:off x="854271" y="1931475"/>
            <a:ext cx="5882860" cy="4581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r>
              <a:rPr lang="fr-BE" sz="2400" dirty="0">
                <a:latin typeface="Calibri" pitchFamily="34" charset="0"/>
                <a:cs typeface="Calibri" pitchFamily="34" charset="0"/>
              </a:rPr>
              <a:t>Les particules d’eau dans l’eau liquide sont: </a:t>
            </a:r>
          </a:p>
        </p:txBody>
      </p:sp>
      <p:sp>
        <p:nvSpPr>
          <p:cNvPr id="5" name="Forme libre 19">
            <a:extLst>
              <a:ext uri="{FF2B5EF4-FFF2-40B4-BE49-F238E27FC236}">
                <a16:creationId xmlns:a16="http://schemas.microsoft.com/office/drawing/2014/main" id="{19312EB5-F988-9A82-1513-7D821D186430}"/>
              </a:ext>
            </a:extLst>
          </p:cNvPr>
          <p:cNvSpPr/>
          <p:nvPr/>
        </p:nvSpPr>
        <p:spPr>
          <a:xfrm rot="16200000">
            <a:off x="2272399" y="2739411"/>
            <a:ext cx="432000" cy="432000"/>
          </a:xfrm>
          <a:custGeom>
            <a:avLst/>
            <a:gdLst>
              <a:gd name="connsiteX0" fmla="*/ 46075 w 510362"/>
              <a:gd name="connsiteY0" fmla="*/ 0 h 276446"/>
              <a:gd name="connsiteX1" fmla="*/ 464287 w 510362"/>
              <a:gd name="connsiteY1" fmla="*/ 0 h 276446"/>
              <a:gd name="connsiteX2" fmla="*/ 496867 w 510362"/>
              <a:gd name="connsiteY2" fmla="*/ 13495 h 276446"/>
              <a:gd name="connsiteX3" fmla="*/ 510362 w 510362"/>
              <a:gd name="connsiteY3" fmla="*/ 46075 h 276446"/>
              <a:gd name="connsiteX4" fmla="*/ 510362 w 510362"/>
              <a:gd name="connsiteY4" fmla="*/ 276446 h 276446"/>
              <a:gd name="connsiteX5" fmla="*/ 510362 w 510362"/>
              <a:gd name="connsiteY5" fmla="*/ 276446 h 276446"/>
              <a:gd name="connsiteX6" fmla="*/ 510362 w 510362"/>
              <a:gd name="connsiteY6" fmla="*/ 276446 h 276446"/>
              <a:gd name="connsiteX7" fmla="*/ 0 w 510362"/>
              <a:gd name="connsiteY7" fmla="*/ 276446 h 276446"/>
              <a:gd name="connsiteX8" fmla="*/ 0 w 510362"/>
              <a:gd name="connsiteY8" fmla="*/ 276446 h 276446"/>
              <a:gd name="connsiteX9" fmla="*/ 0 w 510362"/>
              <a:gd name="connsiteY9" fmla="*/ 276446 h 276446"/>
              <a:gd name="connsiteX10" fmla="*/ 0 w 510362"/>
              <a:gd name="connsiteY10" fmla="*/ 46075 h 276446"/>
              <a:gd name="connsiteX11" fmla="*/ 13495 w 510362"/>
              <a:gd name="connsiteY11" fmla="*/ 13495 h 276446"/>
              <a:gd name="connsiteX12" fmla="*/ 46075 w 510362"/>
              <a:gd name="connsiteY12" fmla="*/ 0 h 276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0362" h="276446">
                <a:moveTo>
                  <a:pt x="46075" y="0"/>
                </a:moveTo>
                <a:lnTo>
                  <a:pt x="464287" y="0"/>
                </a:lnTo>
                <a:cubicBezTo>
                  <a:pt x="476507" y="0"/>
                  <a:pt x="488226" y="4854"/>
                  <a:pt x="496867" y="13495"/>
                </a:cubicBezTo>
                <a:cubicBezTo>
                  <a:pt x="505508" y="22136"/>
                  <a:pt x="510362" y="33855"/>
                  <a:pt x="510362" y="46075"/>
                </a:cubicBezTo>
                <a:lnTo>
                  <a:pt x="510362" y="276446"/>
                </a:lnTo>
                <a:lnTo>
                  <a:pt x="510362" y="276446"/>
                </a:lnTo>
                <a:lnTo>
                  <a:pt x="510362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46075"/>
                </a:lnTo>
                <a:cubicBezTo>
                  <a:pt x="0" y="33855"/>
                  <a:pt x="4854" y="22136"/>
                  <a:pt x="13495" y="13495"/>
                </a:cubicBezTo>
                <a:cubicBezTo>
                  <a:pt x="22136" y="4854"/>
                  <a:pt x="33855" y="0"/>
                  <a:pt x="46075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vert="vert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ea typeface="+mn-ea"/>
                <a:cs typeface="+mn-cs"/>
                <a:sym typeface="Arial"/>
              </a:rPr>
              <a:t>A</a:t>
            </a:r>
            <a:endParaRPr kumimoji="0" lang="fr-BE" sz="24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40000"/>
                  <a:lumOff val="60000"/>
                </a:schemeClr>
              </a:solidFill>
              <a:effectLst/>
              <a:uLnTx/>
              <a:uFillTx/>
              <a:ea typeface="+mn-ea"/>
              <a:cs typeface="+mn-cs"/>
              <a:sym typeface="Arial"/>
            </a:endParaRPr>
          </a:p>
        </p:txBody>
      </p:sp>
      <p:sp>
        <p:nvSpPr>
          <p:cNvPr id="6" name="Rectangle à coins arrondis 20">
            <a:extLst>
              <a:ext uri="{FF2B5EF4-FFF2-40B4-BE49-F238E27FC236}">
                <a16:creationId xmlns:a16="http://schemas.microsoft.com/office/drawing/2014/main" id="{B66C150A-2D79-8A71-66EE-4A64FB8634D3}"/>
              </a:ext>
            </a:extLst>
          </p:cNvPr>
          <p:cNvSpPr/>
          <p:nvPr/>
        </p:nvSpPr>
        <p:spPr>
          <a:xfrm>
            <a:off x="2680222" y="2741461"/>
            <a:ext cx="2654566" cy="432000"/>
          </a:xfrm>
          <a:prstGeom prst="roundRect">
            <a:avLst>
              <a:gd name="adj" fmla="val 0"/>
            </a:avLst>
          </a:prstGeom>
          <a:solidFill>
            <a:srgbClr val="F4ED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BE" sz="2400" b="0" i="0" u="none" strike="noStrike" kern="0" cap="none" spc="0" normalizeH="0" baseline="0" noProof="0" dirty="0">
                <a:ln>
                  <a:noFill/>
                </a:ln>
                <a:solidFill>
                  <a:srgbClr val="F4EDF9"/>
                </a:solidFill>
                <a:effectLst/>
                <a:uLnTx/>
                <a:uFillTx/>
                <a:ea typeface="+mn-ea"/>
                <a:cs typeface="Calibri" pitchFamily="34" charset="0"/>
                <a:sym typeface="Arial"/>
              </a:rPr>
              <a:t>Dispersées.</a:t>
            </a:r>
          </a:p>
        </p:txBody>
      </p:sp>
      <p:sp>
        <p:nvSpPr>
          <p:cNvPr id="7" name="Forme libre 19">
            <a:extLst>
              <a:ext uri="{FF2B5EF4-FFF2-40B4-BE49-F238E27FC236}">
                <a16:creationId xmlns:a16="http://schemas.microsoft.com/office/drawing/2014/main" id="{802BBF64-5958-5F6B-1515-F0221E4F891B}"/>
              </a:ext>
            </a:extLst>
          </p:cNvPr>
          <p:cNvSpPr/>
          <p:nvPr/>
        </p:nvSpPr>
        <p:spPr>
          <a:xfrm rot="16200000">
            <a:off x="2272399" y="3333819"/>
            <a:ext cx="432000" cy="432000"/>
          </a:xfrm>
          <a:custGeom>
            <a:avLst/>
            <a:gdLst>
              <a:gd name="connsiteX0" fmla="*/ 46075 w 510362"/>
              <a:gd name="connsiteY0" fmla="*/ 0 h 276446"/>
              <a:gd name="connsiteX1" fmla="*/ 464287 w 510362"/>
              <a:gd name="connsiteY1" fmla="*/ 0 h 276446"/>
              <a:gd name="connsiteX2" fmla="*/ 496867 w 510362"/>
              <a:gd name="connsiteY2" fmla="*/ 13495 h 276446"/>
              <a:gd name="connsiteX3" fmla="*/ 510362 w 510362"/>
              <a:gd name="connsiteY3" fmla="*/ 46075 h 276446"/>
              <a:gd name="connsiteX4" fmla="*/ 510362 w 510362"/>
              <a:gd name="connsiteY4" fmla="*/ 276446 h 276446"/>
              <a:gd name="connsiteX5" fmla="*/ 510362 w 510362"/>
              <a:gd name="connsiteY5" fmla="*/ 276446 h 276446"/>
              <a:gd name="connsiteX6" fmla="*/ 510362 w 510362"/>
              <a:gd name="connsiteY6" fmla="*/ 276446 h 276446"/>
              <a:gd name="connsiteX7" fmla="*/ 0 w 510362"/>
              <a:gd name="connsiteY7" fmla="*/ 276446 h 276446"/>
              <a:gd name="connsiteX8" fmla="*/ 0 w 510362"/>
              <a:gd name="connsiteY8" fmla="*/ 276446 h 276446"/>
              <a:gd name="connsiteX9" fmla="*/ 0 w 510362"/>
              <a:gd name="connsiteY9" fmla="*/ 276446 h 276446"/>
              <a:gd name="connsiteX10" fmla="*/ 0 w 510362"/>
              <a:gd name="connsiteY10" fmla="*/ 46075 h 276446"/>
              <a:gd name="connsiteX11" fmla="*/ 13495 w 510362"/>
              <a:gd name="connsiteY11" fmla="*/ 13495 h 276446"/>
              <a:gd name="connsiteX12" fmla="*/ 46075 w 510362"/>
              <a:gd name="connsiteY12" fmla="*/ 0 h 276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0362" h="276446">
                <a:moveTo>
                  <a:pt x="46075" y="0"/>
                </a:moveTo>
                <a:lnTo>
                  <a:pt x="464287" y="0"/>
                </a:lnTo>
                <a:cubicBezTo>
                  <a:pt x="476507" y="0"/>
                  <a:pt x="488226" y="4854"/>
                  <a:pt x="496867" y="13495"/>
                </a:cubicBezTo>
                <a:cubicBezTo>
                  <a:pt x="505508" y="22136"/>
                  <a:pt x="510362" y="33855"/>
                  <a:pt x="510362" y="46075"/>
                </a:cubicBezTo>
                <a:lnTo>
                  <a:pt x="510362" y="276446"/>
                </a:lnTo>
                <a:lnTo>
                  <a:pt x="510362" y="276446"/>
                </a:lnTo>
                <a:lnTo>
                  <a:pt x="510362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46075"/>
                </a:lnTo>
                <a:cubicBezTo>
                  <a:pt x="0" y="33855"/>
                  <a:pt x="4854" y="22136"/>
                  <a:pt x="13495" y="13495"/>
                </a:cubicBezTo>
                <a:cubicBezTo>
                  <a:pt x="22136" y="4854"/>
                  <a:pt x="33855" y="0"/>
                  <a:pt x="46075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vert="vert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B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  <a:sym typeface="Arial"/>
              </a:rPr>
              <a:t>B</a:t>
            </a:r>
          </a:p>
        </p:txBody>
      </p:sp>
      <p:sp>
        <p:nvSpPr>
          <p:cNvPr id="8" name="Rectangle à coins arrondis 20">
            <a:extLst>
              <a:ext uri="{FF2B5EF4-FFF2-40B4-BE49-F238E27FC236}">
                <a16:creationId xmlns:a16="http://schemas.microsoft.com/office/drawing/2014/main" id="{0484F2A3-64C1-9D4B-9AA3-EB9A231E10BF}"/>
              </a:ext>
            </a:extLst>
          </p:cNvPr>
          <p:cNvSpPr/>
          <p:nvPr/>
        </p:nvSpPr>
        <p:spPr>
          <a:xfrm>
            <a:off x="2680222" y="3335869"/>
            <a:ext cx="2654566" cy="432000"/>
          </a:xfrm>
          <a:prstGeom prst="roundRect">
            <a:avLst>
              <a:gd name="adj" fmla="val 0"/>
            </a:avLst>
          </a:prstGeom>
          <a:solidFill>
            <a:srgbClr val="F4ED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B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Calibri" pitchFamily="34" charset="0"/>
                <a:sym typeface="Arial"/>
              </a:rPr>
              <a:t>Peu liées.</a:t>
            </a:r>
          </a:p>
        </p:txBody>
      </p:sp>
      <p:sp>
        <p:nvSpPr>
          <p:cNvPr id="9" name="Forme libre 19">
            <a:extLst>
              <a:ext uri="{FF2B5EF4-FFF2-40B4-BE49-F238E27FC236}">
                <a16:creationId xmlns:a16="http://schemas.microsoft.com/office/drawing/2014/main" id="{98DD5362-DA79-B31D-71B8-CAD73E6E1D22}"/>
              </a:ext>
            </a:extLst>
          </p:cNvPr>
          <p:cNvSpPr/>
          <p:nvPr/>
        </p:nvSpPr>
        <p:spPr>
          <a:xfrm rot="16200000">
            <a:off x="2272399" y="4001203"/>
            <a:ext cx="432000" cy="432000"/>
          </a:xfrm>
          <a:custGeom>
            <a:avLst/>
            <a:gdLst>
              <a:gd name="connsiteX0" fmla="*/ 46075 w 510362"/>
              <a:gd name="connsiteY0" fmla="*/ 0 h 276446"/>
              <a:gd name="connsiteX1" fmla="*/ 464287 w 510362"/>
              <a:gd name="connsiteY1" fmla="*/ 0 h 276446"/>
              <a:gd name="connsiteX2" fmla="*/ 496867 w 510362"/>
              <a:gd name="connsiteY2" fmla="*/ 13495 h 276446"/>
              <a:gd name="connsiteX3" fmla="*/ 510362 w 510362"/>
              <a:gd name="connsiteY3" fmla="*/ 46075 h 276446"/>
              <a:gd name="connsiteX4" fmla="*/ 510362 w 510362"/>
              <a:gd name="connsiteY4" fmla="*/ 276446 h 276446"/>
              <a:gd name="connsiteX5" fmla="*/ 510362 w 510362"/>
              <a:gd name="connsiteY5" fmla="*/ 276446 h 276446"/>
              <a:gd name="connsiteX6" fmla="*/ 510362 w 510362"/>
              <a:gd name="connsiteY6" fmla="*/ 276446 h 276446"/>
              <a:gd name="connsiteX7" fmla="*/ 0 w 510362"/>
              <a:gd name="connsiteY7" fmla="*/ 276446 h 276446"/>
              <a:gd name="connsiteX8" fmla="*/ 0 w 510362"/>
              <a:gd name="connsiteY8" fmla="*/ 276446 h 276446"/>
              <a:gd name="connsiteX9" fmla="*/ 0 w 510362"/>
              <a:gd name="connsiteY9" fmla="*/ 276446 h 276446"/>
              <a:gd name="connsiteX10" fmla="*/ 0 w 510362"/>
              <a:gd name="connsiteY10" fmla="*/ 46075 h 276446"/>
              <a:gd name="connsiteX11" fmla="*/ 13495 w 510362"/>
              <a:gd name="connsiteY11" fmla="*/ 13495 h 276446"/>
              <a:gd name="connsiteX12" fmla="*/ 46075 w 510362"/>
              <a:gd name="connsiteY12" fmla="*/ 0 h 276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0362" h="276446">
                <a:moveTo>
                  <a:pt x="46075" y="0"/>
                </a:moveTo>
                <a:lnTo>
                  <a:pt x="464287" y="0"/>
                </a:lnTo>
                <a:cubicBezTo>
                  <a:pt x="476507" y="0"/>
                  <a:pt x="488226" y="4854"/>
                  <a:pt x="496867" y="13495"/>
                </a:cubicBezTo>
                <a:cubicBezTo>
                  <a:pt x="505508" y="22136"/>
                  <a:pt x="510362" y="33855"/>
                  <a:pt x="510362" y="46075"/>
                </a:cubicBezTo>
                <a:lnTo>
                  <a:pt x="510362" y="276446"/>
                </a:lnTo>
                <a:lnTo>
                  <a:pt x="510362" y="276446"/>
                </a:lnTo>
                <a:lnTo>
                  <a:pt x="510362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46075"/>
                </a:lnTo>
                <a:cubicBezTo>
                  <a:pt x="0" y="33855"/>
                  <a:pt x="4854" y="22136"/>
                  <a:pt x="13495" y="13495"/>
                </a:cubicBezTo>
                <a:cubicBezTo>
                  <a:pt x="22136" y="4854"/>
                  <a:pt x="33855" y="0"/>
                  <a:pt x="46075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vert="vert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2400" b="1" kern="0" dirty="0">
                <a:solidFill>
                  <a:srgbClr val="000000"/>
                </a:solidFill>
                <a:sym typeface="Arial"/>
              </a:rPr>
              <a:t>C</a:t>
            </a:r>
            <a:endParaRPr kumimoji="0" lang="fr-B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  <a:sym typeface="Arial"/>
            </a:endParaRPr>
          </a:p>
        </p:txBody>
      </p:sp>
      <p:sp>
        <p:nvSpPr>
          <p:cNvPr id="10" name="Rectangle à coins arrondis 20">
            <a:extLst>
              <a:ext uri="{FF2B5EF4-FFF2-40B4-BE49-F238E27FC236}">
                <a16:creationId xmlns:a16="http://schemas.microsoft.com/office/drawing/2014/main" id="{D5BD89C4-87CD-3E40-E856-C7BA67292E9D}"/>
              </a:ext>
            </a:extLst>
          </p:cNvPr>
          <p:cNvSpPr/>
          <p:nvPr/>
        </p:nvSpPr>
        <p:spPr>
          <a:xfrm>
            <a:off x="2680222" y="4003253"/>
            <a:ext cx="2654566" cy="432000"/>
          </a:xfrm>
          <a:prstGeom prst="roundRect">
            <a:avLst>
              <a:gd name="adj" fmla="val 0"/>
            </a:avLst>
          </a:prstGeom>
          <a:solidFill>
            <a:srgbClr val="F4ED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>
              <a:buClr>
                <a:srgbClr val="000000"/>
              </a:buClr>
              <a:defRPr/>
            </a:pPr>
            <a:r>
              <a:rPr lang="fr-BE" sz="2400" kern="0" dirty="0">
                <a:solidFill>
                  <a:srgbClr val="000000"/>
                </a:solidFill>
                <a:cs typeface="Calibri" pitchFamily="34" charset="0"/>
                <a:sym typeface="Arial"/>
              </a:rPr>
              <a:t>Désordonnées</a:t>
            </a:r>
            <a:r>
              <a:rPr kumimoji="0" lang="fr-B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Calibri" pitchFamily="34" charset="0"/>
                <a:sym typeface="Arial"/>
              </a:rPr>
              <a:t>.</a:t>
            </a:r>
          </a:p>
        </p:txBody>
      </p:sp>
      <p:sp>
        <p:nvSpPr>
          <p:cNvPr id="11" name="Forme libre 19">
            <a:extLst>
              <a:ext uri="{FF2B5EF4-FFF2-40B4-BE49-F238E27FC236}">
                <a16:creationId xmlns:a16="http://schemas.microsoft.com/office/drawing/2014/main" id="{57577A1C-BD89-63B2-5357-40DF6A5280A7}"/>
              </a:ext>
            </a:extLst>
          </p:cNvPr>
          <p:cNvSpPr/>
          <p:nvPr/>
        </p:nvSpPr>
        <p:spPr>
          <a:xfrm rot="16200000">
            <a:off x="2272399" y="4595611"/>
            <a:ext cx="432000" cy="432000"/>
          </a:xfrm>
          <a:custGeom>
            <a:avLst/>
            <a:gdLst>
              <a:gd name="connsiteX0" fmla="*/ 46075 w 510362"/>
              <a:gd name="connsiteY0" fmla="*/ 0 h 276446"/>
              <a:gd name="connsiteX1" fmla="*/ 464287 w 510362"/>
              <a:gd name="connsiteY1" fmla="*/ 0 h 276446"/>
              <a:gd name="connsiteX2" fmla="*/ 496867 w 510362"/>
              <a:gd name="connsiteY2" fmla="*/ 13495 h 276446"/>
              <a:gd name="connsiteX3" fmla="*/ 510362 w 510362"/>
              <a:gd name="connsiteY3" fmla="*/ 46075 h 276446"/>
              <a:gd name="connsiteX4" fmla="*/ 510362 w 510362"/>
              <a:gd name="connsiteY4" fmla="*/ 276446 h 276446"/>
              <a:gd name="connsiteX5" fmla="*/ 510362 w 510362"/>
              <a:gd name="connsiteY5" fmla="*/ 276446 h 276446"/>
              <a:gd name="connsiteX6" fmla="*/ 510362 w 510362"/>
              <a:gd name="connsiteY6" fmla="*/ 276446 h 276446"/>
              <a:gd name="connsiteX7" fmla="*/ 0 w 510362"/>
              <a:gd name="connsiteY7" fmla="*/ 276446 h 276446"/>
              <a:gd name="connsiteX8" fmla="*/ 0 w 510362"/>
              <a:gd name="connsiteY8" fmla="*/ 276446 h 276446"/>
              <a:gd name="connsiteX9" fmla="*/ 0 w 510362"/>
              <a:gd name="connsiteY9" fmla="*/ 276446 h 276446"/>
              <a:gd name="connsiteX10" fmla="*/ 0 w 510362"/>
              <a:gd name="connsiteY10" fmla="*/ 46075 h 276446"/>
              <a:gd name="connsiteX11" fmla="*/ 13495 w 510362"/>
              <a:gd name="connsiteY11" fmla="*/ 13495 h 276446"/>
              <a:gd name="connsiteX12" fmla="*/ 46075 w 510362"/>
              <a:gd name="connsiteY12" fmla="*/ 0 h 276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0362" h="276446">
                <a:moveTo>
                  <a:pt x="46075" y="0"/>
                </a:moveTo>
                <a:lnTo>
                  <a:pt x="464287" y="0"/>
                </a:lnTo>
                <a:cubicBezTo>
                  <a:pt x="476507" y="0"/>
                  <a:pt x="488226" y="4854"/>
                  <a:pt x="496867" y="13495"/>
                </a:cubicBezTo>
                <a:cubicBezTo>
                  <a:pt x="505508" y="22136"/>
                  <a:pt x="510362" y="33855"/>
                  <a:pt x="510362" y="46075"/>
                </a:cubicBezTo>
                <a:lnTo>
                  <a:pt x="510362" y="276446"/>
                </a:lnTo>
                <a:lnTo>
                  <a:pt x="510362" y="276446"/>
                </a:lnTo>
                <a:lnTo>
                  <a:pt x="510362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46075"/>
                </a:lnTo>
                <a:cubicBezTo>
                  <a:pt x="0" y="33855"/>
                  <a:pt x="4854" y="22136"/>
                  <a:pt x="13495" y="13495"/>
                </a:cubicBezTo>
                <a:cubicBezTo>
                  <a:pt x="22136" y="4854"/>
                  <a:pt x="33855" y="0"/>
                  <a:pt x="46075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vert="vert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B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  <a:sym typeface="Arial"/>
              </a:rPr>
              <a:t>D</a:t>
            </a:r>
          </a:p>
        </p:txBody>
      </p:sp>
      <p:sp>
        <p:nvSpPr>
          <p:cNvPr id="12" name="Rectangle à coins arrondis 20">
            <a:extLst>
              <a:ext uri="{FF2B5EF4-FFF2-40B4-BE49-F238E27FC236}">
                <a16:creationId xmlns:a16="http://schemas.microsoft.com/office/drawing/2014/main" id="{9316EA85-106C-AB0D-C0FD-D3336B48502D}"/>
              </a:ext>
            </a:extLst>
          </p:cNvPr>
          <p:cNvSpPr/>
          <p:nvPr/>
        </p:nvSpPr>
        <p:spPr>
          <a:xfrm>
            <a:off x="2680221" y="4597661"/>
            <a:ext cx="2654567" cy="432000"/>
          </a:xfrm>
          <a:prstGeom prst="roundRect">
            <a:avLst>
              <a:gd name="adj" fmla="val 0"/>
            </a:avLst>
          </a:prstGeom>
          <a:solidFill>
            <a:srgbClr val="F4ED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BE" sz="2400" kern="0" dirty="0">
                <a:solidFill>
                  <a:srgbClr val="000000"/>
                </a:solidFill>
                <a:cs typeface="Calibri" pitchFamily="34" charset="0"/>
                <a:sym typeface="Arial"/>
              </a:rPr>
              <a:t>Glissent entre elles</a:t>
            </a:r>
            <a:r>
              <a:rPr kumimoji="0" lang="fr-B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Calibri" pitchFamily="34" charset="0"/>
                <a:sym typeface="Arial"/>
              </a:rPr>
              <a:t>.</a:t>
            </a:r>
          </a:p>
        </p:txBody>
      </p:sp>
      <p:pic>
        <p:nvPicPr>
          <p:cNvPr id="69" name="Picture 2">
            <a:extLst>
              <a:ext uri="{FF2B5EF4-FFF2-40B4-BE49-F238E27FC236}">
                <a16:creationId xmlns:a16="http://schemas.microsoft.com/office/drawing/2014/main" id="{27330200-538B-6A16-DAB3-5751D24DA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9342" y="3333818"/>
            <a:ext cx="382169" cy="353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0" name="Picture 2">
            <a:extLst>
              <a:ext uri="{FF2B5EF4-FFF2-40B4-BE49-F238E27FC236}">
                <a16:creationId xmlns:a16="http://schemas.microsoft.com/office/drawing/2014/main" id="{F947BF2F-A058-C4D9-6912-4CEACC57C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08059" y="4033874"/>
            <a:ext cx="382169" cy="353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" name="Picture 2">
            <a:extLst>
              <a:ext uri="{FF2B5EF4-FFF2-40B4-BE49-F238E27FC236}">
                <a16:creationId xmlns:a16="http://schemas.microsoft.com/office/drawing/2014/main" id="{082077E2-2BC1-9134-44FD-4CF758FC4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8265" y="4631978"/>
            <a:ext cx="382169" cy="353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2" name="ZoneTexte 71">
            <a:extLst>
              <a:ext uri="{FF2B5EF4-FFF2-40B4-BE49-F238E27FC236}">
                <a16:creationId xmlns:a16="http://schemas.microsoft.com/office/drawing/2014/main" id="{E623D7F7-CEB1-B809-46A8-312B019B4335}"/>
              </a:ext>
            </a:extLst>
          </p:cNvPr>
          <p:cNvSpPr txBox="1"/>
          <p:nvPr/>
        </p:nvSpPr>
        <p:spPr>
          <a:xfrm>
            <a:off x="8589632" y="1867677"/>
            <a:ext cx="2028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Particule</a:t>
            </a:r>
          </a:p>
        </p:txBody>
      </p:sp>
      <p:cxnSp>
        <p:nvCxnSpPr>
          <p:cNvPr id="73" name="Connecteur droit avec flèche 72">
            <a:extLst>
              <a:ext uri="{FF2B5EF4-FFF2-40B4-BE49-F238E27FC236}">
                <a16:creationId xmlns:a16="http://schemas.microsoft.com/office/drawing/2014/main" id="{D076D5CA-64A4-00D3-D5F8-651FA97250DC}"/>
              </a:ext>
            </a:extLst>
          </p:cNvPr>
          <p:cNvCxnSpPr>
            <a:cxnSpLocks/>
          </p:cNvCxnSpPr>
          <p:nvPr/>
        </p:nvCxnSpPr>
        <p:spPr>
          <a:xfrm>
            <a:off x="9683057" y="2179165"/>
            <a:ext cx="0" cy="38156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" name="ZoneTexte 73">
            <a:extLst>
              <a:ext uri="{FF2B5EF4-FFF2-40B4-BE49-F238E27FC236}">
                <a16:creationId xmlns:a16="http://schemas.microsoft.com/office/drawing/2014/main" id="{4FCA5FF5-748E-B849-8469-658FDA1ACF70}"/>
              </a:ext>
            </a:extLst>
          </p:cNvPr>
          <p:cNvSpPr txBox="1"/>
          <p:nvPr/>
        </p:nvSpPr>
        <p:spPr>
          <a:xfrm>
            <a:off x="8113283" y="4597661"/>
            <a:ext cx="31417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Modèle particulaire d’un liquide</a:t>
            </a:r>
          </a:p>
        </p:txBody>
      </p:sp>
      <p:sp>
        <p:nvSpPr>
          <p:cNvPr id="75" name="Rectangle : coins arrondis 74">
            <a:extLst>
              <a:ext uri="{FF2B5EF4-FFF2-40B4-BE49-F238E27FC236}">
                <a16:creationId xmlns:a16="http://schemas.microsoft.com/office/drawing/2014/main" id="{38E927DE-0846-3E86-1A37-0CC07B4524D4}"/>
              </a:ext>
            </a:extLst>
          </p:cNvPr>
          <p:cNvSpPr/>
          <p:nvPr/>
        </p:nvSpPr>
        <p:spPr>
          <a:xfrm>
            <a:off x="7839246" y="1773300"/>
            <a:ext cx="3473939" cy="3629017"/>
          </a:xfrm>
          <a:prstGeom prst="roundRect">
            <a:avLst>
              <a:gd name="adj" fmla="val 5603"/>
            </a:avLst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6" name="Groupe 75">
            <a:extLst>
              <a:ext uri="{FF2B5EF4-FFF2-40B4-BE49-F238E27FC236}">
                <a16:creationId xmlns:a16="http://schemas.microsoft.com/office/drawing/2014/main" id="{8BA73C90-D280-9CED-D990-76E3EFE60094}"/>
              </a:ext>
            </a:extLst>
          </p:cNvPr>
          <p:cNvGrpSpPr/>
          <p:nvPr/>
        </p:nvGrpSpPr>
        <p:grpSpPr>
          <a:xfrm>
            <a:off x="8436878" y="2480443"/>
            <a:ext cx="2168060" cy="2124476"/>
            <a:chOff x="5187857" y="3048613"/>
            <a:chExt cx="1102642" cy="1123321"/>
          </a:xfrm>
        </p:grpSpPr>
        <p:sp>
          <p:nvSpPr>
            <p:cNvPr id="77" name="Triangle isocèle 76">
              <a:extLst>
                <a:ext uri="{FF2B5EF4-FFF2-40B4-BE49-F238E27FC236}">
                  <a16:creationId xmlns:a16="http://schemas.microsoft.com/office/drawing/2014/main" id="{37DBE164-DFD5-F866-70F4-85938613F88E}"/>
                </a:ext>
              </a:extLst>
            </p:cNvPr>
            <p:cNvSpPr/>
            <p:nvPr/>
          </p:nvSpPr>
          <p:spPr>
            <a:xfrm rot="1800000">
              <a:off x="5252304" y="3501475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8" name="Triangle isocèle 77">
              <a:extLst>
                <a:ext uri="{FF2B5EF4-FFF2-40B4-BE49-F238E27FC236}">
                  <a16:creationId xmlns:a16="http://schemas.microsoft.com/office/drawing/2014/main" id="{9568F0F3-8B33-6A8D-4843-B8989824D92F}"/>
                </a:ext>
              </a:extLst>
            </p:cNvPr>
            <p:cNvSpPr/>
            <p:nvPr/>
          </p:nvSpPr>
          <p:spPr>
            <a:xfrm rot="13694783">
              <a:off x="5391909" y="3363257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9" name="Triangle isocèle 78">
              <a:extLst>
                <a:ext uri="{FF2B5EF4-FFF2-40B4-BE49-F238E27FC236}">
                  <a16:creationId xmlns:a16="http://schemas.microsoft.com/office/drawing/2014/main" id="{9E92F67D-D889-1271-4DB5-8C9213461BB2}"/>
                </a:ext>
              </a:extLst>
            </p:cNvPr>
            <p:cNvSpPr/>
            <p:nvPr/>
          </p:nvSpPr>
          <p:spPr>
            <a:xfrm rot="14711374" flipV="1">
              <a:off x="5338847" y="3233047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0" name="Triangle isocèle 79">
              <a:extLst>
                <a:ext uri="{FF2B5EF4-FFF2-40B4-BE49-F238E27FC236}">
                  <a16:creationId xmlns:a16="http://schemas.microsoft.com/office/drawing/2014/main" id="{76489571-9BC0-9014-3C98-DF132980FF9B}"/>
                </a:ext>
              </a:extLst>
            </p:cNvPr>
            <p:cNvSpPr/>
            <p:nvPr/>
          </p:nvSpPr>
          <p:spPr>
            <a:xfrm rot="8875190">
              <a:off x="5233674" y="3947433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1" name="Triangle isocèle 80">
              <a:extLst>
                <a:ext uri="{FF2B5EF4-FFF2-40B4-BE49-F238E27FC236}">
                  <a16:creationId xmlns:a16="http://schemas.microsoft.com/office/drawing/2014/main" id="{50E0719B-4D03-BC74-A0C0-49F829060C27}"/>
                </a:ext>
              </a:extLst>
            </p:cNvPr>
            <p:cNvSpPr/>
            <p:nvPr/>
          </p:nvSpPr>
          <p:spPr>
            <a:xfrm rot="14798423">
              <a:off x="5313006" y="3116626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2" name="Triangle isocèle 81">
              <a:extLst>
                <a:ext uri="{FF2B5EF4-FFF2-40B4-BE49-F238E27FC236}">
                  <a16:creationId xmlns:a16="http://schemas.microsoft.com/office/drawing/2014/main" id="{E782D37E-CFFB-BB98-0A04-0039B61B670A}"/>
                </a:ext>
              </a:extLst>
            </p:cNvPr>
            <p:cNvSpPr/>
            <p:nvPr/>
          </p:nvSpPr>
          <p:spPr>
            <a:xfrm rot="8813439">
              <a:off x="5937680" y="3467408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3" name="Triangle isocèle 82">
              <a:extLst>
                <a:ext uri="{FF2B5EF4-FFF2-40B4-BE49-F238E27FC236}">
                  <a16:creationId xmlns:a16="http://schemas.microsoft.com/office/drawing/2014/main" id="{D33BD6CC-829B-532B-0CE4-EE6A78898CBE}"/>
                </a:ext>
              </a:extLst>
            </p:cNvPr>
            <p:cNvSpPr/>
            <p:nvPr/>
          </p:nvSpPr>
          <p:spPr>
            <a:xfrm rot="1920776">
              <a:off x="5678820" y="3563890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4" name="Triangle isocèle 83">
              <a:extLst>
                <a:ext uri="{FF2B5EF4-FFF2-40B4-BE49-F238E27FC236}">
                  <a16:creationId xmlns:a16="http://schemas.microsoft.com/office/drawing/2014/main" id="{FB507F4A-4641-A5E9-9BB7-4364CB1AADD3}"/>
                </a:ext>
              </a:extLst>
            </p:cNvPr>
            <p:cNvSpPr/>
            <p:nvPr/>
          </p:nvSpPr>
          <p:spPr>
            <a:xfrm rot="12467543">
              <a:off x="5782011" y="3603459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5" name="Triangle isocèle 84">
              <a:extLst>
                <a:ext uri="{FF2B5EF4-FFF2-40B4-BE49-F238E27FC236}">
                  <a16:creationId xmlns:a16="http://schemas.microsoft.com/office/drawing/2014/main" id="{C1F5B952-B931-B916-9D2A-251BD4051CD9}"/>
                </a:ext>
              </a:extLst>
            </p:cNvPr>
            <p:cNvSpPr/>
            <p:nvPr/>
          </p:nvSpPr>
          <p:spPr>
            <a:xfrm rot="6966222">
              <a:off x="6060299" y="3255527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6" name="Triangle isocèle 85">
              <a:extLst>
                <a:ext uri="{FF2B5EF4-FFF2-40B4-BE49-F238E27FC236}">
                  <a16:creationId xmlns:a16="http://schemas.microsoft.com/office/drawing/2014/main" id="{284223EC-5B3B-0D95-6129-C3F5862A3187}"/>
                </a:ext>
              </a:extLst>
            </p:cNvPr>
            <p:cNvSpPr/>
            <p:nvPr/>
          </p:nvSpPr>
          <p:spPr>
            <a:xfrm rot="5400000">
              <a:off x="5691442" y="3448531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7" name="Triangle isocèle 86">
              <a:extLst>
                <a:ext uri="{FF2B5EF4-FFF2-40B4-BE49-F238E27FC236}">
                  <a16:creationId xmlns:a16="http://schemas.microsoft.com/office/drawing/2014/main" id="{B456A9AA-74A2-92F6-AF61-1D86803BE9C7}"/>
                </a:ext>
              </a:extLst>
            </p:cNvPr>
            <p:cNvSpPr/>
            <p:nvPr/>
          </p:nvSpPr>
          <p:spPr>
            <a:xfrm rot="3682348">
              <a:off x="6093544" y="3374192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8" name="Triangle isocèle 87">
              <a:extLst>
                <a:ext uri="{FF2B5EF4-FFF2-40B4-BE49-F238E27FC236}">
                  <a16:creationId xmlns:a16="http://schemas.microsoft.com/office/drawing/2014/main" id="{C8F35A5C-9687-8752-8EFB-2610EFEF9656}"/>
                </a:ext>
              </a:extLst>
            </p:cNvPr>
            <p:cNvSpPr/>
            <p:nvPr/>
          </p:nvSpPr>
          <p:spPr>
            <a:xfrm rot="12380540">
              <a:off x="5355497" y="3564869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9" name="Triangle isocèle 88">
              <a:extLst>
                <a:ext uri="{FF2B5EF4-FFF2-40B4-BE49-F238E27FC236}">
                  <a16:creationId xmlns:a16="http://schemas.microsoft.com/office/drawing/2014/main" id="{982AA733-929C-1654-C457-89B394773F06}"/>
                </a:ext>
              </a:extLst>
            </p:cNvPr>
            <p:cNvSpPr/>
            <p:nvPr/>
          </p:nvSpPr>
          <p:spPr>
            <a:xfrm>
              <a:off x="6096870" y="3761480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0" name="Triangle isocèle 89">
              <a:extLst>
                <a:ext uri="{FF2B5EF4-FFF2-40B4-BE49-F238E27FC236}">
                  <a16:creationId xmlns:a16="http://schemas.microsoft.com/office/drawing/2014/main" id="{F520D949-9D35-BC93-E624-BCE83C629E11}"/>
                </a:ext>
              </a:extLst>
            </p:cNvPr>
            <p:cNvSpPr/>
            <p:nvPr/>
          </p:nvSpPr>
          <p:spPr>
            <a:xfrm>
              <a:off x="5753557" y="3943123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1" name="Triangle isocèle 90">
              <a:extLst>
                <a:ext uri="{FF2B5EF4-FFF2-40B4-BE49-F238E27FC236}">
                  <a16:creationId xmlns:a16="http://schemas.microsoft.com/office/drawing/2014/main" id="{5B15F9EA-B0C2-CC71-DC9F-23D400E5562F}"/>
                </a:ext>
              </a:extLst>
            </p:cNvPr>
            <p:cNvSpPr/>
            <p:nvPr/>
          </p:nvSpPr>
          <p:spPr>
            <a:xfrm rot="15192471">
              <a:off x="5536988" y="3967136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2" name="Triangle isocèle 91">
              <a:extLst>
                <a:ext uri="{FF2B5EF4-FFF2-40B4-BE49-F238E27FC236}">
                  <a16:creationId xmlns:a16="http://schemas.microsoft.com/office/drawing/2014/main" id="{D2921077-20B4-0E2B-80B8-B2BF1C77FCE3}"/>
                </a:ext>
              </a:extLst>
            </p:cNvPr>
            <p:cNvSpPr/>
            <p:nvPr/>
          </p:nvSpPr>
          <p:spPr>
            <a:xfrm rot="15874270">
              <a:off x="5482835" y="3452293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3" name="Triangle isocèle 92">
              <a:extLst>
                <a:ext uri="{FF2B5EF4-FFF2-40B4-BE49-F238E27FC236}">
                  <a16:creationId xmlns:a16="http://schemas.microsoft.com/office/drawing/2014/main" id="{3ABC3024-FFB5-44FB-5CF6-7DB6DF2B371B}"/>
                </a:ext>
              </a:extLst>
            </p:cNvPr>
            <p:cNvSpPr/>
            <p:nvPr/>
          </p:nvSpPr>
          <p:spPr>
            <a:xfrm rot="12695591">
              <a:off x="5828747" y="3355855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4" name="Triangle isocèle 93">
              <a:extLst>
                <a:ext uri="{FF2B5EF4-FFF2-40B4-BE49-F238E27FC236}">
                  <a16:creationId xmlns:a16="http://schemas.microsoft.com/office/drawing/2014/main" id="{D333CFA0-0509-3833-F690-8CA62D1796E2}"/>
                </a:ext>
              </a:extLst>
            </p:cNvPr>
            <p:cNvSpPr/>
            <p:nvPr/>
          </p:nvSpPr>
          <p:spPr>
            <a:xfrm rot="9717680">
              <a:off x="6110499" y="3588324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5" name="Triangle isocèle 94">
              <a:extLst>
                <a:ext uri="{FF2B5EF4-FFF2-40B4-BE49-F238E27FC236}">
                  <a16:creationId xmlns:a16="http://schemas.microsoft.com/office/drawing/2014/main" id="{F3D21F79-5A14-3594-FADC-CA7F6821986F}"/>
                </a:ext>
              </a:extLst>
            </p:cNvPr>
            <p:cNvSpPr/>
            <p:nvPr/>
          </p:nvSpPr>
          <p:spPr>
            <a:xfrm rot="16668900">
              <a:off x="6089488" y="3084126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/>
            </a:p>
          </p:txBody>
        </p:sp>
        <p:sp>
          <p:nvSpPr>
            <p:cNvPr id="96" name="Triangle isocèle 95">
              <a:extLst>
                <a:ext uri="{FF2B5EF4-FFF2-40B4-BE49-F238E27FC236}">
                  <a16:creationId xmlns:a16="http://schemas.microsoft.com/office/drawing/2014/main" id="{871021A7-1AF1-0D5C-D2B9-D4061C6FC649}"/>
                </a:ext>
              </a:extLst>
            </p:cNvPr>
            <p:cNvSpPr/>
            <p:nvPr/>
          </p:nvSpPr>
          <p:spPr>
            <a:xfrm rot="11761294">
              <a:off x="5187857" y="3721499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7" name="Triangle isocèle 96">
              <a:extLst>
                <a:ext uri="{FF2B5EF4-FFF2-40B4-BE49-F238E27FC236}">
                  <a16:creationId xmlns:a16="http://schemas.microsoft.com/office/drawing/2014/main" id="{8EF9F026-AF51-A127-9074-C37213642DC1}"/>
                </a:ext>
              </a:extLst>
            </p:cNvPr>
            <p:cNvSpPr/>
            <p:nvPr/>
          </p:nvSpPr>
          <p:spPr>
            <a:xfrm rot="5400000">
              <a:off x="5387153" y="3947546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8" name="Triangle isocèle 97">
              <a:extLst>
                <a:ext uri="{FF2B5EF4-FFF2-40B4-BE49-F238E27FC236}">
                  <a16:creationId xmlns:a16="http://schemas.microsoft.com/office/drawing/2014/main" id="{30B34A05-9A48-EDB0-CA14-7A918E6E59A2}"/>
                </a:ext>
              </a:extLst>
            </p:cNvPr>
            <p:cNvSpPr/>
            <p:nvPr/>
          </p:nvSpPr>
          <p:spPr>
            <a:xfrm flipV="1">
              <a:off x="5670845" y="3805093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9" name="Triangle isocèle 98">
              <a:extLst>
                <a:ext uri="{FF2B5EF4-FFF2-40B4-BE49-F238E27FC236}">
                  <a16:creationId xmlns:a16="http://schemas.microsoft.com/office/drawing/2014/main" id="{863AEF0F-1488-880E-7C5E-3292A8FAAEA8}"/>
                </a:ext>
              </a:extLst>
            </p:cNvPr>
            <p:cNvSpPr/>
            <p:nvPr/>
          </p:nvSpPr>
          <p:spPr>
            <a:xfrm rot="14687326" flipH="1">
              <a:off x="6032237" y="3991934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0" name="Triangle isocèle 99">
              <a:extLst>
                <a:ext uri="{FF2B5EF4-FFF2-40B4-BE49-F238E27FC236}">
                  <a16:creationId xmlns:a16="http://schemas.microsoft.com/office/drawing/2014/main" id="{497DADEB-8B58-92D5-9D09-1F63847224F2}"/>
                </a:ext>
              </a:extLst>
            </p:cNvPr>
            <p:cNvSpPr/>
            <p:nvPr/>
          </p:nvSpPr>
          <p:spPr>
            <a:xfrm rot="1115368">
              <a:off x="5345186" y="3757374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1" name="Triangle isocèle 100">
              <a:extLst>
                <a:ext uri="{FF2B5EF4-FFF2-40B4-BE49-F238E27FC236}">
                  <a16:creationId xmlns:a16="http://schemas.microsoft.com/office/drawing/2014/main" id="{DF87EC18-4582-C1F0-7122-0D90299E65C4}"/>
                </a:ext>
              </a:extLst>
            </p:cNvPr>
            <p:cNvSpPr/>
            <p:nvPr/>
          </p:nvSpPr>
          <p:spPr>
            <a:xfrm rot="7954833">
              <a:off x="5522781" y="3646452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2" name="Triangle isocèle 101">
              <a:extLst>
                <a:ext uri="{FF2B5EF4-FFF2-40B4-BE49-F238E27FC236}">
                  <a16:creationId xmlns:a16="http://schemas.microsoft.com/office/drawing/2014/main" id="{786F1912-4C76-28F0-7B9B-1D2C79B8F940}"/>
                </a:ext>
              </a:extLst>
            </p:cNvPr>
            <p:cNvSpPr/>
            <p:nvPr/>
          </p:nvSpPr>
          <p:spPr>
            <a:xfrm rot="1207670">
              <a:off x="5924010" y="3860228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3" name="Triangle isocèle 102">
              <a:extLst>
                <a:ext uri="{FF2B5EF4-FFF2-40B4-BE49-F238E27FC236}">
                  <a16:creationId xmlns:a16="http://schemas.microsoft.com/office/drawing/2014/main" id="{DE8C9BD6-72FE-75EC-B062-4FD3C25A5BFD}"/>
                </a:ext>
              </a:extLst>
            </p:cNvPr>
            <p:cNvSpPr/>
            <p:nvPr/>
          </p:nvSpPr>
          <p:spPr>
            <a:xfrm rot="11929677">
              <a:off x="5480313" y="3837654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4" name="Triangle isocèle 103">
              <a:extLst>
                <a:ext uri="{FF2B5EF4-FFF2-40B4-BE49-F238E27FC236}">
                  <a16:creationId xmlns:a16="http://schemas.microsoft.com/office/drawing/2014/main" id="{AFE03994-A9CA-CC95-219C-AFDD3C52ABF9}"/>
                </a:ext>
              </a:extLst>
            </p:cNvPr>
            <p:cNvSpPr/>
            <p:nvPr/>
          </p:nvSpPr>
          <p:spPr>
            <a:xfrm rot="2731208" flipV="1">
              <a:off x="5956237" y="3674184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246B5605-A17C-216B-22B9-0072CE4E5D52}"/>
                </a:ext>
              </a:extLst>
            </p:cNvPr>
            <p:cNvSpPr/>
            <p:nvPr/>
          </p:nvSpPr>
          <p:spPr>
            <a:xfrm>
              <a:off x="5196416" y="3061472"/>
              <a:ext cx="1080000" cy="1080000"/>
            </a:xfrm>
            <a:prstGeom prst="rect">
              <a:avLst/>
            </a:prstGeom>
            <a:noFill/>
            <a:ln w="190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6" name="Triangle isocèle 105">
              <a:extLst>
                <a:ext uri="{FF2B5EF4-FFF2-40B4-BE49-F238E27FC236}">
                  <a16:creationId xmlns:a16="http://schemas.microsoft.com/office/drawing/2014/main" id="{CE8B89C6-0201-14AB-61A1-8F94E9D23A54}"/>
                </a:ext>
              </a:extLst>
            </p:cNvPr>
            <p:cNvSpPr/>
            <p:nvPr/>
          </p:nvSpPr>
          <p:spPr>
            <a:xfrm rot="10800000">
              <a:off x="5197999" y="3077560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7" name="Triangle isocèle 106">
              <a:extLst>
                <a:ext uri="{FF2B5EF4-FFF2-40B4-BE49-F238E27FC236}">
                  <a16:creationId xmlns:a16="http://schemas.microsoft.com/office/drawing/2014/main" id="{0FD95C03-BFF8-2210-E448-B700BB75805F}"/>
                </a:ext>
              </a:extLst>
            </p:cNvPr>
            <p:cNvSpPr/>
            <p:nvPr/>
          </p:nvSpPr>
          <p:spPr>
            <a:xfrm rot="13287038">
              <a:off x="5885949" y="3126237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8" name="Triangle isocèle 107">
              <a:extLst>
                <a:ext uri="{FF2B5EF4-FFF2-40B4-BE49-F238E27FC236}">
                  <a16:creationId xmlns:a16="http://schemas.microsoft.com/office/drawing/2014/main" id="{72341240-1738-7D11-ABBC-AE99AE347871}"/>
                </a:ext>
              </a:extLst>
            </p:cNvPr>
            <p:cNvSpPr/>
            <p:nvPr/>
          </p:nvSpPr>
          <p:spPr>
            <a:xfrm rot="16200000">
              <a:off x="5716234" y="3058305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9" name="Triangle isocèle 108">
              <a:extLst>
                <a:ext uri="{FF2B5EF4-FFF2-40B4-BE49-F238E27FC236}">
                  <a16:creationId xmlns:a16="http://schemas.microsoft.com/office/drawing/2014/main" id="{E3B92D7F-0647-DB55-DD57-59E824D5D8EC}"/>
                </a:ext>
              </a:extLst>
            </p:cNvPr>
            <p:cNvSpPr/>
            <p:nvPr/>
          </p:nvSpPr>
          <p:spPr>
            <a:xfrm rot="2161317">
              <a:off x="5552854" y="3214872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10" name="Triangle isocèle 109">
              <a:extLst>
                <a:ext uri="{FF2B5EF4-FFF2-40B4-BE49-F238E27FC236}">
                  <a16:creationId xmlns:a16="http://schemas.microsoft.com/office/drawing/2014/main" id="{54C37CC0-5135-203F-BADD-6D487D4149CF}"/>
                </a:ext>
              </a:extLst>
            </p:cNvPr>
            <p:cNvSpPr/>
            <p:nvPr/>
          </p:nvSpPr>
          <p:spPr>
            <a:xfrm rot="20762714">
              <a:off x="5499544" y="3048613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11" name="Triangle isocèle 110">
              <a:extLst>
                <a:ext uri="{FF2B5EF4-FFF2-40B4-BE49-F238E27FC236}">
                  <a16:creationId xmlns:a16="http://schemas.microsoft.com/office/drawing/2014/main" id="{8AD4B40C-7B83-6E95-6204-3A75D778278A}"/>
                </a:ext>
              </a:extLst>
            </p:cNvPr>
            <p:cNvSpPr/>
            <p:nvPr/>
          </p:nvSpPr>
          <p:spPr>
            <a:xfrm rot="20859973">
              <a:off x="5208056" y="3332197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12" name="Triangle isocèle 111">
              <a:extLst>
                <a:ext uri="{FF2B5EF4-FFF2-40B4-BE49-F238E27FC236}">
                  <a16:creationId xmlns:a16="http://schemas.microsoft.com/office/drawing/2014/main" id="{9F41214F-895E-CBFB-3985-EB81BF139BE7}"/>
                </a:ext>
              </a:extLst>
            </p:cNvPr>
            <p:cNvSpPr/>
            <p:nvPr/>
          </p:nvSpPr>
          <p:spPr>
            <a:xfrm rot="20205030">
              <a:off x="5660600" y="3153482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13" name="Triangle isocèle 112">
              <a:extLst>
                <a:ext uri="{FF2B5EF4-FFF2-40B4-BE49-F238E27FC236}">
                  <a16:creationId xmlns:a16="http://schemas.microsoft.com/office/drawing/2014/main" id="{1A43E7B3-902D-D632-F77C-B268ADEF16BE}"/>
                </a:ext>
              </a:extLst>
            </p:cNvPr>
            <p:cNvSpPr/>
            <p:nvPr/>
          </p:nvSpPr>
          <p:spPr>
            <a:xfrm rot="16485747">
              <a:off x="5677178" y="3321659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14" name="Triangle isocèle 113">
              <a:extLst>
                <a:ext uri="{FF2B5EF4-FFF2-40B4-BE49-F238E27FC236}">
                  <a16:creationId xmlns:a16="http://schemas.microsoft.com/office/drawing/2014/main" id="{4D07DFB2-19C9-48FA-DE88-C8BEC02F5183}"/>
                </a:ext>
              </a:extLst>
            </p:cNvPr>
            <p:cNvSpPr/>
            <p:nvPr/>
          </p:nvSpPr>
          <p:spPr>
            <a:xfrm rot="2731208" flipV="1">
              <a:off x="5797073" y="3780992"/>
              <a:ext cx="180000" cy="180000"/>
            </a:xfrm>
            <a:prstGeom prst="triangle">
              <a:avLst/>
            </a:prstGeom>
            <a:gradFill flip="none" rotWithShape="1">
              <a:gsLst>
                <a:gs pos="0">
                  <a:srgbClr val="CCCC00">
                    <a:tint val="66000"/>
                    <a:satMod val="160000"/>
                  </a:srgbClr>
                </a:gs>
                <a:gs pos="50000">
                  <a:srgbClr val="CCCC00">
                    <a:tint val="44500"/>
                    <a:satMod val="160000"/>
                  </a:srgbClr>
                </a:gs>
                <a:gs pos="100000">
                  <a:srgbClr val="CCCC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</p:spTree>
    <p:extLst>
      <p:ext uri="{BB962C8B-B14F-4D97-AF65-F5344CB8AC3E}">
        <p14:creationId xmlns:p14="http://schemas.microsoft.com/office/powerpoint/2010/main" val="3796903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01CA7F-737F-E676-BF8F-E17D27C90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la première partie de cette séance, l’attention sera portée sur la tâche suivante: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678B2E4-112D-B445-E11A-3AFA766C0C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Google Shape;2054;p38">
            <a:extLst>
              <a:ext uri="{FF2B5EF4-FFF2-40B4-BE49-F238E27FC236}">
                <a16:creationId xmlns:a16="http://schemas.microsoft.com/office/drawing/2014/main" id="{98AEB4A0-53E2-BD44-6C23-839434EFB527}"/>
              </a:ext>
            </a:extLst>
          </p:cNvPr>
          <p:cNvSpPr/>
          <p:nvPr/>
        </p:nvSpPr>
        <p:spPr>
          <a:xfrm>
            <a:off x="1252587" y="2977888"/>
            <a:ext cx="10469513" cy="914038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342900">
              <a:buClrTx/>
            </a:pPr>
            <a:endParaRPr sz="28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221554E-8886-84F6-5EBE-C8EA4B203497}"/>
              </a:ext>
            </a:extLst>
          </p:cNvPr>
          <p:cNvSpPr txBox="1"/>
          <p:nvPr/>
        </p:nvSpPr>
        <p:spPr>
          <a:xfrm>
            <a:off x="1866605" y="3016752"/>
            <a:ext cx="9532345" cy="759390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lvl="0" algn="just" defTabSz="685800">
              <a:defRPr/>
            </a:pPr>
            <a:r>
              <a:rPr lang="fr-FR" dirty="0">
                <a:cs typeface="Aptos Serif" panose="02020604070405020304" pitchFamily="18" charset="0"/>
              </a:rPr>
              <a:t>Expliquer  par le modèle particulaire la forme propre d’un solide </a:t>
            </a:r>
          </a:p>
        </p:txBody>
      </p:sp>
      <p:pic>
        <p:nvPicPr>
          <p:cNvPr id="6" name="Image 23">
            <a:extLst>
              <a:ext uri="{FF2B5EF4-FFF2-40B4-BE49-F238E27FC236}">
                <a16:creationId xmlns:a16="http://schemas.microsoft.com/office/drawing/2014/main" id="{6C3D93BF-9EA9-CEB9-BB69-4F0F97B311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24" y="2845957"/>
            <a:ext cx="991481" cy="99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209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330;p71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2331" name="Google Shape;2331;p71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2" name="Google Shape;2332;p71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3" name="Google Shape;2333;p71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4" name="Google Shape;2334;p71"/>
          <p:cNvSpPr/>
          <p:nvPr/>
        </p:nvSpPr>
        <p:spPr>
          <a:xfrm>
            <a:off x="2061827" y="4521127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5" name="Google Shape;2335;p71"/>
          <p:cNvSpPr/>
          <p:nvPr/>
        </p:nvSpPr>
        <p:spPr>
          <a:xfrm>
            <a:off x="1160272" y="105164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6" name="Google Shape;2336;p71"/>
          <p:cNvSpPr/>
          <p:nvPr/>
        </p:nvSpPr>
        <p:spPr>
          <a:xfrm rot="10800000">
            <a:off x="1382428" y="1758912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7" name="Google Shape;2337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4023" y="1236613"/>
            <a:ext cx="436946" cy="43694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338" name="Google Shape;2338;p71"/>
          <p:cNvSpPr txBox="1"/>
          <p:nvPr/>
        </p:nvSpPr>
        <p:spPr>
          <a:xfrm>
            <a:off x="1898420" y="1707596"/>
            <a:ext cx="8802851" cy="2916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endParaRPr sz="4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alibri"/>
              <a:buNone/>
            </a:pPr>
            <a:r>
              <a:rPr lang="fr-FR" sz="4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Modelage (1/2) </a:t>
            </a:r>
            <a:endParaRPr sz="4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1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lang="fr-FR" sz="4000" b="1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8 min</a:t>
            </a:r>
            <a:endParaRPr sz="6000" b="1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E1DBD4B-3809-4EEE-11D0-72E4D41BC8F4}"/>
              </a:ext>
            </a:extLst>
          </p:cNvPr>
          <p:cNvSpPr/>
          <p:nvPr/>
        </p:nvSpPr>
        <p:spPr>
          <a:xfrm>
            <a:off x="662152" y="1594835"/>
            <a:ext cx="10909738" cy="4427592"/>
          </a:xfrm>
          <a:prstGeom prst="rect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E6729C7-ADC9-CAD5-E7BA-AA3BDD95B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BE" dirty="0"/>
              <a:t>Maintenant, je vais vous montrer comment expliquer, à l’aide du modèle particulaire, pourquoi le glaçon a une forme propre à partir de l’exemple suivant: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89E79C8-E7C8-7F3E-E5C1-EDFE365659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706237"/>
            <a:ext cx="10179603" cy="292443"/>
          </a:xfrm>
        </p:spPr>
        <p:txBody>
          <a:bodyPr/>
          <a:lstStyle/>
          <a:p>
            <a:r>
              <a:rPr lang="fr-FR" dirty="0">
                <a:solidFill>
                  <a:srgbClr val="B2B2B2"/>
                </a:solidFill>
                <a:latin typeface="Calibri (En-têtes)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Lire attentivement la consigne et l’expliquer.</a:t>
            </a:r>
            <a:endParaRPr lang="fr-BE" dirty="0"/>
          </a:p>
          <a:p>
            <a:endParaRPr lang="fr-FR" dirty="0"/>
          </a:p>
        </p:txBody>
      </p:sp>
      <p:sp>
        <p:nvSpPr>
          <p:cNvPr id="56" name="Rectangle 55"/>
          <p:cNvSpPr/>
          <p:nvPr/>
        </p:nvSpPr>
        <p:spPr>
          <a:xfrm>
            <a:off x="1022251" y="1626365"/>
            <a:ext cx="99786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400" dirty="0"/>
              <a:t>Expliquer, par le modèle particulaire, pourquoi le glaçon conserve sa forme. </a:t>
            </a:r>
          </a:p>
        </p:txBody>
      </p:sp>
      <p:sp>
        <p:nvSpPr>
          <p:cNvPr id="59" name="ZoneTexte 58"/>
          <p:cNvSpPr txBox="1"/>
          <p:nvPr/>
        </p:nvSpPr>
        <p:spPr>
          <a:xfrm>
            <a:off x="870623" y="4802280"/>
            <a:ext cx="10552335" cy="1123855"/>
          </a:xfrm>
          <a:prstGeom prst="roundRect">
            <a:avLst>
              <a:gd name="adj" fmla="val 11339"/>
            </a:avLst>
          </a:prstGeom>
          <a:noFill/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pPr>
              <a:lnSpc>
                <a:spcPct val="130000"/>
              </a:lnSpc>
            </a:pPr>
            <a:r>
              <a:rPr lang="fr-FR" sz="2400" dirty="0"/>
              <a:t>Le glaçon a une forme propre, car ses particules sont …............................................</a:t>
            </a:r>
          </a:p>
          <a:p>
            <a:pPr>
              <a:lnSpc>
                <a:spcPct val="130000"/>
              </a:lnSpc>
            </a:pPr>
            <a:r>
              <a:rPr lang="fr-FR" sz="2400" dirty="0"/>
              <a:t>et ………………………………………………… liées.</a:t>
            </a:r>
          </a:p>
        </p:txBody>
      </p:sp>
      <p:pic>
        <p:nvPicPr>
          <p:cNvPr id="63489" name="Picture 1" descr="C:\Users\User\Desktop\dossier\DP SEFROU\Physique chimie-TaRL_2025-2026\production TaRL 2025\PPT_2025\Image livret_tarl_PC_2AC\Image livret_tarl_PC_2AC\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4813" y="2109225"/>
            <a:ext cx="9972000" cy="2531802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E396B5-4B7D-DFF5-E7A3-B1E3B756D76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21535" y="475810"/>
            <a:ext cx="699046" cy="69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1212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6729C7-ADC9-CAD5-E7BA-AA3BDD95B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857684" cy="470617"/>
          </a:xfrm>
        </p:spPr>
        <p:txBody>
          <a:bodyPr>
            <a:noAutofit/>
          </a:bodyPr>
          <a:lstStyle/>
          <a:p>
            <a:r>
              <a:rPr lang="fr-BE" dirty="0"/>
              <a:t>D’abord, je commence par identifier l’état physique. D’après le schéma, j</a:t>
            </a:r>
            <a:r>
              <a:rPr lang="fr-FR" dirty="0"/>
              <a:t>e constate que le glaçon est à l’état solide.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89E79C8-E7C8-7F3E-E5C1-EDFE365659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798702"/>
            <a:ext cx="10179603" cy="292443"/>
          </a:xfrm>
        </p:spPr>
        <p:txBody>
          <a:bodyPr/>
          <a:lstStyle/>
          <a:p>
            <a:endParaRPr lang="fr-BE" dirty="0"/>
          </a:p>
          <a:p>
            <a:endParaRPr lang="fr-FR" dirty="0"/>
          </a:p>
        </p:txBody>
      </p:sp>
      <p:pic>
        <p:nvPicPr>
          <p:cNvPr id="63489" name="Picture 1" descr="C:\Users\User\Desktop\dossier\DP SEFROU\Physique chimie-TaRL_2025-2026\production TaRL 2025\PPT_2025\Image livret_tarl_PC_2AC\Image livret_tarl_PC_2AC\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9044" y="2381949"/>
            <a:ext cx="7438005" cy="1888443"/>
          </a:xfrm>
          <a:prstGeom prst="rect">
            <a:avLst/>
          </a:prstGeom>
          <a:noFill/>
        </p:spPr>
      </p:pic>
      <p:sp>
        <p:nvSpPr>
          <p:cNvPr id="10" name="ZoneTexte 9"/>
          <p:cNvSpPr txBox="1"/>
          <p:nvPr/>
        </p:nvSpPr>
        <p:spPr>
          <a:xfrm>
            <a:off x="3752391" y="4849205"/>
            <a:ext cx="2885840" cy="569801"/>
          </a:xfrm>
          <a:prstGeom prst="roundRect">
            <a:avLst>
              <a:gd name="adj" fmla="val 11339"/>
            </a:avLst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 anchor="ctr" anchorCtr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2400" dirty="0"/>
              <a:t>Le glaçon est à l’état: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7782604-4E75-4613-8FA2-792CFB0B8733}"/>
              </a:ext>
            </a:extLst>
          </p:cNvPr>
          <p:cNvSpPr txBox="1"/>
          <p:nvPr/>
        </p:nvSpPr>
        <p:spPr>
          <a:xfrm>
            <a:off x="6782984" y="4832166"/>
            <a:ext cx="1196731" cy="569801"/>
          </a:xfrm>
          <a:prstGeom prst="roundRect">
            <a:avLst>
              <a:gd name="adj" fmla="val 11339"/>
            </a:avLst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 anchor="ctr" anchorCtr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2400" b="1" dirty="0">
                <a:solidFill>
                  <a:srgbClr val="EE0000"/>
                </a:solidFill>
              </a:rPr>
              <a:t>solide 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1C505C9-47C8-2DC7-8E9A-75312DF5AF5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21535" y="475810"/>
            <a:ext cx="699046" cy="69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6301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6729C7-ADC9-CAD5-E7BA-AA3BDD95B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857684" cy="470617"/>
          </a:xfrm>
        </p:spPr>
        <p:txBody>
          <a:bodyPr>
            <a:noAutofit/>
          </a:bodyPr>
          <a:lstStyle/>
          <a:p>
            <a:r>
              <a:rPr lang="fr-FR" dirty="0"/>
              <a:t>Ensuite, j’identifie les caractéristiques des particules d’eau dans le glaçon : comme il s’agit d’un solide, ses particules sont ordonnées et fortement liées.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89E79C8-E7C8-7F3E-E5C1-EDFE365659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 dirty="0"/>
          </a:p>
        </p:txBody>
      </p:sp>
      <p:pic>
        <p:nvPicPr>
          <p:cNvPr id="4" name="Picture 1" descr="C:\Users\User\Desktop\dossier\DP SEFROU\Physique chimie-TaRL_2025-2026\production TaRL 2025\PPT_2025\Image livret_tarl_PC_2AC\Image livret_tarl_PC_2AC\8.png">
            <a:extLst>
              <a:ext uri="{FF2B5EF4-FFF2-40B4-BE49-F238E27FC236}">
                <a16:creationId xmlns:a16="http://schemas.microsoft.com/office/drawing/2014/main" id="{2030AC2F-10E1-9C57-EE32-1032722FA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6172" y="2403916"/>
            <a:ext cx="7438005" cy="1888443"/>
          </a:xfrm>
          <a:prstGeom prst="rect">
            <a:avLst/>
          </a:prstGeom>
          <a:noFill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F443625-D344-DE44-B8AC-F5CE924CD518}"/>
              </a:ext>
            </a:extLst>
          </p:cNvPr>
          <p:cNvSpPr txBox="1"/>
          <p:nvPr/>
        </p:nvSpPr>
        <p:spPr>
          <a:xfrm>
            <a:off x="1590990" y="4718612"/>
            <a:ext cx="5271687" cy="569801"/>
          </a:xfrm>
          <a:prstGeom prst="roundRect">
            <a:avLst>
              <a:gd name="adj" fmla="val 11339"/>
            </a:avLst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 anchor="ctr" anchorCtr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2400" dirty="0"/>
              <a:t>Les particules d’eau dans le glaçon sont :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B8330F6-FC18-44B8-DB54-AC3161211B76}"/>
              </a:ext>
            </a:extLst>
          </p:cNvPr>
          <p:cNvSpPr txBox="1"/>
          <p:nvPr/>
        </p:nvSpPr>
        <p:spPr>
          <a:xfrm>
            <a:off x="6935524" y="4718611"/>
            <a:ext cx="4030244" cy="569801"/>
          </a:xfrm>
          <a:prstGeom prst="roundRect">
            <a:avLst>
              <a:gd name="adj" fmla="val 11339"/>
            </a:avLst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 anchor="ctr" anchorCtr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2400" b="1" dirty="0">
                <a:solidFill>
                  <a:srgbClr val="EE0000"/>
                </a:solidFill>
              </a:rPr>
              <a:t>Ordonnées et Fortement liées 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EEC95FE8-9D34-43A0-D0CE-ADEDD987936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21535" y="475810"/>
            <a:ext cx="699046" cy="69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67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7"/>
          <p:cNvSpPr/>
          <p:nvPr/>
        </p:nvSpPr>
        <p:spPr>
          <a:xfrm>
            <a:off x="1009033" y="276601"/>
            <a:ext cx="860793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lang="fr-FR" sz="3200" b="1" i="0" u="none" strike="noStrike" cap="none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du parcours</a:t>
            </a:r>
            <a:endParaRPr dirty="0"/>
          </a:p>
        </p:txBody>
      </p:sp>
      <p:pic>
        <p:nvPicPr>
          <p:cNvPr id="377" name="Google Shape;377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6370" y="299506"/>
            <a:ext cx="609383" cy="609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2FAA36A-4434-2327-76AC-8798771790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8408" y="1528532"/>
            <a:ext cx="9365251" cy="467276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6729C7-ADC9-CAD5-E7BA-AA3BDD95B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857684" cy="470617"/>
          </a:xfrm>
        </p:spPr>
        <p:txBody>
          <a:bodyPr>
            <a:noAutofit/>
          </a:bodyPr>
          <a:lstStyle/>
          <a:p>
            <a:r>
              <a:rPr lang="fr-BE" dirty="0"/>
              <a:t>Finalement, j’explique par le modèle particulaire la propriété observée :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89E79C8-E7C8-7F3E-E5C1-EDFE365659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 dirty="0"/>
          </a:p>
        </p:txBody>
      </p:sp>
      <p:pic>
        <p:nvPicPr>
          <p:cNvPr id="63489" name="Picture 1" descr="C:\Users\User\Desktop\dossier\DP SEFROU\Physique chimie-TaRL_2025-2026\production TaRL 2025\PPT_2025\Image livret_tarl_PC_2AC\Image livret_tarl_PC_2AC\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089" y="2537858"/>
            <a:ext cx="7438005" cy="1888443"/>
          </a:xfrm>
          <a:prstGeom prst="rect">
            <a:avLst/>
          </a:prstGeom>
          <a:noFill/>
        </p:spPr>
      </p:pic>
      <p:sp>
        <p:nvSpPr>
          <p:cNvPr id="11" name="ZoneTexte 10"/>
          <p:cNvSpPr txBox="1"/>
          <p:nvPr/>
        </p:nvSpPr>
        <p:spPr>
          <a:xfrm>
            <a:off x="870623" y="5159632"/>
            <a:ext cx="10552335" cy="569801"/>
          </a:xfrm>
          <a:prstGeom prst="roundRect">
            <a:avLst>
              <a:gd name="adj" fmla="val 11339"/>
            </a:avLst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pPr>
              <a:lnSpc>
                <a:spcPct val="130000"/>
              </a:lnSpc>
            </a:pPr>
            <a:r>
              <a:rPr lang="fr-FR" sz="2400" dirty="0"/>
              <a:t>Le glaçon a une forme propre, car ses particules sont </a:t>
            </a:r>
            <a:r>
              <a:rPr lang="fr-FR" sz="2400" b="1" dirty="0">
                <a:solidFill>
                  <a:srgbClr val="FF0000"/>
                </a:solidFill>
              </a:rPr>
              <a:t>ordonnées</a:t>
            </a:r>
            <a:r>
              <a:rPr lang="fr-FR" sz="2400" dirty="0"/>
              <a:t> et </a:t>
            </a:r>
            <a:r>
              <a:rPr lang="fr-FR" sz="2400" b="1" dirty="0">
                <a:solidFill>
                  <a:srgbClr val="FF0000"/>
                </a:solidFill>
              </a:rPr>
              <a:t>fortement liées</a:t>
            </a:r>
            <a:r>
              <a:rPr lang="fr-FR" sz="2400" dirty="0"/>
              <a:t>.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8C7B51B-EFA9-FE4A-1969-88781359DE6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21535" y="475810"/>
            <a:ext cx="699046" cy="69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595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6729C7-ADC9-CAD5-E7BA-AA3BDD95B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799833" cy="470617"/>
          </a:xfrm>
        </p:spPr>
        <p:txBody>
          <a:bodyPr>
            <a:normAutofit/>
          </a:bodyPr>
          <a:lstStyle/>
          <a:p>
            <a:r>
              <a:rPr lang="fr-BE" dirty="0"/>
              <a:t>En résumé, pour expliquer une propriété physique à partir d’un schéma, je procède en trois étapes :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89E79C8-E7C8-7F3E-E5C1-EDFE365659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580585"/>
            <a:ext cx="10179603" cy="292443"/>
          </a:xfrm>
        </p:spPr>
        <p:txBody>
          <a:bodyPr/>
          <a:lstStyle/>
          <a:p>
            <a:r>
              <a:rPr lang="fr-FR" dirty="0">
                <a:solidFill>
                  <a:srgbClr val="B2B2B2"/>
                </a:solidFill>
                <a:latin typeface="Calibri (En-têtes)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Utiliser un ton assertif et clair.</a:t>
            </a:r>
            <a:endParaRPr lang="fr-BE" dirty="0"/>
          </a:p>
          <a:p>
            <a:endParaRPr lang="fr-FR" dirty="0"/>
          </a:p>
        </p:txBody>
      </p:sp>
      <p:sp>
        <p:nvSpPr>
          <p:cNvPr id="8" name="Ellipse 7"/>
          <p:cNvSpPr/>
          <p:nvPr/>
        </p:nvSpPr>
        <p:spPr>
          <a:xfrm>
            <a:off x="3235633" y="4396971"/>
            <a:ext cx="464234" cy="45016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3</a:t>
            </a:r>
            <a:endParaRPr lang="fr-BE" sz="2400" b="1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713933" y="4368834"/>
            <a:ext cx="560476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J’explique la propriété observée.</a:t>
            </a:r>
            <a:endParaRPr lang="fr-BE" sz="2400" dirty="0"/>
          </a:p>
        </p:txBody>
      </p:sp>
      <p:sp>
        <p:nvSpPr>
          <p:cNvPr id="12" name="Ellipse 11"/>
          <p:cNvSpPr/>
          <p:nvPr/>
        </p:nvSpPr>
        <p:spPr>
          <a:xfrm>
            <a:off x="3221567" y="3457137"/>
            <a:ext cx="464234" cy="45016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2</a:t>
            </a:r>
            <a:endParaRPr lang="fr-BE" sz="2400" b="1" dirty="0">
              <a:solidFill>
                <a:schemeClr val="tx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699867" y="3429000"/>
            <a:ext cx="5832751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dirty="0"/>
              <a:t>J’identifie les caractéristiques des particules.</a:t>
            </a:r>
            <a:endParaRPr lang="fr-BE" sz="2400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D8FE9C81-55CD-7E40-D53E-578E7C35BDA6}"/>
              </a:ext>
            </a:extLst>
          </p:cNvPr>
          <p:cNvSpPr/>
          <p:nvPr/>
        </p:nvSpPr>
        <p:spPr>
          <a:xfrm>
            <a:off x="3207501" y="2539624"/>
            <a:ext cx="464234" cy="45016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1</a:t>
            </a:r>
            <a:endParaRPr lang="fr-BE" sz="2400" b="1" dirty="0">
              <a:solidFill>
                <a:schemeClr val="tx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47CF9AE-B92F-A3E0-22D3-7A6EBD43D71E}"/>
              </a:ext>
            </a:extLst>
          </p:cNvPr>
          <p:cNvSpPr txBox="1"/>
          <p:nvPr/>
        </p:nvSpPr>
        <p:spPr>
          <a:xfrm>
            <a:off x="3685801" y="2511487"/>
            <a:ext cx="5681708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J’identifie l’état physique.</a:t>
            </a:r>
            <a:endParaRPr lang="fr-BE" sz="2400" dirty="0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6BF1E633-43E1-466D-97F5-5C348A98E4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95051" y="726806"/>
            <a:ext cx="699046" cy="69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814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9">
          <a:extLst>
            <a:ext uri="{FF2B5EF4-FFF2-40B4-BE49-F238E27FC236}">
              <a16:creationId xmlns:a16="http://schemas.microsoft.com/office/drawing/2014/main" id="{5E879240-194E-B33C-5A88-EA505C409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330;p71">
            <a:extLst>
              <a:ext uri="{FF2B5EF4-FFF2-40B4-BE49-F238E27FC236}">
                <a16:creationId xmlns:a16="http://schemas.microsoft.com/office/drawing/2014/main" id="{FF06C014-6760-720D-CBFC-78EF9F206FD2}"/>
              </a:ext>
            </a:extLst>
          </p:cNvPr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2331" name="Google Shape;2331;p71">
              <a:extLst>
                <a:ext uri="{FF2B5EF4-FFF2-40B4-BE49-F238E27FC236}">
                  <a16:creationId xmlns:a16="http://schemas.microsoft.com/office/drawing/2014/main" id="{1C98DB65-6F79-E590-BE38-D154E2C38286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2" name="Google Shape;2332;p71">
              <a:extLst>
                <a:ext uri="{FF2B5EF4-FFF2-40B4-BE49-F238E27FC236}">
                  <a16:creationId xmlns:a16="http://schemas.microsoft.com/office/drawing/2014/main" id="{6D1DBC43-F1C3-4BA2-CA90-08AEAEA39136}"/>
                </a:ext>
              </a:extLst>
            </p:cNvPr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3" name="Google Shape;2333;p71">
              <a:extLst>
                <a:ext uri="{FF2B5EF4-FFF2-40B4-BE49-F238E27FC236}">
                  <a16:creationId xmlns:a16="http://schemas.microsoft.com/office/drawing/2014/main" id="{562722C9-EE4F-5ACE-6BBA-3674EEBACC21}"/>
                </a:ext>
              </a:extLst>
            </p:cNvPr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4" name="Google Shape;2334;p71">
            <a:extLst>
              <a:ext uri="{FF2B5EF4-FFF2-40B4-BE49-F238E27FC236}">
                <a16:creationId xmlns:a16="http://schemas.microsoft.com/office/drawing/2014/main" id="{7942234C-E904-53C8-62C5-436F1A0F273F}"/>
              </a:ext>
            </a:extLst>
          </p:cNvPr>
          <p:cNvSpPr/>
          <p:nvPr/>
        </p:nvSpPr>
        <p:spPr>
          <a:xfrm>
            <a:off x="2061827" y="4521127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5" name="Google Shape;2335;p71">
            <a:extLst>
              <a:ext uri="{FF2B5EF4-FFF2-40B4-BE49-F238E27FC236}">
                <a16:creationId xmlns:a16="http://schemas.microsoft.com/office/drawing/2014/main" id="{44AD11C0-6D51-A33B-3ED9-3313252EB281}"/>
              </a:ext>
            </a:extLst>
          </p:cNvPr>
          <p:cNvSpPr/>
          <p:nvPr/>
        </p:nvSpPr>
        <p:spPr>
          <a:xfrm>
            <a:off x="1160272" y="105164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6" name="Google Shape;2336;p71">
            <a:extLst>
              <a:ext uri="{FF2B5EF4-FFF2-40B4-BE49-F238E27FC236}">
                <a16:creationId xmlns:a16="http://schemas.microsoft.com/office/drawing/2014/main" id="{978CF6AE-CD6A-27D7-764A-BF929B791A46}"/>
              </a:ext>
            </a:extLst>
          </p:cNvPr>
          <p:cNvSpPr/>
          <p:nvPr/>
        </p:nvSpPr>
        <p:spPr>
          <a:xfrm rot="10800000">
            <a:off x="1382428" y="1758912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7" name="Google Shape;2337;p71">
            <a:extLst>
              <a:ext uri="{FF2B5EF4-FFF2-40B4-BE49-F238E27FC236}">
                <a16:creationId xmlns:a16="http://schemas.microsoft.com/office/drawing/2014/main" id="{C71D9348-74A1-88BD-679C-E5C946A7B55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4023" y="1236613"/>
            <a:ext cx="436946" cy="43694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338" name="Google Shape;2338;p71">
            <a:extLst>
              <a:ext uri="{FF2B5EF4-FFF2-40B4-BE49-F238E27FC236}">
                <a16:creationId xmlns:a16="http://schemas.microsoft.com/office/drawing/2014/main" id="{F2A3EAB3-F5AA-2DBA-4F7D-30AE589FB120}"/>
              </a:ext>
            </a:extLst>
          </p:cNvPr>
          <p:cNvSpPr txBox="1"/>
          <p:nvPr/>
        </p:nvSpPr>
        <p:spPr>
          <a:xfrm>
            <a:off x="1898420" y="1707596"/>
            <a:ext cx="8802851" cy="2916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endParaRPr sz="4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alibri"/>
              <a:buNone/>
            </a:pPr>
            <a:r>
              <a:rPr lang="fr-FR" sz="4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Pratique guidée collective </a:t>
            </a:r>
            <a:endParaRPr sz="4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1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lang="fr-FR" sz="4000" b="1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7 min</a:t>
            </a:r>
            <a:endParaRPr sz="6000" b="1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8069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96958168-2BB7-6B67-B796-159E4E25F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Autofit/>
          </a:bodyPr>
          <a:lstStyle/>
          <a:p>
            <a:r>
              <a:rPr lang="fr-FR" dirty="0"/>
              <a:t>Maintenant,</a:t>
            </a:r>
            <a:r>
              <a:rPr lang="fr-BE" dirty="0"/>
              <a:t> nous allons travailler ensemble, étape par étape, pour expliquer par le modèle particulaire pourquoi le morceau de sucre conserve sa forme. </a:t>
            </a:r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B83F600B-7FE0-5472-41A5-7AAD316A96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/>
          <a:lstStyle/>
          <a:p>
            <a:r>
              <a:rPr lang="fr-FR" dirty="0"/>
              <a:t>Lire la consigne aux élèves et l’expliquer si nécessaire . </a:t>
            </a:r>
            <a:endParaRPr lang="fr-BE" dirty="0"/>
          </a:p>
        </p:txBody>
      </p:sp>
      <p:sp>
        <p:nvSpPr>
          <p:cNvPr id="17" name="ZoneTexte 16"/>
          <p:cNvSpPr txBox="1"/>
          <p:nvPr/>
        </p:nvSpPr>
        <p:spPr>
          <a:xfrm>
            <a:off x="639834" y="1738164"/>
            <a:ext cx="10986868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fr-BE" sz="2400" b="1" dirty="0"/>
              <a:t>Expliquer, </a:t>
            </a:r>
            <a:r>
              <a:rPr lang="fr-BE" sz="2400" dirty="0"/>
              <a:t>par le modèle particulaire, pourquoi le morceau de sucre conserve sa forme.</a:t>
            </a:r>
            <a:endParaRPr lang="fr-BE" sz="2400" b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900818" y="4750948"/>
            <a:ext cx="10621108" cy="1123855"/>
          </a:xfrm>
          <a:prstGeom prst="roundRect">
            <a:avLst>
              <a:gd name="adj" fmla="val 11339"/>
            </a:avLst>
          </a:prstGeom>
          <a:noFill/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pPr>
              <a:lnSpc>
                <a:spcPct val="130000"/>
              </a:lnSpc>
            </a:pPr>
            <a:r>
              <a:rPr lang="fr-FR" sz="2400" dirty="0"/>
              <a:t>Le morceau de sucre a une forme propre, car ses particules sont …...........………………</a:t>
            </a:r>
          </a:p>
          <a:p>
            <a:pPr>
              <a:lnSpc>
                <a:spcPct val="130000"/>
              </a:lnSpc>
            </a:pPr>
            <a:r>
              <a:rPr lang="fr-FR" sz="2400" dirty="0"/>
              <a:t>et …………………………… liées.</a:t>
            </a:r>
          </a:p>
        </p:txBody>
      </p:sp>
      <p:sp>
        <p:nvSpPr>
          <p:cNvPr id="67" name="ZoneTexte 66"/>
          <p:cNvSpPr txBox="1"/>
          <p:nvPr/>
        </p:nvSpPr>
        <p:spPr>
          <a:xfrm>
            <a:off x="10002123" y="3406237"/>
            <a:ext cx="1617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Verre à thé</a:t>
            </a:r>
            <a:endParaRPr lang="fr-BE" sz="2400" dirty="0"/>
          </a:p>
        </p:txBody>
      </p:sp>
      <p:sp>
        <p:nvSpPr>
          <p:cNvPr id="68" name="ZoneTexte 67"/>
          <p:cNvSpPr txBox="1"/>
          <p:nvPr/>
        </p:nvSpPr>
        <p:spPr>
          <a:xfrm>
            <a:off x="1097727" y="3505907"/>
            <a:ext cx="652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Bol </a:t>
            </a:r>
            <a:endParaRPr lang="fr-BE" sz="2400" dirty="0"/>
          </a:p>
        </p:txBody>
      </p:sp>
      <p:pic>
        <p:nvPicPr>
          <p:cNvPr id="70" name="Picture 4" descr="Bol et verre en illustration linéaire"/>
          <p:cNvPicPr>
            <a:picLocks noChangeAspect="1" noChangeArrowheads="1"/>
          </p:cNvPicPr>
          <p:nvPr/>
        </p:nvPicPr>
        <p:blipFill>
          <a:blip r:embed="rId2" cstate="print"/>
          <a:srcRect t="24745" r="46593" b="28023"/>
          <a:stretch>
            <a:fillRect/>
          </a:stretch>
        </p:blipFill>
        <p:spPr bwMode="auto">
          <a:xfrm>
            <a:off x="2077499" y="2422495"/>
            <a:ext cx="2319881" cy="2101585"/>
          </a:xfrm>
          <a:prstGeom prst="rect">
            <a:avLst/>
          </a:prstGeom>
          <a:noFill/>
        </p:spPr>
      </p:pic>
      <p:grpSp>
        <p:nvGrpSpPr>
          <p:cNvPr id="114" name="Groupe 113"/>
          <p:cNvGrpSpPr/>
          <p:nvPr/>
        </p:nvGrpSpPr>
        <p:grpSpPr>
          <a:xfrm>
            <a:off x="2803936" y="3715334"/>
            <a:ext cx="915031" cy="702726"/>
            <a:chOff x="2733596" y="4077380"/>
            <a:chExt cx="915031" cy="702726"/>
          </a:xfrm>
        </p:grpSpPr>
        <p:sp>
          <p:nvSpPr>
            <p:cNvPr id="72" name="Ellipse 71"/>
            <p:cNvSpPr/>
            <p:nvPr/>
          </p:nvSpPr>
          <p:spPr>
            <a:xfrm>
              <a:off x="3428511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3" name="Ellipse 72"/>
            <p:cNvSpPr/>
            <p:nvPr/>
          </p:nvSpPr>
          <p:spPr>
            <a:xfrm>
              <a:off x="3201962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4" name="Ellipse 73"/>
            <p:cNvSpPr/>
            <p:nvPr/>
          </p:nvSpPr>
          <p:spPr>
            <a:xfrm>
              <a:off x="2974212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5" name="Ellipse 74"/>
            <p:cNvSpPr/>
            <p:nvPr/>
          </p:nvSpPr>
          <p:spPr>
            <a:xfrm>
              <a:off x="2733596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6" name="Ellipse 75"/>
            <p:cNvSpPr/>
            <p:nvPr/>
          </p:nvSpPr>
          <p:spPr>
            <a:xfrm>
              <a:off x="3428511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7" name="Ellipse 76"/>
            <p:cNvSpPr/>
            <p:nvPr/>
          </p:nvSpPr>
          <p:spPr>
            <a:xfrm>
              <a:off x="3201962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8" name="Ellipse 77"/>
            <p:cNvSpPr/>
            <p:nvPr/>
          </p:nvSpPr>
          <p:spPr>
            <a:xfrm>
              <a:off x="2974212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9" name="Ellipse 78"/>
            <p:cNvSpPr/>
            <p:nvPr/>
          </p:nvSpPr>
          <p:spPr>
            <a:xfrm>
              <a:off x="2733596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0" name="Ellipse 79"/>
            <p:cNvSpPr/>
            <p:nvPr/>
          </p:nvSpPr>
          <p:spPr>
            <a:xfrm>
              <a:off x="3428511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1" name="Ellipse 80"/>
            <p:cNvSpPr/>
            <p:nvPr/>
          </p:nvSpPr>
          <p:spPr>
            <a:xfrm>
              <a:off x="3201962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2" name="Ellipse 81"/>
            <p:cNvSpPr/>
            <p:nvPr/>
          </p:nvSpPr>
          <p:spPr>
            <a:xfrm>
              <a:off x="2974212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3" name="Ellipse 82"/>
            <p:cNvSpPr/>
            <p:nvPr/>
          </p:nvSpPr>
          <p:spPr>
            <a:xfrm>
              <a:off x="2733596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pic>
        <p:nvPicPr>
          <p:cNvPr id="85" name="Picture 4" descr="Bol et verre en illustration linéaire"/>
          <p:cNvPicPr>
            <a:picLocks noChangeAspect="1" noChangeArrowheads="1"/>
          </p:cNvPicPr>
          <p:nvPr/>
        </p:nvPicPr>
        <p:blipFill>
          <a:blip r:embed="rId2" cstate="print"/>
          <a:srcRect l="58110" t="24745" b="28023"/>
          <a:stretch>
            <a:fillRect/>
          </a:stretch>
        </p:blipFill>
        <p:spPr bwMode="auto">
          <a:xfrm>
            <a:off x="7910368" y="2755576"/>
            <a:ext cx="1578147" cy="1718360"/>
          </a:xfrm>
          <a:prstGeom prst="rect">
            <a:avLst/>
          </a:prstGeom>
          <a:noFill/>
        </p:spPr>
      </p:pic>
      <p:grpSp>
        <p:nvGrpSpPr>
          <p:cNvPr id="115" name="Groupe 114"/>
          <p:cNvGrpSpPr/>
          <p:nvPr/>
        </p:nvGrpSpPr>
        <p:grpSpPr>
          <a:xfrm>
            <a:off x="8310135" y="3477626"/>
            <a:ext cx="700676" cy="873299"/>
            <a:chOff x="8239795" y="3839672"/>
            <a:chExt cx="700676" cy="873299"/>
          </a:xfrm>
        </p:grpSpPr>
        <p:sp>
          <p:nvSpPr>
            <p:cNvPr id="87" name="Ellipse 86"/>
            <p:cNvSpPr/>
            <p:nvPr/>
          </p:nvSpPr>
          <p:spPr>
            <a:xfrm rot="5400000">
              <a:off x="8243651" y="4492012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8" name="Ellipse 87"/>
            <p:cNvSpPr/>
            <p:nvPr/>
          </p:nvSpPr>
          <p:spPr>
            <a:xfrm rot="5400000">
              <a:off x="8243651" y="4269050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9" name="Ellipse 88"/>
            <p:cNvSpPr/>
            <p:nvPr/>
          </p:nvSpPr>
          <p:spPr>
            <a:xfrm rot="5400000">
              <a:off x="8243651" y="4044418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0" name="Ellipse 89"/>
            <p:cNvSpPr/>
            <p:nvPr/>
          </p:nvSpPr>
          <p:spPr>
            <a:xfrm rot="5400000">
              <a:off x="8243651" y="3835816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1" name="Ellipse 90"/>
            <p:cNvSpPr/>
            <p:nvPr/>
          </p:nvSpPr>
          <p:spPr>
            <a:xfrm rot="5400000">
              <a:off x="8481581" y="4492012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2" name="Ellipse 91"/>
            <p:cNvSpPr/>
            <p:nvPr/>
          </p:nvSpPr>
          <p:spPr>
            <a:xfrm rot="5400000">
              <a:off x="8481581" y="4269050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3" name="Ellipse 92"/>
            <p:cNvSpPr/>
            <p:nvPr/>
          </p:nvSpPr>
          <p:spPr>
            <a:xfrm rot="5400000">
              <a:off x="8481581" y="4044418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4" name="Ellipse 93"/>
            <p:cNvSpPr/>
            <p:nvPr/>
          </p:nvSpPr>
          <p:spPr>
            <a:xfrm rot="5400000">
              <a:off x="8481581" y="3835816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5" name="Ellipse 94"/>
            <p:cNvSpPr/>
            <p:nvPr/>
          </p:nvSpPr>
          <p:spPr>
            <a:xfrm rot="5400000">
              <a:off x="8719511" y="4492012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6" name="Ellipse 95"/>
            <p:cNvSpPr/>
            <p:nvPr/>
          </p:nvSpPr>
          <p:spPr>
            <a:xfrm rot="5400000">
              <a:off x="8719511" y="4269050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7" name="Ellipse 96"/>
            <p:cNvSpPr/>
            <p:nvPr/>
          </p:nvSpPr>
          <p:spPr>
            <a:xfrm rot="5400000">
              <a:off x="8719511" y="4044418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8" name="Ellipse 97"/>
            <p:cNvSpPr/>
            <p:nvPr/>
          </p:nvSpPr>
          <p:spPr>
            <a:xfrm rot="5400000">
              <a:off x="8719511" y="3835816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cxnSp>
        <p:nvCxnSpPr>
          <p:cNvPr id="99" name="Connecteur droit avec flèche 98"/>
          <p:cNvCxnSpPr>
            <a:cxnSpLocks/>
          </p:cNvCxnSpPr>
          <p:nvPr/>
        </p:nvCxnSpPr>
        <p:spPr>
          <a:xfrm flipV="1">
            <a:off x="3744285" y="2949136"/>
            <a:ext cx="799566" cy="898804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cteur droit avec flèche 99"/>
          <p:cNvCxnSpPr>
            <a:cxnSpLocks/>
            <a:endCxn id="101" idx="3"/>
          </p:cNvCxnSpPr>
          <p:nvPr/>
        </p:nvCxnSpPr>
        <p:spPr>
          <a:xfrm flipH="1" flipV="1">
            <a:off x="7255197" y="2776325"/>
            <a:ext cx="1072878" cy="653111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ZoneTexte 100"/>
          <p:cNvSpPr txBox="1"/>
          <p:nvPr/>
        </p:nvSpPr>
        <p:spPr>
          <a:xfrm>
            <a:off x="4399456" y="2545492"/>
            <a:ext cx="2855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Morceau de sucre</a:t>
            </a:r>
            <a:endParaRPr lang="fr-BE" sz="2400" dirty="0"/>
          </a:p>
        </p:txBody>
      </p:sp>
      <p:cxnSp>
        <p:nvCxnSpPr>
          <p:cNvPr id="102" name="Connecteur droit avec flèche 101"/>
          <p:cNvCxnSpPr/>
          <p:nvPr/>
        </p:nvCxnSpPr>
        <p:spPr>
          <a:xfrm>
            <a:off x="1653012" y="3754044"/>
            <a:ext cx="50400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necteur droit avec flèche 102"/>
          <p:cNvCxnSpPr/>
          <p:nvPr/>
        </p:nvCxnSpPr>
        <p:spPr>
          <a:xfrm flipH="1">
            <a:off x="9424772" y="3700404"/>
            <a:ext cx="50400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B1A3E281-42E2-5192-3CC9-336A61DCF1B0}"/>
              </a:ext>
            </a:extLst>
          </p:cNvPr>
          <p:cNvSpPr/>
          <p:nvPr/>
        </p:nvSpPr>
        <p:spPr>
          <a:xfrm>
            <a:off x="662151" y="1773508"/>
            <a:ext cx="11138507" cy="4217389"/>
          </a:xfrm>
          <a:prstGeom prst="rect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AF021E54-8147-6326-9ED2-246B26A025B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80659" y="52448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3522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3FDA5-7D02-E832-CD07-015F23FFA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EE07B79F-E82A-2AF6-4B9E-4613C4EA2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099" y="186850"/>
            <a:ext cx="10161104" cy="470617"/>
          </a:xfrm>
        </p:spPr>
        <p:txBody>
          <a:bodyPr>
            <a:normAutofit/>
          </a:bodyPr>
          <a:lstStyle/>
          <a:p>
            <a:r>
              <a:rPr lang="fr-BE" dirty="0"/>
              <a:t>Alors, les champions, par quoi commence-t-on ?</a:t>
            </a:r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20D27CDF-B5A4-D4D6-3B69-598298DF6C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2151" y="537056"/>
            <a:ext cx="10690793" cy="226297"/>
          </a:xfrm>
        </p:spPr>
        <p:txBody>
          <a:bodyPr/>
          <a:lstStyle/>
          <a:p>
            <a:r>
              <a:rPr lang="fr-FR" dirty="0"/>
              <a:t>Demander à 3 élèves pris au hasard de donner leur réponse et de la justifier, puis demander l’avis du reste de la classe. </a:t>
            </a:r>
            <a:endParaRPr lang="fr-BE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33D2F45-6AFD-186D-4C40-81F39862E179}"/>
              </a:ext>
            </a:extLst>
          </p:cNvPr>
          <p:cNvSpPr txBox="1"/>
          <p:nvPr/>
        </p:nvSpPr>
        <p:spPr>
          <a:xfrm>
            <a:off x="639834" y="1738164"/>
            <a:ext cx="10986868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fr-BE" sz="2400" b="1" dirty="0"/>
              <a:t>Expliquer, </a:t>
            </a:r>
            <a:r>
              <a:rPr lang="fr-BE" sz="2400" dirty="0"/>
              <a:t>par le modèle particulaire, pourquoi le morceau de sucre conserve sa forme.</a:t>
            </a:r>
            <a:endParaRPr lang="fr-BE" sz="24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9404711-3D88-287A-CD58-160D10CFC9B2}"/>
              </a:ext>
            </a:extLst>
          </p:cNvPr>
          <p:cNvSpPr txBox="1"/>
          <p:nvPr/>
        </p:nvSpPr>
        <p:spPr>
          <a:xfrm>
            <a:off x="900818" y="4750948"/>
            <a:ext cx="10621108" cy="1123855"/>
          </a:xfrm>
          <a:prstGeom prst="roundRect">
            <a:avLst>
              <a:gd name="adj" fmla="val 11339"/>
            </a:avLst>
          </a:prstGeom>
          <a:noFill/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pPr>
              <a:lnSpc>
                <a:spcPct val="130000"/>
              </a:lnSpc>
            </a:pPr>
            <a:r>
              <a:rPr lang="fr-FR" sz="2400" dirty="0"/>
              <a:t>Le morceau de sucre a une forme propre, car ses particules sont …...........………………</a:t>
            </a:r>
          </a:p>
          <a:p>
            <a:pPr>
              <a:lnSpc>
                <a:spcPct val="130000"/>
              </a:lnSpc>
            </a:pPr>
            <a:r>
              <a:rPr lang="fr-FR" sz="2400" dirty="0"/>
              <a:t>et …………………………… liées.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5867A8B9-DC1F-3717-F1DE-2D0AC5F9BDD9}"/>
              </a:ext>
            </a:extLst>
          </p:cNvPr>
          <p:cNvSpPr txBox="1"/>
          <p:nvPr/>
        </p:nvSpPr>
        <p:spPr>
          <a:xfrm>
            <a:off x="10002123" y="3406237"/>
            <a:ext cx="1617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Verre à thé</a:t>
            </a:r>
            <a:endParaRPr lang="fr-BE" sz="2400" dirty="0"/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10439BAE-2F5A-4DF7-8C03-C3A40D572724}"/>
              </a:ext>
            </a:extLst>
          </p:cNvPr>
          <p:cNvSpPr txBox="1"/>
          <p:nvPr/>
        </p:nvSpPr>
        <p:spPr>
          <a:xfrm>
            <a:off x="1097727" y="3505907"/>
            <a:ext cx="652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Bol </a:t>
            </a:r>
            <a:endParaRPr lang="fr-BE" sz="2400" dirty="0"/>
          </a:p>
        </p:txBody>
      </p:sp>
      <p:pic>
        <p:nvPicPr>
          <p:cNvPr id="70" name="Picture 4" descr="Bol et verre en illustration linéaire">
            <a:extLst>
              <a:ext uri="{FF2B5EF4-FFF2-40B4-BE49-F238E27FC236}">
                <a16:creationId xmlns:a16="http://schemas.microsoft.com/office/drawing/2014/main" id="{16E973E7-4DBC-C36A-5D51-59E088818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t="24745" r="46593" b="28023"/>
          <a:stretch>
            <a:fillRect/>
          </a:stretch>
        </p:blipFill>
        <p:spPr bwMode="auto">
          <a:xfrm>
            <a:off x="2077499" y="2422495"/>
            <a:ext cx="2319881" cy="2101585"/>
          </a:xfrm>
          <a:prstGeom prst="rect">
            <a:avLst/>
          </a:prstGeom>
          <a:noFill/>
        </p:spPr>
      </p:pic>
      <p:grpSp>
        <p:nvGrpSpPr>
          <p:cNvPr id="114" name="Groupe 113">
            <a:extLst>
              <a:ext uri="{FF2B5EF4-FFF2-40B4-BE49-F238E27FC236}">
                <a16:creationId xmlns:a16="http://schemas.microsoft.com/office/drawing/2014/main" id="{F316DF05-DF77-99AB-9BA8-71594E999B10}"/>
              </a:ext>
            </a:extLst>
          </p:cNvPr>
          <p:cNvGrpSpPr/>
          <p:nvPr/>
        </p:nvGrpSpPr>
        <p:grpSpPr>
          <a:xfrm>
            <a:off x="2803936" y="3715334"/>
            <a:ext cx="915031" cy="702726"/>
            <a:chOff x="2733596" y="4077380"/>
            <a:chExt cx="915031" cy="702726"/>
          </a:xfrm>
        </p:grpSpPr>
        <p:sp>
          <p:nvSpPr>
            <p:cNvPr id="72" name="Ellipse 71">
              <a:extLst>
                <a:ext uri="{FF2B5EF4-FFF2-40B4-BE49-F238E27FC236}">
                  <a16:creationId xmlns:a16="http://schemas.microsoft.com/office/drawing/2014/main" id="{67B1C66D-8E9C-202B-B167-D85C1C11C34F}"/>
                </a:ext>
              </a:extLst>
            </p:cNvPr>
            <p:cNvSpPr/>
            <p:nvPr/>
          </p:nvSpPr>
          <p:spPr>
            <a:xfrm>
              <a:off x="3428511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3" name="Ellipse 72">
              <a:extLst>
                <a:ext uri="{FF2B5EF4-FFF2-40B4-BE49-F238E27FC236}">
                  <a16:creationId xmlns:a16="http://schemas.microsoft.com/office/drawing/2014/main" id="{CC5B5B80-EA02-F1BA-FC27-F3008BF554A7}"/>
                </a:ext>
              </a:extLst>
            </p:cNvPr>
            <p:cNvSpPr/>
            <p:nvPr/>
          </p:nvSpPr>
          <p:spPr>
            <a:xfrm>
              <a:off x="3201962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4" name="Ellipse 73">
              <a:extLst>
                <a:ext uri="{FF2B5EF4-FFF2-40B4-BE49-F238E27FC236}">
                  <a16:creationId xmlns:a16="http://schemas.microsoft.com/office/drawing/2014/main" id="{26445178-1394-241D-B61D-531FCF078F44}"/>
                </a:ext>
              </a:extLst>
            </p:cNvPr>
            <p:cNvSpPr/>
            <p:nvPr/>
          </p:nvSpPr>
          <p:spPr>
            <a:xfrm>
              <a:off x="2974212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5" name="Ellipse 74">
              <a:extLst>
                <a:ext uri="{FF2B5EF4-FFF2-40B4-BE49-F238E27FC236}">
                  <a16:creationId xmlns:a16="http://schemas.microsoft.com/office/drawing/2014/main" id="{A5882C3E-30B6-4B56-206A-19C655A31CEE}"/>
                </a:ext>
              </a:extLst>
            </p:cNvPr>
            <p:cNvSpPr/>
            <p:nvPr/>
          </p:nvSpPr>
          <p:spPr>
            <a:xfrm>
              <a:off x="2733596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6" name="Ellipse 75">
              <a:extLst>
                <a:ext uri="{FF2B5EF4-FFF2-40B4-BE49-F238E27FC236}">
                  <a16:creationId xmlns:a16="http://schemas.microsoft.com/office/drawing/2014/main" id="{5CEE3447-069A-D357-0191-93A38FD89A09}"/>
                </a:ext>
              </a:extLst>
            </p:cNvPr>
            <p:cNvSpPr/>
            <p:nvPr/>
          </p:nvSpPr>
          <p:spPr>
            <a:xfrm>
              <a:off x="3428511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7" name="Ellipse 76">
              <a:extLst>
                <a:ext uri="{FF2B5EF4-FFF2-40B4-BE49-F238E27FC236}">
                  <a16:creationId xmlns:a16="http://schemas.microsoft.com/office/drawing/2014/main" id="{560DB7B4-3ABD-3ACE-7493-B987EDB3A733}"/>
                </a:ext>
              </a:extLst>
            </p:cNvPr>
            <p:cNvSpPr/>
            <p:nvPr/>
          </p:nvSpPr>
          <p:spPr>
            <a:xfrm>
              <a:off x="3201962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8" name="Ellipse 77">
              <a:extLst>
                <a:ext uri="{FF2B5EF4-FFF2-40B4-BE49-F238E27FC236}">
                  <a16:creationId xmlns:a16="http://schemas.microsoft.com/office/drawing/2014/main" id="{F3067BFF-AD99-8E62-C1B4-6104227C84FE}"/>
                </a:ext>
              </a:extLst>
            </p:cNvPr>
            <p:cNvSpPr/>
            <p:nvPr/>
          </p:nvSpPr>
          <p:spPr>
            <a:xfrm>
              <a:off x="2974212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9" name="Ellipse 78">
              <a:extLst>
                <a:ext uri="{FF2B5EF4-FFF2-40B4-BE49-F238E27FC236}">
                  <a16:creationId xmlns:a16="http://schemas.microsoft.com/office/drawing/2014/main" id="{D3F3FCA8-7137-A2BE-B81C-9C38960527D6}"/>
                </a:ext>
              </a:extLst>
            </p:cNvPr>
            <p:cNvSpPr/>
            <p:nvPr/>
          </p:nvSpPr>
          <p:spPr>
            <a:xfrm>
              <a:off x="2733596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0" name="Ellipse 79">
              <a:extLst>
                <a:ext uri="{FF2B5EF4-FFF2-40B4-BE49-F238E27FC236}">
                  <a16:creationId xmlns:a16="http://schemas.microsoft.com/office/drawing/2014/main" id="{09CF5997-9474-927F-22B0-F61551EAA8B0}"/>
                </a:ext>
              </a:extLst>
            </p:cNvPr>
            <p:cNvSpPr/>
            <p:nvPr/>
          </p:nvSpPr>
          <p:spPr>
            <a:xfrm>
              <a:off x="3428511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1" name="Ellipse 80">
              <a:extLst>
                <a:ext uri="{FF2B5EF4-FFF2-40B4-BE49-F238E27FC236}">
                  <a16:creationId xmlns:a16="http://schemas.microsoft.com/office/drawing/2014/main" id="{ED979314-00A7-61C5-B2B2-D3BC9787DD2B}"/>
                </a:ext>
              </a:extLst>
            </p:cNvPr>
            <p:cNvSpPr/>
            <p:nvPr/>
          </p:nvSpPr>
          <p:spPr>
            <a:xfrm>
              <a:off x="3201962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2" name="Ellipse 81">
              <a:extLst>
                <a:ext uri="{FF2B5EF4-FFF2-40B4-BE49-F238E27FC236}">
                  <a16:creationId xmlns:a16="http://schemas.microsoft.com/office/drawing/2014/main" id="{866EE857-2115-D9E5-208C-E42DD1B1E2EA}"/>
                </a:ext>
              </a:extLst>
            </p:cNvPr>
            <p:cNvSpPr/>
            <p:nvPr/>
          </p:nvSpPr>
          <p:spPr>
            <a:xfrm>
              <a:off x="2974212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3" name="Ellipse 82">
              <a:extLst>
                <a:ext uri="{FF2B5EF4-FFF2-40B4-BE49-F238E27FC236}">
                  <a16:creationId xmlns:a16="http://schemas.microsoft.com/office/drawing/2014/main" id="{90E152FC-CB75-5BC7-3E6C-F5ACB5612EE8}"/>
                </a:ext>
              </a:extLst>
            </p:cNvPr>
            <p:cNvSpPr/>
            <p:nvPr/>
          </p:nvSpPr>
          <p:spPr>
            <a:xfrm>
              <a:off x="2733596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pic>
        <p:nvPicPr>
          <p:cNvPr id="85" name="Picture 4" descr="Bol et verre en illustration linéaire">
            <a:extLst>
              <a:ext uri="{FF2B5EF4-FFF2-40B4-BE49-F238E27FC236}">
                <a16:creationId xmlns:a16="http://schemas.microsoft.com/office/drawing/2014/main" id="{B76FC05A-5AD2-6F1B-B0AC-D786A354E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58110" t="24745" b="28023"/>
          <a:stretch>
            <a:fillRect/>
          </a:stretch>
        </p:blipFill>
        <p:spPr bwMode="auto">
          <a:xfrm>
            <a:off x="7910368" y="2755576"/>
            <a:ext cx="1578147" cy="1718360"/>
          </a:xfrm>
          <a:prstGeom prst="rect">
            <a:avLst/>
          </a:prstGeom>
          <a:noFill/>
        </p:spPr>
      </p:pic>
      <p:grpSp>
        <p:nvGrpSpPr>
          <p:cNvPr id="115" name="Groupe 114">
            <a:extLst>
              <a:ext uri="{FF2B5EF4-FFF2-40B4-BE49-F238E27FC236}">
                <a16:creationId xmlns:a16="http://schemas.microsoft.com/office/drawing/2014/main" id="{10872B63-F121-9ABC-38BC-DCEBEE8846AA}"/>
              </a:ext>
            </a:extLst>
          </p:cNvPr>
          <p:cNvGrpSpPr/>
          <p:nvPr/>
        </p:nvGrpSpPr>
        <p:grpSpPr>
          <a:xfrm>
            <a:off x="8310135" y="3477626"/>
            <a:ext cx="700676" cy="873299"/>
            <a:chOff x="8239795" y="3839672"/>
            <a:chExt cx="700676" cy="873299"/>
          </a:xfrm>
        </p:grpSpPr>
        <p:sp>
          <p:nvSpPr>
            <p:cNvPr id="87" name="Ellipse 86">
              <a:extLst>
                <a:ext uri="{FF2B5EF4-FFF2-40B4-BE49-F238E27FC236}">
                  <a16:creationId xmlns:a16="http://schemas.microsoft.com/office/drawing/2014/main" id="{E057054A-D4D0-938F-D175-426DCC54EB08}"/>
                </a:ext>
              </a:extLst>
            </p:cNvPr>
            <p:cNvSpPr/>
            <p:nvPr/>
          </p:nvSpPr>
          <p:spPr>
            <a:xfrm rot="5400000">
              <a:off x="8243651" y="4492012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8" name="Ellipse 87">
              <a:extLst>
                <a:ext uri="{FF2B5EF4-FFF2-40B4-BE49-F238E27FC236}">
                  <a16:creationId xmlns:a16="http://schemas.microsoft.com/office/drawing/2014/main" id="{89C03EA4-817F-9C07-D666-FB92782BD16F}"/>
                </a:ext>
              </a:extLst>
            </p:cNvPr>
            <p:cNvSpPr/>
            <p:nvPr/>
          </p:nvSpPr>
          <p:spPr>
            <a:xfrm rot="5400000">
              <a:off x="8243651" y="4269050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9" name="Ellipse 88">
              <a:extLst>
                <a:ext uri="{FF2B5EF4-FFF2-40B4-BE49-F238E27FC236}">
                  <a16:creationId xmlns:a16="http://schemas.microsoft.com/office/drawing/2014/main" id="{4E5B03B0-CB51-9206-BC9D-94D0B8E14455}"/>
                </a:ext>
              </a:extLst>
            </p:cNvPr>
            <p:cNvSpPr/>
            <p:nvPr/>
          </p:nvSpPr>
          <p:spPr>
            <a:xfrm rot="5400000">
              <a:off x="8243651" y="4044418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0" name="Ellipse 89">
              <a:extLst>
                <a:ext uri="{FF2B5EF4-FFF2-40B4-BE49-F238E27FC236}">
                  <a16:creationId xmlns:a16="http://schemas.microsoft.com/office/drawing/2014/main" id="{E68921F2-BC35-559D-6FC1-7A191B48F961}"/>
                </a:ext>
              </a:extLst>
            </p:cNvPr>
            <p:cNvSpPr/>
            <p:nvPr/>
          </p:nvSpPr>
          <p:spPr>
            <a:xfrm rot="5400000">
              <a:off x="8243651" y="3835816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1" name="Ellipse 90">
              <a:extLst>
                <a:ext uri="{FF2B5EF4-FFF2-40B4-BE49-F238E27FC236}">
                  <a16:creationId xmlns:a16="http://schemas.microsoft.com/office/drawing/2014/main" id="{3C918509-1F35-CA3B-784F-E681D9F5EED6}"/>
                </a:ext>
              </a:extLst>
            </p:cNvPr>
            <p:cNvSpPr/>
            <p:nvPr/>
          </p:nvSpPr>
          <p:spPr>
            <a:xfrm rot="5400000">
              <a:off x="8481581" y="4492012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2" name="Ellipse 91">
              <a:extLst>
                <a:ext uri="{FF2B5EF4-FFF2-40B4-BE49-F238E27FC236}">
                  <a16:creationId xmlns:a16="http://schemas.microsoft.com/office/drawing/2014/main" id="{E37BC2B1-BDAB-43CF-1859-E73D246ECACB}"/>
                </a:ext>
              </a:extLst>
            </p:cNvPr>
            <p:cNvSpPr/>
            <p:nvPr/>
          </p:nvSpPr>
          <p:spPr>
            <a:xfrm rot="5400000">
              <a:off x="8481581" y="4269050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3" name="Ellipse 92">
              <a:extLst>
                <a:ext uri="{FF2B5EF4-FFF2-40B4-BE49-F238E27FC236}">
                  <a16:creationId xmlns:a16="http://schemas.microsoft.com/office/drawing/2014/main" id="{C92562F1-5F7B-3369-A908-69729314BA5F}"/>
                </a:ext>
              </a:extLst>
            </p:cNvPr>
            <p:cNvSpPr/>
            <p:nvPr/>
          </p:nvSpPr>
          <p:spPr>
            <a:xfrm rot="5400000">
              <a:off x="8481581" y="4044418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4" name="Ellipse 93">
              <a:extLst>
                <a:ext uri="{FF2B5EF4-FFF2-40B4-BE49-F238E27FC236}">
                  <a16:creationId xmlns:a16="http://schemas.microsoft.com/office/drawing/2014/main" id="{067CDD89-A2D3-0C7C-19AA-C2209D033EAE}"/>
                </a:ext>
              </a:extLst>
            </p:cNvPr>
            <p:cNvSpPr/>
            <p:nvPr/>
          </p:nvSpPr>
          <p:spPr>
            <a:xfrm rot="5400000">
              <a:off x="8481581" y="3835816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5" name="Ellipse 94">
              <a:extLst>
                <a:ext uri="{FF2B5EF4-FFF2-40B4-BE49-F238E27FC236}">
                  <a16:creationId xmlns:a16="http://schemas.microsoft.com/office/drawing/2014/main" id="{CA3C12C4-75BA-4A6B-F379-990027A6DDC1}"/>
                </a:ext>
              </a:extLst>
            </p:cNvPr>
            <p:cNvSpPr/>
            <p:nvPr/>
          </p:nvSpPr>
          <p:spPr>
            <a:xfrm rot="5400000">
              <a:off x="8719511" y="4492012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6" name="Ellipse 95">
              <a:extLst>
                <a:ext uri="{FF2B5EF4-FFF2-40B4-BE49-F238E27FC236}">
                  <a16:creationId xmlns:a16="http://schemas.microsoft.com/office/drawing/2014/main" id="{2E352381-5B26-6783-FA9E-E0838C248A55}"/>
                </a:ext>
              </a:extLst>
            </p:cNvPr>
            <p:cNvSpPr/>
            <p:nvPr/>
          </p:nvSpPr>
          <p:spPr>
            <a:xfrm rot="5400000">
              <a:off x="8719511" y="4269050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7" name="Ellipse 96">
              <a:extLst>
                <a:ext uri="{FF2B5EF4-FFF2-40B4-BE49-F238E27FC236}">
                  <a16:creationId xmlns:a16="http://schemas.microsoft.com/office/drawing/2014/main" id="{FED7A266-F232-7915-7FA5-AD526318B130}"/>
                </a:ext>
              </a:extLst>
            </p:cNvPr>
            <p:cNvSpPr/>
            <p:nvPr/>
          </p:nvSpPr>
          <p:spPr>
            <a:xfrm rot="5400000">
              <a:off x="8719511" y="4044418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8" name="Ellipse 97">
              <a:extLst>
                <a:ext uri="{FF2B5EF4-FFF2-40B4-BE49-F238E27FC236}">
                  <a16:creationId xmlns:a16="http://schemas.microsoft.com/office/drawing/2014/main" id="{6952D905-41F4-FFA2-9232-FE0B0B82B597}"/>
                </a:ext>
              </a:extLst>
            </p:cNvPr>
            <p:cNvSpPr/>
            <p:nvPr/>
          </p:nvSpPr>
          <p:spPr>
            <a:xfrm rot="5400000">
              <a:off x="8719511" y="3835816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cxnSp>
        <p:nvCxnSpPr>
          <p:cNvPr id="99" name="Connecteur droit avec flèche 98">
            <a:extLst>
              <a:ext uri="{FF2B5EF4-FFF2-40B4-BE49-F238E27FC236}">
                <a16:creationId xmlns:a16="http://schemas.microsoft.com/office/drawing/2014/main" id="{3E4C9AA9-1AD2-58D3-3016-A95B9CB67142}"/>
              </a:ext>
            </a:extLst>
          </p:cNvPr>
          <p:cNvCxnSpPr>
            <a:cxnSpLocks/>
          </p:cNvCxnSpPr>
          <p:nvPr/>
        </p:nvCxnSpPr>
        <p:spPr>
          <a:xfrm flipV="1">
            <a:off x="3744285" y="2949136"/>
            <a:ext cx="799566" cy="898804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cteur droit avec flèche 99">
            <a:extLst>
              <a:ext uri="{FF2B5EF4-FFF2-40B4-BE49-F238E27FC236}">
                <a16:creationId xmlns:a16="http://schemas.microsoft.com/office/drawing/2014/main" id="{EC5FED65-87A6-13B1-E793-CFB9FEA1AC86}"/>
              </a:ext>
            </a:extLst>
          </p:cNvPr>
          <p:cNvCxnSpPr>
            <a:cxnSpLocks/>
            <a:endCxn id="101" idx="3"/>
          </p:cNvCxnSpPr>
          <p:nvPr/>
        </p:nvCxnSpPr>
        <p:spPr>
          <a:xfrm flipH="1" flipV="1">
            <a:off x="7255197" y="2776325"/>
            <a:ext cx="1072878" cy="653111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ZoneTexte 100">
            <a:extLst>
              <a:ext uri="{FF2B5EF4-FFF2-40B4-BE49-F238E27FC236}">
                <a16:creationId xmlns:a16="http://schemas.microsoft.com/office/drawing/2014/main" id="{77E8D0C3-E5FB-B8C7-BAC6-D1A57F348AB0}"/>
              </a:ext>
            </a:extLst>
          </p:cNvPr>
          <p:cNvSpPr txBox="1"/>
          <p:nvPr/>
        </p:nvSpPr>
        <p:spPr>
          <a:xfrm>
            <a:off x="4399456" y="2545492"/>
            <a:ext cx="2855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Morceau de sucre</a:t>
            </a:r>
            <a:endParaRPr lang="fr-BE" sz="2400" dirty="0"/>
          </a:p>
        </p:txBody>
      </p:sp>
      <p:cxnSp>
        <p:nvCxnSpPr>
          <p:cNvPr id="102" name="Connecteur droit avec flèche 101">
            <a:extLst>
              <a:ext uri="{FF2B5EF4-FFF2-40B4-BE49-F238E27FC236}">
                <a16:creationId xmlns:a16="http://schemas.microsoft.com/office/drawing/2014/main" id="{8D54AA9D-D978-6E4F-CDA4-D9F532EB98CD}"/>
              </a:ext>
            </a:extLst>
          </p:cNvPr>
          <p:cNvCxnSpPr/>
          <p:nvPr/>
        </p:nvCxnSpPr>
        <p:spPr>
          <a:xfrm>
            <a:off x="1653012" y="3754044"/>
            <a:ext cx="50400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necteur droit avec flèche 102">
            <a:extLst>
              <a:ext uri="{FF2B5EF4-FFF2-40B4-BE49-F238E27FC236}">
                <a16:creationId xmlns:a16="http://schemas.microsoft.com/office/drawing/2014/main" id="{6B70D7AF-F65A-0471-2CEE-4602D028664C}"/>
              </a:ext>
            </a:extLst>
          </p:cNvPr>
          <p:cNvCxnSpPr/>
          <p:nvPr/>
        </p:nvCxnSpPr>
        <p:spPr>
          <a:xfrm flipH="1">
            <a:off x="9424772" y="3700404"/>
            <a:ext cx="50400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8" name="Google Shape;1640;p80" descr="Lever la main - Icônes mains et gestes gratuites">
            <a:extLst>
              <a:ext uri="{FF2B5EF4-FFF2-40B4-BE49-F238E27FC236}">
                <a16:creationId xmlns:a16="http://schemas.microsoft.com/office/drawing/2014/main" id="{06C632DF-9D50-9C8B-FC34-66D99301840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69849" y="640992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0E74A43-C558-D1C3-69C3-E27278FE0D42}"/>
              </a:ext>
            </a:extLst>
          </p:cNvPr>
          <p:cNvSpPr/>
          <p:nvPr/>
        </p:nvSpPr>
        <p:spPr>
          <a:xfrm>
            <a:off x="662151" y="1773508"/>
            <a:ext cx="11138507" cy="4217389"/>
          </a:xfrm>
          <a:prstGeom prst="rect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25213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DD2B1-D4BF-E357-74A0-7AC375CEF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3C48AC58-C89F-8E77-C61E-69221530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175" y="210014"/>
            <a:ext cx="10841484" cy="470617"/>
          </a:xfrm>
        </p:spPr>
        <p:txBody>
          <a:bodyPr>
            <a:normAutofit/>
          </a:bodyPr>
          <a:lstStyle/>
          <a:p>
            <a:r>
              <a:rPr lang="fr-BE" dirty="0"/>
              <a:t>Excellente réponse! Le morceau de sucre est à l’état solide.</a:t>
            </a:r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6380FF9F-39AA-9A27-EE80-CBBCBBC0DA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41620"/>
            <a:ext cx="10179603" cy="292443"/>
          </a:xfrm>
        </p:spPr>
        <p:txBody>
          <a:bodyPr/>
          <a:lstStyle/>
          <a:p>
            <a:r>
              <a:rPr lang="fr-FR" dirty="0">
                <a:solidFill>
                  <a:srgbClr val="B2B2B2"/>
                </a:solidFill>
                <a:sym typeface="Hammersmith One"/>
              </a:rPr>
              <a:t>Expliquer davantage si nécessaire.</a:t>
            </a:r>
            <a:endParaRPr lang="fr-FR" dirty="0"/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B1DAD614-AA5E-BF0B-5351-6EA7CAF7F5C4}"/>
              </a:ext>
            </a:extLst>
          </p:cNvPr>
          <p:cNvSpPr txBox="1"/>
          <p:nvPr/>
        </p:nvSpPr>
        <p:spPr>
          <a:xfrm>
            <a:off x="9863571" y="2951732"/>
            <a:ext cx="1617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Verre à thé</a:t>
            </a:r>
            <a:endParaRPr lang="fr-BE" sz="2400" dirty="0"/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21E2D524-573D-C46D-05BF-2369DD80861D}"/>
              </a:ext>
            </a:extLst>
          </p:cNvPr>
          <p:cNvSpPr txBox="1"/>
          <p:nvPr/>
        </p:nvSpPr>
        <p:spPr>
          <a:xfrm>
            <a:off x="959175" y="3051402"/>
            <a:ext cx="652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Bol </a:t>
            </a:r>
            <a:endParaRPr lang="fr-BE" sz="2400" dirty="0"/>
          </a:p>
        </p:txBody>
      </p:sp>
      <p:pic>
        <p:nvPicPr>
          <p:cNvPr id="49" name="Picture 4" descr="Bol et verre en illustration linéaire">
            <a:extLst>
              <a:ext uri="{FF2B5EF4-FFF2-40B4-BE49-F238E27FC236}">
                <a16:creationId xmlns:a16="http://schemas.microsoft.com/office/drawing/2014/main" id="{163B3FC3-E020-5BF6-6CA4-315824EB7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t="24745" r="46593" b="28023"/>
          <a:stretch>
            <a:fillRect/>
          </a:stretch>
        </p:blipFill>
        <p:spPr bwMode="auto">
          <a:xfrm>
            <a:off x="1938947" y="1967990"/>
            <a:ext cx="2319881" cy="2101585"/>
          </a:xfrm>
          <a:prstGeom prst="rect">
            <a:avLst/>
          </a:prstGeom>
          <a:noFill/>
        </p:spPr>
      </p:pic>
      <p:grpSp>
        <p:nvGrpSpPr>
          <p:cNvPr id="50" name="Groupe 49">
            <a:extLst>
              <a:ext uri="{FF2B5EF4-FFF2-40B4-BE49-F238E27FC236}">
                <a16:creationId xmlns:a16="http://schemas.microsoft.com/office/drawing/2014/main" id="{088AD0A5-9CEA-FBBE-03A5-92EF803F8A01}"/>
              </a:ext>
            </a:extLst>
          </p:cNvPr>
          <p:cNvGrpSpPr/>
          <p:nvPr/>
        </p:nvGrpSpPr>
        <p:grpSpPr>
          <a:xfrm>
            <a:off x="2665384" y="3260829"/>
            <a:ext cx="915031" cy="702726"/>
            <a:chOff x="2733596" y="4077380"/>
            <a:chExt cx="915031" cy="702726"/>
          </a:xfrm>
        </p:grpSpPr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74E28DB0-F3FA-196E-21BD-67F61B9BE2B2}"/>
                </a:ext>
              </a:extLst>
            </p:cNvPr>
            <p:cNvSpPr/>
            <p:nvPr/>
          </p:nvSpPr>
          <p:spPr>
            <a:xfrm>
              <a:off x="3428511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2991E290-F76F-11AA-1386-B9FC4D15D9AD}"/>
                </a:ext>
              </a:extLst>
            </p:cNvPr>
            <p:cNvSpPr/>
            <p:nvPr/>
          </p:nvSpPr>
          <p:spPr>
            <a:xfrm>
              <a:off x="3201962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46C99E27-6C87-271C-C067-778AB0A29CFD}"/>
                </a:ext>
              </a:extLst>
            </p:cNvPr>
            <p:cNvSpPr/>
            <p:nvPr/>
          </p:nvSpPr>
          <p:spPr>
            <a:xfrm>
              <a:off x="2974212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id="{38365487-4737-CD8C-06D7-8498D32CA9E8}"/>
                </a:ext>
              </a:extLst>
            </p:cNvPr>
            <p:cNvSpPr/>
            <p:nvPr/>
          </p:nvSpPr>
          <p:spPr>
            <a:xfrm>
              <a:off x="2733596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55" name="Ellipse 54">
              <a:extLst>
                <a:ext uri="{FF2B5EF4-FFF2-40B4-BE49-F238E27FC236}">
                  <a16:creationId xmlns:a16="http://schemas.microsoft.com/office/drawing/2014/main" id="{34B94863-049F-FD8F-B0DA-78E7BAEC31DD}"/>
                </a:ext>
              </a:extLst>
            </p:cNvPr>
            <p:cNvSpPr/>
            <p:nvPr/>
          </p:nvSpPr>
          <p:spPr>
            <a:xfrm>
              <a:off x="3428511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89BFA07B-0109-FC37-8CE0-7C93FD79DD6A}"/>
                </a:ext>
              </a:extLst>
            </p:cNvPr>
            <p:cNvSpPr/>
            <p:nvPr/>
          </p:nvSpPr>
          <p:spPr>
            <a:xfrm>
              <a:off x="3201962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57" name="Ellipse 56">
              <a:extLst>
                <a:ext uri="{FF2B5EF4-FFF2-40B4-BE49-F238E27FC236}">
                  <a16:creationId xmlns:a16="http://schemas.microsoft.com/office/drawing/2014/main" id="{33952950-CD9B-15A9-9504-4C03F4FBEC23}"/>
                </a:ext>
              </a:extLst>
            </p:cNvPr>
            <p:cNvSpPr/>
            <p:nvPr/>
          </p:nvSpPr>
          <p:spPr>
            <a:xfrm>
              <a:off x="2974212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58" name="Ellipse 57">
              <a:extLst>
                <a:ext uri="{FF2B5EF4-FFF2-40B4-BE49-F238E27FC236}">
                  <a16:creationId xmlns:a16="http://schemas.microsoft.com/office/drawing/2014/main" id="{A1262CA3-A4A4-693A-72D0-B437E1AAAF5B}"/>
                </a:ext>
              </a:extLst>
            </p:cNvPr>
            <p:cNvSpPr/>
            <p:nvPr/>
          </p:nvSpPr>
          <p:spPr>
            <a:xfrm>
              <a:off x="2733596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F9633F6B-C33A-C06D-C464-60F2DBBE27F9}"/>
                </a:ext>
              </a:extLst>
            </p:cNvPr>
            <p:cNvSpPr/>
            <p:nvPr/>
          </p:nvSpPr>
          <p:spPr>
            <a:xfrm>
              <a:off x="3428511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60" name="Ellipse 59">
              <a:extLst>
                <a:ext uri="{FF2B5EF4-FFF2-40B4-BE49-F238E27FC236}">
                  <a16:creationId xmlns:a16="http://schemas.microsoft.com/office/drawing/2014/main" id="{BDA721C7-9758-4E48-78E6-5BB2AE9656DB}"/>
                </a:ext>
              </a:extLst>
            </p:cNvPr>
            <p:cNvSpPr/>
            <p:nvPr/>
          </p:nvSpPr>
          <p:spPr>
            <a:xfrm>
              <a:off x="3201962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61" name="Ellipse 60">
              <a:extLst>
                <a:ext uri="{FF2B5EF4-FFF2-40B4-BE49-F238E27FC236}">
                  <a16:creationId xmlns:a16="http://schemas.microsoft.com/office/drawing/2014/main" id="{BF42C0D4-783B-482B-729D-774C1A6A1E76}"/>
                </a:ext>
              </a:extLst>
            </p:cNvPr>
            <p:cNvSpPr/>
            <p:nvPr/>
          </p:nvSpPr>
          <p:spPr>
            <a:xfrm>
              <a:off x="2974212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62" name="Ellipse 61">
              <a:extLst>
                <a:ext uri="{FF2B5EF4-FFF2-40B4-BE49-F238E27FC236}">
                  <a16:creationId xmlns:a16="http://schemas.microsoft.com/office/drawing/2014/main" id="{B0E643ED-592C-D23E-B0DA-392BD25DC72B}"/>
                </a:ext>
              </a:extLst>
            </p:cNvPr>
            <p:cNvSpPr/>
            <p:nvPr/>
          </p:nvSpPr>
          <p:spPr>
            <a:xfrm>
              <a:off x="2733596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pic>
        <p:nvPicPr>
          <p:cNvPr id="63" name="Picture 4" descr="Bol et verre en illustration linéaire">
            <a:extLst>
              <a:ext uri="{FF2B5EF4-FFF2-40B4-BE49-F238E27FC236}">
                <a16:creationId xmlns:a16="http://schemas.microsoft.com/office/drawing/2014/main" id="{3430526F-BD24-8DFD-CE45-75B1C76A1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58110" t="24745" b="28023"/>
          <a:stretch>
            <a:fillRect/>
          </a:stretch>
        </p:blipFill>
        <p:spPr bwMode="auto">
          <a:xfrm>
            <a:off x="7771816" y="2301071"/>
            <a:ext cx="1578147" cy="1718360"/>
          </a:xfrm>
          <a:prstGeom prst="rect">
            <a:avLst/>
          </a:prstGeom>
          <a:noFill/>
        </p:spPr>
      </p:pic>
      <p:grpSp>
        <p:nvGrpSpPr>
          <p:cNvPr id="64" name="Groupe 63">
            <a:extLst>
              <a:ext uri="{FF2B5EF4-FFF2-40B4-BE49-F238E27FC236}">
                <a16:creationId xmlns:a16="http://schemas.microsoft.com/office/drawing/2014/main" id="{9ED8CF56-21BA-7AC7-4C7F-92B73D295B95}"/>
              </a:ext>
            </a:extLst>
          </p:cNvPr>
          <p:cNvGrpSpPr/>
          <p:nvPr/>
        </p:nvGrpSpPr>
        <p:grpSpPr>
          <a:xfrm>
            <a:off x="8171583" y="3023121"/>
            <a:ext cx="700676" cy="873299"/>
            <a:chOff x="8239795" y="3839672"/>
            <a:chExt cx="700676" cy="873299"/>
          </a:xfrm>
        </p:grpSpPr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0A3B54A5-417E-EBD1-06DB-8024C11DA821}"/>
                </a:ext>
              </a:extLst>
            </p:cNvPr>
            <p:cNvSpPr/>
            <p:nvPr/>
          </p:nvSpPr>
          <p:spPr>
            <a:xfrm rot="5400000">
              <a:off x="8243651" y="4492012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66" name="Ellipse 65">
              <a:extLst>
                <a:ext uri="{FF2B5EF4-FFF2-40B4-BE49-F238E27FC236}">
                  <a16:creationId xmlns:a16="http://schemas.microsoft.com/office/drawing/2014/main" id="{012471F8-DDE7-53EE-B096-81ACE12F1567}"/>
                </a:ext>
              </a:extLst>
            </p:cNvPr>
            <p:cNvSpPr/>
            <p:nvPr/>
          </p:nvSpPr>
          <p:spPr>
            <a:xfrm rot="5400000">
              <a:off x="8243651" y="4269050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69" name="Ellipse 68">
              <a:extLst>
                <a:ext uri="{FF2B5EF4-FFF2-40B4-BE49-F238E27FC236}">
                  <a16:creationId xmlns:a16="http://schemas.microsoft.com/office/drawing/2014/main" id="{A154C24E-A865-E3EA-50A9-7E8110736565}"/>
                </a:ext>
              </a:extLst>
            </p:cNvPr>
            <p:cNvSpPr/>
            <p:nvPr/>
          </p:nvSpPr>
          <p:spPr>
            <a:xfrm rot="5400000">
              <a:off x="8243651" y="4044418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1" name="Ellipse 70">
              <a:extLst>
                <a:ext uri="{FF2B5EF4-FFF2-40B4-BE49-F238E27FC236}">
                  <a16:creationId xmlns:a16="http://schemas.microsoft.com/office/drawing/2014/main" id="{F80D5E98-0E3F-EC31-B29D-9201D442A8C3}"/>
                </a:ext>
              </a:extLst>
            </p:cNvPr>
            <p:cNvSpPr/>
            <p:nvPr/>
          </p:nvSpPr>
          <p:spPr>
            <a:xfrm rot="5400000">
              <a:off x="8243651" y="3835816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4" name="Ellipse 83">
              <a:extLst>
                <a:ext uri="{FF2B5EF4-FFF2-40B4-BE49-F238E27FC236}">
                  <a16:creationId xmlns:a16="http://schemas.microsoft.com/office/drawing/2014/main" id="{53B19CA5-0C79-86F2-106A-3292FDC9BFA8}"/>
                </a:ext>
              </a:extLst>
            </p:cNvPr>
            <p:cNvSpPr/>
            <p:nvPr/>
          </p:nvSpPr>
          <p:spPr>
            <a:xfrm rot="5400000">
              <a:off x="8481581" y="4492012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6" name="Ellipse 85">
              <a:extLst>
                <a:ext uri="{FF2B5EF4-FFF2-40B4-BE49-F238E27FC236}">
                  <a16:creationId xmlns:a16="http://schemas.microsoft.com/office/drawing/2014/main" id="{D83D7FE7-3B68-1D6C-8AD0-41B8019429F1}"/>
                </a:ext>
              </a:extLst>
            </p:cNvPr>
            <p:cNvSpPr/>
            <p:nvPr/>
          </p:nvSpPr>
          <p:spPr>
            <a:xfrm rot="5400000">
              <a:off x="8481581" y="4269050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4" name="Ellipse 103">
              <a:extLst>
                <a:ext uri="{FF2B5EF4-FFF2-40B4-BE49-F238E27FC236}">
                  <a16:creationId xmlns:a16="http://schemas.microsoft.com/office/drawing/2014/main" id="{6E868EEE-8A8E-22A1-78A7-53918A49E07A}"/>
                </a:ext>
              </a:extLst>
            </p:cNvPr>
            <p:cNvSpPr/>
            <p:nvPr/>
          </p:nvSpPr>
          <p:spPr>
            <a:xfrm rot="5400000">
              <a:off x="8481581" y="4044418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5" name="Ellipse 104">
              <a:extLst>
                <a:ext uri="{FF2B5EF4-FFF2-40B4-BE49-F238E27FC236}">
                  <a16:creationId xmlns:a16="http://schemas.microsoft.com/office/drawing/2014/main" id="{B42E4B0E-D584-B9C8-6183-F5276B7B8697}"/>
                </a:ext>
              </a:extLst>
            </p:cNvPr>
            <p:cNvSpPr/>
            <p:nvPr/>
          </p:nvSpPr>
          <p:spPr>
            <a:xfrm rot="5400000">
              <a:off x="8481581" y="3835816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6" name="Ellipse 105">
              <a:extLst>
                <a:ext uri="{FF2B5EF4-FFF2-40B4-BE49-F238E27FC236}">
                  <a16:creationId xmlns:a16="http://schemas.microsoft.com/office/drawing/2014/main" id="{4B154A56-2874-2750-0064-C3618558F171}"/>
                </a:ext>
              </a:extLst>
            </p:cNvPr>
            <p:cNvSpPr/>
            <p:nvPr/>
          </p:nvSpPr>
          <p:spPr>
            <a:xfrm rot="5400000">
              <a:off x="8719511" y="4492012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7" name="Ellipse 106">
              <a:extLst>
                <a:ext uri="{FF2B5EF4-FFF2-40B4-BE49-F238E27FC236}">
                  <a16:creationId xmlns:a16="http://schemas.microsoft.com/office/drawing/2014/main" id="{07B7868E-5F38-83C1-9732-944F45D240B2}"/>
                </a:ext>
              </a:extLst>
            </p:cNvPr>
            <p:cNvSpPr/>
            <p:nvPr/>
          </p:nvSpPr>
          <p:spPr>
            <a:xfrm rot="5400000">
              <a:off x="8719511" y="4269050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8" name="Ellipse 107">
              <a:extLst>
                <a:ext uri="{FF2B5EF4-FFF2-40B4-BE49-F238E27FC236}">
                  <a16:creationId xmlns:a16="http://schemas.microsoft.com/office/drawing/2014/main" id="{F1BF850E-BEA9-648D-E2BE-B3CFE1E19E1D}"/>
                </a:ext>
              </a:extLst>
            </p:cNvPr>
            <p:cNvSpPr/>
            <p:nvPr/>
          </p:nvSpPr>
          <p:spPr>
            <a:xfrm rot="5400000">
              <a:off x="8719511" y="4044418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9" name="Ellipse 108">
              <a:extLst>
                <a:ext uri="{FF2B5EF4-FFF2-40B4-BE49-F238E27FC236}">
                  <a16:creationId xmlns:a16="http://schemas.microsoft.com/office/drawing/2014/main" id="{96AA5900-103C-C331-B03A-C7875BCCF56D}"/>
                </a:ext>
              </a:extLst>
            </p:cNvPr>
            <p:cNvSpPr/>
            <p:nvPr/>
          </p:nvSpPr>
          <p:spPr>
            <a:xfrm rot="5400000">
              <a:off x="8719511" y="3835816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cxnSp>
        <p:nvCxnSpPr>
          <p:cNvPr id="110" name="Connecteur droit avec flèche 109">
            <a:extLst>
              <a:ext uri="{FF2B5EF4-FFF2-40B4-BE49-F238E27FC236}">
                <a16:creationId xmlns:a16="http://schemas.microsoft.com/office/drawing/2014/main" id="{FAC14803-EF9C-A921-9E3C-AAC6D6B43D1B}"/>
              </a:ext>
            </a:extLst>
          </p:cNvPr>
          <p:cNvCxnSpPr>
            <a:cxnSpLocks/>
          </p:cNvCxnSpPr>
          <p:nvPr/>
        </p:nvCxnSpPr>
        <p:spPr>
          <a:xfrm flipV="1">
            <a:off x="3605733" y="2494631"/>
            <a:ext cx="799566" cy="898804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necteur droit avec flèche 110">
            <a:extLst>
              <a:ext uri="{FF2B5EF4-FFF2-40B4-BE49-F238E27FC236}">
                <a16:creationId xmlns:a16="http://schemas.microsoft.com/office/drawing/2014/main" id="{E6A296C7-F189-2A66-8538-EA14D1366A9E}"/>
              </a:ext>
            </a:extLst>
          </p:cNvPr>
          <p:cNvCxnSpPr>
            <a:cxnSpLocks/>
            <a:endCxn id="112" idx="3"/>
          </p:cNvCxnSpPr>
          <p:nvPr/>
        </p:nvCxnSpPr>
        <p:spPr>
          <a:xfrm flipH="1" flipV="1">
            <a:off x="7116645" y="2321820"/>
            <a:ext cx="1072878" cy="653111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ZoneTexte 111">
            <a:extLst>
              <a:ext uri="{FF2B5EF4-FFF2-40B4-BE49-F238E27FC236}">
                <a16:creationId xmlns:a16="http://schemas.microsoft.com/office/drawing/2014/main" id="{CDA3BF88-9CFC-CBA6-7E70-132D04D2DD70}"/>
              </a:ext>
            </a:extLst>
          </p:cNvPr>
          <p:cNvSpPr txBox="1"/>
          <p:nvPr/>
        </p:nvSpPr>
        <p:spPr>
          <a:xfrm>
            <a:off x="4260904" y="2090987"/>
            <a:ext cx="2855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Morceau de sucre</a:t>
            </a:r>
            <a:endParaRPr lang="fr-BE" sz="2400" dirty="0"/>
          </a:p>
        </p:txBody>
      </p:sp>
      <p:cxnSp>
        <p:nvCxnSpPr>
          <p:cNvPr id="113" name="Connecteur droit avec flèche 112">
            <a:extLst>
              <a:ext uri="{FF2B5EF4-FFF2-40B4-BE49-F238E27FC236}">
                <a16:creationId xmlns:a16="http://schemas.microsoft.com/office/drawing/2014/main" id="{0C49E3E4-3084-3F23-0FDF-2AB8A0B931AB}"/>
              </a:ext>
            </a:extLst>
          </p:cNvPr>
          <p:cNvCxnSpPr/>
          <p:nvPr/>
        </p:nvCxnSpPr>
        <p:spPr>
          <a:xfrm>
            <a:off x="1514460" y="3299539"/>
            <a:ext cx="50400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eur droit avec flèche 113">
            <a:extLst>
              <a:ext uri="{FF2B5EF4-FFF2-40B4-BE49-F238E27FC236}">
                <a16:creationId xmlns:a16="http://schemas.microsoft.com/office/drawing/2014/main" id="{1D8052EA-BDEC-F542-6698-AB7E95DDAFE2}"/>
              </a:ext>
            </a:extLst>
          </p:cNvPr>
          <p:cNvCxnSpPr/>
          <p:nvPr/>
        </p:nvCxnSpPr>
        <p:spPr>
          <a:xfrm flipH="1">
            <a:off x="9286220" y="3245899"/>
            <a:ext cx="50400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C946A099-D601-923C-AE2A-B4A0D4AE60B8}"/>
              </a:ext>
            </a:extLst>
          </p:cNvPr>
          <p:cNvSpPr txBox="1"/>
          <p:nvPr/>
        </p:nvSpPr>
        <p:spPr>
          <a:xfrm>
            <a:off x="2968236" y="4831401"/>
            <a:ext cx="4460227" cy="569801"/>
          </a:xfrm>
          <a:prstGeom prst="roundRect">
            <a:avLst>
              <a:gd name="adj" fmla="val 11339"/>
            </a:avLst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 anchor="ctr" anchorCtr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2400" dirty="0"/>
              <a:t>Le morceau de sucre  est à l’état: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94090C2-CAA7-4C10-796B-456455980E2D}"/>
              </a:ext>
            </a:extLst>
          </p:cNvPr>
          <p:cNvSpPr txBox="1"/>
          <p:nvPr/>
        </p:nvSpPr>
        <p:spPr>
          <a:xfrm>
            <a:off x="7573216" y="4814362"/>
            <a:ext cx="1196731" cy="569801"/>
          </a:xfrm>
          <a:prstGeom prst="roundRect">
            <a:avLst>
              <a:gd name="adj" fmla="val 11339"/>
            </a:avLst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 anchor="ctr" anchorCtr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2400" b="1" dirty="0">
                <a:solidFill>
                  <a:srgbClr val="EE0000"/>
                </a:solidFill>
              </a:rPr>
              <a:t>solide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6F3539-4490-4168-C50A-2B88258775E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80659" y="52448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389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96958168-2BB7-6B67-B796-159E4E25F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175" y="210014"/>
            <a:ext cx="10660739" cy="470617"/>
          </a:xfrm>
        </p:spPr>
        <p:txBody>
          <a:bodyPr>
            <a:normAutofit/>
          </a:bodyPr>
          <a:lstStyle/>
          <a:p>
            <a:r>
              <a:rPr lang="fr-BE" dirty="0"/>
              <a:t>Alors les champions, quelle sera la prochaine étape?</a:t>
            </a:r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B83F600B-7FE0-5472-41A5-7AAD316A96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593222"/>
            <a:ext cx="10179603" cy="292443"/>
          </a:xfrm>
        </p:spPr>
        <p:txBody>
          <a:bodyPr/>
          <a:lstStyle/>
          <a:p>
            <a:r>
              <a:rPr lang="fr-FR" dirty="0"/>
              <a:t>Demander à 3 élèves pris au hasard de donner leur réponse et de la justifier, puis demander l’avis du reste de la classe. </a:t>
            </a:r>
            <a:endParaRPr lang="fr-BE" dirty="0"/>
          </a:p>
        </p:txBody>
      </p:sp>
      <p:pic>
        <p:nvPicPr>
          <p:cNvPr id="4" name="Google Shape;1640;p80" descr="Lever la main - Icônes mains et gestes gratuites">
            <a:extLst>
              <a:ext uri="{FF2B5EF4-FFF2-40B4-BE49-F238E27FC236}">
                <a16:creationId xmlns:a16="http://schemas.microsoft.com/office/drawing/2014/main" id="{DA20D623-4F41-218C-20DC-EA196978281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0851" y="722688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B9114A3-E968-C9F0-C00F-503058A66229}"/>
              </a:ext>
            </a:extLst>
          </p:cNvPr>
          <p:cNvSpPr txBox="1"/>
          <p:nvPr/>
        </p:nvSpPr>
        <p:spPr>
          <a:xfrm>
            <a:off x="9863571" y="3485987"/>
            <a:ext cx="1617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Verre à thé</a:t>
            </a:r>
            <a:endParaRPr lang="fr-BE" sz="24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76684D1-9D05-DB40-ADD8-9DAEA718BD19}"/>
              </a:ext>
            </a:extLst>
          </p:cNvPr>
          <p:cNvSpPr txBox="1"/>
          <p:nvPr/>
        </p:nvSpPr>
        <p:spPr>
          <a:xfrm>
            <a:off x="959175" y="3585657"/>
            <a:ext cx="652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Bol </a:t>
            </a:r>
            <a:endParaRPr lang="fr-BE" sz="2400" dirty="0"/>
          </a:p>
        </p:txBody>
      </p:sp>
      <p:pic>
        <p:nvPicPr>
          <p:cNvPr id="8" name="Picture 4" descr="Bol et verre en illustration linéaire">
            <a:extLst>
              <a:ext uri="{FF2B5EF4-FFF2-40B4-BE49-F238E27FC236}">
                <a16:creationId xmlns:a16="http://schemas.microsoft.com/office/drawing/2014/main" id="{DDE95442-6212-730D-0FA3-70B43B014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t="24745" r="46593" b="28023"/>
          <a:stretch>
            <a:fillRect/>
          </a:stretch>
        </p:blipFill>
        <p:spPr bwMode="auto">
          <a:xfrm>
            <a:off x="1938947" y="2502245"/>
            <a:ext cx="2319881" cy="2101585"/>
          </a:xfrm>
          <a:prstGeom prst="rect">
            <a:avLst/>
          </a:prstGeom>
          <a:noFill/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89B9CB67-FA5A-0AE1-FBFB-09318562DFA6}"/>
              </a:ext>
            </a:extLst>
          </p:cNvPr>
          <p:cNvGrpSpPr/>
          <p:nvPr/>
        </p:nvGrpSpPr>
        <p:grpSpPr>
          <a:xfrm>
            <a:off x="2665384" y="3795084"/>
            <a:ext cx="915031" cy="702726"/>
            <a:chOff x="2733596" y="4077380"/>
            <a:chExt cx="915031" cy="702726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294CBE00-B12B-3C08-5B0B-3BAE1B956DD8}"/>
                </a:ext>
              </a:extLst>
            </p:cNvPr>
            <p:cNvSpPr/>
            <p:nvPr/>
          </p:nvSpPr>
          <p:spPr>
            <a:xfrm>
              <a:off x="3428511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B0ACD5E-C381-E0C4-8E60-5EA7AC162B58}"/>
                </a:ext>
              </a:extLst>
            </p:cNvPr>
            <p:cNvSpPr/>
            <p:nvPr/>
          </p:nvSpPr>
          <p:spPr>
            <a:xfrm>
              <a:off x="3201962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81787026-B916-40ED-8C60-140B64D88ADB}"/>
                </a:ext>
              </a:extLst>
            </p:cNvPr>
            <p:cNvSpPr/>
            <p:nvPr/>
          </p:nvSpPr>
          <p:spPr>
            <a:xfrm>
              <a:off x="2974212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BC9433AC-4AB9-776A-2B8C-32A1D972B224}"/>
                </a:ext>
              </a:extLst>
            </p:cNvPr>
            <p:cNvSpPr/>
            <p:nvPr/>
          </p:nvSpPr>
          <p:spPr>
            <a:xfrm>
              <a:off x="2733596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995464CC-9C79-C2FB-2918-C8DD3503635E}"/>
                </a:ext>
              </a:extLst>
            </p:cNvPr>
            <p:cNvSpPr/>
            <p:nvPr/>
          </p:nvSpPr>
          <p:spPr>
            <a:xfrm>
              <a:off x="3428511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141EE18B-ADD6-C247-97EB-0DFC389DDBA2}"/>
                </a:ext>
              </a:extLst>
            </p:cNvPr>
            <p:cNvSpPr/>
            <p:nvPr/>
          </p:nvSpPr>
          <p:spPr>
            <a:xfrm>
              <a:off x="3201962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8C23774F-824C-77B8-D0B8-A4717D05CECB}"/>
                </a:ext>
              </a:extLst>
            </p:cNvPr>
            <p:cNvSpPr/>
            <p:nvPr/>
          </p:nvSpPr>
          <p:spPr>
            <a:xfrm>
              <a:off x="2974212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7A1C251F-3E08-05A8-DA3B-6A7CB61C88FC}"/>
                </a:ext>
              </a:extLst>
            </p:cNvPr>
            <p:cNvSpPr/>
            <p:nvPr/>
          </p:nvSpPr>
          <p:spPr>
            <a:xfrm>
              <a:off x="2733596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04CA2037-E9D3-6ECF-31A7-91344F8E6287}"/>
                </a:ext>
              </a:extLst>
            </p:cNvPr>
            <p:cNvSpPr/>
            <p:nvPr/>
          </p:nvSpPr>
          <p:spPr>
            <a:xfrm>
              <a:off x="3428511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A1FE5591-14C8-A2B7-F941-44CFD1D4FAB3}"/>
                </a:ext>
              </a:extLst>
            </p:cNvPr>
            <p:cNvSpPr/>
            <p:nvPr/>
          </p:nvSpPr>
          <p:spPr>
            <a:xfrm>
              <a:off x="3201962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08D4EEBB-24F7-48BF-8A10-0CDBFC8D63E9}"/>
                </a:ext>
              </a:extLst>
            </p:cNvPr>
            <p:cNvSpPr/>
            <p:nvPr/>
          </p:nvSpPr>
          <p:spPr>
            <a:xfrm>
              <a:off x="2974212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53758EFE-7648-201D-07A7-C48F182A1B1D}"/>
                </a:ext>
              </a:extLst>
            </p:cNvPr>
            <p:cNvSpPr/>
            <p:nvPr/>
          </p:nvSpPr>
          <p:spPr>
            <a:xfrm>
              <a:off x="2733596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pic>
        <p:nvPicPr>
          <p:cNvPr id="24" name="Picture 4" descr="Bol et verre en illustration linéaire">
            <a:extLst>
              <a:ext uri="{FF2B5EF4-FFF2-40B4-BE49-F238E27FC236}">
                <a16:creationId xmlns:a16="http://schemas.microsoft.com/office/drawing/2014/main" id="{DED44B13-C144-1016-14BD-EE208D083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58110" t="24745" b="28023"/>
          <a:stretch>
            <a:fillRect/>
          </a:stretch>
        </p:blipFill>
        <p:spPr bwMode="auto">
          <a:xfrm>
            <a:off x="7771816" y="2835326"/>
            <a:ext cx="1578147" cy="1718360"/>
          </a:xfrm>
          <a:prstGeom prst="rect">
            <a:avLst/>
          </a:prstGeom>
          <a:noFill/>
        </p:spPr>
      </p:pic>
      <p:grpSp>
        <p:nvGrpSpPr>
          <p:cNvPr id="25" name="Groupe 24">
            <a:extLst>
              <a:ext uri="{FF2B5EF4-FFF2-40B4-BE49-F238E27FC236}">
                <a16:creationId xmlns:a16="http://schemas.microsoft.com/office/drawing/2014/main" id="{B52AC800-0C41-025B-1A10-C61E8D928508}"/>
              </a:ext>
            </a:extLst>
          </p:cNvPr>
          <p:cNvGrpSpPr/>
          <p:nvPr/>
        </p:nvGrpSpPr>
        <p:grpSpPr>
          <a:xfrm>
            <a:off x="8171583" y="3557376"/>
            <a:ext cx="700676" cy="873299"/>
            <a:chOff x="8239795" y="3839672"/>
            <a:chExt cx="700676" cy="873299"/>
          </a:xfrm>
        </p:grpSpPr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A9059991-98F0-2A31-E99E-452DEAB4979F}"/>
                </a:ext>
              </a:extLst>
            </p:cNvPr>
            <p:cNvSpPr/>
            <p:nvPr/>
          </p:nvSpPr>
          <p:spPr>
            <a:xfrm rot="5400000">
              <a:off x="8243651" y="4492012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2F149F49-F08F-EFDC-4A85-91B78E36DD32}"/>
                </a:ext>
              </a:extLst>
            </p:cNvPr>
            <p:cNvSpPr/>
            <p:nvPr/>
          </p:nvSpPr>
          <p:spPr>
            <a:xfrm rot="5400000">
              <a:off x="8243651" y="4269050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A0D24F47-0172-A21C-53DD-AB3E727A667D}"/>
                </a:ext>
              </a:extLst>
            </p:cNvPr>
            <p:cNvSpPr/>
            <p:nvPr/>
          </p:nvSpPr>
          <p:spPr>
            <a:xfrm rot="5400000">
              <a:off x="8243651" y="4044418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AE23280F-1B60-1F8C-618A-A9F6ABFDF66B}"/>
                </a:ext>
              </a:extLst>
            </p:cNvPr>
            <p:cNvSpPr/>
            <p:nvPr/>
          </p:nvSpPr>
          <p:spPr>
            <a:xfrm rot="5400000">
              <a:off x="8243651" y="3835816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54D53652-D673-B384-591E-61D1240C5BA6}"/>
                </a:ext>
              </a:extLst>
            </p:cNvPr>
            <p:cNvSpPr/>
            <p:nvPr/>
          </p:nvSpPr>
          <p:spPr>
            <a:xfrm rot="5400000">
              <a:off x="8481581" y="4492012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52BCE11A-7A1B-A19A-1343-D998FB570B99}"/>
                </a:ext>
              </a:extLst>
            </p:cNvPr>
            <p:cNvSpPr/>
            <p:nvPr/>
          </p:nvSpPr>
          <p:spPr>
            <a:xfrm rot="5400000">
              <a:off x="8481581" y="4269050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4179E93F-FFA7-E946-9CFB-9FB01D2751BF}"/>
                </a:ext>
              </a:extLst>
            </p:cNvPr>
            <p:cNvSpPr/>
            <p:nvPr/>
          </p:nvSpPr>
          <p:spPr>
            <a:xfrm rot="5400000">
              <a:off x="8481581" y="4044418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533AA605-CBDE-22CF-5A74-C0ECB4F6EAC5}"/>
                </a:ext>
              </a:extLst>
            </p:cNvPr>
            <p:cNvSpPr/>
            <p:nvPr/>
          </p:nvSpPr>
          <p:spPr>
            <a:xfrm rot="5400000">
              <a:off x="8481581" y="3835816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D7A226D8-FF95-1129-84DF-19F8791D8EDD}"/>
                </a:ext>
              </a:extLst>
            </p:cNvPr>
            <p:cNvSpPr/>
            <p:nvPr/>
          </p:nvSpPr>
          <p:spPr>
            <a:xfrm rot="5400000">
              <a:off x="8719511" y="4492012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86441AF1-51FE-FCEA-D4B6-61E84779347B}"/>
                </a:ext>
              </a:extLst>
            </p:cNvPr>
            <p:cNvSpPr/>
            <p:nvPr/>
          </p:nvSpPr>
          <p:spPr>
            <a:xfrm rot="5400000">
              <a:off x="8719511" y="4269050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9BF704BD-FC19-6685-E7A6-65F383F5DEEB}"/>
                </a:ext>
              </a:extLst>
            </p:cNvPr>
            <p:cNvSpPr/>
            <p:nvPr/>
          </p:nvSpPr>
          <p:spPr>
            <a:xfrm rot="5400000">
              <a:off x="8719511" y="4044418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8105A896-00C1-CA76-B031-1798CCA6CDC7}"/>
                </a:ext>
              </a:extLst>
            </p:cNvPr>
            <p:cNvSpPr/>
            <p:nvPr/>
          </p:nvSpPr>
          <p:spPr>
            <a:xfrm rot="5400000">
              <a:off x="8719511" y="3835816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385D8E1C-9BF4-ED85-E49B-7E449A23C6B9}"/>
              </a:ext>
            </a:extLst>
          </p:cNvPr>
          <p:cNvCxnSpPr>
            <a:cxnSpLocks/>
          </p:cNvCxnSpPr>
          <p:nvPr/>
        </p:nvCxnSpPr>
        <p:spPr>
          <a:xfrm flipV="1">
            <a:off x="3605733" y="3028886"/>
            <a:ext cx="799566" cy="898804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251DB639-E276-09EB-308E-B6CE9673434C}"/>
              </a:ext>
            </a:extLst>
          </p:cNvPr>
          <p:cNvCxnSpPr>
            <a:cxnSpLocks/>
            <a:endCxn id="40" idx="3"/>
          </p:cNvCxnSpPr>
          <p:nvPr/>
        </p:nvCxnSpPr>
        <p:spPr>
          <a:xfrm flipH="1" flipV="1">
            <a:off x="7116645" y="2856075"/>
            <a:ext cx="1072878" cy="653111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>
            <a:extLst>
              <a:ext uri="{FF2B5EF4-FFF2-40B4-BE49-F238E27FC236}">
                <a16:creationId xmlns:a16="http://schemas.microsoft.com/office/drawing/2014/main" id="{3F0F8FA2-A46F-9BDE-33E7-4E2ECDE4CA9F}"/>
              </a:ext>
            </a:extLst>
          </p:cNvPr>
          <p:cNvSpPr txBox="1"/>
          <p:nvPr/>
        </p:nvSpPr>
        <p:spPr>
          <a:xfrm>
            <a:off x="4260904" y="2625242"/>
            <a:ext cx="2855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Morceau de sucre</a:t>
            </a:r>
            <a:endParaRPr lang="fr-BE" sz="2400" dirty="0"/>
          </a:p>
        </p:txBody>
      </p:sp>
      <p:cxnSp>
        <p:nvCxnSpPr>
          <p:cNvPr id="42" name="Connecteur droit avec flèche 41">
            <a:extLst>
              <a:ext uri="{FF2B5EF4-FFF2-40B4-BE49-F238E27FC236}">
                <a16:creationId xmlns:a16="http://schemas.microsoft.com/office/drawing/2014/main" id="{250498FD-EE6C-5FF4-831E-B6E02354793F}"/>
              </a:ext>
            </a:extLst>
          </p:cNvPr>
          <p:cNvCxnSpPr/>
          <p:nvPr/>
        </p:nvCxnSpPr>
        <p:spPr>
          <a:xfrm>
            <a:off x="1514460" y="3833794"/>
            <a:ext cx="50400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1698CB35-6246-DF21-C9F1-B75436647979}"/>
              </a:ext>
            </a:extLst>
          </p:cNvPr>
          <p:cNvCxnSpPr/>
          <p:nvPr/>
        </p:nvCxnSpPr>
        <p:spPr>
          <a:xfrm flipH="1">
            <a:off x="9286220" y="3780154"/>
            <a:ext cx="50400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68650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96958168-2BB7-6B67-B796-159E4E25F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694" y="224082"/>
            <a:ext cx="10885820" cy="470617"/>
          </a:xfrm>
        </p:spPr>
        <p:txBody>
          <a:bodyPr>
            <a:noAutofit/>
          </a:bodyPr>
          <a:lstStyle/>
          <a:p>
            <a:r>
              <a:rPr lang="fr-BE" dirty="0"/>
              <a:t>Exactement, on identifie les caractéristiques des particules. Et dans ce cas, les particules du sucre sont fortement liées et ordonnées. 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B83F600B-7FE0-5472-41A5-7AAD316A96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1195" y="705292"/>
            <a:ext cx="10179603" cy="292443"/>
          </a:xfrm>
        </p:spPr>
        <p:txBody>
          <a:bodyPr/>
          <a:lstStyle/>
          <a:p>
            <a:r>
              <a:rPr lang="fr-FR" dirty="0"/>
              <a:t>Expliquer davantage si nécessaire.</a:t>
            </a:r>
            <a:endParaRPr lang="fr-BE" dirty="0"/>
          </a:p>
        </p:txBody>
      </p:sp>
      <p:pic>
        <p:nvPicPr>
          <p:cNvPr id="45" name="Picture 4">
            <a:extLst>
              <a:ext uri="{FF2B5EF4-FFF2-40B4-BE49-F238E27FC236}">
                <a16:creationId xmlns:a16="http://schemas.microsoft.com/office/drawing/2014/main" id="{E81CE570-C9B4-6508-71D5-16D229E9ED8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80659" y="524480"/>
            <a:ext cx="720000" cy="720000"/>
          </a:xfrm>
          <a:prstGeom prst="rect">
            <a:avLst/>
          </a:prstGeom>
        </p:spPr>
      </p:pic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D648DA95-C839-41CE-8AA1-962A67E80865}"/>
              </a:ext>
            </a:extLst>
          </p:cNvPr>
          <p:cNvSpPr/>
          <p:nvPr/>
        </p:nvSpPr>
        <p:spPr>
          <a:xfrm>
            <a:off x="996949" y="4806708"/>
            <a:ext cx="5414361" cy="432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sz="2400" dirty="0">
                <a:solidFill>
                  <a:schemeClr val="tx1"/>
                </a:solidFill>
              </a:rPr>
              <a:t>Les particules du morceau de sucre sont: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98EACBA-6C63-4AC8-B50B-5E962250C534}"/>
              </a:ext>
            </a:extLst>
          </p:cNvPr>
          <p:cNvSpPr/>
          <p:nvPr/>
        </p:nvSpPr>
        <p:spPr>
          <a:xfrm>
            <a:off x="6621631" y="4804744"/>
            <a:ext cx="4267086" cy="432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sz="2400" b="1" dirty="0">
                <a:solidFill>
                  <a:srgbClr val="EE0000"/>
                </a:solidFill>
              </a:rPr>
              <a:t>Ordonnées et fortement liées </a:t>
            </a:r>
            <a:endParaRPr lang="fr-FR" sz="2400" b="1" dirty="0">
              <a:solidFill>
                <a:srgbClr val="EE00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0F3A6FD-3B3C-A9FD-DAE8-82FF3FB3ED3F}"/>
              </a:ext>
            </a:extLst>
          </p:cNvPr>
          <p:cNvSpPr txBox="1"/>
          <p:nvPr/>
        </p:nvSpPr>
        <p:spPr>
          <a:xfrm>
            <a:off x="9863571" y="3249684"/>
            <a:ext cx="1617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Verre à thé</a:t>
            </a:r>
            <a:endParaRPr lang="fr-BE" sz="24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E313192-48BD-1C77-B539-88F231EF2CFC}"/>
              </a:ext>
            </a:extLst>
          </p:cNvPr>
          <p:cNvSpPr txBox="1"/>
          <p:nvPr/>
        </p:nvSpPr>
        <p:spPr>
          <a:xfrm>
            <a:off x="959175" y="3349354"/>
            <a:ext cx="652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Bol </a:t>
            </a:r>
            <a:endParaRPr lang="fr-BE" sz="2400" dirty="0"/>
          </a:p>
        </p:txBody>
      </p:sp>
      <p:pic>
        <p:nvPicPr>
          <p:cNvPr id="4" name="Picture 4" descr="Bol et verre en illustration linéaire">
            <a:extLst>
              <a:ext uri="{FF2B5EF4-FFF2-40B4-BE49-F238E27FC236}">
                <a16:creationId xmlns:a16="http://schemas.microsoft.com/office/drawing/2014/main" id="{785886EC-D04C-9587-AE7D-4CDCC65F3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t="24745" r="46593" b="28023"/>
          <a:stretch>
            <a:fillRect/>
          </a:stretch>
        </p:blipFill>
        <p:spPr bwMode="auto">
          <a:xfrm>
            <a:off x="1938947" y="2265942"/>
            <a:ext cx="2319881" cy="2101585"/>
          </a:xfrm>
          <a:prstGeom prst="rect">
            <a:avLst/>
          </a:prstGeom>
          <a:noFill/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DE24B92A-CAA0-01F8-FF64-ABE2D4D2BD81}"/>
              </a:ext>
            </a:extLst>
          </p:cNvPr>
          <p:cNvGrpSpPr/>
          <p:nvPr/>
        </p:nvGrpSpPr>
        <p:grpSpPr>
          <a:xfrm>
            <a:off x="2665384" y="3558781"/>
            <a:ext cx="915031" cy="702726"/>
            <a:chOff x="2733596" y="4077380"/>
            <a:chExt cx="915031" cy="702726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2E79C430-7881-64AF-2DC2-AC02F46274F1}"/>
                </a:ext>
              </a:extLst>
            </p:cNvPr>
            <p:cNvSpPr/>
            <p:nvPr/>
          </p:nvSpPr>
          <p:spPr>
            <a:xfrm>
              <a:off x="3428511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29740D11-09FB-7B70-86F5-8FB60FF22B7E}"/>
                </a:ext>
              </a:extLst>
            </p:cNvPr>
            <p:cNvSpPr/>
            <p:nvPr/>
          </p:nvSpPr>
          <p:spPr>
            <a:xfrm>
              <a:off x="3201962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F4A01C0-CCCE-6FD7-2CCC-6027274B81F0}"/>
                </a:ext>
              </a:extLst>
            </p:cNvPr>
            <p:cNvSpPr/>
            <p:nvPr/>
          </p:nvSpPr>
          <p:spPr>
            <a:xfrm>
              <a:off x="2974212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C3CD1D1F-F51B-20C8-28CB-34D39FC366FD}"/>
                </a:ext>
              </a:extLst>
            </p:cNvPr>
            <p:cNvSpPr/>
            <p:nvPr/>
          </p:nvSpPr>
          <p:spPr>
            <a:xfrm>
              <a:off x="2733596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B64431A9-96F5-885E-9119-0CB07DA8EBBE}"/>
                </a:ext>
              </a:extLst>
            </p:cNvPr>
            <p:cNvSpPr/>
            <p:nvPr/>
          </p:nvSpPr>
          <p:spPr>
            <a:xfrm>
              <a:off x="3428511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F9AC5E5-2C48-F366-BE75-90826A681D37}"/>
                </a:ext>
              </a:extLst>
            </p:cNvPr>
            <p:cNvSpPr/>
            <p:nvPr/>
          </p:nvSpPr>
          <p:spPr>
            <a:xfrm>
              <a:off x="3201962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18E86BB6-628B-82BB-7004-0A23955E8841}"/>
                </a:ext>
              </a:extLst>
            </p:cNvPr>
            <p:cNvSpPr/>
            <p:nvPr/>
          </p:nvSpPr>
          <p:spPr>
            <a:xfrm>
              <a:off x="2974212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CCAD3425-7024-8B10-7D11-A9B746086A06}"/>
                </a:ext>
              </a:extLst>
            </p:cNvPr>
            <p:cNvSpPr/>
            <p:nvPr/>
          </p:nvSpPr>
          <p:spPr>
            <a:xfrm>
              <a:off x="2733596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F2A75C6-68B7-AF14-26A9-BEDFEC9D710A}"/>
                </a:ext>
              </a:extLst>
            </p:cNvPr>
            <p:cNvSpPr/>
            <p:nvPr/>
          </p:nvSpPr>
          <p:spPr>
            <a:xfrm>
              <a:off x="3428511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B19BB7FA-4F6A-D6ED-3BD5-40C5B4D52BB2}"/>
                </a:ext>
              </a:extLst>
            </p:cNvPr>
            <p:cNvSpPr/>
            <p:nvPr/>
          </p:nvSpPr>
          <p:spPr>
            <a:xfrm>
              <a:off x="3201962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3ADBC8BC-F6E9-AEB8-367A-1D21F9595284}"/>
                </a:ext>
              </a:extLst>
            </p:cNvPr>
            <p:cNvSpPr/>
            <p:nvPr/>
          </p:nvSpPr>
          <p:spPr>
            <a:xfrm>
              <a:off x="2974212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8690BB30-D04F-6C98-3238-14C6B453277C}"/>
                </a:ext>
              </a:extLst>
            </p:cNvPr>
            <p:cNvSpPr/>
            <p:nvPr/>
          </p:nvSpPr>
          <p:spPr>
            <a:xfrm>
              <a:off x="2733596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pic>
        <p:nvPicPr>
          <p:cNvPr id="20" name="Picture 4" descr="Bol et verre en illustration linéaire">
            <a:extLst>
              <a:ext uri="{FF2B5EF4-FFF2-40B4-BE49-F238E27FC236}">
                <a16:creationId xmlns:a16="http://schemas.microsoft.com/office/drawing/2014/main" id="{8FD70D1D-D7BE-1B41-E451-458A1AF61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58110" t="24745" b="28023"/>
          <a:stretch>
            <a:fillRect/>
          </a:stretch>
        </p:blipFill>
        <p:spPr bwMode="auto">
          <a:xfrm>
            <a:off x="7771816" y="2599023"/>
            <a:ext cx="1578147" cy="1718360"/>
          </a:xfrm>
          <a:prstGeom prst="rect">
            <a:avLst/>
          </a:prstGeom>
          <a:noFill/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52E259F4-8344-F9EE-78EF-FC9DC03EDD78}"/>
              </a:ext>
            </a:extLst>
          </p:cNvPr>
          <p:cNvGrpSpPr/>
          <p:nvPr/>
        </p:nvGrpSpPr>
        <p:grpSpPr>
          <a:xfrm>
            <a:off x="8171583" y="3321073"/>
            <a:ext cx="700676" cy="873299"/>
            <a:chOff x="8239795" y="3839672"/>
            <a:chExt cx="700676" cy="873299"/>
          </a:xfrm>
        </p:grpSpPr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1E29525F-9648-A571-2C56-7C6A4F98908B}"/>
                </a:ext>
              </a:extLst>
            </p:cNvPr>
            <p:cNvSpPr/>
            <p:nvPr/>
          </p:nvSpPr>
          <p:spPr>
            <a:xfrm rot="5400000">
              <a:off x="8243651" y="4492012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D2D329A-9E0B-79A3-EFAC-E133A5AC8B51}"/>
                </a:ext>
              </a:extLst>
            </p:cNvPr>
            <p:cNvSpPr/>
            <p:nvPr/>
          </p:nvSpPr>
          <p:spPr>
            <a:xfrm rot="5400000">
              <a:off x="8243651" y="4269050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72514A0F-87F2-3EFD-C6EB-1906D21DC3A3}"/>
                </a:ext>
              </a:extLst>
            </p:cNvPr>
            <p:cNvSpPr/>
            <p:nvPr/>
          </p:nvSpPr>
          <p:spPr>
            <a:xfrm rot="5400000">
              <a:off x="8243651" y="4044418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01EB5EB6-D1BA-D0EB-9E7C-8AD56D3ACF45}"/>
                </a:ext>
              </a:extLst>
            </p:cNvPr>
            <p:cNvSpPr/>
            <p:nvPr/>
          </p:nvSpPr>
          <p:spPr>
            <a:xfrm rot="5400000">
              <a:off x="8243651" y="3835816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39B0F43D-383B-9089-E0B4-4D6317039C5B}"/>
                </a:ext>
              </a:extLst>
            </p:cNvPr>
            <p:cNvSpPr/>
            <p:nvPr/>
          </p:nvSpPr>
          <p:spPr>
            <a:xfrm rot="5400000">
              <a:off x="8481581" y="4492012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09C7EE69-A981-8C93-4499-F9E7F1A64138}"/>
                </a:ext>
              </a:extLst>
            </p:cNvPr>
            <p:cNvSpPr/>
            <p:nvPr/>
          </p:nvSpPr>
          <p:spPr>
            <a:xfrm rot="5400000">
              <a:off x="8481581" y="4269050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212217E0-EEC2-BA87-8471-C356F9FCA349}"/>
                </a:ext>
              </a:extLst>
            </p:cNvPr>
            <p:cNvSpPr/>
            <p:nvPr/>
          </p:nvSpPr>
          <p:spPr>
            <a:xfrm rot="5400000">
              <a:off x="8481581" y="4044418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47E6018C-B8BA-0978-653C-D4E406987788}"/>
                </a:ext>
              </a:extLst>
            </p:cNvPr>
            <p:cNvSpPr/>
            <p:nvPr/>
          </p:nvSpPr>
          <p:spPr>
            <a:xfrm rot="5400000">
              <a:off x="8481581" y="3835816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4D9997E7-B8E4-5C1C-E300-EDC7AE2BD432}"/>
                </a:ext>
              </a:extLst>
            </p:cNvPr>
            <p:cNvSpPr/>
            <p:nvPr/>
          </p:nvSpPr>
          <p:spPr>
            <a:xfrm rot="5400000">
              <a:off x="8719511" y="4492012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5CB6E486-8F03-CF6B-0DF6-3004D42988CE}"/>
                </a:ext>
              </a:extLst>
            </p:cNvPr>
            <p:cNvSpPr/>
            <p:nvPr/>
          </p:nvSpPr>
          <p:spPr>
            <a:xfrm rot="5400000">
              <a:off x="8719511" y="4269050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39293397-7D1E-090C-8E26-F0B6BCDF7233}"/>
                </a:ext>
              </a:extLst>
            </p:cNvPr>
            <p:cNvSpPr/>
            <p:nvPr/>
          </p:nvSpPr>
          <p:spPr>
            <a:xfrm rot="5400000">
              <a:off x="8719511" y="4044418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73747D24-2425-B786-FC9C-BFB882A62B74}"/>
                </a:ext>
              </a:extLst>
            </p:cNvPr>
            <p:cNvSpPr/>
            <p:nvPr/>
          </p:nvSpPr>
          <p:spPr>
            <a:xfrm rot="5400000">
              <a:off x="8719511" y="3835816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64CA2F51-EE51-A5D7-7ACA-944A297B8236}"/>
              </a:ext>
            </a:extLst>
          </p:cNvPr>
          <p:cNvCxnSpPr>
            <a:cxnSpLocks/>
          </p:cNvCxnSpPr>
          <p:nvPr/>
        </p:nvCxnSpPr>
        <p:spPr>
          <a:xfrm flipV="1">
            <a:off x="3605733" y="2792583"/>
            <a:ext cx="799566" cy="898804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8CF2D538-6FEB-BC53-1F25-23E36A94F03D}"/>
              </a:ext>
            </a:extLst>
          </p:cNvPr>
          <p:cNvCxnSpPr>
            <a:cxnSpLocks/>
            <a:endCxn id="36" idx="3"/>
          </p:cNvCxnSpPr>
          <p:nvPr/>
        </p:nvCxnSpPr>
        <p:spPr>
          <a:xfrm flipH="1" flipV="1">
            <a:off x="7116645" y="2619772"/>
            <a:ext cx="1072878" cy="653111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264592F0-6C20-971F-E5AD-1A0275A1789C}"/>
              </a:ext>
            </a:extLst>
          </p:cNvPr>
          <p:cNvSpPr txBox="1"/>
          <p:nvPr/>
        </p:nvSpPr>
        <p:spPr>
          <a:xfrm>
            <a:off x="4260904" y="2388939"/>
            <a:ext cx="2855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Morceau de sucre</a:t>
            </a:r>
            <a:endParaRPr lang="fr-BE" sz="2400" dirty="0"/>
          </a:p>
        </p:txBody>
      </p: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CC44C2A2-D50F-7FA8-337D-518226942687}"/>
              </a:ext>
            </a:extLst>
          </p:cNvPr>
          <p:cNvCxnSpPr/>
          <p:nvPr/>
        </p:nvCxnSpPr>
        <p:spPr>
          <a:xfrm>
            <a:off x="1514460" y="3597491"/>
            <a:ext cx="50400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55C70876-0984-3A4D-9651-FB83F330F9E1}"/>
              </a:ext>
            </a:extLst>
          </p:cNvPr>
          <p:cNvCxnSpPr/>
          <p:nvPr/>
        </p:nvCxnSpPr>
        <p:spPr>
          <a:xfrm flipH="1">
            <a:off x="9286220" y="3543851"/>
            <a:ext cx="50400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39009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96958168-2BB7-6B67-B796-159E4E25F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224082"/>
            <a:ext cx="10885820" cy="470617"/>
          </a:xfrm>
        </p:spPr>
        <p:txBody>
          <a:bodyPr>
            <a:normAutofit/>
          </a:bodyPr>
          <a:lstStyle/>
          <a:p>
            <a:r>
              <a:rPr lang="fr-FR" dirty="0"/>
              <a:t>Alors, les champions, que peut-on faire maintenant ?</a:t>
            </a:r>
            <a:endParaRPr lang="fr-BE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B83F600B-7FE0-5472-41A5-7AAD316A96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13770"/>
            <a:ext cx="10179603" cy="292443"/>
          </a:xfrm>
        </p:spPr>
        <p:txBody>
          <a:bodyPr/>
          <a:lstStyle/>
          <a:p>
            <a:r>
              <a:rPr lang="fr-FR" dirty="0"/>
              <a:t>Demander à 3 élèves pris au hasard de donner leur réponse et de la justifier, puis demander l’avis du reste de la classe. </a:t>
            </a:r>
            <a:endParaRPr lang="fr-BE" dirty="0"/>
          </a:p>
        </p:txBody>
      </p:sp>
      <p:pic>
        <p:nvPicPr>
          <p:cNvPr id="46" name="Google Shape;1640;p80" descr="Lever la main - Icônes mains et gestes gratuites">
            <a:extLst>
              <a:ext uri="{FF2B5EF4-FFF2-40B4-BE49-F238E27FC236}">
                <a16:creationId xmlns:a16="http://schemas.microsoft.com/office/drawing/2014/main" id="{5AEA75C4-225F-11E3-E164-2CDA8813895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76552" y="618131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30840F2-67CA-14ED-DD61-60F09140A511}"/>
              </a:ext>
            </a:extLst>
          </p:cNvPr>
          <p:cNvSpPr txBox="1"/>
          <p:nvPr/>
        </p:nvSpPr>
        <p:spPr>
          <a:xfrm>
            <a:off x="9995775" y="3485987"/>
            <a:ext cx="1617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Verre à thé</a:t>
            </a:r>
            <a:endParaRPr lang="fr-BE" sz="2400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CFEEEF3F-D205-6E1E-1522-EF324F3AEEAC}"/>
              </a:ext>
            </a:extLst>
          </p:cNvPr>
          <p:cNvSpPr txBox="1"/>
          <p:nvPr/>
        </p:nvSpPr>
        <p:spPr>
          <a:xfrm>
            <a:off x="1091379" y="3585657"/>
            <a:ext cx="652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Bol </a:t>
            </a:r>
            <a:endParaRPr lang="fr-BE" sz="2400" dirty="0"/>
          </a:p>
        </p:txBody>
      </p:sp>
      <p:pic>
        <p:nvPicPr>
          <p:cNvPr id="40" name="Picture 4" descr="Bol et verre en illustration linéaire">
            <a:extLst>
              <a:ext uri="{FF2B5EF4-FFF2-40B4-BE49-F238E27FC236}">
                <a16:creationId xmlns:a16="http://schemas.microsoft.com/office/drawing/2014/main" id="{B3A41DB5-5C6E-2539-2A93-A77160F34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t="24745" r="46593" b="28023"/>
          <a:stretch>
            <a:fillRect/>
          </a:stretch>
        </p:blipFill>
        <p:spPr bwMode="auto">
          <a:xfrm>
            <a:off x="2071151" y="2502245"/>
            <a:ext cx="2319881" cy="2101585"/>
          </a:xfrm>
          <a:prstGeom prst="rect">
            <a:avLst/>
          </a:prstGeom>
          <a:noFill/>
        </p:spPr>
      </p:pic>
      <p:grpSp>
        <p:nvGrpSpPr>
          <p:cNvPr id="41" name="Groupe 40">
            <a:extLst>
              <a:ext uri="{FF2B5EF4-FFF2-40B4-BE49-F238E27FC236}">
                <a16:creationId xmlns:a16="http://schemas.microsoft.com/office/drawing/2014/main" id="{97F0E742-7E50-9405-B8DC-2EB5A0BE5109}"/>
              </a:ext>
            </a:extLst>
          </p:cNvPr>
          <p:cNvGrpSpPr/>
          <p:nvPr/>
        </p:nvGrpSpPr>
        <p:grpSpPr>
          <a:xfrm>
            <a:off x="2797588" y="3795084"/>
            <a:ext cx="915031" cy="702726"/>
            <a:chOff x="2733596" y="4077380"/>
            <a:chExt cx="915031" cy="702726"/>
          </a:xfrm>
        </p:grpSpPr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2570843D-9D88-DFFC-BEA7-AC313F8081E4}"/>
                </a:ext>
              </a:extLst>
            </p:cNvPr>
            <p:cNvSpPr/>
            <p:nvPr/>
          </p:nvSpPr>
          <p:spPr>
            <a:xfrm>
              <a:off x="3428511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F99AADBB-A856-0F4A-CA5E-C5D47FAC5051}"/>
                </a:ext>
              </a:extLst>
            </p:cNvPr>
            <p:cNvSpPr/>
            <p:nvPr/>
          </p:nvSpPr>
          <p:spPr>
            <a:xfrm>
              <a:off x="3201962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7FADF7E6-EE13-8C72-FDD6-99E961CE1E21}"/>
                </a:ext>
              </a:extLst>
            </p:cNvPr>
            <p:cNvSpPr/>
            <p:nvPr/>
          </p:nvSpPr>
          <p:spPr>
            <a:xfrm>
              <a:off x="2974212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22CB173F-5A0B-E52E-390E-19D92F9FF030}"/>
                </a:ext>
              </a:extLst>
            </p:cNvPr>
            <p:cNvSpPr/>
            <p:nvPr/>
          </p:nvSpPr>
          <p:spPr>
            <a:xfrm>
              <a:off x="2733596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4D92609D-4F81-BC21-8877-20EF940FFE70}"/>
                </a:ext>
              </a:extLst>
            </p:cNvPr>
            <p:cNvSpPr/>
            <p:nvPr/>
          </p:nvSpPr>
          <p:spPr>
            <a:xfrm>
              <a:off x="3428511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9F83F201-8F39-FC9F-255A-72BA56417DA9}"/>
                </a:ext>
              </a:extLst>
            </p:cNvPr>
            <p:cNvSpPr/>
            <p:nvPr/>
          </p:nvSpPr>
          <p:spPr>
            <a:xfrm>
              <a:off x="3201962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29A639B7-267D-4A06-D46F-7DE59E91C030}"/>
                </a:ext>
              </a:extLst>
            </p:cNvPr>
            <p:cNvSpPr/>
            <p:nvPr/>
          </p:nvSpPr>
          <p:spPr>
            <a:xfrm>
              <a:off x="2974212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C823DAF4-16B1-D65B-F916-E0EF8331CA88}"/>
                </a:ext>
              </a:extLst>
            </p:cNvPr>
            <p:cNvSpPr/>
            <p:nvPr/>
          </p:nvSpPr>
          <p:spPr>
            <a:xfrm>
              <a:off x="2733596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4DBE4507-10B5-3EDD-B699-89005F77D63E}"/>
                </a:ext>
              </a:extLst>
            </p:cNvPr>
            <p:cNvSpPr/>
            <p:nvPr/>
          </p:nvSpPr>
          <p:spPr>
            <a:xfrm>
              <a:off x="3428511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8254CA1D-93C3-BB1D-EF3D-47824B9B1DBF}"/>
                </a:ext>
              </a:extLst>
            </p:cNvPr>
            <p:cNvSpPr/>
            <p:nvPr/>
          </p:nvSpPr>
          <p:spPr>
            <a:xfrm>
              <a:off x="3201962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BF346C5F-B630-5CD0-D84D-7C980D0395C3}"/>
                </a:ext>
              </a:extLst>
            </p:cNvPr>
            <p:cNvSpPr/>
            <p:nvPr/>
          </p:nvSpPr>
          <p:spPr>
            <a:xfrm>
              <a:off x="2974212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id="{0896FD4B-DAF5-B7C3-D06D-8E275477719A}"/>
                </a:ext>
              </a:extLst>
            </p:cNvPr>
            <p:cNvSpPr/>
            <p:nvPr/>
          </p:nvSpPr>
          <p:spPr>
            <a:xfrm>
              <a:off x="2733596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pic>
        <p:nvPicPr>
          <p:cNvPr id="55" name="Picture 4" descr="Bol et verre en illustration linéaire">
            <a:extLst>
              <a:ext uri="{FF2B5EF4-FFF2-40B4-BE49-F238E27FC236}">
                <a16:creationId xmlns:a16="http://schemas.microsoft.com/office/drawing/2014/main" id="{28A28B4F-1E16-EC05-592C-4314AD1D6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58110" t="24745" b="28023"/>
          <a:stretch>
            <a:fillRect/>
          </a:stretch>
        </p:blipFill>
        <p:spPr bwMode="auto">
          <a:xfrm>
            <a:off x="7904020" y="2835326"/>
            <a:ext cx="1578147" cy="1718360"/>
          </a:xfrm>
          <a:prstGeom prst="rect">
            <a:avLst/>
          </a:prstGeom>
          <a:noFill/>
        </p:spPr>
      </p:pic>
      <p:grpSp>
        <p:nvGrpSpPr>
          <p:cNvPr id="56" name="Groupe 55">
            <a:extLst>
              <a:ext uri="{FF2B5EF4-FFF2-40B4-BE49-F238E27FC236}">
                <a16:creationId xmlns:a16="http://schemas.microsoft.com/office/drawing/2014/main" id="{BD1B0B4B-1296-9528-FEBA-791FC18CBB13}"/>
              </a:ext>
            </a:extLst>
          </p:cNvPr>
          <p:cNvGrpSpPr/>
          <p:nvPr/>
        </p:nvGrpSpPr>
        <p:grpSpPr>
          <a:xfrm>
            <a:off x="8303787" y="3557376"/>
            <a:ext cx="700676" cy="873299"/>
            <a:chOff x="8239795" y="3839672"/>
            <a:chExt cx="700676" cy="873299"/>
          </a:xfrm>
        </p:grpSpPr>
        <p:sp>
          <p:nvSpPr>
            <p:cNvPr id="57" name="Ellipse 56">
              <a:extLst>
                <a:ext uri="{FF2B5EF4-FFF2-40B4-BE49-F238E27FC236}">
                  <a16:creationId xmlns:a16="http://schemas.microsoft.com/office/drawing/2014/main" id="{DF1B902F-D50E-FDD7-5AFC-667BCCEB3BE6}"/>
                </a:ext>
              </a:extLst>
            </p:cNvPr>
            <p:cNvSpPr/>
            <p:nvPr/>
          </p:nvSpPr>
          <p:spPr>
            <a:xfrm rot="5400000">
              <a:off x="8243651" y="4492012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58" name="Ellipse 57">
              <a:extLst>
                <a:ext uri="{FF2B5EF4-FFF2-40B4-BE49-F238E27FC236}">
                  <a16:creationId xmlns:a16="http://schemas.microsoft.com/office/drawing/2014/main" id="{BFE28293-960C-3CBD-7FAD-7D789E8F230F}"/>
                </a:ext>
              </a:extLst>
            </p:cNvPr>
            <p:cNvSpPr/>
            <p:nvPr/>
          </p:nvSpPr>
          <p:spPr>
            <a:xfrm rot="5400000">
              <a:off x="8243651" y="4269050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8D93E660-9F2B-890B-3878-0BFF32ACCF32}"/>
                </a:ext>
              </a:extLst>
            </p:cNvPr>
            <p:cNvSpPr/>
            <p:nvPr/>
          </p:nvSpPr>
          <p:spPr>
            <a:xfrm rot="5400000">
              <a:off x="8243651" y="4044418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60" name="Ellipse 59">
              <a:extLst>
                <a:ext uri="{FF2B5EF4-FFF2-40B4-BE49-F238E27FC236}">
                  <a16:creationId xmlns:a16="http://schemas.microsoft.com/office/drawing/2014/main" id="{B9F742DF-9577-A1F4-AED8-CDD16F437DE9}"/>
                </a:ext>
              </a:extLst>
            </p:cNvPr>
            <p:cNvSpPr/>
            <p:nvPr/>
          </p:nvSpPr>
          <p:spPr>
            <a:xfrm rot="5400000">
              <a:off x="8243651" y="3835816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61" name="Ellipse 60">
              <a:extLst>
                <a:ext uri="{FF2B5EF4-FFF2-40B4-BE49-F238E27FC236}">
                  <a16:creationId xmlns:a16="http://schemas.microsoft.com/office/drawing/2014/main" id="{11F341AF-70F6-02EC-9B7E-71D792013C15}"/>
                </a:ext>
              </a:extLst>
            </p:cNvPr>
            <p:cNvSpPr/>
            <p:nvPr/>
          </p:nvSpPr>
          <p:spPr>
            <a:xfrm rot="5400000">
              <a:off x="8481581" y="4492012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62" name="Ellipse 61">
              <a:extLst>
                <a:ext uri="{FF2B5EF4-FFF2-40B4-BE49-F238E27FC236}">
                  <a16:creationId xmlns:a16="http://schemas.microsoft.com/office/drawing/2014/main" id="{3E496373-829A-0443-124A-FA5ACDE81684}"/>
                </a:ext>
              </a:extLst>
            </p:cNvPr>
            <p:cNvSpPr/>
            <p:nvPr/>
          </p:nvSpPr>
          <p:spPr>
            <a:xfrm rot="5400000">
              <a:off x="8481581" y="4269050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63" name="Ellipse 62">
              <a:extLst>
                <a:ext uri="{FF2B5EF4-FFF2-40B4-BE49-F238E27FC236}">
                  <a16:creationId xmlns:a16="http://schemas.microsoft.com/office/drawing/2014/main" id="{71CD4907-089E-7BE3-1379-C5F75D277D9A}"/>
                </a:ext>
              </a:extLst>
            </p:cNvPr>
            <p:cNvSpPr/>
            <p:nvPr/>
          </p:nvSpPr>
          <p:spPr>
            <a:xfrm rot="5400000">
              <a:off x="8481581" y="4044418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64" name="Ellipse 63">
              <a:extLst>
                <a:ext uri="{FF2B5EF4-FFF2-40B4-BE49-F238E27FC236}">
                  <a16:creationId xmlns:a16="http://schemas.microsoft.com/office/drawing/2014/main" id="{3250EA6B-63A2-EE3F-9E8A-580358F84ADA}"/>
                </a:ext>
              </a:extLst>
            </p:cNvPr>
            <p:cNvSpPr/>
            <p:nvPr/>
          </p:nvSpPr>
          <p:spPr>
            <a:xfrm rot="5400000">
              <a:off x="8481581" y="3835816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77FD395C-9511-8FF5-E1FE-792E3C214E94}"/>
                </a:ext>
              </a:extLst>
            </p:cNvPr>
            <p:cNvSpPr/>
            <p:nvPr/>
          </p:nvSpPr>
          <p:spPr>
            <a:xfrm rot="5400000">
              <a:off x="8719511" y="4492012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66" name="Ellipse 65">
              <a:extLst>
                <a:ext uri="{FF2B5EF4-FFF2-40B4-BE49-F238E27FC236}">
                  <a16:creationId xmlns:a16="http://schemas.microsoft.com/office/drawing/2014/main" id="{06788C40-3D8A-0A3E-35F4-1533640902CB}"/>
                </a:ext>
              </a:extLst>
            </p:cNvPr>
            <p:cNvSpPr/>
            <p:nvPr/>
          </p:nvSpPr>
          <p:spPr>
            <a:xfrm rot="5400000">
              <a:off x="8719511" y="4269050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01E2E399-CA65-0781-0847-796BB86B2EC4}"/>
                </a:ext>
              </a:extLst>
            </p:cNvPr>
            <p:cNvSpPr/>
            <p:nvPr/>
          </p:nvSpPr>
          <p:spPr>
            <a:xfrm rot="5400000">
              <a:off x="8719511" y="4044418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68" name="Ellipse 67">
              <a:extLst>
                <a:ext uri="{FF2B5EF4-FFF2-40B4-BE49-F238E27FC236}">
                  <a16:creationId xmlns:a16="http://schemas.microsoft.com/office/drawing/2014/main" id="{47B9EEE4-3FA7-5A99-2635-185296B903D2}"/>
                </a:ext>
              </a:extLst>
            </p:cNvPr>
            <p:cNvSpPr/>
            <p:nvPr/>
          </p:nvSpPr>
          <p:spPr>
            <a:xfrm rot="5400000">
              <a:off x="8719511" y="3835816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cxnSp>
        <p:nvCxnSpPr>
          <p:cNvPr id="69" name="Connecteur droit avec flèche 68">
            <a:extLst>
              <a:ext uri="{FF2B5EF4-FFF2-40B4-BE49-F238E27FC236}">
                <a16:creationId xmlns:a16="http://schemas.microsoft.com/office/drawing/2014/main" id="{5DD80F56-D438-5319-1E14-A85B4D3D945C}"/>
              </a:ext>
            </a:extLst>
          </p:cNvPr>
          <p:cNvCxnSpPr>
            <a:cxnSpLocks/>
          </p:cNvCxnSpPr>
          <p:nvPr/>
        </p:nvCxnSpPr>
        <p:spPr>
          <a:xfrm flipV="1">
            <a:off x="3737937" y="3028886"/>
            <a:ext cx="799566" cy="898804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avec flèche 69">
            <a:extLst>
              <a:ext uri="{FF2B5EF4-FFF2-40B4-BE49-F238E27FC236}">
                <a16:creationId xmlns:a16="http://schemas.microsoft.com/office/drawing/2014/main" id="{80604BF7-4F6B-9052-FA16-208F61925C84}"/>
              </a:ext>
            </a:extLst>
          </p:cNvPr>
          <p:cNvCxnSpPr>
            <a:cxnSpLocks/>
            <a:endCxn id="71" idx="3"/>
          </p:cNvCxnSpPr>
          <p:nvPr/>
        </p:nvCxnSpPr>
        <p:spPr>
          <a:xfrm flipH="1" flipV="1">
            <a:off x="7248849" y="2856075"/>
            <a:ext cx="1072878" cy="653111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ZoneTexte 70">
            <a:extLst>
              <a:ext uri="{FF2B5EF4-FFF2-40B4-BE49-F238E27FC236}">
                <a16:creationId xmlns:a16="http://schemas.microsoft.com/office/drawing/2014/main" id="{403BF66F-3AC4-26CD-5517-A2958C2DAD9D}"/>
              </a:ext>
            </a:extLst>
          </p:cNvPr>
          <p:cNvSpPr txBox="1"/>
          <p:nvPr/>
        </p:nvSpPr>
        <p:spPr>
          <a:xfrm>
            <a:off x="4393108" y="2625242"/>
            <a:ext cx="2855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Morceau de sucre</a:t>
            </a:r>
            <a:endParaRPr lang="fr-BE" sz="2400" dirty="0"/>
          </a:p>
        </p:txBody>
      </p:sp>
      <p:cxnSp>
        <p:nvCxnSpPr>
          <p:cNvPr id="72" name="Connecteur droit avec flèche 71">
            <a:extLst>
              <a:ext uri="{FF2B5EF4-FFF2-40B4-BE49-F238E27FC236}">
                <a16:creationId xmlns:a16="http://schemas.microsoft.com/office/drawing/2014/main" id="{751BEE08-3B89-9DD4-492D-00F29CE66AB0}"/>
              </a:ext>
            </a:extLst>
          </p:cNvPr>
          <p:cNvCxnSpPr/>
          <p:nvPr/>
        </p:nvCxnSpPr>
        <p:spPr>
          <a:xfrm>
            <a:off x="1646664" y="3833794"/>
            <a:ext cx="50400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avec flèche 72">
            <a:extLst>
              <a:ext uri="{FF2B5EF4-FFF2-40B4-BE49-F238E27FC236}">
                <a16:creationId xmlns:a16="http://schemas.microsoft.com/office/drawing/2014/main" id="{D73263B7-6DE5-765A-B18D-AD9C31A18B26}"/>
              </a:ext>
            </a:extLst>
          </p:cNvPr>
          <p:cNvCxnSpPr/>
          <p:nvPr/>
        </p:nvCxnSpPr>
        <p:spPr>
          <a:xfrm flipH="1">
            <a:off x="9418424" y="3780154"/>
            <a:ext cx="50400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7057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96958168-2BB7-6B67-B796-159E4E25F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/>
          <a:p>
            <a:r>
              <a:rPr lang="fr-FR" dirty="0"/>
              <a:t>Bravo! On explique la propriété demandée.</a:t>
            </a:r>
          </a:p>
        </p:txBody>
      </p:sp>
      <p:pic>
        <p:nvPicPr>
          <p:cNvPr id="41" name="Picture 4">
            <a:extLst>
              <a:ext uri="{FF2B5EF4-FFF2-40B4-BE49-F238E27FC236}">
                <a16:creationId xmlns:a16="http://schemas.microsoft.com/office/drawing/2014/main" id="{E81CE570-C9B4-6508-71D5-16D229E9ED8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80659" y="524480"/>
            <a:ext cx="720000" cy="720000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1280166" y="4480748"/>
            <a:ext cx="10114670" cy="1123855"/>
          </a:xfrm>
          <a:prstGeom prst="roundRect">
            <a:avLst>
              <a:gd name="adj" fmla="val 11339"/>
            </a:avLst>
          </a:prstGeom>
          <a:noFill/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pPr>
              <a:lnSpc>
                <a:spcPct val="130000"/>
              </a:lnSpc>
            </a:pPr>
            <a:r>
              <a:rPr lang="fr-FR" sz="2400" dirty="0"/>
              <a:t>Le morceau de sucre a une forme propre, car ses particules sont </a:t>
            </a:r>
            <a:r>
              <a:rPr lang="fr-FR" sz="2400" b="1" dirty="0">
                <a:solidFill>
                  <a:srgbClr val="FF0000"/>
                </a:solidFill>
              </a:rPr>
              <a:t>ordonnées </a:t>
            </a:r>
            <a:r>
              <a:rPr lang="fr-FR" sz="2400" dirty="0"/>
              <a:t>et </a:t>
            </a:r>
            <a:r>
              <a:rPr lang="fr-FR" sz="2400" b="1" dirty="0">
                <a:solidFill>
                  <a:srgbClr val="FF0000"/>
                </a:solidFill>
              </a:rPr>
              <a:t>fortement liées</a:t>
            </a:r>
            <a:r>
              <a:rPr lang="fr-FR" sz="2400" dirty="0"/>
              <a:t>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F747BB-F3FB-C7F0-E80E-18A049E3D629}"/>
              </a:ext>
            </a:extLst>
          </p:cNvPr>
          <p:cNvSpPr txBox="1"/>
          <p:nvPr/>
        </p:nvSpPr>
        <p:spPr>
          <a:xfrm>
            <a:off x="9918041" y="2901740"/>
            <a:ext cx="1617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Verre à thé</a:t>
            </a:r>
            <a:endParaRPr lang="fr-BE" sz="2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96DD58B-BC28-6C57-D00E-7DA09C567FC9}"/>
              </a:ext>
            </a:extLst>
          </p:cNvPr>
          <p:cNvSpPr txBox="1"/>
          <p:nvPr/>
        </p:nvSpPr>
        <p:spPr>
          <a:xfrm>
            <a:off x="1013645" y="3001410"/>
            <a:ext cx="652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Bol </a:t>
            </a:r>
            <a:endParaRPr lang="fr-BE" sz="2400" dirty="0"/>
          </a:p>
        </p:txBody>
      </p:sp>
      <p:pic>
        <p:nvPicPr>
          <p:cNvPr id="6" name="Picture 4" descr="Bol et verre en illustration linéaire">
            <a:extLst>
              <a:ext uri="{FF2B5EF4-FFF2-40B4-BE49-F238E27FC236}">
                <a16:creationId xmlns:a16="http://schemas.microsoft.com/office/drawing/2014/main" id="{1B3E187F-63A1-F171-FCE1-1F86F64B6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t="24745" r="46593" b="28023"/>
          <a:stretch>
            <a:fillRect/>
          </a:stretch>
        </p:blipFill>
        <p:spPr bwMode="auto">
          <a:xfrm>
            <a:off x="1993417" y="1917998"/>
            <a:ext cx="2319881" cy="2101585"/>
          </a:xfrm>
          <a:prstGeom prst="rect">
            <a:avLst/>
          </a:prstGeom>
          <a:noFill/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FA32E120-DA93-575B-950D-85F09961B4A3}"/>
              </a:ext>
            </a:extLst>
          </p:cNvPr>
          <p:cNvGrpSpPr/>
          <p:nvPr/>
        </p:nvGrpSpPr>
        <p:grpSpPr>
          <a:xfrm>
            <a:off x="2719854" y="3210837"/>
            <a:ext cx="915031" cy="702726"/>
            <a:chOff x="2733596" y="4077380"/>
            <a:chExt cx="915031" cy="702726"/>
          </a:xfrm>
        </p:grpSpPr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931C3E53-4BEA-B231-D49D-A9B55A76553C}"/>
                </a:ext>
              </a:extLst>
            </p:cNvPr>
            <p:cNvSpPr/>
            <p:nvPr/>
          </p:nvSpPr>
          <p:spPr>
            <a:xfrm>
              <a:off x="3428511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6041D11B-019C-5075-EE23-A7FA3CB779E7}"/>
                </a:ext>
              </a:extLst>
            </p:cNvPr>
            <p:cNvSpPr/>
            <p:nvPr/>
          </p:nvSpPr>
          <p:spPr>
            <a:xfrm>
              <a:off x="3201962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0EB6F800-39BC-15F6-53A9-2F80BED45216}"/>
                </a:ext>
              </a:extLst>
            </p:cNvPr>
            <p:cNvSpPr/>
            <p:nvPr/>
          </p:nvSpPr>
          <p:spPr>
            <a:xfrm>
              <a:off x="2974212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897D729-6E26-6287-E315-F15E81F9735D}"/>
                </a:ext>
              </a:extLst>
            </p:cNvPr>
            <p:cNvSpPr/>
            <p:nvPr/>
          </p:nvSpPr>
          <p:spPr>
            <a:xfrm>
              <a:off x="2733596" y="4554632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620A9806-EC8C-6D6D-398D-F605045648DE}"/>
                </a:ext>
              </a:extLst>
            </p:cNvPr>
            <p:cNvSpPr/>
            <p:nvPr/>
          </p:nvSpPr>
          <p:spPr>
            <a:xfrm>
              <a:off x="3428511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B8B8EAB7-B5CE-A016-645D-E926C1D7A78C}"/>
                </a:ext>
              </a:extLst>
            </p:cNvPr>
            <p:cNvSpPr/>
            <p:nvPr/>
          </p:nvSpPr>
          <p:spPr>
            <a:xfrm>
              <a:off x="3201962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8A4D6E70-DAA8-5FCD-D849-C512124BCB03}"/>
                </a:ext>
              </a:extLst>
            </p:cNvPr>
            <p:cNvSpPr/>
            <p:nvPr/>
          </p:nvSpPr>
          <p:spPr>
            <a:xfrm>
              <a:off x="2974212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3DB292F6-95ED-E4DE-D1AE-F1AA9240B0B6}"/>
                </a:ext>
              </a:extLst>
            </p:cNvPr>
            <p:cNvSpPr/>
            <p:nvPr/>
          </p:nvSpPr>
          <p:spPr>
            <a:xfrm>
              <a:off x="2733596" y="4316006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E9BA546E-C7B5-8E5C-5C42-5B36F5005948}"/>
                </a:ext>
              </a:extLst>
            </p:cNvPr>
            <p:cNvSpPr/>
            <p:nvPr/>
          </p:nvSpPr>
          <p:spPr>
            <a:xfrm>
              <a:off x="3428511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2E1029A3-F3C3-EF8B-D8E2-DBD579E282A5}"/>
                </a:ext>
              </a:extLst>
            </p:cNvPr>
            <p:cNvSpPr/>
            <p:nvPr/>
          </p:nvSpPr>
          <p:spPr>
            <a:xfrm>
              <a:off x="3201962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D47019A4-CF62-745D-97CE-9092F26E5FFC}"/>
                </a:ext>
              </a:extLst>
            </p:cNvPr>
            <p:cNvSpPr/>
            <p:nvPr/>
          </p:nvSpPr>
          <p:spPr>
            <a:xfrm>
              <a:off x="2974212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B8F5DED7-A227-6869-4EAF-425CC39541AE}"/>
                </a:ext>
              </a:extLst>
            </p:cNvPr>
            <p:cNvSpPr/>
            <p:nvPr/>
          </p:nvSpPr>
          <p:spPr>
            <a:xfrm>
              <a:off x="2733596" y="4077380"/>
              <a:ext cx="220116" cy="22547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pic>
        <p:nvPicPr>
          <p:cNvPr id="23" name="Picture 4" descr="Bol et verre en illustration linéaire">
            <a:extLst>
              <a:ext uri="{FF2B5EF4-FFF2-40B4-BE49-F238E27FC236}">
                <a16:creationId xmlns:a16="http://schemas.microsoft.com/office/drawing/2014/main" id="{106992D9-5D59-39C8-0588-43D6C7CEB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58110" t="24745" b="28023"/>
          <a:stretch>
            <a:fillRect/>
          </a:stretch>
        </p:blipFill>
        <p:spPr bwMode="auto">
          <a:xfrm>
            <a:off x="7826286" y="2251079"/>
            <a:ext cx="1578147" cy="1718360"/>
          </a:xfrm>
          <a:prstGeom prst="rect">
            <a:avLst/>
          </a:prstGeom>
          <a:noFill/>
        </p:spPr>
      </p:pic>
      <p:grpSp>
        <p:nvGrpSpPr>
          <p:cNvPr id="24" name="Groupe 23">
            <a:extLst>
              <a:ext uri="{FF2B5EF4-FFF2-40B4-BE49-F238E27FC236}">
                <a16:creationId xmlns:a16="http://schemas.microsoft.com/office/drawing/2014/main" id="{F91594C6-FF7C-AFBF-267A-4EC8311C28EA}"/>
              </a:ext>
            </a:extLst>
          </p:cNvPr>
          <p:cNvGrpSpPr/>
          <p:nvPr/>
        </p:nvGrpSpPr>
        <p:grpSpPr>
          <a:xfrm>
            <a:off x="8226053" y="2973129"/>
            <a:ext cx="700676" cy="873299"/>
            <a:chOff x="8239795" y="3839672"/>
            <a:chExt cx="700676" cy="873299"/>
          </a:xfrm>
        </p:grpSpPr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1372B58E-22BF-67E7-CAFD-5B3349F01D1D}"/>
                </a:ext>
              </a:extLst>
            </p:cNvPr>
            <p:cNvSpPr/>
            <p:nvPr/>
          </p:nvSpPr>
          <p:spPr>
            <a:xfrm rot="5400000">
              <a:off x="8243651" y="4492012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77FCACD9-7AD5-7322-2C36-F0C8A58EEEB6}"/>
                </a:ext>
              </a:extLst>
            </p:cNvPr>
            <p:cNvSpPr/>
            <p:nvPr/>
          </p:nvSpPr>
          <p:spPr>
            <a:xfrm rot="5400000">
              <a:off x="8243651" y="4269050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6B40EBEF-029C-5590-2926-2E03E46EF921}"/>
                </a:ext>
              </a:extLst>
            </p:cNvPr>
            <p:cNvSpPr/>
            <p:nvPr/>
          </p:nvSpPr>
          <p:spPr>
            <a:xfrm rot="5400000">
              <a:off x="8243651" y="4044418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AC45FC89-103E-9A1B-D389-79FB8C92C529}"/>
                </a:ext>
              </a:extLst>
            </p:cNvPr>
            <p:cNvSpPr/>
            <p:nvPr/>
          </p:nvSpPr>
          <p:spPr>
            <a:xfrm rot="5400000">
              <a:off x="8243651" y="3835816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36832786-C16A-B887-6C57-1BF2FF29C043}"/>
                </a:ext>
              </a:extLst>
            </p:cNvPr>
            <p:cNvSpPr/>
            <p:nvPr/>
          </p:nvSpPr>
          <p:spPr>
            <a:xfrm rot="5400000">
              <a:off x="8481581" y="4492012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85316C3C-D7A6-AB5F-47FE-1CB4DF8F4029}"/>
                </a:ext>
              </a:extLst>
            </p:cNvPr>
            <p:cNvSpPr/>
            <p:nvPr/>
          </p:nvSpPr>
          <p:spPr>
            <a:xfrm rot="5400000">
              <a:off x="8481581" y="4269050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2D02130F-28D1-7825-96A7-E022339F4521}"/>
                </a:ext>
              </a:extLst>
            </p:cNvPr>
            <p:cNvSpPr/>
            <p:nvPr/>
          </p:nvSpPr>
          <p:spPr>
            <a:xfrm rot="5400000">
              <a:off x="8481581" y="4044418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BFBAF22A-063A-96D8-4343-C6A5E77161ED}"/>
                </a:ext>
              </a:extLst>
            </p:cNvPr>
            <p:cNvSpPr/>
            <p:nvPr/>
          </p:nvSpPr>
          <p:spPr>
            <a:xfrm rot="5400000">
              <a:off x="8481581" y="3835816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3B397BB7-3252-D068-C567-7F0C7D32D82A}"/>
                </a:ext>
              </a:extLst>
            </p:cNvPr>
            <p:cNvSpPr/>
            <p:nvPr/>
          </p:nvSpPr>
          <p:spPr>
            <a:xfrm rot="5400000">
              <a:off x="8719511" y="4492012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CD02B81F-9232-D122-F6F2-36CEAA5C1A66}"/>
                </a:ext>
              </a:extLst>
            </p:cNvPr>
            <p:cNvSpPr/>
            <p:nvPr/>
          </p:nvSpPr>
          <p:spPr>
            <a:xfrm rot="5400000">
              <a:off x="8719511" y="4269050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E78BB623-5097-AE81-568B-ABF0D19E197E}"/>
                </a:ext>
              </a:extLst>
            </p:cNvPr>
            <p:cNvSpPr/>
            <p:nvPr/>
          </p:nvSpPr>
          <p:spPr>
            <a:xfrm rot="5400000">
              <a:off x="8719511" y="4044418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512D31DD-7181-0530-2A73-5091B24D1AD0}"/>
                </a:ext>
              </a:extLst>
            </p:cNvPr>
            <p:cNvSpPr/>
            <p:nvPr/>
          </p:nvSpPr>
          <p:spPr>
            <a:xfrm rot="5400000">
              <a:off x="8719511" y="3835816"/>
              <a:ext cx="217103" cy="22481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  <a:alpha val="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B7F57628-C968-CC5A-DCA2-4E04C5250339}"/>
              </a:ext>
            </a:extLst>
          </p:cNvPr>
          <p:cNvCxnSpPr>
            <a:cxnSpLocks/>
          </p:cNvCxnSpPr>
          <p:nvPr/>
        </p:nvCxnSpPr>
        <p:spPr>
          <a:xfrm flipV="1">
            <a:off x="3660203" y="2444639"/>
            <a:ext cx="799566" cy="898804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47ACD7FE-3746-02DD-FAB2-B32A4ECD389F}"/>
              </a:ext>
            </a:extLst>
          </p:cNvPr>
          <p:cNvCxnSpPr>
            <a:cxnSpLocks/>
            <a:endCxn id="39" idx="3"/>
          </p:cNvCxnSpPr>
          <p:nvPr/>
        </p:nvCxnSpPr>
        <p:spPr>
          <a:xfrm flipH="1" flipV="1">
            <a:off x="7171115" y="2271828"/>
            <a:ext cx="1072878" cy="653111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2E41C3A1-E7A0-4C56-6F60-E0212A94CAEA}"/>
              </a:ext>
            </a:extLst>
          </p:cNvPr>
          <p:cNvSpPr txBox="1"/>
          <p:nvPr/>
        </p:nvSpPr>
        <p:spPr>
          <a:xfrm>
            <a:off x="4315374" y="2040995"/>
            <a:ext cx="2855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Morceau de sucre</a:t>
            </a:r>
            <a:endParaRPr lang="fr-BE" sz="2400" dirty="0"/>
          </a:p>
        </p:txBody>
      </p: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0C51D95E-46FD-A076-0D50-76FB855400A9}"/>
              </a:ext>
            </a:extLst>
          </p:cNvPr>
          <p:cNvCxnSpPr/>
          <p:nvPr/>
        </p:nvCxnSpPr>
        <p:spPr>
          <a:xfrm>
            <a:off x="1568930" y="3249547"/>
            <a:ext cx="50400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avec flèche 41">
            <a:extLst>
              <a:ext uri="{FF2B5EF4-FFF2-40B4-BE49-F238E27FC236}">
                <a16:creationId xmlns:a16="http://schemas.microsoft.com/office/drawing/2014/main" id="{DF7C36BF-1AFF-43B0-1BBA-F007AFA00F09}"/>
              </a:ext>
            </a:extLst>
          </p:cNvPr>
          <p:cNvCxnSpPr/>
          <p:nvPr/>
        </p:nvCxnSpPr>
        <p:spPr>
          <a:xfrm flipH="1">
            <a:off x="9340690" y="3195907"/>
            <a:ext cx="50400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Espace réservé du texte 43">
            <a:extLst>
              <a:ext uri="{FF2B5EF4-FFF2-40B4-BE49-F238E27FC236}">
                <a16:creationId xmlns:a16="http://schemas.microsoft.com/office/drawing/2014/main" id="{57A35725-2A72-161A-6897-C637E92B83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08569"/>
            <a:ext cx="10179603" cy="292443"/>
          </a:xfrm>
        </p:spPr>
        <p:txBody>
          <a:bodyPr/>
          <a:lstStyle/>
          <a:p>
            <a:r>
              <a:rPr lang="fr-FR" sz="1600" dirty="0">
                <a:solidFill>
                  <a:srgbClr val="B2B2B2"/>
                </a:solidFill>
                <a:sym typeface="Hammersmith One"/>
              </a:rPr>
              <a:t>Expliquer davantage si nécessaire puis demander aux élèves de rédiger </a:t>
            </a:r>
            <a:r>
              <a:rPr lang="fr-FR" sz="1600" dirty="0"/>
              <a:t>les réponses dans le  livret.</a:t>
            </a:r>
            <a:r>
              <a:rPr lang="fr-FR" sz="1600" dirty="0">
                <a:solidFill>
                  <a:srgbClr val="B2B2B2"/>
                </a:solidFill>
                <a:sym typeface="Hammersmith One"/>
              </a:rPr>
              <a:t> </a:t>
            </a:r>
            <a:endParaRPr lang="fr-FR" sz="1600" dirty="0"/>
          </a:p>
        </p:txBody>
      </p:sp>
      <p:pic>
        <p:nvPicPr>
          <p:cNvPr id="46" name="Picture 2">
            <a:extLst>
              <a:ext uri="{FF2B5EF4-FFF2-40B4-BE49-F238E27FC236}">
                <a16:creationId xmlns:a16="http://schemas.microsoft.com/office/drawing/2014/main" id="{8C0651B2-E8B2-0196-C79B-5EEA9FA40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82" y="626885"/>
            <a:ext cx="303838" cy="30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191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 : coins arrondis 18 - 3">
            <a:extLst>
              <a:ext uri="{FF2B5EF4-FFF2-40B4-BE49-F238E27FC236}">
                <a16:creationId xmlns:a16="http://schemas.microsoft.com/office/drawing/2014/main" id="{7618B207-9599-BF79-DE14-8EAEE509A5C5}"/>
              </a:ext>
            </a:extLst>
          </p:cNvPr>
          <p:cNvSpPr/>
          <p:nvPr/>
        </p:nvSpPr>
        <p:spPr>
          <a:xfrm>
            <a:off x="2545962" y="2391453"/>
            <a:ext cx="7662067" cy="7258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Consolidation + Minitest + 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</a:rPr>
              <a:t>Identifier les caractéristiques du modèle particulaire de chaque état physique</a:t>
            </a:r>
            <a:endParaRPr lang="fr-BE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4" name="Rectangle : coins arrondis 18 - 3">
            <a:extLst>
              <a:ext uri="{FF2B5EF4-FFF2-40B4-BE49-F238E27FC236}">
                <a16:creationId xmlns:a16="http://schemas.microsoft.com/office/drawing/2014/main" id="{7618B207-9599-BF79-DE14-8EAEE509A5C5}"/>
              </a:ext>
            </a:extLst>
          </p:cNvPr>
          <p:cNvSpPr/>
          <p:nvPr/>
        </p:nvSpPr>
        <p:spPr>
          <a:xfrm>
            <a:off x="593470" y="2391453"/>
            <a:ext cx="1798705" cy="7258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8">
              <a:defRPr/>
            </a:pPr>
            <a:r>
              <a:rPr lang="fr-FR" sz="2000" b="1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Séance 4</a:t>
            </a:r>
            <a:endParaRPr lang="ar-MA" sz="2000" b="1" dirty="0">
              <a:solidFill>
                <a:schemeClr val="accent4">
                  <a:lumMod val="75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807120-EB1B-216C-7BF1-7F008A5ADCD7}"/>
              </a:ext>
            </a:extLst>
          </p:cNvPr>
          <p:cNvSpPr/>
          <p:nvPr/>
        </p:nvSpPr>
        <p:spPr>
          <a:xfrm>
            <a:off x="1009033" y="276600"/>
            <a:ext cx="9198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du </a:t>
            </a:r>
            <a:r>
              <a:rPr lang="fr-FR" sz="3200" b="1" kern="1200" dirty="0">
                <a:solidFill>
                  <a:srgbClr val="44546A"/>
                </a:solidFill>
                <a:latin typeface="Calibri"/>
                <a:ea typeface="+mn-ea"/>
                <a:cs typeface="+mn-cs"/>
              </a:rPr>
              <a:t>domaine 2 (modèle particulaire)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E50AB2F9-337F-7D9A-3A5A-6B4E4906C6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9985796" y="2569722"/>
            <a:ext cx="1620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heure</a:t>
            </a:r>
            <a:endParaRPr kumimoji="0" lang="fr-MA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 : coins arrondis 18 - 3">
            <a:extLst>
              <a:ext uri="{FF2B5EF4-FFF2-40B4-BE49-F238E27FC236}">
                <a16:creationId xmlns:a16="http://schemas.microsoft.com/office/drawing/2014/main" id="{ED346B57-8315-A342-0C5C-5E95255DBC46}"/>
              </a:ext>
            </a:extLst>
          </p:cNvPr>
          <p:cNvSpPr/>
          <p:nvPr/>
        </p:nvSpPr>
        <p:spPr>
          <a:xfrm>
            <a:off x="2545962" y="3429000"/>
            <a:ext cx="7662067" cy="725870"/>
          </a:xfrm>
          <a:prstGeom prst="roundRect">
            <a:avLst/>
          </a:prstGeom>
          <a:solidFill>
            <a:schemeClr val="tx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schemeClr val="bg1"/>
                </a:solidFill>
                <a:cs typeface="Calibri" panose="020F0502020204030204" pitchFamily="34" charset="0"/>
              </a:rPr>
              <a:t>Expliquer  par le modèle particulaire le changement de forme d’un liquide et la forme propre d’un solide   </a:t>
            </a:r>
          </a:p>
        </p:txBody>
      </p:sp>
      <p:sp>
        <p:nvSpPr>
          <p:cNvPr id="4" name="Rectangle : coins arrondis 18 - 3">
            <a:extLst>
              <a:ext uri="{FF2B5EF4-FFF2-40B4-BE49-F238E27FC236}">
                <a16:creationId xmlns:a16="http://schemas.microsoft.com/office/drawing/2014/main" id="{4C54C80D-3F72-4DD9-2305-46D2AED830DA}"/>
              </a:ext>
            </a:extLst>
          </p:cNvPr>
          <p:cNvSpPr/>
          <p:nvPr/>
        </p:nvSpPr>
        <p:spPr>
          <a:xfrm>
            <a:off x="593470" y="3429000"/>
            <a:ext cx="1798705" cy="72587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342908">
              <a:defRPr/>
            </a:pPr>
            <a:r>
              <a:rPr lang="fr-FR" sz="2000" b="1" dirty="0">
                <a:solidFill>
                  <a:schemeClr val="bg1"/>
                </a:solidFill>
                <a:cs typeface="Calibri" panose="020F0502020204030204" pitchFamily="34" charset="0"/>
              </a:rPr>
              <a:t>Séance 5</a:t>
            </a:r>
            <a:endParaRPr lang="ar-MA" sz="2000" b="1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476F475-CBD5-D023-9724-08999A823F80}"/>
              </a:ext>
            </a:extLst>
          </p:cNvPr>
          <p:cNvSpPr txBox="1"/>
          <p:nvPr/>
        </p:nvSpPr>
        <p:spPr>
          <a:xfrm>
            <a:off x="9985796" y="3607269"/>
            <a:ext cx="1620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heure</a:t>
            </a:r>
            <a:endParaRPr kumimoji="0" lang="fr-MA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14898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9">
          <a:extLst>
            <a:ext uri="{FF2B5EF4-FFF2-40B4-BE49-F238E27FC236}">
              <a16:creationId xmlns:a16="http://schemas.microsoft.com/office/drawing/2014/main" id="{6D2D7864-941F-EC54-5F7A-20505B2DC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330;p71">
            <a:extLst>
              <a:ext uri="{FF2B5EF4-FFF2-40B4-BE49-F238E27FC236}">
                <a16:creationId xmlns:a16="http://schemas.microsoft.com/office/drawing/2014/main" id="{AA23C263-07FA-5D10-BC94-E62015FB73C5}"/>
              </a:ext>
            </a:extLst>
          </p:cNvPr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2331" name="Google Shape;2331;p71">
              <a:extLst>
                <a:ext uri="{FF2B5EF4-FFF2-40B4-BE49-F238E27FC236}">
                  <a16:creationId xmlns:a16="http://schemas.microsoft.com/office/drawing/2014/main" id="{18002658-5C90-F055-520A-E2E10E9F0E93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2" name="Google Shape;2332;p71">
              <a:extLst>
                <a:ext uri="{FF2B5EF4-FFF2-40B4-BE49-F238E27FC236}">
                  <a16:creationId xmlns:a16="http://schemas.microsoft.com/office/drawing/2014/main" id="{D9572658-BD2C-63D4-37F1-495E4D4D537E}"/>
                </a:ext>
              </a:extLst>
            </p:cNvPr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3" name="Google Shape;2333;p71">
              <a:extLst>
                <a:ext uri="{FF2B5EF4-FFF2-40B4-BE49-F238E27FC236}">
                  <a16:creationId xmlns:a16="http://schemas.microsoft.com/office/drawing/2014/main" id="{0C89D62D-A02D-5E61-1FDC-050AA724A398}"/>
                </a:ext>
              </a:extLst>
            </p:cNvPr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4" name="Google Shape;2334;p71">
            <a:extLst>
              <a:ext uri="{FF2B5EF4-FFF2-40B4-BE49-F238E27FC236}">
                <a16:creationId xmlns:a16="http://schemas.microsoft.com/office/drawing/2014/main" id="{9146057E-2F97-79FF-928A-C3B09C478033}"/>
              </a:ext>
            </a:extLst>
          </p:cNvPr>
          <p:cNvSpPr/>
          <p:nvPr/>
        </p:nvSpPr>
        <p:spPr>
          <a:xfrm>
            <a:off x="2061827" y="4521127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5" name="Google Shape;2335;p71">
            <a:extLst>
              <a:ext uri="{FF2B5EF4-FFF2-40B4-BE49-F238E27FC236}">
                <a16:creationId xmlns:a16="http://schemas.microsoft.com/office/drawing/2014/main" id="{39C08371-47AE-A3F5-58D7-E857A0F89955}"/>
              </a:ext>
            </a:extLst>
          </p:cNvPr>
          <p:cNvSpPr/>
          <p:nvPr/>
        </p:nvSpPr>
        <p:spPr>
          <a:xfrm>
            <a:off x="1160272" y="105164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6" name="Google Shape;2336;p71">
            <a:extLst>
              <a:ext uri="{FF2B5EF4-FFF2-40B4-BE49-F238E27FC236}">
                <a16:creationId xmlns:a16="http://schemas.microsoft.com/office/drawing/2014/main" id="{1EE97516-F064-99D1-5EFA-D4BDF8386448}"/>
              </a:ext>
            </a:extLst>
          </p:cNvPr>
          <p:cNvSpPr/>
          <p:nvPr/>
        </p:nvSpPr>
        <p:spPr>
          <a:xfrm rot="10800000">
            <a:off x="1382428" y="1758912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7" name="Google Shape;2337;p71">
            <a:extLst>
              <a:ext uri="{FF2B5EF4-FFF2-40B4-BE49-F238E27FC236}">
                <a16:creationId xmlns:a16="http://schemas.microsoft.com/office/drawing/2014/main" id="{9C4066C4-14B3-1BBB-C460-1D9ED92D2CE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4023" y="1236613"/>
            <a:ext cx="436946" cy="43694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338" name="Google Shape;2338;p71">
            <a:extLst>
              <a:ext uri="{FF2B5EF4-FFF2-40B4-BE49-F238E27FC236}">
                <a16:creationId xmlns:a16="http://schemas.microsoft.com/office/drawing/2014/main" id="{70ABDF1B-9EB5-3DFF-71AE-3448F28A08F3}"/>
              </a:ext>
            </a:extLst>
          </p:cNvPr>
          <p:cNvSpPr txBox="1"/>
          <p:nvPr/>
        </p:nvSpPr>
        <p:spPr>
          <a:xfrm>
            <a:off x="1815295" y="1707596"/>
            <a:ext cx="8802851" cy="2916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endParaRPr sz="4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alibri"/>
              <a:buNone/>
            </a:pPr>
            <a:r>
              <a:rPr lang="fr-FR" sz="4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Pratique guidée en binôme  </a:t>
            </a:r>
            <a:endParaRPr sz="4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1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lang="fr-FR" sz="4000" b="1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sz="6000" b="1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78694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96958168-2BB7-6B67-B796-159E4E25F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448" y="206338"/>
            <a:ext cx="10688872" cy="470617"/>
          </a:xfrm>
        </p:spPr>
        <p:txBody>
          <a:bodyPr>
            <a:noAutofit/>
          </a:bodyPr>
          <a:lstStyle/>
          <a:p>
            <a:r>
              <a:rPr lang="fr-BE" dirty="0"/>
              <a:t>Maintenant, travaillez individuellement l’exercice « je m’entraine en binôme » à la page 22 du livret. Ensuite, comparez et discutez vos réponses avec votre camarade.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B83F600B-7FE0-5472-41A5-7AAD316A96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706236"/>
            <a:ext cx="10179603" cy="292443"/>
          </a:xfrm>
        </p:spPr>
        <p:txBody>
          <a:bodyPr/>
          <a:lstStyle/>
          <a:p>
            <a:r>
              <a:rPr lang="fr-FR" dirty="0">
                <a:solidFill>
                  <a:srgbClr val="B2B2B2"/>
                </a:solidFill>
                <a:sym typeface="Hammersmith One"/>
              </a:rPr>
              <a:t>Lire attentivement la consigne et l’expliquer si nécessaire. A ne pas oublier de </a:t>
            </a:r>
            <a:r>
              <a:rPr lang="fr-FR" dirty="0"/>
              <a:t>fournir de l’aide aux élèves en difficulté</a:t>
            </a:r>
            <a:r>
              <a:rPr lang="fr-FR" dirty="0">
                <a:solidFill>
                  <a:srgbClr val="B2B2B2"/>
                </a:solidFill>
                <a:sym typeface="Hammersmith One"/>
              </a:rPr>
              <a:t>.</a:t>
            </a:r>
            <a:endParaRPr lang="fr-FR" dirty="0"/>
          </a:p>
        </p:txBody>
      </p:sp>
      <p:pic>
        <p:nvPicPr>
          <p:cNvPr id="41" name="Picture 4">
            <a:extLst>
              <a:ext uri="{FF2B5EF4-FFF2-40B4-BE49-F238E27FC236}">
                <a16:creationId xmlns:a16="http://schemas.microsoft.com/office/drawing/2014/main" id="{E81CE570-C9B4-6508-71D5-16D229E9ED8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201448" y="640683"/>
            <a:ext cx="720000" cy="720000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CB6E7DF0-3F1C-7575-A42B-9FB81FB8B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14" y="640683"/>
            <a:ext cx="303838" cy="30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674" name="Picture 2" descr="C:\Users\User\Desktop\dossier\DP SEFROU\Physique chimie-TaRL_2025-2026\production TaRL 2025\PPT_2025\Image livret_tarl_PC_2AC\Image livret_tarl_PC_2AC\1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94314" y="2587587"/>
            <a:ext cx="6860255" cy="2699116"/>
          </a:xfrm>
          <a:prstGeom prst="rect">
            <a:avLst/>
          </a:prstGeom>
          <a:noFill/>
        </p:spPr>
      </p:pic>
      <p:sp>
        <p:nvSpPr>
          <p:cNvPr id="19" name="Rectangle 18"/>
          <p:cNvSpPr/>
          <p:nvPr/>
        </p:nvSpPr>
        <p:spPr>
          <a:xfrm>
            <a:off x="710339" y="2025610"/>
            <a:ext cx="107664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400" dirty="0"/>
              <a:t>Expliquer, par le modèle particulaire, pourquoi le morceau de fer conserve sa forme. </a:t>
            </a:r>
          </a:p>
        </p:txBody>
      </p:sp>
      <p:sp>
        <p:nvSpPr>
          <p:cNvPr id="77" name="ZoneTexte 76"/>
          <p:cNvSpPr txBox="1"/>
          <p:nvPr/>
        </p:nvSpPr>
        <p:spPr>
          <a:xfrm>
            <a:off x="784402" y="5449353"/>
            <a:ext cx="10814977" cy="887254"/>
          </a:xfrm>
          <a:prstGeom prst="roundRect">
            <a:avLst>
              <a:gd name="adj" fmla="val 11339"/>
            </a:avLst>
          </a:prstGeom>
          <a:noFill/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r>
              <a:rPr lang="fr-FR" sz="24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96B878D-DA0D-1943-5E46-9F9E22CD258A}"/>
              </a:ext>
            </a:extLst>
          </p:cNvPr>
          <p:cNvSpPr/>
          <p:nvPr/>
        </p:nvSpPr>
        <p:spPr>
          <a:xfrm>
            <a:off x="599087" y="2014695"/>
            <a:ext cx="11138507" cy="4359567"/>
          </a:xfrm>
          <a:prstGeom prst="roundRect">
            <a:avLst>
              <a:gd name="adj" fmla="val 1712"/>
            </a:avLst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70261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51747-AE0B-CF6B-9F75-7C4AC626A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4075A025-404F-40D0-6860-5C8A60D44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688872" cy="470617"/>
          </a:xfrm>
        </p:spPr>
        <p:txBody>
          <a:bodyPr>
            <a:normAutofit/>
          </a:bodyPr>
          <a:lstStyle/>
          <a:p>
            <a:r>
              <a:rPr lang="fr-FR" dirty="0"/>
              <a:t>Félicitations! Vous avez bien appliqué les étapes. Voici les réponses de cette tâche:</a:t>
            </a:r>
            <a:endParaRPr lang="fr-BE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49CC3F5-4604-E542-243F-ACBEA0B97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12116"/>
            <a:ext cx="10179603" cy="29244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Choisir au hasard 1 élève pour corriger et anticiper les autres. Leur demander de corriger les réponses dans le livret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pic>
        <p:nvPicPr>
          <p:cNvPr id="33" name="Picture 2">
            <a:extLst>
              <a:ext uri="{FF2B5EF4-FFF2-40B4-BE49-F238E27FC236}">
                <a16:creationId xmlns:a16="http://schemas.microsoft.com/office/drawing/2014/main" id="{CA4679E4-3FD1-BC60-93DA-0CB00CC24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63" y="702327"/>
            <a:ext cx="303838" cy="30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674" name="Picture 2" descr="C:\Users\User\Desktop\dossier\DP SEFROU\Physique chimie-TaRL_2025-2026\production TaRL 2025\PPT_2025\Image livret_tarl_PC_2AC\Image livret_tarl_PC_2AC\10.png">
            <a:extLst>
              <a:ext uri="{FF2B5EF4-FFF2-40B4-BE49-F238E27FC236}">
                <a16:creationId xmlns:a16="http://schemas.microsoft.com/office/drawing/2014/main" id="{FC531E10-6896-75E8-7FE1-A2C1A4A1B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8092" y="2128985"/>
            <a:ext cx="7503504" cy="2952198"/>
          </a:xfrm>
          <a:prstGeom prst="rect">
            <a:avLst/>
          </a:prstGeom>
          <a:noFill/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DC83551-D692-3EF6-00A1-375B5BBA271C}"/>
              </a:ext>
            </a:extLst>
          </p:cNvPr>
          <p:cNvSpPr/>
          <p:nvPr/>
        </p:nvSpPr>
        <p:spPr>
          <a:xfrm>
            <a:off x="710339" y="1647237"/>
            <a:ext cx="107664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400" dirty="0"/>
              <a:t>Expliquer, par le modèle particulaire, pourquoi le morceau de fer conserve sa forme. </a:t>
            </a: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5601D9C0-D50C-C231-63E4-F675D6B77FE4}"/>
              </a:ext>
            </a:extLst>
          </p:cNvPr>
          <p:cNvSpPr txBox="1"/>
          <p:nvPr/>
        </p:nvSpPr>
        <p:spPr>
          <a:xfrm>
            <a:off x="1426412" y="5140883"/>
            <a:ext cx="9849351" cy="1082436"/>
          </a:xfrm>
          <a:prstGeom prst="roundRect">
            <a:avLst>
              <a:gd name="adj" fmla="val 11339"/>
            </a:avLst>
          </a:prstGeom>
          <a:noFill/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pPr>
              <a:lnSpc>
                <a:spcPct val="130000"/>
              </a:lnSpc>
            </a:pPr>
            <a:r>
              <a:rPr lang="fr-FR" sz="24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……………………………………………………………………………………………………………………………………………………………………………………………………………………………………………….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28A590D-2704-E72A-017D-95354E1B0292}"/>
              </a:ext>
            </a:extLst>
          </p:cNvPr>
          <p:cNvSpPr/>
          <p:nvPr/>
        </p:nvSpPr>
        <p:spPr>
          <a:xfrm>
            <a:off x="599087" y="1641185"/>
            <a:ext cx="11138507" cy="4733077"/>
          </a:xfrm>
          <a:prstGeom prst="roundRect">
            <a:avLst>
              <a:gd name="adj" fmla="val 1712"/>
            </a:avLst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Google Shape;1640;p80" descr="Lever la main - Icônes mains et gestes gratuites">
            <a:extLst>
              <a:ext uri="{FF2B5EF4-FFF2-40B4-BE49-F238E27FC236}">
                <a16:creationId xmlns:a16="http://schemas.microsoft.com/office/drawing/2014/main" id="{56F92468-080C-2860-AED3-074E513EA8F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6552" y="47641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CD74CDD-B4D7-DA46-00E5-D9FD38414588}"/>
              </a:ext>
            </a:extLst>
          </p:cNvPr>
          <p:cNvSpPr txBox="1"/>
          <p:nvPr/>
        </p:nvSpPr>
        <p:spPr>
          <a:xfrm>
            <a:off x="1537926" y="5101731"/>
            <a:ext cx="9626322" cy="1094280"/>
          </a:xfrm>
          <a:prstGeom prst="roundRect">
            <a:avLst>
              <a:gd name="adj" fmla="val 11339"/>
            </a:avLst>
          </a:prstGeom>
          <a:noFill/>
          <a:ln w="19050">
            <a:noFill/>
          </a:ln>
        </p:spPr>
        <p:txBody>
          <a:bodyPr wrap="square" rtlCol="0" anchor="ctr" anchorCtr="0">
            <a:spAutoFit/>
          </a:bodyPr>
          <a:lstStyle/>
          <a:p>
            <a:pPr>
              <a:lnSpc>
                <a:spcPct val="130000"/>
              </a:lnSpc>
            </a:pPr>
            <a:r>
              <a:rPr lang="fr-FR" sz="2400" dirty="0"/>
              <a:t>Le morceau de fer conserve sa forme, car ses particules sont </a:t>
            </a:r>
            <a:r>
              <a:rPr lang="fr-FR" sz="2400" b="1" dirty="0">
                <a:solidFill>
                  <a:srgbClr val="FF0000"/>
                </a:solidFill>
              </a:rPr>
              <a:t>ordonnées </a:t>
            </a:r>
            <a:r>
              <a:rPr lang="fr-FR" sz="2400" dirty="0"/>
              <a:t>et</a:t>
            </a:r>
            <a:r>
              <a:rPr lang="fr-FR" sz="2400" b="1" dirty="0"/>
              <a:t> </a:t>
            </a:r>
            <a:r>
              <a:rPr lang="fr-FR" sz="2400" b="1" dirty="0">
                <a:solidFill>
                  <a:srgbClr val="FF0000"/>
                </a:solidFill>
              </a:rPr>
              <a:t>fortement liées</a:t>
            </a:r>
            <a:r>
              <a:rPr lang="fr-FR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2407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9">
          <a:extLst>
            <a:ext uri="{FF2B5EF4-FFF2-40B4-BE49-F238E27FC236}">
              <a16:creationId xmlns:a16="http://schemas.microsoft.com/office/drawing/2014/main" id="{43B09A33-0EE6-1788-8647-FCE38DC3F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330;p71">
            <a:extLst>
              <a:ext uri="{FF2B5EF4-FFF2-40B4-BE49-F238E27FC236}">
                <a16:creationId xmlns:a16="http://schemas.microsoft.com/office/drawing/2014/main" id="{701C51A9-BEB9-00B9-C4F9-85CD6FC55292}"/>
              </a:ext>
            </a:extLst>
          </p:cNvPr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2331" name="Google Shape;2331;p71">
              <a:extLst>
                <a:ext uri="{FF2B5EF4-FFF2-40B4-BE49-F238E27FC236}">
                  <a16:creationId xmlns:a16="http://schemas.microsoft.com/office/drawing/2014/main" id="{F5571A59-893C-5279-BA65-427C33978A3B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2" name="Google Shape;2332;p71">
              <a:extLst>
                <a:ext uri="{FF2B5EF4-FFF2-40B4-BE49-F238E27FC236}">
                  <a16:creationId xmlns:a16="http://schemas.microsoft.com/office/drawing/2014/main" id="{89945334-1778-5947-8069-51E43F328CB6}"/>
                </a:ext>
              </a:extLst>
            </p:cNvPr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3" name="Google Shape;2333;p71">
              <a:extLst>
                <a:ext uri="{FF2B5EF4-FFF2-40B4-BE49-F238E27FC236}">
                  <a16:creationId xmlns:a16="http://schemas.microsoft.com/office/drawing/2014/main" id="{A15663A6-65D9-D966-9B13-70B4F2D8ADB9}"/>
                </a:ext>
              </a:extLst>
            </p:cNvPr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4" name="Google Shape;2334;p71">
            <a:extLst>
              <a:ext uri="{FF2B5EF4-FFF2-40B4-BE49-F238E27FC236}">
                <a16:creationId xmlns:a16="http://schemas.microsoft.com/office/drawing/2014/main" id="{85F84F45-07D6-0D5D-929B-1478B5A54DF7}"/>
              </a:ext>
            </a:extLst>
          </p:cNvPr>
          <p:cNvSpPr/>
          <p:nvPr/>
        </p:nvSpPr>
        <p:spPr>
          <a:xfrm>
            <a:off x="2061827" y="4521127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5" name="Google Shape;2335;p71">
            <a:extLst>
              <a:ext uri="{FF2B5EF4-FFF2-40B4-BE49-F238E27FC236}">
                <a16:creationId xmlns:a16="http://schemas.microsoft.com/office/drawing/2014/main" id="{A41CF61A-4846-9F1E-0C4E-2F40CF24B0BE}"/>
              </a:ext>
            </a:extLst>
          </p:cNvPr>
          <p:cNvSpPr/>
          <p:nvPr/>
        </p:nvSpPr>
        <p:spPr>
          <a:xfrm>
            <a:off x="1160272" y="105164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6" name="Google Shape;2336;p71">
            <a:extLst>
              <a:ext uri="{FF2B5EF4-FFF2-40B4-BE49-F238E27FC236}">
                <a16:creationId xmlns:a16="http://schemas.microsoft.com/office/drawing/2014/main" id="{BC359493-C1F4-12F5-1C97-809C6D4985B8}"/>
              </a:ext>
            </a:extLst>
          </p:cNvPr>
          <p:cNvSpPr/>
          <p:nvPr/>
        </p:nvSpPr>
        <p:spPr>
          <a:xfrm rot="10800000">
            <a:off x="1382428" y="1758912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7" name="Google Shape;2337;p71">
            <a:extLst>
              <a:ext uri="{FF2B5EF4-FFF2-40B4-BE49-F238E27FC236}">
                <a16:creationId xmlns:a16="http://schemas.microsoft.com/office/drawing/2014/main" id="{AA59DDB7-CD13-67A0-B70F-8BFA017595B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4023" y="1236613"/>
            <a:ext cx="436946" cy="43694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338" name="Google Shape;2338;p71">
            <a:extLst>
              <a:ext uri="{FF2B5EF4-FFF2-40B4-BE49-F238E27FC236}">
                <a16:creationId xmlns:a16="http://schemas.microsoft.com/office/drawing/2014/main" id="{064ED5A3-A84F-3AE3-AFEE-FF87306C816B}"/>
              </a:ext>
            </a:extLst>
          </p:cNvPr>
          <p:cNvSpPr txBox="1"/>
          <p:nvPr/>
        </p:nvSpPr>
        <p:spPr>
          <a:xfrm>
            <a:off x="1815295" y="1707596"/>
            <a:ext cx="8802851" cy="2916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endParaRPr sz="4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alibri"/>
              <a:buNone/>
            </a:pPr>
            <a:r>
              <a:rPr lang="fr-FR" sz="4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Pratique autonome </a:t>
            </a:r>
            <a:endParaRPr sz="4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1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lang="fr-FR" sz="4000" b="1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sz="6000" b="1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64774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96958168-2BB7-6B67-B796-159E4E25F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145" y="195946"/>
            <a:ext cx="10688872" cy="470617"/>
          </a:xfrm>
        </p:spPr>
        <p:txBody>
          <a:bodyPr>
            <a:noAutofit/>
          </a:bodyPr>
          <a:lstStyle/>
          <a:p>
            <a:r>
              <a:rPr lang="fr-BE" dirty="0"/>
              <a:t>Bravo les champions ! Maintenant, chacun de vous va travailler individuellement l’exercice « je m’entraine en binôme » à la page 22 du livret</a:t>
            </a:r>
            <a:r>
              <a:rPr lang="fr-FR" dirty="0"/>
              <a:t>. </a:t>
            </a:r>
            <a:endParaRPr lang="fr-BE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B83F600B-7FE0-5472-41A5-7AAD316A96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0646" y="685688"/>
            <a:ext cx="10179603" cy="292443"/>
          </a:xfrm>
        </p:spPr>
        <p:txBody>
          <a:bodyPr/>
          <a:lstStyle/>
          <a:p>
            <a:r>
              <a:rPr lang="fr-FR" dirty="0">
                <a:solidFill>
                  <a:srgbClr val="B2B2B2"/>
                </a:solidFill>
                <a:sym typeface="Hammersmith One"/>
              </a:rPr>
              <a:t>Lire attentivement la consigne et l’expliquer si nécessaire. A ne pas oublier de </a:t>
            </a:r>
            <a:r>
              <a:rPr lang="fr-FR" dirty="0"/>
              <a:t>fournir de l’aide aux élèves en difficulté</a:t>
            </a:r>
            <a:r>
              <a:rPr lang="fr-FR" dirty="0">
                <a:solidFill>
                  <a:srgbClr val="B2B2B2"/>
                </a:solidFill>
                <a:sym typeface="Hammersmith One"/>
              </a:rPr>
              <a:t>.</a:t>
            </a:r>
            <a:endParaRPr lang="fr-FR" dirty="0"/>
          </a:p>
        </p:txBody>
      </p:sp>
      <p:pic>
        <p:nvPicPr>
          <p:cNvPr id="41" name="Picture 4">
            <a:extLst>
              <a:ext uri="{FF2B5EF4-FFF2-40B4-BE49-F238E27FC236}">
                <a16:creationId xmlns:a16="http://schemas.microsoft.com/office/drawing/2014/main" id="{E81CE570-C9B4-6508-71D5-16D229E9ED8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85507" y="710443"/>
            <a:ext cx="720000" cy="720000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CB6E7DF0-3F1C-7575-A42B-9FB81FB8B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64" y="640683"/>
            <a:ext cx="303838" cy="30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779033" y="1695740"/>
            <a:ext cx="107664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400" dirty="0"/>
              <a:t>Expliquer, par le modèle particulaire, pourquoi un corps solide a une forme propre. </a:t>
            </a:r>
          </a:p>
        </p:txBody>
      </p:sp>
      <p:sp>
        <p:nvSpPr>
          <p:cNvPr id="77" name="ZoneTexte 76"/>
          <p:cNvSpPr txBox="1"/>
          <p:nvPr/>
        </p:nvSpPr>
        <p:spPr>
          <a:xfrm>
            <a:off x="679299" y="4607301"/>
            <a:ext cx="10814977" cy="1082436"/>
          </a:xfrm>
          <a:prstGeom prst="roundRect">
            <a:avLst>
              <a:gd name="adj" fmla="val 11339"/>
            </a:avLst>
          </a:prstGeom>
          <a:noFill/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pPr>
              <a:lnSpc>
                <a:spcPct val="130000"/>
              </a:lnSpc>
            </a:pPr>
            <a:r>
              <a:rPr lang="fr-FR" sz="24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</p:txBody>
      </p:sp>
      <p:pic>
        <p:nvPicPr>
          <p:cNvPr id="156675" name="Picture 3" descr="C:\Users\User\Desktop\dossier\DP SEFROU\Physique chimie-TaRL_2025-2026\production TaRL 2025\PPT_2025\Image livret_tarl_PC_2AC\Image livret_tarl_PC_2AC\1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15530" y="2080922"/>
            <a:ext cx="4829988" cy="2402265"/>
          </a:xfrm>
          <a:prstGeom prst="rect">
            <a:avLst/>
          </a:prstGeom>
          <a:noFill/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B62A4070-52DF-4046-FA9A-3DC758F07D6A}"/>
              </a:ext>
            </a:extLst>
          </p:cNvPr>
          <p:cNvSpPr/>
          <p:nvPr/>
        </p:nvSpPr>
        <p:spPr>
          <a:xfrm>
            <a:off x="546534" y="1566536"/>
            <a:ext cx="11138507" cy="4241939"/>
          </a:xfrm>
          <a:prstGeom prst="roundRect">
            <a:avLst>
              <a:gd name="adj" fmla="val 1712"/>
            </a:avLst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07747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36CED-CD6C-DA48-6303-38E692D68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01B1C76F-D6A4-0980-374F-2A676FF75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688872" cy="470617"/>
          </a:xfrm>
        </p:spPr>
        <p:txBody>
          <a:bodyPr>
            <a:normAutofit/>
          </a:bodyPr>
          <a:lstStyle/>
          <a:p>
            <a:r>
              <a:rPr lang="fr-FR" dirty="0"/>
              <a:t>Voici la réponse à cette tâche.</a:t>
            </a:r>
            <a:endParaRPr lang="fr-BE" dirty="0"/>
          </a:p>
        </p:txBody>
      </p:sp>
      <p:pic>
        <p:nvPicPr>
          <p:cNvPr id="41" name="Picture 4">
            <a:extLst>
              <a:ext uri="{FF2B5EF4-FFF2-40B4-BE49-F238E27FC236}">
                <a16:creationId xmlns:a16="http://schemas.microsoft.com/office/drawing/2014/main" id="{39787E99-9862-42C1-2C27-7B7ECDCEFDE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71368" y="524480"/>
            <a:ext cx="720000" cy="720000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CFD4307A-1106-841B-0725-190AFE00E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11" y="609861"/>
            <a:ext cx="303838" cy="30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A8E103C-B95E-22AF-555F-87FA6F9AF6A6}"/>
              </a:ext>
            </a:extLst>
          </p:cNvPr>
          <p:cNvSpPr/>
          <p:nvPr/>
        </p:nvSpPr>
        <p:spPr>
          <a:xfrm>
            <a:off x="764894" y="1699441"/>
            <a:ext cx="107664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400" dirty="0"/>
              <a:t>Expliquer, par le modèle particulaire, pourquoi un corps solide a une forme propre. </a:t>
            </a: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ABB41963-A8AB-EE7D-7378-A97E5DFE08EE}"/>
              </a:ext>
            </a:extLst>
          </p:cNvPr>
          <p:cNvSpPr txBox="1"/>
          <p:nvPr/>
        </p:nvSpPr>
        <p:spPr>
          <a:xfrm>
            <a:off x="679299" y="5073418"/>
            <a:ext cx="10814977" cy="1082436"/>
          </a:xfrm>
          <a:prstGeom prst="roundRect">
            <a:avLst>
              <a:gd name="adj" fmla="val 11339"/>
            </a:avLst>
          </a:prstGeom>
          <a:noFill/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pPr>
              <a:lnSpc>
                <a:spcPct val="130000"/>
              </a:lnSpc>
            </a:pPr>
            <a:r>
              <a:rPr lang="fr-FR" sz="24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</p:txBody>
      </p:sp>
      <p:pic>
        <p:nvPicPr>
          <p:cNvPr id="156675" name="Picture 3" descr="C:\Users\User\Desktop\dossier\DP SEFROU\Physique chimie-TaRL_2025-2026\production TaRL 2025\PPT_2025\Image livret_tarl_PC_2AC\Image livret_tarl_PC_2AC\11.png">
            <a:extLst>
              <a:ext uri="{FF2B5EF4-FFF2-40B4-BE49-F238E27FC236}">
                <a16:creationId xmlns:a16="http://schemas.microsoft.com/office/drawing/2014/main" id="{3D364B96-134E-4CB5-877F-F0F9368EE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36549" y="2374680"/>
            <a:ext cx="5187340" cy="2579999"/>
          </a:xfrm>
          <a:prstGeom prst="rect">
            <a:avLst/>
          </a:prstGeom>
          <a:noFill/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1B54187-8480-8B1A-9592-4554442593EC}"/>
              </a:ext>
            </a:extLst>
          </p:cNvPr>
          <p:cNvSpPr/>
          <p:nvPr/>
        </p:nvSpPr>
        <p:spPr>
          <a:xfrm>
            <a:off x="546534" y="1699441"/>
            <a:ext cx="11138507" cy="4575152"/>
          </a:xfrm>
          <a:prstGeom prst="roundRect">
            <a:avLst>
              <a:gd name="adj" fmla="val 1712"/>
            </a:avLst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5B6DC65A-7BD1-C97A-6864-EE97B3E943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50" y="572786"/>
            <a:ext cx="10179050" cy="29210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Choisir au hasard 1 élève pour corriger et anticiper les autres. Leur demander de corriger les réponses dans le livret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28CE1FA-2EFB-ED35-F3F6-1EF54D93D3E5}"/>
              </a:ext>
            </a:extLst>
          </p:cNvPr>
          <p:cNvSpPr txBox="1"/>
          <p:nvPr/>
        </p:nvSpPr>
        <p:spPr>
          <a:xfrm>
            <a:off x="740642" y="5032992"/>
            <a:ext cx="10814977" cy="581644"/>
          </a:xfrm>
          <a:prstGeom prst="roundRect">
            <a:avLst>
              <a:gd name="adj" fmla="val 11339"/>
            </a:avLst>
          </a:prstGeom>
          <a:noFill/>
          <a:ln w="19050">
            <a:noFill/>
          </a:ln>
        </p:spPr>
        <p:txBody>
          <a:bodyPr wrap="square" rtlCol="0" anchor="ctr" anchorCtr="0">
            <a:spAutoFit/>
          </a:bodyPr>
          <a:lstStyle/>
          <a:p>
            <a:pPr>
              <a:lnSpc>
                <a:spcPct val="130000"/>
              </a:lnSpc>
            </a:pPr>
            <a:r>
              <a:rPr lang="fr-FR" sz="2400" dirty="0"/>
              <a:t>Un solide conserve sa forme, car ses particules sont</a:t>
            </a:r>
            <a:r>
              <a:rPr lang="fr-FR" sz="2400" b="1" dirty="0"/>
              <a:t> </a:t>
            </a:r>
            <a:r>
              <a:rPr lang="fr-FR" sz="2400" b="1" dirty="0">
                <a:solidFill>
                  <a:srgbClr val="FF0000"/>
                </a:solidFill>
              </a:rPr>
              <a:t>ordonnées </a:t>
            </a:r>
            <a:r>
              <a:rPr lang="fr-FR" sz="2400" dirty="0"/>
              <a:t>et</a:t>
            </a:r>
            <a:r>
              <a:rPr lang="fr-FR" sz="2400" b="1" dirty="0"/>
              <a:t> </a:t>
            </a:r>
            <a:r>
              <a:rPr lang="fr-FR" sz="2400" b="1" dirty="0">
                <a:solidFill>
                  <a:srgbClr val="FF0000"/>
                </a:solidFill>
              </a:rPr>
              <a:t>fortement liées</a:t>
            </a:r>
            <a:r>
              <a:rPr lang="fr-FR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457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>
          <a:extLst>
            <a:ext uri="{FF2B5EF4-FFF2-40B4-BE49-F238E27FC236}">
              <a16:creationId xmlns:a16="http://schemas.microsoft.com/office/drawing/2014/main" id="{5DC67442-C134-7B94-FB32-E90A847F2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0;p9">
            <a:extLst>
              <a:ext uri="{FF2B5EF4-FFF2-40B4-BE49-F238E27FC236}">
                <a16:creationId xmlns:a16="http://schemas.microsoft.com/office/drawing/2014/main" id="{28FADED4-568C-02D9-25A6-230EF41C257C}"/>
              </a:ext>
            </a:extLst>
          </p:cNvPr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3" name="Google Shape;441;p9">
              <a:extLst>
                <a:ext uri="{FF2B5EF4-FFF2-40B4-BE49-F238E27FC236}">
                  <a16:creationId xmlns:a16="http://schemas.microsoft.com/office/drawing/2014/main" id="{6CB4B289-F733-5E08-4D6C-6C75147C62DD}"/>
                </a:ext>
              </a:extLst>
            </p:cNvPr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442" name="Google Shape;442;p9">
                <a:extLst>
                  <a:ext uri="{FF2B5EF4-FFF2-40B4-BE49-F238E27FC236}">
                    <a16:creationId xmlns:a16="http://schemas.microsoft.com/office/drawing/2014/main" id="{C437013F-AAF8-9B07-C66C-70C8AC7FEEC2}"/>
                  </a:ext>
                </a:extLst>
              </p:cNvPr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name="adj" fmla="val 2665"/>
                </a:avLst>
              </a:prstGeom>
              <a:solidFill>
                <a:schemeClr val="lt1"/>
              </a:solidFill>
              <a:ln w="12700" cap="flat" cmpd="sng">
                <a:solidFill>
                  <a:srgbClr val="D8D8D8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srgbClr val="000000">
                    <a:alpha val="6666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" name="Google Shape;443;p9">
                <a:extLst>
                  <a:ext uri="{FF2B5EF4-FFF2-40B4-BE49-F238E27FC236}">
                    <a16:creationId xmlns:a16="http://schemas.microsoft.com/office/drawing/2014/main" id="{581545EC-D5AD-7550-2A0A-184667D0B590}"/>
                  </a:ext>
                </a:extLst>
              </p:cNvPr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9">
                <a:extLst>
                  <a:ext uri="{FF2B5EF4-FFF2-40B4-BE49-F238E27FC236}">
                    <a16:creationId xmlns:a16="http://schemas.microsoft.com/office/drawing/2014/main" id="{B58C61D3-D870-C65C-C12E-715D0E1112D0}"/>
                  </a:ext>
                </a:extLst>
              </p:cNvPr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705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" name="Google Shape;445;p9">
              <a:extLst>
                <a:ext uri="{FF2B5EF4-FFF2-40B4-BE49-F238E27FC236}">
                  <a16:creationId xmlns:a16="http://schemas.microsoft.com/office/drawing/2014/main" id="{66C889A9-33C7-A649-B5F9-E5A1520CBE0A}"/>
                </a:ext>
              </a:extLst>
            </p:cNvPr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446" name="Google Shape;446;p9">
                <a:extLst>
                  <a:ext uri="{FF2B5EF4-FFF2-40B4-BE49-F238E27FC236}">
                    <a16:creationId xmlns:a16="http://schemas.microsoft.com/office/drawing/2014/main" id="{C82A9C5D-3923-CF14-8B26-95188FA132B4}"/>
                  </a:ext>
                </a:extLst>
              </p:cNvPr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9">
                <a:extLst>
                  <a:ext uri="{FF2B5EF4-FFF2-40B4-BE49-F238E27FC236}">
                    <a16:creationId xmlns:a16="http://schemas.microsoft.com/office/drawing/2014/main" id="{728910C3-40A3-949A-EB7A-FFA27E9EC1B6}"/>
                  </a:ext>
                </a:extLst>
              </p:cNvPr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400" b="1">
                  <a:solidFill>
                    <a:srgbClr val="D8D8D8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48" name="Google Shape;448;p9">
                <a:extLst>
                  <a:ext uri="{FF2B5EF4-FFF2-40B4-BE49-F238E27FC236}">
                    <a16:creationId xmlns:a16="http://schemas.microsoft.com/office/drawing/2014/main" id="{92AFEAC6-0CA4-F2D3-FB61-64870477F1A1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449" name="Google Shape;449;p9">
            <a:extLst>
              <a:ext uri="{FF2B5EF4-FFF2-40B4-BE49-F238E27FC236}">
                <a16:creationId xmlns:a16="http://schemas.microsoft.com/office/drawing/2014/main" id="{BE1D9C7D-B0F0-1988-14C9-6370AC96FC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09800" y="2439137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</a:pPr>
            <a:r>
              <a:rPr lang="fr-FR" dirty="0"/>
              <a:t>Clôture</a:t>
            </a:r>
            <a:br>
              <a:rPr lang="fr-FR" dirty="0"/>
            </a:br>
            <a:r>
              <a:rPr lang="fr-FR" sz="4400" dirty="0"/>
              <a:t>5 min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323149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81F98-5D42-8749-7697-E82CC586C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0A770FAC-BD46-1EF9-0893-1C0305812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242" y="267864"/>
            <a:ext cx="10161104" cy="470617"/>
          </a:xfrm>
        </p:spPr>
        <p:txBody>
          <a:bodyPr>
            <a:noAutofit/>
          </a:bodyPr>
          <a:lstStyle/>
          <a:p>
            <a:r>
              <a:rPr lang="fr-FR" dirty="0">
                <a:latin typeface="+mn-lt"/>
              </a:rPr>
              <a:t>Avant de finir cette première partie de la tâche, faisons un petit résumé ensemble ! Alors, </a:t>
            </a:r>
            <a:r>
              <a:rPr lang="fr-FR" dirty="0">
                <a:latin typeface="+mn-lt"/>
                <a:cs typeface="Times New Roman" pitchFamily="18" charset="0"/>
              </a:rPr>
              <a:t>Qui peut me dire ce que nous avons appris?</a:t>
            </a:r>
            <a:endParaRPr lang="fr-BE" dirty="0">
              <a:latin typeface="+mn-lt"/>
            </a:endParaRP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9517DB96-F665-5FB2-DF37-76CE5C61E8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1743" y="819250"/>
            <a:ext cx="10179603" cy="292443"/>
          </a:xfrm>
        </p:spPr>
        <p:txBody>
          <a:bodyPr/>
          <a:lstStyle/>
          <a:p>
            <a:r>
              <a:rPr lang="fr-FR" i="1" dirty="0">
                <a:solidFill>
                  <a:srgbClr val="B2B2B2"/>
                </a:solidFill>
                <a:latin typeface="+mj-lt"/>
                <a:sym typeface="Hammersmith One"/>
              </a:rPr>
              <a:t>Choisir au hasard 2 ou 3 élèves pour </a:t>
            </a:r>
            <a:r>
              <a:rPr lang="fr-FR" dirty="0">
                <a:solidFill>
                  <a:srgbClr val="B2B2B2"/>
                </a:solidFill>
                <a:latin typeface="+mj-lt"/>
                <a:sym typeface="Hammersmith One"/>
              </a:rPr>
              <a:t>répondre</a:t>
            </a:r>
            <a:r>
              <a:rPr lang="fr-FR" i="1" dirty="0">
                <a:solidFill>
                  <a:srgbClr val="B2B2B2"/>
                </a:solidFill>
                <a:latin typeface="+mj-lt"/>
                <a:sym typeface="Hammersmith One"/>
              </a:rPr>
              <a:t>.</a:t>
            </a:r>
            <a:endParaRPr lang="fr-FR" dirty="0"/>
          </a:p>
        </p:txBody>
      </p:sp>
      <p:pic>
        <p:nvPicPr>
          <p:cNvPr id="2" name="Google Shape;1640;p80" descr="Lever la main - Icônes mains et gestes gratuites">
            <a:extLst>
              <a:ext uri="{FF2B5EF4-FFF2-40B4-BE49-F238E27FC236}">
                <a16:creationId xmlns:a16="http://schemas.microsoft.com/office/drawing/2014/main" id="{21FFDDD3-EE7F-6BFA-4F19-8E1B95C1DD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3304" y="55768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054;p38">
            <a:extLst>
              <a:ext uri="{FF2B5EF4-FFF2-40B4-BE49-F238E27FC236}">
                <a16:creationId xmlns:a16="http://schemas.microsoft.com/office/drawing/2014/main" id="{21975404-ABCF-E0F1-ABC3-11B04A6A76AC}"/>
              </a:ext>
            </a:extLst>
          </p:cNvPr>
          <p:cNvSpPr/>
          <p:nvPr/>
        </p:nvSpPr>
        <p:spPr>
          <a:xfrm>
            <a:off x="1252587" y="2977888"/>
            <a:ext cx="10469513" cy="914038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342900">
              <a:buClrTx/>
            </a:pPr>
            <a:endParaRPr sz="28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ED9D1F-EB8D-DA9A-9369-093AD1BEA5CE}"/>
              </a:ext>
            </a:extLst>
          </p:cNvPr>
          <p:cNvSpPr txBox="1"/>
          <p:nvPr/>
        </p:nvSpPr>
        <p:spPr>
          <a:xfrm>
            <a:off x="1866605" y="3016752"/>
            <a:ext cx="9532345" cy="759390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lvl="0" algn="just" defTabSz="685800">
              <a:defRPr/>
            </a:pPr>
            <a:r>
              <a:rPr lang="fr-FR" dirty="0">
                <a:cs typeface="Aptos Serif" panose="02020604070405020304" pitchFamily="18" charset="0"/>
              </a:rPr>
              <a:t>Expliquer  par le modèle particulaire la forme propre d’un solide </a:t>
            </a:r>
          </a:p>
        </p:txBody>
      </p:sp>
      <p:pic>
        <p:nvPicPr>
          <p:cNvPr id="6" name="Image 23">
            <a:extLst>
              <a:ext uri="{FF2B5EF4-FFF2-40B4-BE49-F238E27FC236}">
                <a16:creationId xmlns:a16="http://schemas.microsoft.com/office/drawing/2014/main" id="{A3E85C3A-1127-A950-9980-7B3B2DDF64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24" y="2845957"/>
            <a:ext cx="991481" cy="99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979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6EF64-C5FF-3681-036D-6D3D5AAD7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DEB22E62-C0B4-72FB-7451-DF5229567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/>
          <a:p>
            <a:r>
              <a:rPr lang="fr-FR" dirty="0"/>
              <a:t>Alors, qui peut me rappeler comment on a fait pour réaliser cette tâche?</a:t>
            </a:r>
            <a:endParaRPr lang="fr-BE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919821BB-FDEA-9730-B6D7-76FBF09D3F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33138"/>
            <a:ext cx="10179603" cy="292443"/>
          </a:xfrm>
        </p:spPr>
        <p:txBody>
          <a:bodyPr/>
          <a:lstStyle/>
          <a:p>
            <a:r>
              <a:rPr lang="fr-FR" dirty="0">
                <a:solidFill>
                  <a:srgbClr val="B2B2B2"/>
                </a:solidFill>
                <a:sym typeface="Hammersmith One"/>
              </a:rPr>
              <a:t>Choisir au hasard 2 ou 3 élèves pour répondre.</a:t>
            </a:r>
            <a:endParaRPr lang="fr-FR" dirty="0"/>
          </a:p>
        </p:txBody>
      </p:sp>
      <p:pic>
        <p:nvPicPr>
          <p:cNvPr id="2" name="Google Shape;1640;p80" descr="Lever la main - Icônes mains et gestes gratuites">
            <a:extLst>
              <a:ext uri="{FF2B5EF4-FFF2-40B4-BE49-F238E27FC236}">
                <a16:creationId xmlns:a16="http://schemas.microsoft.com/office/drawing/2014/main" id="{B42B1391-0D59-B2FE-C826-8DC4EB60716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3304" y="55768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E150395-00BE-AC72-5564-3EB28327A1D2}"/>
              </a:ext>
            </a:extLst>
          </p:cNvPr>
          <p:cNvSpPr txBox="1"/>
          <p:nvPr/>
        </p:nvSpPr>
        <p:spPr>
          <a:xfrm>
            <a:off x="2633756" y="2090139"/>
            <a:ext cx="6447180" cy="604540"/>
          </a:xfrm>
          <a:prstGeom prst="roundRect">
            <a:avLst>
              <a:gd name="adj" fmla="val 41359"/>
            </a:avLst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/>
              <a:t>1. Identifier l’état physique</a:t>
            </a:r>
            <a:r>
              <a:rPr lang="fr-FR" sz="2400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DBCECDE-3766-2E44-7FB5-25CE6B130AE0}"/>
              </a:ext>
            </a:extLst>
          </p:cNvPr>
          <p:cNvSpPr txBox="1"/>
          <p:nvPr/>
        </p:nvSpPr>
        <p:spPr>
          <a:xfrm>
            <a:off x="2633756" y="3429000"/>
            <a:ext cx="6447180" cy="604540"/>
          </a:xfrm>
          <a:prstGeom prst="roundRect">
            <a:avLst>
              <a:gd name="adj" fmla="val 41359"/>
            </a:avLst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/>
              <a:t>2. Identifier les caractéristiques des particules.</a:t>
            </a:r>
            <a:endParaRPr lang="fr-FR" sz="24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F9495B-F7F7-CCB7-94D7-6F4CFF0A73E9}"/>
              </a:ext>
            </a:extLst>
          </p:cNvPr>
          <p:cNvSpPr txBox="1"/>
          <p:nvPr/>
        </p:nvSpPr>
        <p:spPr>
          <a:xfrm>
            <a:off x="2643006" y="4767861"/>
            <a:ext cx="6447180" cy="604540"/>
          </a:xfrm>
          <a:prstGeom prst="roundRect">
            <a:avLst>
              <a:gd name="adj" fmla="val 41359"/>
            </a:avLst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/>
              <a:t>3. Expliquer la propriété observée.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7371054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EB318-D515-D063-BFDB-856CAB723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248CD9E6-D07F-4F2C-7FC6-D70E11919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939" y="206220"/>
            <a:ext cx="11073822" cy="470617"/>
          </a:xfrm>
        </p:spPr>
        <p:txBody>
          <a:bodyPr>
            <a:normAutofit fontScale="90000"/>
          </a:bodyPr>
          <a:lstStyle/>
          <a:p>
            <a:r>
              <a:rPr lang="fr-FR" dirty="0"/>
              <a:t>Pour bien s’entrainer sur cette première partie de la tâche, je vous invite à réaliser l’exercice 3 de la page 25. </a:t>
            </a:r>
            <a:endParaRPr lang="fr-MA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4E3183E2-1365-1F4B-072A-2D152A2DBEF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204886" y="559568"/>
            <a:ext cx="720000" cy="720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DEB26FA-FFB3-91EA-534D-97EF7D14785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33315" y="2260515"/>
            <a:ext cx="2585222" cy="258522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A083304-FEFD-8504-2D72-C90D3A9BE9B6}"/>
              </a:ext>
            </a:extLst>
          </p:cNvPr>
          <p:cNvSpPr txBox="1"/>
          <p:nvPr/>
        </p:nvSpPr>
        <p:spPr>
          <a:xfrm>
            <a:off x="6295695" y="3668111"/>
            <a:ext cx="4011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EE0000"/>
                </a:solidFill>
              </a:rPr>
              <a:t>Exercice 3 de la page 24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F5F7490-4471-753E-34A8-4350CDEF8EC4}"/>
              </a:ext>
            </a:extLst>
          </p:cNvPr>
          <p:cNvSpPr txBox="1"/>
          <p:nvPr/>
        </p:nvSpPr>
        <p:spPr>
          <a:xfrm>
            <a:off x="6905295" y="3091461"/>
            <a:ext cx="29399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00B050"/>
                </a:solidFill>
              </a:rPr>
              <a:t>Devoir à la maison</a:t>
            </a:r>
          </a:p>
        </p:txBody>
      </p:sp>
    </p:spTree>
    <p:extLst>
      <p:ext uri="{BB962C8B-B14F-4D97-AF65-F5344CB8AC3E}">
        <p14:creationId xmlns:p14="http://schemas.microsoft.com/office/powerpoint/2010/main" val="2774930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2" name="Google Shape;402;p8"/>
          <p:cNvGrpSpPr/>
          <p:nvPr/>
        </p:nvGrpSpPr>
        <p:grpSpPr>
          <a:xfrm>
            <a:off x="1994605" y="1077462"/>
            <a:ext cx="8127697" cy="5290084"/>
            <a:chOff x="2159302" y="1382561"/>
            <a:chExt cx="8127697" cy="5072667"/>
          </a:xfrm>
        </p:grpSpPr>
        <p:sp>
          <p:nvSpPr>
            <p:cNvPr id="403" name="Google Shape;403;p8"/>
            <p:cNvSpPr/>
            <p:nvPr/>
          </p:nvSpPr>
          <p:spPr>
            <a:xfrm>
              <a:off x="2159302" y="1382561"/>
              <a:ext cx="8127697" cy="5072667"/>
            </a:xfrm>
            <a:prstGeom prst="roundRect">
              <a:avLst>
                <a:gd name="adj" fmla="val 2665"/>
              </a:avLst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2257274" y="1455217"/>
              <a:ext cx="7899097" cy="4912926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5" name="Google Shape;405;p8"/>
          <p:cNvSpPr/>
          <p:nvPr/>
        </p:nvSpPr>
        <p:spPr>
          <a:xfrm>
            <a:off x="3177953" y="1933063"/>
            <a:ext cx="6664609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8"/>
          <p:cNvSpPr/>
          <p:nvPr/>
        </p:nvSpPr>
        <p:spPr>
          <a:xfrm>
            <a:off x="3177953" y="2714317"/>
            <a:ext cx="6664609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8"/>
          <p:cNvSpPr/>
          <p:nvPr/>
        </p:nvSpPr>
        <p:spPr>
          <a:xfrm>
            <a:off x="3177953" y="3480340"/>
            <a:ext cx="6664609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8"/>
          <p:cNvSpPr/>
          <p:nvPr/>
        </p:nvSpPr>
        <p:spPr>
          <a:xfrm>
            <a:off x="3095767" y="4237378"/>
            <a:ext cx="6664609" cy="584971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8"/>
          <p:cNvSpPr/>
          <p:nvPr/>
        </p:nvSpPr>
        <p:spPr>
          <a:xfrm>
            <a:off x="3198108" y="2024712"/>
            <a:ext cx="3739991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Ouverture  (partie 1/tâche 2)	</a:t>
            </a:r>
            <a:endParaRPr sz="20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8"/>
          <p:cNvSpPr/>
          <p:nvPr/>
        </p:nvSpPr>
        <p:spPr>
          <a:xfrm>
            <a:off x="9094556" y="1955241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8"/>
          <p:cNvSpPr txBox="1"/>
          <p:nvPr/>
        </p:nvSpPr>
        <p:spPr>
          <a:xfrm>
            <a:off x="8021628" y="2056687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dirty="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dirty="0"/>
          </a:p>
        </p:txBody>
      </p:sp>
      <p:sp>
        <p:nvSpPr>
          <p:cNvPr id="412" name="Google Shape;412;p8"/>
          <p:cNvSpPr/>
          <p:nvPr/>
        </p:nvSpPr>
        <p:spPr>
          <a:xfrm>
            <a:off x="9094556" y="3503196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8"/>
          <p:cNvSpPr txBox="1"/>
          <p:nvPr/>
        </p:nvSpPr>
        <p:spPr>
          <a:xfrm>
            <a:off x="8021628" y="3589414"/>
            <a:ext cx="1016625" cy="379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dirty="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 dirty="0"/>
          </a:p>
        </p:txBody>
      </p:sp>
      <p:sp>
        <p:nvSpPr>
          <p:cNvPr id="414" name="Google Shape;414;p8"/>
          <p:cNvSpPr/>
          <p:nvPr/>
        </p:nvSpPr>
        <p:spPr>
          <a:xfrm>
            <a:off x="9094556" y="4264540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8"/>
          <p:cNvSpPr txBox="1"/>
          <p:nvPr/>
        </p:nvSpPr>
        <p:spPr>
          <a:xfrm>
            <a:off x="8021628" y="4464660"/>
            <a:ext cx="973343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dirty="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dirty="0"/>
          </a:p>
        </p:txBody>
      </p:sp>
      <p:sp>
        <p:nvSpPr>
          <p:cNvPr id="418" name="Google Shape;418;p8"/>
          <p:cNvSpPr/>
          <p:nvPr/>
        </p:nvSpPr>
        <p:spPr>
          <a:xfrm>
            <a:off x="2478930" y="2023749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dirty="0"/>
          </a:p>
        </p:txBody>
      </p:sp>
      <p:sp>
        <p:nvSpPr>
          <p:cNvPr id="419" name="Google Shape;419;p8"/>
          <p:cNvSpPr txBox="1"/>
          <p:nvPr/>
        </p:nvSpPr>
        <p:spPr>
          <a:xfrm>
            <a:off x="3224361" y="3575670"/>
            <a:ext cx="452012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Pratique guidée (Collective + en binôme)</a:t>
            </a:r>
            <a:endParaRPr sz="20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8"/>
          <p:cNvSpPr/>
          <p:nvPr/>
        </p:nvSpPr>
        <p:spPr>
          <a:xfrm>
            <a:off x="975782" y="226725"/>
            <a:ext cx="833260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Structure de la séance 2: Partie 1 / tâche 2</a:t>
            </a:r>
            <a:endParaRPr dirty="0"/>
          </a:p>
        </p:txBody>
      </p:sp>
      <p:pic>
        <p:nvPicPr>
          <p:cNvPr id="422" name="Google Shape;42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6368" y="249630"/>
            <a:ext cx="609383" cy="609383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8"/>
          <p:cNvSpPr/>
          <p:nvPr/>
        </p:nvSpPr>
        <p:spPr>
          <a:xfrm>
            <a:off x="9094556" y="2745488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8"/>
          <p:cNvSpPr txBox="1"/>
          <p:nvPr/>
        </p:nvSpPr>
        <p:spPr>
          <a:xfrm>
            <a:off x="8021628" y="2869824"/>
            <a:ext cx="973343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dirty="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dirty="0"/>
          </a:p>
        </p:txBody>
      </p:sp>
      <p:sp>
        <p:nvSpPr>
          <p:cNvPr id="429" name="Google Shape;429;p8"/>
          <p:cNvSpPr txBox="1"/>
          <p:nvPr/>
        </p:nvSpPr>
        <p:spPr>
          <a:xfrm>
            <a:off x="3198109" y="2732361"/>
            <a:ext cx="2864898" cy="337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8"/>
          <p:cNvSpPr txBox="1"/>
          <p:nvPr/>
        </p:nvSpPr>
        <p:spPr>
          <a:xfrm>
            <a:off x="3224361" y="2770692"/>
            <a:ext cx="392217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 dirty="0"/>
          </a:p>
        </p:txBody>
      </p:sp>
      <p:sp>
        <p:nvSpPr>
          <p:cNvPr id="431" name="Google Shape;431;p8"/>
          <p:cNvSpPr/>
          <p:nvPr/>
        </p:nvSpPr>
        <p:spPr>
          <a:xfrm>
            <a:off x="3095767" y="5015510"/>
            <a:ext cx="6664609" cy="584971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8"/>
          <p:cNvSpPr/>
          <p:nvPr/>
        </p:nvSpPr>
        <p:spPr>
          <a:xfrm>
            <a:off x="9094556" y="5042672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8"/>
          <p:cNvSpPr txBox="1"/>
          <p:nvPr/>
        </p:nvSpPr>
        <p:spPr>
          <a:xfrm>
            <a:off x="8021628" y="5242792"/>
            <a:ext cx="880369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dirty="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dirty="0"/>
          </a:p>
        </p:txBody>
      </p:sp>
      <p:sp>
        <p:nvSpPr>
          <p:cNvPr id="434" name="Google Shape;434;p8"/>
          <p:cNvSpPr/>
          <p:nvPr/>
        </p:nvSpPr>
        <p:spPr>
          <a:xfrm>
            <a:off x="2478930" y="2854173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dirty="0"/>
          </a:p>
        </p:txBody>
      </p:sp>
      <p:sp>
        <p:nvSpPr>
          <p:cNvPr id="435" name="Google Shape;435;p8"/>
          <p:cNvSpPr txBox="1"/>
          <p:nvPr/>
        </p:nvSpPr>
        <p:spPr>
          <a:xfrm>
            <a:off x="3161503" y="4316363"/>
            <a:ext cx="392217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Pratique autonome </a:t>
            </a:r>
            <a:endParaRPr sz="20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416;p8">
            <a:extLst>
              <a:ext uri="{FF2B5EF4-FFF2-40B4-BE49-F238E27FC236}">
                <a16:creationId xmlns:a16="http://schemas.microsoft.com/office/drawing/2014/main" id="{70DF0FB6-2AFC-E658-F522-84A215C0B43F}"/>
              </a:ext>
            </a:extLst>
          </p:cNvPr>
          <p:cNvSpPr/>
          <p:nvPr/>
        </p:nvSpPr>
        <p:spPr>
          <a:xfrm>
            <a:off x="2478930" y="3606219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 dirty="0">
                <a:solidFill>
                  <a:srgbClr val="FFFFFF"/>
                </a:solidFill>
                <a:latin typeface="Calibri"/>
                <a:cs typeface="Calibri"/>
                <a:sym typeface="Calibri"/>
              </a:rPr>
              <a:t>3</a:t>
            </a:r>
            <a:endParaRPr dirty="0"/>
          </a:p>
        </p:txBody>
      </p:sp>
      <p:sp>
        <p:nvSpPr>
          <p:cNvPr id="11" name="Google Shape;417;p8">
            <a:extLst>
              <a:ext uri="{FF2B5EF4-FFF2-40B4-BE49-F238E27FC236}">
                <a16:creationId xmlns:a16="http://schemas.microsoft.com/office/drawing/2014/main" id="{492C48B3-4FCC-B0ED-6EF8-355606ACFC8F}"/>
              </a:ext>
            </a:extLst>
          </p:cNvPr>
          <p:cNvSpPr/>
          <p:nvPr/>
        </p:nvSpPr>
        <p:spPr>
          <a:xfrm>
            <a:off x="2478930" y="4404057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 dirty="0">
                <a:solidFill>
                  <a:srgbClr val="FFFFFF"/>
                </a:solidFill>
                <a:latin typeface="Calibri"/>
                <a:cs typeface="Calibri"/>
                <a:sym typeface="Calibri"/>
              </a:rPr>
              <a:t>4</a:t>
            </a:r>
            <a:endParaRPr dirty="0"/>
          </a:p>
        </p:txBody>
      </p:sp>
      <p:sp>
        <p:nvSpPr>
          <p:cNvPr id="12" name="Google Shape;418;p8">
            <a:extLst>
              <a:ext uri="{FF2B5EF4-FFF2-40B4-BE49-F238E27FC236}">
                <a16:creationId xmlns:a16="http://schemas.microsoft.com/office/drawing/2014/main" id="{CF871B32-9496-6FE6-6576-E9C04A5C2838}"/>
              </a:ext>
            </a:extLst>
          </p:cNvPr>
          <p:cNvSpPr/>
          <p:nvPr/>
        </p:nvSpPr>
        <p:spPr>
          <a:xfrm>
            <a:off x="2478930" y="514515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 dirty="0">
                <a:solidFill>
                  <a:srgbClr val="FFFFFF"/>
                </a:solidFill>
                <a:latin typeface="Calibri"/>
                <a:cs typeface="Calibri"/>
                <a:sym typeface="Calibri"/>
              </a:rPr>
              <a:t>5</a:t>
            </a:r>
            <a:endParaRPr dirty="0"/>
          </a:p>
        </p:txBody>
      </p:sp>
      <p:sp>
        <p:nvSpPr>
          <p:cNvPr id="424" name="Google Shape;424;p8"/>
          <p:cNvSpPr txBox="1"/>
          <p:nvPr/>
        </p:nvSpPr>
        <p:spPr>
          <a:xfrm>
            <a:off x="3256975" y="5058169"/>
            <a:ext cx="392217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39950"/>
              </a:lnSpc>
            </a:pPr>
            <a:r>
              <a:rPr lang="fr-FR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Clôture (partie 1/ tâche 2) 		</a:t>
            </a:r>
            <a:endParaRPr sz="20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148CE-9779-CD83-0032-6A140EB59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B6329634-CDCE-2706-EDEA-91FBE1204563}"/>
              </a:ext>
            </a:extLst>
          </p:cNvPr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C6D6DC0F-094A-2F09-CCD4-2A1EEA52DED3}"/>
                </a:ext>
              </a:extLst>
            </p:cNvPr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3" name="Rectangle : coins arrondis 10">
                <a:extLst>
                  <a:ext uri="{FF2B5EF4-FFF2-40B4-BE49-F238E27FC236}">
                    <a16:creationId xmlns:a16="http://schemas.microsoft.com/office/drawing/2014/main" id="{65473675-624D-5B6D-63EA-545E3547D41B}"/>
                  </a:ext>
                </a:extLst>
              </p:cNvPr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name="adj" fmla="val 2665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7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7B93740-8247-C1CA-C97B-C0289F3BF323}"/>
                  </a:ext>
                </a:extLst>
              </p:cNvPr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64B4186-5793-7392-3764-23ED0536FDAA}"/>
                  </a:ext>
                </a:extLst>
              </p:cNvPr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6EAC3D7-B255-680F-A9DE-2566A461049C}"/>
                </a:ext>
              </a:extLst>
            </p:cNvPr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D25A2633-DE1C-0A35-433A-597C614ED95B}"/>
                  </a:ext>
                </a:extLst>
              </p:cNvPr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34178B2-4CC1-5FAE-AE51-D897D4C3194A}"/>
                  </a:ext>
                </a:extLst>
              </p:cNvPr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spcAft>
                    <a:spcPts val="3000"/>
                  </a:spcAft>
                </a:pPr>
                <a:endParaRPr lang="fr-FR" sz="5400" b="1" dirty="0">
                  <a:solidFill>
                    <a:schemeClr val="bg1">
                      <a:lumMod val="85000"/>
                    </a:schemeClr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8" name="Picture 23">
                <a:extLst>
                  <a:ext uri="{FF2B5EF4-FFF2-40B4-BE49-F238E27FC236}">
                    <a16:creationId xmlns:a16="http://schemas.microsoft.com/office/drawing/2014/main" id="{CC3B312C-1EA5-94C3-64A9-48545675CB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</p:spPr>
          </p:pic>
        </p:grpSp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C4704A5D-294B-E933-89E5-EEA1F4E53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437461"/>
            <a:ext cx="7772400" cy="2787377"/>
          </a:xfrm>
        </p:spPr>
        <p:txBody>
          <a:bodyPr>
            <a:normAutofit fontScale="90000"/>
          </a:bodyPr>
          <a:lstStyle/>
          <a:p>
            <a:r>
              <a:rPr lang="fr-FR" sz="6000" dirty="0"/>
              <a:t>Ouverture </a:t>
            </a:r>
            <a:br>
              <a:rPr lang="fr-FR" sz="6000" dirty="0"/>
            </a:br>
            <a:r>
              <a:rPr lang="fr-FR" sz="6000" dirty="0"/>
              <a:t>(Partie 2/tâche 2)</a:t>
            </a:r>
            <a:br>
              <a:rPr lang="fr-FR" dirty="0"/>
            </a:br>
            <a:br>
              <a:rPr lang="fr-FR" dirty="0"/>
            </a:br>
            <a:r>
              <a:rPr lang="fr-FR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3075120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60FF5-0454-F221-29B9-03382EA7F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29398CC-9087-A74D-D560-634809DCBE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>
                <a:solidFill>
                  <a:srgbClr val="B2B2B2"/>
                </a:solidFill>
                <a:latin typeface="Calibri (En-têtes)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Demander à 3 élèves choisis au hasard pour répondre.</a:t>
            </a:r>
            <a:endParaRPr lang="fr-BE" dirty="0"/>
          </a:p>
          <a:p>
            <a:endParaRPr lang="fr-FR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AB325D9-6EC6-C2CC-66CD-E5F8B67D16F4}"/>
              </a:ext>
            </a:extLst>
          </p:cNvPr>
          <p:cNvSpPr/>
          <p:nvPr/>
        </p:nvSpPr>
        <p:spPr>
          <a:xfrm>
            <a:off x="3461741" y="1892144"/>
            <a:ext cx="5268517" cy="3073712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1266" name="Picture 2" descr="Instruments de mesure de liquide">
            <a:extLst>
              <a:ext uri="{FF2B5EF4-FFF2-40B4-BE49-F238E27FC236}">
                <a16:creationId xmlns:a16="http://schemas.microsoft.com/office/drawing/2014/main" id="{63553CFA-56F4-D870-BDCF-C8DD62F487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4" t="47641" r="50000"/>
          <a:stretch/>
        </p:blipFill>
        <p:spPr bwMode="auto">
          <a:xfrm>
            <a:off x="3564483" y="3546282"/>
            <a:ext cx="1098203" cy="141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Instruments de mesure de liquide">
            <a:extLst>
              <a:ext uri="{FF2B5EF4-FFF2-40B4-BE49-F238E27FC236}">
                <a16:creationId xmlns:a16="http://schemas.microsoft.com/office/drawing/2014/main" id="{FB3373F0-FACB-49BD-0F10-19AEF00863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66"/>
          <a:stretch/>
        </p:blipFill>
        <p:spPr bwMode="auto">
          <a:xfrm>
            <a:off x="7336521" y="2174764"/>
            <a:ext cx="1172969" cy="27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1640;p80" descr="Lever la main - Icônes mains et gestes gratuites">
            <a:extLst>
              <a:ext uri="{FF2B5EF4-FFF2-40B4-BE49-F238E27FC236}">
                <a16:creationId xmlns:a16="http://schemas.microsoft.com/office/drawing/2014/main" id="{236B50F2-DDF1-981C-5496-897B104515E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8274" y="560034"/>
            <a:ext cx="720000" cy="720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38F457D1-C835-5F6A-5B45-32120A1A25F6}"/>
              </a:ext>
            </a:extLst>
          </p:cNvPr>
          <p:cNvCxnSpPr/>
          <p:nvPr/>
        </p:nvCxnSpPr>
        <p:spPr>
          <a:xfrm flipH="1">
            <a:off x="4435366" y="4445876"/>
            <a:ext cx="714703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854CBF58-9F0D-1DD6-EC38-A2ACC85434DE}"/>
              </a:ext>
            </a:extLst>
          </p:cNvPr>
          <p:cNvCxnSpPr/>
          <p:nvPr/>
        </p:nvCxnSpPr>
        <p:spPr>
          <a:xfrm>
            <a:off x="6894786" y="4414343"/>
            <a:ext cx="830317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EA99ADF3-0A7C-C671-5E58-A19A8F02C8B3}"/>
              </a:ext>
            </a:extLst>
          </p:cNvPr>
          <p:cNvSpPr txBox="1"/>
          <p:nvPr/>
        </p:nvSpPr>
        <p:spPr>
          <a:xfrm>
            <a:off x="5390949" y="4177127"/>
            <a:ext cx="13313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Eau liquide</a:t>
            </a:r>
          </a:p>
        </p:txBody>
      </p:sp>
      <p:sp>
        <p:nvSpPr>
          <p:cNvPr id="12" name="Titre 65542">
            <a:extLst>
              <a:ext uri="{FF2B5EF4-FFF2-40B4-BE49-F238E27FC236}">
                <a16:creationId xmlns:a16="http://schemas.microsoft.com/office/drawing/2014/main" id="{250D6B44-C164-1CB7-07C7-10289AE12E54}"/>
              </a:ext>
            </a:extLst>
          </p:cNvPr>
          <p:cNvSpPr txBox="1">
            <a:spLocks/>
          </p:cNvSpPr>
          <p:nvPr/>
        </p:nvSpPr>
        <p:spPr>
          <a:xfrm>
            <a:off x="1015448" y="195946"/>
            <a:ext cx="10161104" cy="470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dirty="0"/>
              <a:t>Maintenant , si on verse de l’eau liquide dans les deux récipients de formes différentes, qu’observez-vous?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39103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61D5-B66A-338F-9604-82C1E479B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B5B1781-F7B3-1CBE-9EEF-AC73E564EF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>
                <a:solidFill>
                  <a:srgbClr val="B2B2B2"/>
                </a:solidFill>
                <a:latin typeface="Calibri (En-têtes)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A ne pas oublier de mentionner au tableau « un liquide prend la forme de récipient ».</a:t>
            </a:r>
            <a:endParaRPr lang="fr-BE" dirty="0"/>
          </a:p>
          <a:p>
            <a:endParaRPr lang="fr-FR" dirty="0"/>
          </a:p>
        </p:txBody>
      </p:sp>
      <p:pic>
        <p:nvPicPr>
          <p:cNvPr id="24" name="Picture 4">
            <a:extLst>
              <a:ext uri="{FF2B5EF4-FFF2-40B4-BE49-F238E27FC236}">
                <a16:creationId xmlns:a16="http://schemas.microsoft.com/office/drawing/2014/main" id="{5C3C2FA1-FC73-7029-96D3-4FAFE148695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82183" y="524480"/>
            <a:ext cx="720000" cy="720000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2806A3AB-7B6F-544A-6FDB-5A180BCE9F3C}"/>
              </a:ext>
            </a:extLst>
          </p:cNvPr>
          <p:cNvSpPr txBox="1"/>
          <p:nvPr/>
        </p:nvSpPr>
        <p:spPr>
          <a:xfrm>
            <a:off x="2805165" y="5154773"/>
            <a:ext cx="716176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dirty="0"/>
              <a:t>L’eau liquide prend la forme du récipient qui le contient.</a:t>
            </a:r>
            <a:endParaRPr lang="fr-BE" sz="2400" dirty="0"/>
          </a:p>
        </p:txBody>
      </p:sp>
      <p:sp>
        <p:nvSpPr>
          <p:cNvPr id="4" name="Titre 65542">
            <a:extLst>
              <a:ext uri="{FF2B5EF4-FFF2-40B4-BE49-F238E27FC236}">
                <a16:creationId xmlns:a16="http://schemas.microsoft.com/office/drawing/2014/main" id="{5DC62FA3-6CC4-967F-797D-B0E861137062}"/>
              </a:ext>
            </a:extLst>
          </p:cNvPr>
          <p:cNvSpPr txBox="1">
            <a:spLocks/>
          </p:cNvSpPr>
          <p:nvPr/>
        </p:nvSpPr>
        <p:spPr>
          <a:xfrm>
            <a:off x="1015448" y="195946"/>
            <a:ext cx="10161104" cy="470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4D797531-2C35-0F67-91CC-799132FEA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BE" dirty="0"/>
              <a:t>Très bien! On observe que l’eau liquide prend la forme de récipient qui le contient. On déduit qu’un liquide prend la forme du récipient qui les contient. </a:t>
            </a:r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092BD4-34E7-AD2B-57DA-232C79A82488}"/>
              </a:ext>
            </a:extLst>
          </p:cNvPr>
          <p:cNvSpPr/>
          <p:nvPr/>
        </p:nvSpPr>
        <p:spPr>
          <a:xfrm>
            <a:off x="3461741" y="1892144"/>
            <a:ext cx="5268517" cy="3073712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2" name="Picture 2" descr="Instruments de mesure de liquide">
            <a:extLst>
              <a:ext uri="{FF2B5EF4-FFF2-40B4-BE49-F238E27FC236}">
                <a16:creationId xmlns:a16="http://schemas.microsoft.com/office/drawing/2014/main" id="{19CD3892-615D-19F8-7640-5720BAE9CB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4" t="47641" r="50000"/>
          <a:stretch/>
        </p:blipFill>
        <p:spPr bwMode="auto">
          <a:xfrm>
            <a:off x="3564483" y="3546282"/>
            <a:ext cx="1098203" cy="141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Instruments de mesure de liquide">
            <a:extLst>
              <a:ext uri="{FF2B5EF4-FFF2-40B4-BE49-F238E27FC236}">
                <a16:creationId xmlns:a16="http://schemas.microsoft.com/office/drawing/2014/main" id="{A9064EFB-61B8-6544-2EC8-B7B03A311D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66"/>
          <a:stretch/>
        </p:blipFill>
        <p:spPr bwMode="auto">
          <a:xfrm>
            <a:off x="7336521" y="2174764"/>
            <a:ext cx="1172969" cy="27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196FBB61-B070-7D37-3C62-EA5FB466BBB3}"/>
              </a:ext>
            </a:extLst>
          </p:cNvPr>
          <p:cNvCxnSpPr/>
          <p:nvPr/>
        </p:nvCxnSpPr>
        <p:spPr>
          <a:xfrm flipH="1">
            <a:off x="4435366" y="4445876"/>
            <a:ext cx="714703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AA40B481-6629-34F5-FB65-C6E403A23ACF}"/>
              </a:ext>
            </a:extLst>
          </p:cNvPr>
          <p:cNvCxnSpPr/>
          <p:nvPr/>
        </p:nvCxnSpPr>
        <p:spPr>
          <a:xfrm>
            <a:off x="6894786" y="4414343"/>
            <a:ext cx="830317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47DE94AF-B0D3-8AF9-FE03-34C167F8C374}"/>
              </a:ext>
            </a:extLst>
          </p:cNvPr>
          <p:cNvSpPr txBox="1"/>
          <p:nvPr/>
        </p:nvSpPr>
        <p:spPr>
          <a:xfrm>
            <a:off x="5390949" y="4177127"/>
            <a:ext cx="13313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Eau liquide</a:t>
            </a:r>
          </a:p>
        </p:txBody>
      </p:sp>
    </p:spTree>
    <p:extLst>
      <p:ext uri="{BB962C8B-B14F-4D97-AF65-F5344CB8AC3E}">
        <p14:creationId xmlns:p14="http://schemas.microsoft.com/office/powerpoint/2010/main" val="10102341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56A6C-964C-D069-07F1-F8AA45E21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ECABAE-885B-0FA6-B996-74BFFE2AE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la deuxième partie de cette séance, l’attention sera portée sur la tâche suivante: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B6CC8F-7C9A-D908-808E-1248DA26ED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Google Shape;2054;p38">
            <a:extLst>
              <a:ext uri="{FF2B5EF4-FFF2-40B4-BE49-F238E27FC236}">
                <a16:creationId xmlns:a16="http://schemas.microsoft.com/office/drawing/2014/main" id="{0C3A5638-3AD8-AC24-8C23-EDE00E9979DA}"/>
              </a:ext>
            </a:extLst>
          </p:cNvPr>
          <p:cNvSpPr/>
          <p:nvPr/>
        </p:nvSpPr>
        <p:spPr>
          <a:xfrm>
            <a:off x="1252587" y="2977888"/>
            <a:ext cx="10469513" cy="914038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342900">
              <a:buClrTx/>
            </a:pPr>
            <a:endParaRPr sz="28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4C179FA-54ED-A146-974F-34EF502A3AEA}"/>
              </a:ext>
            </a:extLst>
          </p:cNvPr>
          <p:cNvSpPr txBox="1"/>
          <p:nvPr/>
        </p:nvSpPr>
        <p:spPr>
          <a:xfrm>
            <a:off x="1866605" y="3016752"/>
            <a:ext cx="9532345" cy="759390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lvl="0" algn="just" defTabSz="685800">
              <a:defRPr/>
            </a:pPr>
            <a:r>
              <a:rPr lang="fr-FR" dirty="0">
                <a:cs typeface="Aptos Serif" panose="02020604070405020304" pitchFamily="18" charset="0"/>
              </a:rPr>
              <a:t>Expliquer  par le modèle particulaire le changement de forme d’un liquide. </a:t>
            </a:r>
          </a:p>
        </p:txBody>
      </p:sp>
      <p:pic>
        <p:nvPicPr>
          <p:cNvPr id="6" name="Image 23">
            <a:extLst>
              <a:ext uri="{FF2B5EF4-FFF2-40B4-BE49-F238E27FC236}">
                <a16:creationId xmlns:a16="http://schemas.microsoft.com/office/drawing/2014/main" id="{DC9D76B2-9C00-4B07-2576-24A75A6896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24" y="2845957"/>
            <a:ext cx="991481" cy="99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4951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330;p71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2331" name="Google Shape;2331;p71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2" name="Google Shape;2332;p71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3" name="Google Shape;2333;p71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4" name="Google Shape;2334;p71"/>
          <p:cNvSpPr/>
          <p:nvPr/>
        </p:nvSpPr>
        <p:spPr>
          <a:xfrm>
            <a:off x="2061827" y="4521127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5" name="Google Shape;2335;p71"/>
          <p:cNvSpPr/>
          <p:nvPr/>
        </p:nvSpPr>
        <p:spPr>
          <a:xfrm>
            <a:off x="1160272" y="105164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6" name="Google Shape;2336;p71"/>
          <p:cNvSpPr/>
          <p:nvPr/>
        </p:nvSpPr>
        <p:spPr>
          <a:xfrm rot="10800000">
            <a:off x="1382428" y="1758912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7" name="Google Shape;2337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4023" y="1236613"/>
            <a:ext cx="436946" cy="43694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338" name="Google Shape;2338;p71"/>
          <p:cNvSpPr txBox="1"/>
          <p:nvPr/>
        </p:nvSpPr>
        <p:spPr>
          <a:xfrm>
            <a:off x="1898420" y="1707596"/>
            <a:ext cx="8802851" cy="316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endParaRPr sz="4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alibri"/>
              <a:buNone/>
            </a:pPr>
            <a:r>
              <a:rPr lang="fr-FR" sz="4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Modelage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1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lang="fr-FR" sz="4000" b="1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sz="6000" b="1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6729C7-ADC9-CAD5-E7BA-AA3BDD95B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BE" dirty="0"/>
              <a:t>Maintenant, je vais vous montrer comment expliquer, à l’aide du modèle particulaire, pourquoi un liquide prend la forme du récipient qui le contient à partir de l’exemple suivant: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89E79C8-E7C8-7F3E-E5C1-EDFE365659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>
                <a:solidFill>
                  <a:srgbClr val="B2B2B2"/>
                </a:solidFill>
                <a:latin typeface="Calibri (En-têtes)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Lire attentivement la consigne et l’expliquer.</a:t>
            </a:r>
            <a:endParaRPr lang="fr-BE" dirty="0"/>
          </a:p>
        </p:txBody>
      </p:sp>
      <p:sp>
        <p:nvSpPr>
          <p:cNvPr id="56" name="Rectangle 55"/>
          <p:cNvSpPr/>
          <p:nvPr/>
        </p:nvSpPr>
        <p:spPr>
          <a:xfrm>
            <a:off x="670551" y="1380419"/>
            <a:ext cx="106257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400" dirty="0"/>
              <a:t>Expliquer, par le modèle particulaire, que l’eau liquide prend la forme du récipient.</a:t>
            </a:r>
          </a:p>
        </p:txBody>
      </p:sp>
      <p:sp>
        <p:nvSpPr>
          <p:cNvPr id="59" name="ZoneTexte 58"/>
          <p:cNvSpPr txBox="1"/>
          <p:nvPr/>
        </p:nvSpPr>
        <p:spPr>
          <a:xfrm>
            <a:off x="870623" y="5359327"/>
            <a:ext cx="10552335" cy="887254"/>
          </a:xfrm>
          <a:prstGeom prst="roundRect">
            <a:avLst>
              <a:gd name="adj" fmla="val 11339"/>
            </a:avLst>
          </a:prstGeom>
          <a:noFill/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r>
              <a:rPr lang="fr-BE" sz="2400" dirty="0"/>
              <a:t>L’eau liquide prend la forme du récipient, car ses particules sont .............................,</a:t>
            </a:r>
          </a:p>
          <a:p>
            <a:r>
              <a:rPr lang="fr-BE" sz="2400" dirty="0"/>
              <a:t>....................................... et .............................................................</a:t>
            </a:r>
            <a:endParaRPr lang="fr-FR" sz="2400" dirty="0"/>
          </a:p>
        </p:txBody>
      </p:sp>
      <p:pic>
        <p:nvPicPr>
          <p:cNvPr id="157698" name="Picture 2" descr="C:\Users\User\Desktop\dossier\DP SEFROU\Physique chimie-TaRL_2025-2026\production TaRL 2025\PPT_2025\Image livret_tarl_PC_2AC\Image livret_tarl_PC_2AC\1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456" y="2034463"/>
            <a:ext cx="8918917" cy="2963269"/>
          </a:xfrm>
          <a:prstGeom prst="rect">
            <a:avLst/>
          </a:prstGeom>
          <a:noFill/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E81CE570-C9B4-6508-71D5-16D229E9ED8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29327" y="524480"/>
            <a:ext cx="720000" cy="720000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3408B99-A2C6-1D97-656B-8492D663D681}"/>
              </a:ext>
            </a:extLst>
          </p:cNvPr>
          <p:cNvSpPr/>
          <p:nvPr/>
        </p:nvSpPr>
        <p:spPr>
          <a:xfrm>
            <a:off x="546534" y="1384481"/>
            <a:ext cx="11138507" cy="5052842"/>
          </a:xfrm>
          <a:prstGeom prst="roundRect">
            <a:avLst>
              <a:gd name="adj" fmla="val 1712"/>
            </a:avLst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09474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E393A-08DF-1148-94AA-0C0B5858A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D8F062-032A-2AC4-F01D-18E7B3E38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298686"/>
            <a:ext cx="10857684" cy="470617"/>
          </a:xfrm>
        </p:spPr>
        <p:txBody>
          <a:bodyPr>
            <a:noAutofit/>
          </a:bodyPr>
          <a:lstStyle/>
          <a:p>
            <a:r>
              <a:rPr lang="fr-BE" dirty="0"/>
              <a:t>D’abord, j’identifie l’état physique. D’après le schéma , j</a:t>
            </a:r>
            <a:r>
              <a:rPr lang="fr-FR" dirty="0"/>
              <a:t>e constate que l’eau dans les récipients est à l’état liquide.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9561E28-B856-7B8A-D7E4-676D1BA1FD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 dirty="0"/>
          </a:p>
          <a:p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2B96ECD-5DEF-01C1-36E6-673969790B98}"/>
              </a:ext>
            </a:extLst>
          </p:cNvPr>
          <p:cNvSpPr txBox="1"/>
          <p:nvPr/>
        </p:nvSpPr>
        <p:spPr>
          <a:xfrm>
            <a:off x="2989779" y="4962221"/>
            <a:ext cx="5210123" cy="569801"/>
          </a:xfrm>
          <a:prstGeom prst="roundRect">
            <a:avLst>
              <a:gd name="adj" fmla="val 11339"/>
            </a:avLst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 anchor="ctr" anchorCtr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2400" dirty="0"/>
              <a:t>L’eau dans les récipients est à l’état: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7786ED1-C643-5654-37A5-20CBB0BC186E}"/>
              </a:ext>
            </a:extLst>
          </p:cNvPr>
          <p:cNvSpPr txBox="1"/>
          <p:nvPr/>
        </p:nvSpPr>
        <p:spPr>
          <a:xfrm>
            <a:off x="8344655" y="4945182"/>
            <a:ext cx="1196731" cy="569801"/>
          </a:xfrm>
          <a:prstGeom prst="roundRect">
            <a:avLst>
              <a:gd name="adj" fmla="val 11339"/>
            </a:avLst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 anchor="ctr" anchorCtr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2400" b="1" dirty="0">
                <a:solidFill>
                  <a:srgbClr val="EE0000"/>
                </a:solidFill>
              </a:rPr>
              <a:t>liquide 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D7F59CE-E0DA-3D65-F556-EFCBD90F127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21535" y="475810"/>
            <a:ext cx="699046" cy="699046"/>
          </a:xfrm>
          <a:prstGeom prst="rect">
            <a:avLst/>
          </a:prstGeom>
        </p:spPr>
      </p:pic>
      <p:pic>
        <p:nvPicPr>
          <p:cNvPr id="6" name="Picture 2" descr="C:\Users\User\Desktop\dossier\DP SEFROU\Physique chimie-TaRL_2025-2026\production TaRL 2025\PPT_2025\Image livret_tarl_PC_2AC\Image livret_tarl_PC_2AC\12.png">
            <a:extLst>
              <a:ext uri="{FF2B5EF4-FFF2-40B4-BE49-F238E27FC236}">
                <a16:creationId xmlns:a16="http://schemas.microsoft.com/office/drawing/2014/main" id="{FF7026BE-5CA6-AC06-0919-D31CDBF6C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7215" y="2365697"/>
            <a:ext cx="7104175" cy="23603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3682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C5FFF-9CC0-3677-6FF5-D56D2E197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1884A6-7BDB-8FE8-F93E-321CD5E26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705133" cy="470617"/>
          </a:xfrm>
        </p:spPr>
        <p:txBody>
          <a:bodyPr>
            <a:noAutofit/>
          </a:bodyPr>
          <a:lstStyle/>
          <a:p>
            <a:r>
              <a:rPr lang="fr-FR" dirty="0"/>
              <a:t>Ensuite, j’identifie les caractéristiques des particules. À l’état liquide, les particules sont désordonnées, peu liées, et peuvent glisser les unes sur les autres.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E3DCF2-C6F6-7088-9787-EE7E49C4B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9597840-AC99-D221-2C12-4987FAB51ED1}"/>
              </a:ext>
            </a:extLst>
          </p:cNvPr>
          <p:cNvSpPr txBox="1"/>
          <p:nvPr/>
        </p:nvSpPr>
        <p:spPr>
          <a:xfrm>
            <a:off x="900918" y="4564500"/>
            <a:ext cx="5271687" cy="492919"/>
          </a:xfrm>
          <a:prstGeom prst="roundRect">
            <a:avLst>
              <a:gd name="adj" fmla="val 11339"/>
            </a:avLst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fr-FR" sz="2400" dirty="0"/>
              <a:t>À l’état liquide, les particules d’eau sont :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68B4F0-21B5-160F-BDC0-981C5408F38F}"/>
              </a:ext>
            </a:extLst>
          </p:cNvPr>
          <p:cNvSpPr txBox="1"/>
          <p:nvPr/>
        </p:nvSpPr>
        <p:spPr>
          <a:xfrm>
            <a:off x="858129" y="5254510"/>
            <a:ext cx="2631839" cy="492919"/>
          </a:xfrm>
          <a:prstGeom prst="roundRect">
            <a:avLst>
              <a:gd name="adj" fmla="val 11339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 anchor="ctr" anchorCtr="1">
            <a:spAutoFit/>
          </a:bodyPr>
          <a:lstStyle/>
          <a:p>
            <a:pPr algn="just"/>
            <a:r>
              <a:rPr lang="fr-FR" sz="2400" dirty="0"/>
              <a:t>Désordonnées, 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80A1F031-95E1-BFF3-6499-2AD24B50227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21535" y="475810"/>
            <a:ext cx="699046" cy="699046"/>
          </a:xfrm>
          <a:prstGeom prst="rect">
            <a:avLst/>
          </a:prstGeom>
        </p:spPr>
      </p:pic>
      <p:pic>
        <p:nvPicPr>
          <p:cNvPr id="11" name="Picture 2" descr="C:\Users\User\Desktop\dossier\DP SEFROU\Physique chimie-TaRL_2025-2026\production TaRL 2025\PPT_2025\Image livret_tarl_PC_2AC\Image livret_tarl_PC_2AC\12.png">
            <a:extLst>
              <a:ext uri="{FF2B5EF4-FFF2-40B4-BE49-F238E27FC236}">
                <a16:creationId xmlns:a16="http://schemas.microsoft.com/office/drawing/2014/main" id="{809413F1-F52A-23EA-B97A-D6479AFDE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06772" y="1603490"/>
            <a:ext cx="7131665" cy="2369462"/>
          </a:xfrm>
          <a:prstGeom prst="rect">
            <a:avLst/>
          </a:prstGeom>
          <a:noFill/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EFE54800-9433-1121-8674-3C263A40F0D0}"/>
              </a:ext>
            </a:extLst>
          </p:cNvPr>
          <p:cNvSpPr txBox="1"/>
          <p:nvPr/>
        </p:nvSpPr>
        <p:spPr>
          <a:xfrm>
            <a:off x="5946750" y="5254510"/>
            <a:ext cx="5424308" cy="492919"/>
          </a:xfrm>
          <a:prstGeom prst="roundRect">
            <a:avLst>
              <a:gd name="adj" fmla="val 11339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 anchor="ctr" anchorCtr="1">
            <a:spAutoFit/>
          </a:bodyPr>
          <a:lstStyle/>
          <a:p>
            <a:pPr algn="just"/>
            <a:r>
              <a:rPr lang="fr-FR" sz="2400" dirty="0"/>
              <a:t>peuvent glisser les unes sur les autres.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2914237-BD3E-A8DB-936D-17B2907639E8}"/>
              </a:ext>
            </a:extLst>
          </p:cNvPr>
          <p:cNvSpPr txBox="1"/>
          <p:nvPr/>
        </p:nvSpPr>
        <p:spPr>
          <a:xfrm>
            <a:off x="3710899" y="5254510"/>
            <a:ext cx="1892954" cy="492919"/>
          </a:xfrm>
          <a:prstGeom prst="roundRect">
            <a:avLst>
              <a:gd name="adj" fmla="val 11339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400" dirty="0"/>
              <a:t>peu liées,</a:t>
            </a:r>
          </a:p>
        </p:txBody>
      </p:sp>
    </p:spTree>
    <p:extLst>
      <p:ext uri="{BB962C8B-B14F-4D97-AF65-F5344CB8AC3E}">
        <p14:creationId xmlns:p14="http://schemas.microsoft.com/office/powerpoint/2010/main" val="26268898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5DACD-A7D1-69C4-B9B6-64D5142AB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0CE73A-EC88-6D01-901F-710E1F714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857684" cy="470617"/>
          </a:xfrm>
        </p:spPr>
        <p:txBody>
          <a:bodyPr>
            <a:noAutofit/>
          </a:bodyPr>
          <a:lstStyle/>
          <a:p>
            <a:r>
              <a:rPr lang="fr-BE" dirty="0"/>
              <a:t>Finalement, je formule une explication par le modèle particulaire de la propriété observée : 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C4B86D8-3303-B34B-0091-88A8DA73F5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FA57E60-30A5-5A28-65CC-4D42A598892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21535" y="475810"/>
            <a:ext cx="699046" cy="699046"/>
          </a:xfrm>
          <a:prstGeom prst="rect">
            <a:avLst/>
          </a:prstGeom>
        </p:spPr>
      </p:pic>
      <p:pic>
        <p:nvPicPr>
          <p:cNvPr id="5" name="Picture 2" descr="C:\Users\User\Desktop\dossier\DP SEFROU\Physique chimie-TaRL_2025-2026\production TaRL 2025\PPT_2025\Image livret_tarl_PC_2AC\Image livret_tarl_PC_2AC\12.png">
            <a:extLst>
              <a:ext uri="{FF2B5EF4-FFF2-40B4-BE49-F238E27FC236}">
                <a16:creationId xmlns:a16="http://schemas.microsoft.com/office/drawing/2014/main" id="{700644A0-0D10-ECBB-D278-29D3E39F6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43912" y="2119234"/>
            <a:ext cx="7104175" cy="2360329"/>
          </a:xfrm>
          <a:prstGeom prst="rect">
            <a:avLst/>
          </a:prstGeom>
          <a:noFill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6BD6A08-3638-AFE4-A9D9-F3704F64476B}"/>
              </a:ext>
            </a:extLst>
          </p:cNvPr>
          <p:cNvSpPr txBox="1"/>
          <p:nvPr/>
        </p:nvSpPr>
        <p:spPr>
          <a:xfrm>
            <a:off x="1322363" y="4772349"/>
            <a:ext cx="10179603" cy="1220454"/>
          </a:xfrm>
          <a:prstGeom prst="roundRect">
            <a:avLst>
              <a:gd name="adj" fmla="val 11339"/>
            </a:avLst>
          </a:prstGeom>
          <a:noFill/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fr-BE" sz="2400" dirty="0"/>
              <a:t>L’eau liquide prend la forme du récipient, car ses particules sont </a:t>
            </a:r>
            <a:r>
              <a:rPr lang="fr-BE" sz="2400" b="1" dirty="0">
                <a:solidFill>
                  <a:srgbClr val="EE0000"/>
                </a:solidFill>
              </a:rPr>
              <a:t>désordonnées</a:t>
            </a:r>
            <a:r>
              <a:rPr lang="fr-BE" sz="2400" dirty="0"/>
              <a:t>, </a:t>
            </a:r>
            <a:r>
              <a:rPr lang="fr-BE" sz="2400" b="1" dirty="0">
                <a:solidFill>
                  <a:srgbClr val="EE0000"/>
                </a:solidFill>
              </a:rPr>
              <a:t>peu liées</a:t>
            </a:r>
            <a:r>
              <a:rPr lang="fr-BE" sz="2400" dirty="0"/>
              <a:t>, et </a:t>
            </a:r>
            <a:r>
              <a:rPr lang="fr-BE" sz="2400" b="1" dirty="0">
                <a:solidFill>
                  <a:srgbClr val="EE0000"/>
                </a:solidFill>
              </a:rPr>
              <a:t>peuvent glisser les unes sur les autres</a:t>
            </a:r>
            <a:r>
              <a:rPr lang="fr-BE" sz="2400" dirty="0"/>
              <a:t>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1344699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4138D-0BE4-550F-4F2F-CD99C0565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5EE043-6ED0-B41A-4CF1-11FCC0C37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145" y="195946"/>
            <a:ext cx="10964219" cy="470617"/>
          </a:xfrm>
        </p:spPr>
        <p:txBody>
          <a:bodyPr>
            <a:noAutofit/>
          </a:bodyPr>
          <a:lstStyle/>
          <a:p>
            <a:r>
              <a:rPr lang="fr-BE" dirty="0"/>
              <a:t>En résumé, pour expliquer une propriété physique à partir d’un schéma, je procède en trois étapes :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1EA6005-31C2-378A-62E1-B79EE0B9A8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1743" y="747332"/>
            <a:ext cx="10179603" cy="292443"/>
          </a:xfrm>
        </p:spPr>
        <p:txBody>
          <a:bodyPr/>
          <a:lstStyle/>
          <a:p>
            <a:r>
              <a:rPr lang="fr-FR" dirty="0">
                <a:solidFill>
                  <a:srgbClr val="B2B2B2"/>
                </a:solidFill>
                <a:latin typeface="Calibri (En-têtes)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Utiliser un ton assertif et clair.</a:t>
            </a:r>
            <a:endParaRPr lang="fr-BE" dirty="0"/>
          </a:p>
          <a:p>
            <a:endParaRPr lang="fr-FR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86281FF-DDDE-BF5F-14D8-7F776DC68947}"/>
              </a:ext>
            </a:extLst>
          </p:cNvPr>
          <p:cNvSpPr/>
          <p:nvPr/>
        </p:nvSpPr>
        <p:spPr>
          <a:xfrm>
            <a:off x="3235633" y="4396971"/>
            <a:ext cx="464234" cy="45016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3</a:t>
            </a:r>
            <a:endParaRPr lang="fr-BE" sz="24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ED8133C-9CC6-96C6-B6B3-8CABE2560A51}"/>
              </a:ext>
            </a:extLst>
          </p:cNvPr>
          <p:cNvSpPr txBox="1"/>
          <p:nvPr/>
        </p:nvSpPr>
        <p:spPr>
          <a:xfrm>
            <a:off x="3713933" y="4368834"/>
            <a:ext cx="560476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J’explique la propriété observée.</a:t>
            </a:r>
            <a:endParaRPr lang="fr-BE" sz="2400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176EA760-656E-9DDF-231A-8A075B4FBC2E}"/>
              </a:ext>
            </a:extLst>
          </p:cNvPr>
          <p:cNvSpPr/>
          <p:nvPr/>
        </p:nvSpPr>
        <p:spPr>
          <a:xfrm>
            <a:off x="3221567" y="3457137"/>
            <a:ext cx="464234" cy="45016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2</a:t>
            </a:r>
            <a:endParaRPr lang="fr-BE" sz="24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55A15F4-BE82-AEDD-B0F1-E8D30770D2CA}"/>
              </a:ext>
            </a:extLst>
          </p:cNvPr>
          <p:cNvSpPr txBox="1"/>
          <p:nvPr/>
        </p:nvSpPr>
        <p:spPr>
          <a:xfrm>
            <a:off x="3699867" y="3429000"/>
            <a:ext cx="580870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dirty="0"/>
              <a:t>J’identifie les caractéristiques des particules.</a:t>
            </a:r>
            <a:endParaRPr lang="fr-BE" sz="2400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CAAC1522-9982-0231-F03E-E24FDE1174FD}"/>
              </a:ext>
            </a:extLst>
          </p:cNvPr>
          <p:cNvSpPr/>
          <p:nvPr/>
        </p:nvSpPr>
        <p:spPr>
          <a:xfrm>
            <a:off x="3207501" y="2539624"/>
            <a:ext cx="464234" cy="45016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1</a:t>
            </a:r>
            <a:endParaRPr lang="fr-BE" sz="24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499A2D6-B61A-1351-E2BD-1DC0F891198A}"/>
              </a:ext>
            </a:extLst>
          </p:cNvPr>
          <p:cNvSpPr txBox="1"/>
          <p:nvPr/>
        </p:nvSpPr>
        <p:spPr>
          <a:xfrm>
            <a:off x="3685801" y="2511487"/>
            <a:ext cx="5681708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J’identifie l’état physique.</a:t>
            </a:r>
            <a:endParaRPr lang="fr-BE" sz="2400" dirty="0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770F8FC2-829F-AE53-8A4B-CA4BCB07CB8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95051" y="831909"/>
            <a:ext cx="699046" cy="69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448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>
          <a:extLst>
            <a:ext uri="{FF2B5EF4-FFF2-40B4-BE49-F238E27FC236}">
              <a16:creationId xmlns:a16="http://schemas.microsoft.com/office/drawing/2014/main" id="{C93D444F-A583-F563-30E3-920E15C69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2" name="Google Shape;402;p8">
            <a:extLst>
              <a:ext uri="{FF2B5EF4-FFF2-40B4-BE49-F238E27FC236}">
                <a16:creationId xmlns:a16="http://schemas.microsoft.com/office/drawing/2014/main" id="{C1C9D5E1-0671-4C05-138B-D04081DEACDF}"/>
              </a:ext>
            </a:extLst>
          </p:cNvPr>
          <p:cNvGrpSpPr/>
          <p:nvPr/>
        </p:nvGrpSpPr>
        <p:grpSpPr>
          <a:xfrm>
            <a:off x="1994605" y="1077462"/>
            <a:ext cx="8127697" cy="5290084"/>
            <a:chOff x="2159302" y="1382561"/>
            <a:chExt cx="8127697" cy="5072667"/>
          </a:xfrm>
        </p:grpSpPr>
        <p:sp>
          <p:nvSpPr>
            <p:cNvPr id="403" name="Google Shape;403;p8">
              <a:extLst>
                <a:ext uri="{FF2B5EF4-FFF2-40B4-BE49-F238E27FC236}">
                  <a16:creationId xmlns:a16="http://schemas.microsoft.com/office/drawing/2014/main" id="{F10568BF-F96B-818D-E067-20F8FBA186F0}"/>
                </a:ext>
              </a:extLst>
            </p:cNvPr>
            <p:cNvSpPr/>
            <p:nvPr/>
          </p:nvSpPr>
          <p:spPr>
            <a:xfrm>
              <a:off x="2159302" y="1382561"/>
              <a:ext cx="8127697" cy="5072667"/>
            </a:xfrm>
            <a:prstGeom prst="roundRect">
              <a:avLst>
                <a:gd name="adj" fmla="val 2665"/>
              </a:avLst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8">
              <a:extLst>
                <a:ext uri="{FF2B5EF4-FFF2-40B4-BE49-F238E27FC236}">
                  <a16:creationId xmlns:a16="http://schemas.microsoft.com/office/drawing/2014/main" id="{40E22C6C-680A-D72E-EC8D-52534ABEF3B4}"/>
                </a:ext>
              </a:extLst>
            </p:cNvPr>
            <p:cNvSpPr/>
            <p:nvPr/>
          </p:nvSpPr>
          <p:spPr>
            <a:xfrm>
              <a:off x="2257274" y="1455217"/>
              <a:ext cx="7899097" cy="4912926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5" name="Google Shape;405;p8">
            <a:extLst>
              <a:ext uri="{FF2B5EF4-FFF2-40B4-BE49-F238E27FC236}">
                <a16:creationId xmlns:a16="http://schemas.microsoft.com/office/drawing/2014/main" id="{F79CC5D2-69D4-AF3F-9EC2-09EA74886156}"/>
              </a:ext>
            </a:extLst>
          </p:cNvPr>
          <p:cNvSpPr/>
          <p:nvPr/>
        </p:nvSpPr>
        <p:spPr>
          <a:xfrm>
            <a:off x="3177953" y="1933063"/>
            <a:ext cx="6664609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8">
            <a:extLst>
              <a:ext uri="{FF2B5EF4-FFF2-40B4-BE49-F238E27FC236}">
                <a16:creationId xmlns:a16="http://schemas.microsoft.com/office/drawing/2014/main" id="{08699B22-AAA4-96BF-8099-D58015CF4C82}"/>
              </a:ext>
            </a:extLst>
          </p:cNvPr>
          <p:cNvSpPr/>
          <p:nvPr/>
        </p:nvSpPr>
        <p:spPr>
          <a:xfrm>
            <a:off x="3177953" y="2714317"/>
            <a:ext cx="6664609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8">
            <a:extLst>
              <a:ext uri="{FF2B5EF4-FFF2-40B4-BE49-F238E27FC236}">
                <a16:creationId xmlns:a16="http://schemas.microsoft.com/office/drawing/2014/main" id="{6E664EEA-5D6B-AACD-F492-27D4896CC3F0}"/>
              </a:ext>
            </a:extLst>
          </p:cNvPr>
          <p:cNvSpPr/>
          <p:nvPr/>
        </p:nvSpPr>
        <p:spPr>
          <a:xfrm>
            <a:off x="3177953" y="3480340"/>
            <a:ext cx="6664609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8">
            <a:extLst>
              <a:ext uri="{FF2B5EF4-FFF2-40B4-BE49-F238E27FC236}">
                <a16:creationId xmlns:a16="http://schemas.microsoft.com/office/drawing/2014/main" id="{D2418855-25BB-3B9E-664D-2AA09F0C07E9}"/>
              </a:ext>
            </a:extLst>
          </p:cNvPr>
          <p:cNvSpPr/>
          <p:nvPr/>
        </p:nvSpPr>
        <p:spPr>
          <a:xfrm>
            <a:off x="3095767" y="4237378"/>
            <a:ext cx="6664609" cy="584971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8">
            <a:extLst>
              <a:ext uri="{FF2B5EF4-FFF2-40B4-BE49-F238E27FC236}">
                <a16:creationId xmlns:a16="http://schemas.microsoft.com/office/drawing/2014/main" id="{FC7DCA4B-EF8B-9313-26AE-F15F9C8D3BD1}"/>
              </a:ext>
            </a:extLst>
          </p:cNvPr>
          <p:cNvSpPr/>
          <p:nvPr/>
        </p:nvSpPr>
        <p:spPr>
          <a:xfrm>
            <a:off x="3198108" y="2024712"/>
            <a:ext cx="3739991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Ouverture  (partie 2/tâche 2)	</a:t>
            </a:r>
            <a:endParaRPr sz="20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8">
            <a:extLst>
              <a:ext uri="{FF2B5EF4-FFF2-40B4-BE49-F238E27FC236}">
                <a16:creationId xmlns:a16="http://schemas.microsoft.com/office/drawing/2014/main" id="{6C3F351A-AE9A-BD06-1BA4-AAF32EC700F3}"/>
              </a:ext>
            </a:extLst>
          </p:cNvPr>
          <p:cNvSpPr/>
          <p:nvPr/>
        </p:nvSpPr>
        <p:spPr>
          <a:xfrm>
            <a:off x="9094556" y="1955241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8">
            <a:extLst>
              <a:ext uri="{FF2B5EF4-FFF2-40B4-BE49-F238E27FC236}">
                <a16:creationId xmlns:a16="http://schemas.microsoft.com/office/drawing/2014/main" id="{790487DC-387A-E65D-154D-E3310F690E78}"/>
              </a:ext>
            </a:extLst>
          </p:cNvPr>
          <p:cNvSpPr txBox="1"/>
          <p:nvPr/>
        </p:nvSpPr>
        <p:spPr>
          <a:xfrm>
            <a:off x="8021628" y="2056687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dirty="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dirty="0"/>
          </a:p>
        </p:txBody>
      </p:sp>
      <p:sp>
        <p:nvSpPr>
          <p:cNvPr id="412" name="Google Shape;412;p8">
            <a:extLst>
              <a:ext uri="{FF2B5EF4-FFF2-40B4-BE49-F238E27FC236}">
                <a16:creationId xmlns:a16="http://schemas.microsoft.com/office/drawing/2014/main" id="{5B2D4898-945D-C740-CAB5-178CD3039939}"/>
              </a:ext>
            </a:extLst>
          </p:cNvPr>
          <p:cNvSpPr/>
          <p:nvPr/>
        </p:nvSpPr>
        <p:spPr>
          <a:xfrm>
            <a:off x="9094556" y="3503196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8">
            <a:extLst>
              <a:ext uri="{FF2B5EF4-FFF2-40B4-BE49-F238E27FC236}">
                <a16:creationId xmlns:a16="http://schemas.microsoft.com/office/drawing/2014/main" id="{F90B9A39-F37F-ECDD-E940-D0F19006B569}"/>
              </a:ext>
            </a:extLst>
          </p:cNvPr>
          <p:cNvSpPr txBox="1"/>
          <p:nvPr/>
        </p:nvSpPr>
        <p:spPr>
          <a:xfrm>
            <a:off x="8021628" y="3589414"/>
            <a:ext cx="1016625" cy="379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dirty="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 dirty="0"/>
          </a:p>
        </p:txBody>
      </p:sp>
      <p:sp>
        <p:nvSpPr>
          <p:cNvPr id="414" name="Google Shape;414;p8">
            <a:extLst>
              <a:ext uri="{FF2B5EF4-FFF2-40B4-BE49-F238E27FC236}">
                <a16:creationId xmlns:a16="http://schemas.microsoft.com/office/drawing/2014/main" id="{61322B9A-687A-9BD6-4B04-A49C9F1A04D3}"/>
              </a:ext>
            </a:extLst>
          </p:cNvPr>
          <p:cNvSpPr/>
          <p:nvPr/>
        </p:nvSpPr>
        <p:spPr>
          <a:xfrm>
            <a:off x="9094556" y="4264540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8">
            <a:extLst>
              <a:ext uri="{FF2B5EF4-FFF2-40B4-BE49-F238E27FC236}">
                <a16:creationId xmlns:a16="http://schemas.microsoft.com/office/drawing/2014/main" id="{51A3A2DA-30F6-2D8C-8F07-9DEAFD9D92BC}"/>
              </a:ext>
            </a:extLst>
          </p:cNvPr>
          <p:cNvSpPr txBox="1"/>
          <p:nvPr/>
        </p:nvSpPr>
        <p:spPr>
          <a:xfrm>
            <a:off x="8021628" y="4464660"/>
            <a:ext cx="973343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dirty="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dirty="0"/>
          </a:p>
        </p:txBody>
      </p:sp>
      <p:sp>
        <p:nvSpPr>
          <p:cNvPr id="418" name="Google Shape;418;p8">
            <a:extLst>
              <a:ext uri="{FF2B5EF4-FFF2-40B4-BE49-F238E27FC236}">
                <a16:creationId xmlns:a16="http://schemas.microsoft.com/office/drawing/2014/main" id="{51623E56-241F-1F5C-AECA-7D9E286F21D7}"/>
              </a:ext>
            </a:extLst>
          </p:cNvPr>
          <p:cNvSpPr/>
          <p:nvPr/>
        </p:nvSpPr>
        <p:spPr>
          <a:xfrm>
            <a:off x="2478930" y="2023749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dirty="0"/>
          </a:p>
        </p:txBody>
      </p:sp>
      <p:sp>
        <p:nvSpPr>
          <p:cNvPr id="419" name="Google Shape;419;p8">
            <a:extLst>
              <a:ext uri="{FF2B5EF4-FFF2-40B4-BE49-F238E27FC236}">
                <a16:creationId xmlns:a16="http://schemas.microsoft.com/office/drawing/2014/main" id="{6CEFED3B-2883-97EF-2019-1110F6B4000B}"/>
              </a:ext>
            </a:extLst>
          </p:cNvPr>
          <p:cNvSpPr txBox="1"/>
          <p:nvPr/>
        </p:nvSpPr>
        <p:spPr>
          <a:xfrm>
            <a:off x="3224361" y="3575670"/>
            <a:ext cx="452012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39950"/>
              </a:lnSpc>
            </a:pPr>
            <a:r>
              <a:rPr lang="fr-FR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Pratique guidée</a:t>
            </a:r>
            <a:r>
              <a:rPr lang="fr-FR" sz="2000" b="1" dirty="0">
                <a:solidFill>
                  <a:schemeClr val="dk2"/>
                </a:solidFill>
                <a:ea typeface="Calibri"/>
                <a:cs typeface="Calibri"/>
                <a:sym typeface="Calibri"/>
              </a:rPr>
              <a:t> (Collective + en binôme)</a:t>
            </a:r>
            <a:endParaRPr sz="20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8">
            <a:extLst>
              <a:ext uri="{FF2B5EF4-FFF2-40B4-BE49-F238E27FC236}">
                <a16:creationId xmlns:a16="http://schemas.microsoft.com/office/drawing/2014/main" id="{EA0ABE16-76ED-58C2-CB2A-0DF34B672223}"/>
              </a:ext>
            </a:extLst>
          </p:cNvPr>
          <p:cNvSpPr/>
          <p:nvPr/>
        </p:nvSpPr>
        <p:spPr>
          <a:xfrm>
            <a:off x="975782" y="226725"/>
            <a:ext cx="833260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Structure de la séance 2: Partie 2 / tâche 2</a:t>
            </a:r>
            <a:endParaRPr dirty="0"/>
          </a:p>
        </p:txBody>
      </p:sp>
      <p:pic>
        <p:nvPicPr>
          <p:cNvPr id="422" name="Google Shape;422;p8">
            <a:extLst>
              <a:ext uri="{FF2B5EF4-FFF2-40B4-BE49-F238E27FC236}">
                <a16:creationId xmlns:a16="http://schemas.microsoft.com/office/drawing/2014/main" id="{50FCB813-4DBE-1907-8A0E-E800BC23559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6368" y="249630"/>
            <a:ext cx="609383" cy="609383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8">
            <a:extLst>
              <a:ext uri="{FF2B5EF4-FFF2-40B4-BE49-F238E27FC236}">
                <a16:creationId xmlns:a16="http://schemas.microsoft.com/office/drawing/2014/main" id="{51C5FC5A-D791-DD8F-A192-FE935509442B}"/>
              </a:ext>
            </a:extLst>
          </p:cNvPr>
          <p:cNvSpPr/>
          <p:nvPr/>
        </p:nvSpPr>
        <p:spPr>
          <a:xfrm>
            <a:off x="9094556" y="2745488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8">
            <a:extLst>
              <a:ext uri="{FF2B5EF4-FFF2-40B4-BE49-F238E27FC236}">
                <a16:creationId xmlns:a16="http://schemas.microsoft.com/office/drawing/2014/main" id="{7CFF9A95-65AD-ED04-0AC1-5366C35CE2E4}"/>
              </a:ext>
            </a:extLst>
          </p:cNvPr>
          <p:cNvSpPr txBox="1"/>
          <p:nvPr/>
        </p:nvSpPr>
        <p:spPr>
          <a:xfrm>
            <a:off x="8021628" y="2869824"/>
            <a:ext cx="973343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dirty="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dirty="0"/>
          </a:p>
        </p:txBody>
      </p:sp>
      <p:sp>
        <p:nvSpPr>
          <p:cNvPr id="429" name="Google Shape;429;p8">
            <a:extLst>
              <a:ext uri="{FF2B5EF4-FFF2-40B4-BE49-F238E27FC236}">
                <a16:creationId xmlns:a16="http://schemas.microsoft.com/office/drawing/2014/main" id="{CB0C0F65-0C8C-9FD8-D815-7C878D7B43EC}"/>
              </a:ext>
            </a:extLst>
          </p:cNvPr>
          <p:cNvSpPr txBox="1"/>
          <p:nvPr/>
        </p:nvSpPr>
        <p:spPr>
          <a:xfrm>
            <a:off x="3198109" y="2732361"/>
            <a:ext cx="2864898" cy="337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8">
            <a:extLst>
              <a:ext uri="{FF2B5EF4-FFF2-40B4-BE49-F238E27FC236}">
                <a16:creationId xmlns:a16="http://schemas.microsoft.com/office/drawing/2014/main" id="{55623BFA-2453-F67B-E4DF-75E86D8BA345}"/>
              </a:ext>
            </a:extLst>
          </p:cNvPr>
          <p:cNvSpPr txBox="1"/>
          <p:nvPr/>
        </p:nvSpPr>
        <p:spPr>
          <a:xfrm>
            <a:off x="3224361" y="2770692"/>
            <a:ext cx="392217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 dirty="0"/>
          </a:p>
        </p:txBody>
      </p:sp>
      <p:sp>
        <p:nvSpPr>
          <p:cNvPr id="431" name="Google Shape;431;p8">
            <a:extLst>
              <a:ext uri="{FF2B5EF4-FFF2-40B4-BE49-F238E27FC236}">
                <a16:creationId xmlns:a16="http://schemas.microsoft.com/office/drawing/2014/main" id="{64DA889D-3A0B-8F22-E841-D1704BFFDD75}"/>
              </a:ext>
            </a:extLst>
          </p:cNvPr>
          <p:cNvSpPr/>
          <p:nvPr/>
        </p:nvSpPr>
        <p:spPr>
          <a:xfrm>
            <a:off x="3095767" y="5015510"/>
            <a:ext cx="6664609" cy="584971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8">
            <a:extLst>
              <a:ext uri="{FF2B5EF4-FFF2-40B4-BE49-F238E27FC236}">
                <a16:creationId xmlns:a16="http://schemas.microsoft.com/office/drawing/2014/main" id="{1AB3AE7A-660A-2EF5-4DDD-336FF0CBEE71}"/>
              </a:ext>
            </a:extLst>
          </p:cNvPr>
          <p:cNvSpPr/>
          <p:nvPr/>
        </p:nvSpPr>
        <p:spPr>
          <a:xfrm>
            <a:off x="9094556" y="5042672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8">
            <a:extLst>
              <a:ext uri="{FF2B5EF4-FFF2-40B4-BE49-F238E27FC236}">
                <a16:creationId xmlns:a16="http://schemas.microsoft.com/office/drawing/2014/main" id="{696F35E3-874D-1886-64E8-76A6E26C0735}"/>
              </a:ext>
            </a:extLst>
          </p:cNvPr>
          <p:cNvSpPr txBox="1"/>
          <p:nvPr/>
        </p:nvSpPr>
        <p:spPr>
          <a:xfrm>
            <a:off x="8021628" y="5242792"/>
            <a:ext cx="880369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dirty="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dirty="0"/>
          </a:p>
        </p:txBody>
      </p:sp>
      <p:sp>
        <p:nvSpPr>
          <p:cNvPr id="434" name="Google Shape;434;p8">
            <a:extLst>
              <a:ext uri="{FF2B5EF4-FFF2-40B4-BE49-F238E27FC236}">
                <a16:creationId xmlns:a16="http://schemas.microsoft.com/office/drawing/2014/main" id="{FD21DF91-878F-3969-D0EC-ACD9CB94D3EA}"/>
              </a:ext>
            </a:extLst>
          </p:cNvPr>
          <p:cNvSpPr/>
          <p:nvPr/>
        </p:nvSpPr>
        <p:spPr>
          <a:xfrm>
            <a:off x="2478930" y="2854173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dirty="0"/>
          </a:p>
        </p:txBody>
      </p:sp>
      <p:sp>
        <p:nvSpPr>
          <p:cNvPr id="435" name="Google Shape;435;p8">
            <a:extLst>
              <a:ext uri="{FF2B5EF4-FFF2-40B4-BE49-F238E27FC236}">
                <a16:creationId xmlns:a16="http://schemas.microsoft.com/office/drawing/2014/main" id="{0F9B0FD2-C213-5B8E-C049-302F3371FD4F}"/>
              </a:ext>
            </a:extLst>
          </p:cNvPr>
          <p:cNvSpPr txBox="1"/>
          <p:nvPr/>
        </p:nvSpPr>
        <p:spPr>
          <a:xfrm>
            <a:off x="3161503" y="4316363"/>
            <a:ext cx="392217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Pratique autonome </a:t>
            </a:r>
            <a:endParaRPr sz="20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416;p8">
            <a:extLst>
              <a:ext uri="{FF2B5EF4-FFF2-40B4-BE49-F238E27FC236}">
                <a16:creationId xmlns:a16="http://schemas.microsoft.com/office/drawing/2014/main" id="{B822DD30-C648-0B3F-03D8-FE2FE8C571D5}"/>
              </a:ext>
            </a:extLst>
          </p:cNvPr>
          <p:cNvSpPr/>
          <p:nvPr/>
        </p:nvSpPr>
        <p:spPr>
          <a:xfrm>
            <a:off x="2478930" y="3606219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 dirty="0">
                <a:solidFill>
                  <a:srgbClr val="FFFFFF"/>
                </a:solidFill>
                <a:latin typeface="Calibri"/>
                <a:cs typeface="Calibri"/>
                <a:sym typeface="Calibri"/>
              </a:rPr>
              <a:t>3</a:t>
            </a:r>
            <a:endParaRPr dirty="0"/>
          </a:p>
        </p:txBody>
      </p:sp>
      <p:sp>
        <p:nvSpPr>
          <p:cNvPr id="11" name="Google Shape;417;p8">
            <a:extLst>
              <a:ext uri="{FF2B5EF4-FFF2-40B4-BE49-F238E27FC236}">
                <a16:creationId xmlns:a16="http://schemas.microsoft.com/office/drawing/2014/main" id="{903E1CA1-F900-26CA-F29D-4DF7BBFD39B1}"/>
              </a:ext>
            </a:extLst>
          </p:cNvPr>
          <p:cNvSpPr/>
          <p:nvPr/>
        </p:nvSpPr>
        <p:spPr>
          <a:xfrm>
            <a:off x="2478930" y="4404057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 dirty="0">
                <a:solidFill>
                  <a:srgbClr val="FFFFFF"/>
                </a:solidFill>
                <a:latin typeface="Calibri"/>
                <a:cs typeface="Calibri"/>
                <a:sym typeface="Calibri"/>
              </a:rPr>
              <a:t>4</a:t>
            </a:r>
            <a:endParaRPr dirty="0"/>
          </a:p>
        </p:txBody>
      </p:sp>
      <p:sp>
        <p:nvSpPr>
          <p:cNvPr id="12" name="Google Shape;418;p8">
            <a:extLst>
              <a:ext uri="{FF2B5EF4-FFF2-40B4-BE49-F238E27FC236}">
                <a16:creationId xmlns:a16="http://schemas.microsoft.com/office/drawing/2014/main" id="{1E4A9461-2261-0B2C-761C-74DA810EFD71}"/>
              </a:ext>
            </a:extLst>
          </p:cNvPr>
          <p:cNvSpPr/>
          <p:nvPr/>
        </p:nvSpPr>
        <p:spPr>
          <a:xfrm>
            <a:off x="2478930" y="514515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 dirty="0">
                <a:solidFill>
                  <a:srgbClr val="FFFFFF"/>
                </a:solidFill>
                <a:latin typeface="Calibri"/>
                <a:cs typeface="Calibri"/>
                <a:sym typeface="Calibri"/>
              </a:rPr>
              <a:t>5</a:t>
            </a:r>
            <a:endParaRPr dirty="0"/>
          </a:p>
        </p:txBody>
      </p:sp>
      <p:sp>
        <p:nvSpPr>
          <p:cNvPr id="424" name="Google Shape;424;p8">
            <a:extLst>
              <a:ext uri="{FF2B5EF4-FFF2-40B4-BE49-F238E27FC236}">
                <a16:creationId xmlns:a16="http://schemas.microsoft.com/office/drawing/2014/main" id="{62906772-9358-4821-6281-60D949C01A99}"/>
              </a:ext>
            </a:extLst>
          </p:cNvPr>
          <p:cNvSpPr txBox="1"/>
          <p:nvPr/>
        </p:nvSpPr>
        <p:spPr>
          <a:xfrm>
            <a:off x="3256975" y="5058169"/>
            <a:ext cx="392217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39950"/>
              </a:lnSpc>
            </a:pPr>
            <a:r>
              <a:rPr lang="fr-FR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Clôture (partie 2/ tâche 2) 		</a:t>
            </a:r>
            <a:endParaRPr sz="20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51987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9">
          <a:extLst>
            <a:ext uri="{FF2B5EF4-FFF2-40B4-BE49-F238E27FC236}">
              <a16:creationId xmlns:a16="http://schemas.microsoft.com/office/drawing/2014/main" id="{5E879240-194E-B33C-5A88-EA505C409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330;p71">
            <a:extLst>
              <a:ext uri="{FF2B5EF4-FFF2-40B4-BE49-F238E27FC236}">
                <a16:creationId xmlns:a16="http://schemas.microsoft.com/office/drawing/2014/main" id="{FF06C014-6760-720D-CBFC-78EF9F206FD2}"/>
              </a:ext>
            </a:extLst>
          </p:cNvPr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2331" name="Google Shape;2331;p71">
              <a:extLst>
                <a:ext uri="{FF2B5EF4-FFF2-40B4-BE49-F238E27FC236}">
                  <a16:creationId xmlns:a16="http://schemas.microsoft.com/office/drawing/2014/main" id="{1C98DB65-6F79-E590-BE38-D154E2C38286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2" name="Google Shape;2332;p71">
              <a:extLst>
                <a:ext uri="{FF2B5EF4-FFF2-40B4-BE49-F238E27FC236}">
                  <a16:creationId xmlns:a16="http://schemas.microsoft.com/office/drawing/2014/main" id="{6D1DBC43-F1C3-4BA2-CA90-08AEAEA39136}"/>
                </a:ext>
              </a:extLst>
            </p:cNvPr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3" name="Google Shape;2333;p71">
              <a:extLst>
                <a:ext uri="{FF2B5EF4-FFF2-40B4-BE49-F238E27FC236}">
                  <a16:creationId xmlns:a16="http://schemas.microsoft.com/office/drawing/2014/main" id="{562722C9-EE4F-5ACE-6BBA-3674EEBACC21}"/>
                </a:ext>
              </a:extLst>
            </p:cNvPr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4" name="Google Shape;2334;p71">
            <a:extLst>
              <a:ext uri="{FF2B5EF4-FFF2-40B4-BE49-F238E27FC236}">
                <a16:creationId xmlns:a16="http://schemas.microsoft.com/office/drawing/2014/main" id="{7942234C-E904-53C8-62C5-436F1A0F273F}"/>
              </a:ext>
            </a:extLst>
          </p:cNvPr>
          <p:cNvSpPr/>
          <p:nvPr/>
        </p:nvSpPr>
        <p:spPr>
          <a:xfrm>
            <a:off x="2061827" y="4521127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5" name="Google Shape;2335;p71">
            <a:extLst>
              <a:ext uri="{FF2B5EF4-FFF2-40B4-BE49-F238E27FC236}">
                <a16:creationId xmlns:a16="http://schemas.microsoft.com/office/drawing/2014/main" id="{44AD11C0-6D51-A33B-3ED9-3313252EB281}"/>
              </a:ext>
            </a:extLst>
          </p:cNvPr>
          <p:cNvSpPr/>
          <p:nvPr/>
        </p:nvSpPr>
        <p:spPr>
          <a:xfrm>
            <a:off x="1160272" y="105164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6" name="Google Shape;2336;p71">
            <a:extLst>
              <a:ext uri="{FF2B5EF4-FFF2-40B4-BE49-F238E27FC236}">
                <a16:creationId xmlns:a16="http://schemas.microsoft.com/office/drawing/2014/main" id="{978CF6AE-CD6A-27D7-764A-BF929B791A46}"/>
              </a:ext>
            </a:extLst>
          </p:cNvPr>
          <p:cNvSpPr/>
          <p:nvPr/>
        </p:nvSpPr>
        <p:spPr>
          <a:xfrm rot="10800000">
            <a:off x="1382428" y="1758912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7" name="Google Shape;2337;p71">
            <a:extLst>
              <a:ext uri="{FF2B5EF4-FFF2-40B4-BE49-F238E27FC236}">
                <a16:creationId xmlns:a16="http://schemas.microsoft.com/office/drawing/2014/main" id="{C71D9348-74A1-88BD-679C-E5C946A7B55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4023" y="1236613"/>
            <a:ext cx="436946" cy="43694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338" name="Google Shape;2338;p71">
            <a:extLst>
              <a:ext uri="{FF2B5EF4-FFF2-40B4-BE49-F238E27FC236}">
                <a16:creationId xmlns:a16="http://schemas.microsoft.com/office/drawing/2014/main" id="{F2A3EAB3-F5AA-2DBA-4F7D-30AE589FB120}"/>
              </a:ext>
            </a:extLst>
          </p:cNvPr>
          <p:cNvSpPr txBox="1"/>
          <p:nvPr/>
        </p:nvSpPr>
        <p:spPr>
          <a:xfrm>
            <a:off x="1898420" y="1707596"/>
            <a:ext cx="8802851" cy="2916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endParaRPr sz="4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alibri"/>
              <a:buNone/>
            </a:pPr>
            <a:r>
              <a:rPr lang="fr-FR" sz="4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Pratique guidée collective </a:t>
            </a:r>
            <a:endParaRPr sz="4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1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lang="fr-FR" sz="4000" b="1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sz="6000" b="1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87781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96958168-2BB7-6B67-B796-159E4E25F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7" y="195946"/>
            <a:ext cx="10913955" cy="470617"/>
          </a:xfrm>
        </p:spPr>
        <p:txBody>
          <a:bodyPr>
            <a:noAutofit/>
          </a:bodyPr>
          <a:lstStyle/>
          <a:p>
            <a:r>
              <a:rPr lang="fr-FR" dirty="0"/>
              <a:t>Maintenant,</a:t>
            </a:r>
            <a:r>
              <a:rPr lang="fr-BE" dirty="0"/>
              <a:t> on va travailler ensemble, étape par étape, pour expliquer par le modèle particulaire pourquoi l’eau liquide prend la forme des deux récipients suivants. </a:t>
            </a:r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B83F600B-7FE0-5472-41A5-7AAD316A96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/>
          <a:lstStyle/>
          <a:p>
            <a:r>
              <a:rPr lang="fr-FR" dirty="0"/>
              <a:t>Lire la consigne aux élèves et l’expliquer si nécessaire . </a:t>
            </a:r>
            <a:endParaRPr lang="fr-BE" dirty="0"/>
          </a:p>
        </p:txBody>
      </p:sp>
      <p:sp>
        <p:nvSpPr>
          <p:cNvPr id="43" name="Rectangle 42"/>
          <p:cNvSpPr/>
          <p:nvPr/>
        </p:nvSpPr>
        <p:spPr>
          <a:xfrm>
            <a:off x="754633" y="1432973"/>
            <a:ext cx="106257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400" dirty="0"/>
              <a:t>Expliquer, par le modèle particulaire, que l’eau liquide prend la forme du récipient.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954705" y="5411881"/>
            <a:ext cx="10552335" cy="887254"/>
          </a:xfrm>
          <a:prstGeom prst="roundRect">
            <a:avLst>
              <a:gd name="adj" fmla="val 11339"/>
            </a:avLst>
          </a:prstGeom>
          <a:noFill/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r>
              <a:rPr lang="fr-BE" sz="2400" dirty="0"/>
              <a:t>L’eau liquide prend la forme du récipient, car ses particules sont .............................,</a:t>
            </a:r>
          </a:p>
          <a:p>
            <a:r>
              <a:rPr lang="fr-BE" sz="2400" dirty="0"/>
              <a:t>....................................... et .............................................................</a:t>
            </a:r>
            <a:endParaRPr lang="fr-FR" sz="2400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5483209"/>
              </p:ext>
            </p:extLst>
          </p:nvPr>
        </p:nvGraphicFramePr>
        <p:xfrm>
          <a:off x="2192737" y="2111773"/>
          <a:ext cx="7865348" cy="30923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5212698" imgH="5980952" progId="Photoshop.Image.7">
                  <p:embed/>
                </p:oleObj>
              </mc:Choice>
              <mc:Fallback>
                <p:oleObj name="Image" r:id="rId2" imgW="15212698" imgH="5980952" progId="Photoshop.Image.7">
                  <p:embed/>
                  <p:pic>
                    <p:nvPicPr>
                      <p:cNvPr id="10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2737" y="2111773"/>
                        <a:ext cx="7865348" cy="30923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5FAFAE7-056C-70AD-560F-78B1D87E699B}"/>
              </a:ext>
            </a:extLst>
          </p:cNvPr>
          <p:cNvSpPr/>
          <p:nvPr/>
        </p:nvSpPr>
        <p:spPr>
          <a:xfrm>
            <a:off x="809292" y="1432972"/>
            <a:ext cx="10876424" cy="4920269"/>
          </a:xfrm>
          <a:prstGeom prst="roundRect">
            <a:avLst>
              <a:gd name="adj" fmla="val 1712"/>
            </a:avLst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B6A74410-4C3E-616A-09EA-2486DDA49AC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209402" y="558865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4447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9AF43-71CC-99EB-FF3E-BF0FAE15A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0C00C903-7A79-E4EE-0E5E-F89D7F439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7" y="195946"/>
            <a:ext cx="10913955" cy="470617"/>
          </a:xfrm>
        </p:spPr>
        <p:txBody>
          <a:bodyPr>
            <a:normAutofit/>
          </a:bodyPr>
          <a:lstStyle/>
          <a:p>
            <a:r>
              <a:rPr lang="fr-BE" dirty="0"/>
              <a:t>Alors, les champions, par quoi commence-t-on ?</a:t>
            </a:r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5A922E36-5914-9024-F7C9-2B9D200829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533000"/>
            <a:ext cx="10304624" cy="267501"/>
          </a:xfrm>
        </p:spPr>
        <p:txBody>
          <a:bodyPr/>
          <a:lstStyle/>
          <a:p>
            <a:r>
              <a:rPr lang="fr-FR" dirty="0"/>
              <a:t>Demander à 3 élèves pris au hasard de donner leur réponse et de la justifier, puis demander l’avis du reste de la classe. </a:t>
            </a:r>
            <a:endParaRPr lang="fr-BE" dirty="0"/>
          </a:p>
        </p:txBody>
      </p:sp>
      <p:pic>
        <p:nvPicPr>
          <p:cNvPr id="118" name="Google Shape;1640;p80" descr="Lever la main - Icônes mains et gestes gratuites">
            <a:extLst>
              <a:ext uri="{FF2B5EF4-FFF2-40B4-BE49-F238E27FC236}">
                <a16:creationId xmlns:a16="http://schemas.microsoft.com/office/drawing/2014/main" id="{D7761403-3E86-ECD2-2467-82988BA3314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09402" y="666563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0991CFA6-DECB-A51C-4DFF-721D31260AB2}"/>
              </a:ext>
            </a:extLst>
          </p:cNvPr>
          <p:cNvSpPr/>
          <p:nvPr/>
        </p:nvSpPr>
        <p:spPr>
          <a:xfrm>
            <a:off x="754633" y="1432973"/>
            <a:ext cx="106257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400" dirty="0"/>
              <a:t>Expliquer, par le modèle particulaire, que l’eau liquide prend la forme du récipient.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175711CC-DA3B-E90C-5AE2-9DFC450D1E55}"/>
              </a:ext>
            </a:extLst>
          </p:cNvPr>
          <p:cNvSpPr txBox="1"/>
          <p:nvPr/>
        </p:nvSpPr>
        <p:spPr>
          <a:xfrm>
            <a:off x="954705" y="5411881"/>
            <a:ext cx="10552335" cy="887254"/>
          </a:xfrm>
          <a:prstGeom prst="roundRect">
            <a:avLst>
              <a:gd name="adj" fmla="val 11339"/>
            </a:avLst>
          </a:prstGeom>
          <a:noFill/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r>
              <a:rPr lang="fr-BE" sz="2400" dirty="0"/>
              <a:t>L’eau liquide prend la forme du récipient, car ses particules sont .............................,</a:t>
            </a:r>
          </a:p>
          <a:p>
            <a:r>
              <a:rPr lang="fr-BE" sz="2400" dirty="0"/>
              <a:t>....................................... et .............................................................</a:t>
            </a:r>
            <a:endParaRPr lang="fr-FR" sz="2400" dirty="0"/>
          </a:p>
        </p:txBody>
      </p:sp>
      <p:graphicFrame>
        <p:nvGraphicFramePr>
          <p:cNvPr id="1026" name="Object 2">
            <a:extLst>
              <a:ext uri="{FF2B5EF4-FFF2-40B4-BE49-F238E27FC236}">
                <a16:creationId xmlns:a16="http://schemas.microsoft.com/office/drawing/2014/main" id="{9A9DC189-3776-8547-C7F2-B2AB02F70E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92737" y="2111773"/>
          <a:ext cx="7865348" cy="30923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15212698" imgH="5980952" progId="Photoshop.Image.7">
                  <p:embed/>
                </p:oleObj>
              </mc:Choice>
              <mc:Fallback>
                <p:oleObj name="Image" r:id="rId3" imgW="15212698" imgH="5980952" progId="Photoshop.Image.7">
                  <p:embed/>
                  <p:pic>
                    <p:nvPicPr>
                      <p:cNvPr id="10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2737" y="2111773"/>
                        <a:ext cx="7865348" cy="30923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97F3AB4-B4F7-D291-95C5-BB7A23CEE73F}"/>
              </a:ext>
            </a:extLst>
          </p:cNvPr>
          <p:cNvSpPr/>
          <p:nvPr/>
        </p:nvSpPr>
        <p:spPr>
          <a:xfrm>
            <a:off x="809292" y="1432972"/>
            <a:ext cx="10876424" cy="4920269"/>
          </a:xfrm>
          <a:prstGeom prst="roundRect">
            <a:avLst>
              <a:gd name="adj" fmla="val 1712"/>
            </a:avLst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269987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96958168-2BB7-6B67-B796-159E4E25F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175" y="210014"/>
            <a:ext cx="10660739" cy="470617"/>
          </a:xfrm>
        </p:spPr>
        <p:txBody>
          <a:bodyPr>
            <a:noAutofit/>
          </a:bodyPr>
          <a:lstStyle/>
          <a:p>
            <a:r>
              <a:rPr lang="fr-BE" dirty="0"/>
              <a:t>Excellente réponse! On identifie l’état physique de l’eau dans les deux récipients, dans ce cas l’eau est à l’état liquide.</a:t>
            </a:r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B83F600B-7FE0-5472-41A5-7AAD316A96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794987"/>
            <a:ext cx="10179603" cy="292443"/>
          </a:xfrm>
        </p:spPr>
        <p:txBody>
          <a:bodyPr/>
          <a:lstStyle/>
          <a:p>
            <a:r>
              <a:rPr lang="fr-FR" dirty="0">
                <a:solidFill>
                  <a:srgbClr val="B2B2B2"/>
                </a:solidFill>
                <a:sym typeface="Hammersmith One"/>
              </a:rPr>
              <a:t>Expliquer davantage si nécessaire.</a:t>
            </a:r>
            <a:endParaRPr lang="fr-FR" dirty="0"/>
          </a:p>
        </p:txBody>
      </p:sp>
      <p:pic>
        <p:nvPicPr>
          <p:cNvPr id="41" name="Picture 4">
            <a:extLst>
              <a:ext uri="{FF2B5EF4-FFF2-40B4-BE49-F238E27FC236}">
                <a16:creationId xmlns:a16="http://schemas.microsoft.com/office/drawing/2014/main" id="{E81CE570-C9B4-6508-71D5-16D229E9ED8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80659" y="524480"/>
            <a:ext cx="720000" cy="720000"/>
          </a:xfrm>
          <a:prstGeom prst="rect">
            <a:avLst/>
          </a:prstGeom>
        </p:spPr>
      </p:pic>
      <p:graphicFrame>
        <p:nvGraphicFramePr>
          <p:cNvPr id="307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9163003"/>
              </p:ext>
            </p:extLst>
          </p:nvPr>
        </p:nvGraphicFramePr>
        <p:xfrm>
          <a:off x="2500025" y="2144086"/>
          <a:ext cx="7866063" cy="309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15212698" imgH="5980952" progId="Photoshop.Image.7">
                  <p:embed/>
                </p:oleObj>
              </mc:Choice>
              <mc:Fallback>
                <p:oleObj name="Image" r:id="rId3" imgW="15212698" imgH="5980952" progId="Photoshop.Image.7">
                  <p:embed/>
                  <p:pic>
                    <p:nvPicPr>
                      <p:cNvPr id="307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025" y="2144086"/>
                        <a:ext cx="7866063" cy="309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831FEC9-F8B1-87F6-1FAB-680C45B75AE6}"/>
              </a:ext>
            </a:extLst>
          </p:cNvPr>
          <p:cNvSpPr txBox="1"/>
          <p:nvPr/>
        </p:nvSpPr>
        <p:spPr>
          <a:xfrm>
            <a:off x="3855132" y="5383463"/>
            <a:ext cx="2885840" cy="569801"/>
          </a:xfrm>
          <a:prstGeom prst="roundRect">
            <a:avLst>
              <a:gd name="adj" fmla="val 11339"/>
            </a:avLst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 anchor="ctr" anchorCtr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2400" dirty="0"/>
              <a:t>L’eau est à l’état: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696818-BB72-3A81-DE46-1FEC2B09809B}"/>
              </a:ext>
            </a:extLst>
          </p:cNvPr>
          <p:cNvSpPr txBox="1"/>
          <p:nvPr/>
        </p:nvSpPr>
        <p:spPr>
          <a:xfrm>
            <a:off x="6885725" y="5366424"/>
            <a:ext cx="1196731" cy="569801"/>
          </a:xfrm>
          <a:prstGeom prst="roundRect">
            <a:avLst>
              <a:gd name="adj" fmla="val 11339"/>
            </a:avLst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 anchor="ctr" anchorCtr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2400" b="1" dirty="0">
                <a:solidFill>
                  <a:srgbClr val="EE0000"/>
                </a:solidFill>
              </a:rPr>
              <a:t>liquide </a:t>
            </a:r>
          </a:p>
        </p:txBody>
      </p:sp>
    </p:spTree>
    <p:extLst>
      <p:ext uri="{BB962C8B-B14F-4D97-AF65-F5344CB8AC3E}">
        <p14:creationId xmlns:p14="http://schemas.microsoft.com/office/powerpoint/2010/main" val="23711964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96958168-2BB7-6B67-B796-159E4E25F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224082"/>
            <a:ext cx="10885820" cy="470617"/>
          </a:xfrm>
        </p:spPr>
        <p:txBody>
          <a:bodyPr>
            <a:normAutofit/>
          </a:bodyPr>
          <a:lstStyle/>
          <a:p>
            <a:r>
              <a:rPr lang="fr-BE" dirty="0"/>
              <a:t> Alors les champions, quelle est la prochaine étape?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B83F600B-7FE0-5472-41A5-7AAD316A96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566029"/>
            <a:ext cx="10273802" cy="288814"/>
          </a:xfrm>
        </p:spPr>
        <p:txBody>
          <a:bodyPr/>
          <a:lstStyle/>
          <a:p>
            <a:r>
              <a:rPr lang="fr-FR" dirty="0"/>
              <a:t>Demander à 3 élèves pris au hasard de donner leur réponse et de la justifier, puis demander l’avis du reste de la classe. </a:t>
            </a:r>
            <a:endParaRPr lang="fr-BE" dirty="0"/>
          </a:p>
        </p:txBody>
      </p:sp>
      <p:pic>
        <p:nvPicPr>
          <p:cNvPr id="15" name="Google Shape;1640;p80" descr="Lever la main - Icônes mains et gestes gratuites">
            <a:extLst>
              <a:ext uri="{FF2B5EF4-FFF2-40B4-BE49-F238E27FC236}">
                <a16:creationId xmlns:a16="http://schemas.microsoft.com/office/drawing/2014/main" id="{38DE3D2A-5584-DA10-1D31-3CA0108EE73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55775" y="689317"/>
            <a:ext cx="639486" cy="58412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1843124"/>
              </p:ext>
            </p:extLst>
          </p:nvPr>
        </p:nvGraphicFramePr>
        <p:xfrm>
          <a:off x="2319220" y="2032128"/>
          <a:ext cx="7866063" cy="309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15212698" imgH="5980952" progId="Photoshop.Image.7">
                  <p:embed/>
                </p:oleObj>
              </mc:Choice>
              <mc:Fallback>
                <p:oleObj name="Image" r:id="rId3" imgW="15212698" imgH="5980952" progId="Photoshop.Image.7">
                  <p:embed/>
                  <p:pic>
                    <p:nvPicPr>
                      <p:cNvPr id="4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9220" y="2032128"/>
                        <a:ext cx="7866063" cy="309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34096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96958168-2BB7-6B67-B796-159E4E25F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224082"/>
            <a:ext cx="10785211" cy="470617"/>
          </a:xfrm>
        </p:spPr>
        <p:txBody>
          <a:bodyPr>
            <a:noAutofit/>
          </a:bodyPr>
          <a:lstStyle/>
          <a:p>
            <a:r>
              <a:rPr lang="fr-BE" dirty="0"/>
              <a:t>Exactement! On identifie les caractéristiques des particules d’eau dans l’eau liquide. Les particules d’eau dans l’eau liquide sont désordonnées , peu liées et peuvent glisser les unes sur les autres.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B83F600B-7FE0-5472-41A5-7AAD316A96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/>
          <a:lstStyle/>
          <a:p>
            <a:r>
              <a:rPr lang="fr-FR" dirty="0"/>
              <a:t>Expliquer davantage si nécessaire.</a:t>
            </a:r>
            <a:endParaRPr lang="fr-BE" dirty="0"/>
          </a:p>
        </p:txBody>
      </p:sp>
      <p:pic>
        <p:nvPicPr>
          <p:cNvPr id="45" name="Picture 4">
            <a:extLst>
              <a:ext uri="{FF2B5EF4-FFF2-40B4-BE49-F238E27FC236}">
                <a16:creationId xmlns:a16="http://schemas.microsoft.com/office/drawing/2014/main" id="{E81CE570-C9B4-6508-71D5-16D229E9ED8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80659" y="524480"/>
            <a:ext cx="720000" cy="7200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27193E-6BD3-4AB8-893A-11FAB36071A6}"/>
              </a:ext>
            </a:extLst>
          </p:cNvPr>
          <p:cNvSpPr/>
          <p:nvPr/>
        </p:nvSpPr>
        <p:spPr>
          <a:xfrm>
            <a:off x="859742" y="4730607"/>
            <a:ext cx="5643800" cy="432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sz="2400" dirty="0">
                <a:solidFill>
                  <a:schemeClr val="tx1"/>
                </a:solidFill>
              </a:rPr>
              <a:t>À l’état liquide, les particules d’eau sont:</a:t>
            </a:r>
            <a:endParaRPr lang="fr-FR" sz="2400" dirty="0">
              <a:solidFill>
                <a:schemeClr val="tx1"/>
              </a:solidFill>
            </a:endParaRPr>
          </a:p>
        </p:txBody>
      </p:sp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A3A08301-4116-1E9B-54C8-84C3AB92E7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4768663"/>
              </p:ext>
            </p:extLst>
          </p:nvPr>
        </p:nvGraphicFramePr>
        <p:xfrm>
          <a:off x="2045248" y="1394920"/>
          <a:ext cx="7866063" cy="309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15212698" imgH="5980952" progId="Photoshop.Image.7">
                  <p:embed/>
                </p:oleObj>
              </mc:Choice>
              <mc:Fallback>
                <p:oleObj name="Image" r:id="rId3" imgW="15212698" imgH="5980952" progId="Photoshop.Image.7">
                  <p:embed/>
                  <p:pic>
                    <p:nvPicPr>
                      <p:cNvPr id="49" name="Object 2">
                        <a:extLst>
                          <a:ext uri="{FF2B5EF4-FFF2-40B4-BE49-F238E27FC236}">
                            <a16:creationId xmlns:a16="http://schemas.microsoft.com/office/drawing/2014/main" id="{15D5C8E3-21A5-CE4C-B792-A1DF03148CC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5248" y="1394920"/>
                        <a:ext cx="7866063" cy="309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20B2435-088F-E727-591D-2875A9E92984}"/>
              </a:ext>
            </a:extLst>
          </p:cNvPr>
          <p:cNvSpPr txBox="1"/>
          <p:nvPr/>
        </p:nvSpPr>
        <p:spPr>
          <a:xfrm>
            <a:off x="889659" y="5360838"/>
            <a:ext cx="2631839" cy="492919"/>
          </a:xfrm>
          <a:prstGeom prst="roundRect">
            <a:avLst>
              <a:gd name="adj" fmla="val 11339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 anchor="ctr" anchorCtr="1">
            <a:spAutoFit/>
          </a:bodyPr>
          <a:lstStyle/>
          <a:p>
            <a:pPr algn="just"/>
            <a:r>
              <a:rPr lang="fr-FR" sz="2400" dirty="0"/>
              <a:t>Désordonnées,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08045E9-B04F-09FB-A672-FD936F803707}"/>
              </a:ext>
            </a:extLst>
          </p:cNvPr>
          <p:cNvSpPr txBox="1"/>
          <p:nvPr/>
        </p:nvSpPr>
        <p:spPr>
          <a:xfrm>
            <a:off x="5978280" y="5360838"/>
            <a:ext cx="5424308" cy="492919"/>
          </a:xfrm>
          <a:prstGeom prst="roundRect">
            <a:avLst>
              <a:gd name="adj" fmla="val 11339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 anchor="ctr" anchorCtr="1">
            <a:spAutoFit/>
          </a:bodyPr>
          <a:lstStyle/>
          <a:p>
            <a:pPr algn="just"/>
            <a:r>
              <a:rPr lang="fr-FR" sz="2400" dirty="0"/>
              <a:t>peuvent glisser les unes sur les autres.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127F7D6-E763-8827-A927-22482E595EA2}"/>
              </a:ext>
            </a:extLst>
          </p:cNvPr>
          <p:cNvSpPr txBox="1"/>
          <p:nvPr/>
        </p:nvSpPr>
        <p:spPr>
          <a:xfrm>
            <a:off x="3742429" y="5360838"/>
            <a:ext cx="1892954" cy="492919"/>
          </a:xfrm>
          <a:prstGeom prst="roundRect">
            <a:avLst>
              <a:gd name="adj" fmla="val 11339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400" dirty="0"/>
              <a:t>peu liées</a:t>
            </a:r>
          </a:p>
        </p:txBody>
      </p:sp>
    </p:spTree>
    <p:extLst>
      <p:ext uri="{BB962C8B-B14F-4D97-AF65-F5344CB8AC3E}">
        <p14:creationId xmlns:p14="http://schemas.microsoft.com/office/powerpoint/2010/main" val="15419721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4191C-63AF-F24B-0CCF-CF309A64F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6FF79C66-B934-7412-5754-F626F51CC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224082"/>
            <a:ext cx="10885820" cy="470617"/>
          </a:xfrm>
        </p:spPr>
        <p:txBody>
          <a:bodyPr>
            <a:normAutofit/>
          </a:bodyPr>
          <a:lstStyle/>
          <a:p>
            <a:r>
              <a:rPr lang="fr-FR" dirty="0"/>
              <a:t>Alors, les champions, que peut-on faire maintenant ?</a:t>
            </a:r>
            <a:endParaRPr lang="fr-BE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13B49B4D-BB1B-87D8-0857-0B017D69E3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556487"/>
            <a:ext cx="10263527" cy="326949"/>
          </a:xfrm>
        </p:spPr>
        <p:txBody>
          <a:bodyPr/>
          <a:lstStyle/>
          <a:p>
            <a:r>
              <a:rPr lang="fr-FR" dirty="0"/>
              <a:t>Demander à 3 élèves pris au hasard de donner leur réponse et de la justifier, puis demander l’avis du reste de la classe. </a:t>
            </a:r>
            <a:endParaRPr lang="fr-BE" dirty="0"/>
          </a:p>
        </p:txBody>
      </p:sp>
      <p:pic>
        <p:nvPicPr>
          <p:cNvPr id="46" name="Google Shape;1640;p80" descr="Lever la main - Icônes mains et gestes gratuites">
            <a:extLst>
              <a:ext uri="{FF2B5EF4-FFF2-40B4-BE49-F238E27FC236}">
                <a16:creationId xmlns:a16="http://schemas.microsoft.com/office/drawing/2014/main" id="{2A1951EA-DD20-04BD-94E5-3D5726753AF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76552" y="618131"/>
            <a:ext cx="720000" cy="72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DE60652A-0686-AEA9-1786-EF6E6ED443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5502675"/>
              </p:ext>
            </p:extLst>
          </p:nvPr>
        </p:nvGraphicFramePr>
        <p:xfrm>
          <a:off x="2298198" y="2084678"/>
          <a:ext cx="7866063" cy="309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15212698" imgH="5980952" progId="Photoshop.Image.7">
                  <p:embed/>
                </p:oleObj>
              </mc:Choice>
              <mc:Fallback>
                <p:oleObj name="Image" r:id="rId3" imgW="15212698" imgH="5980952" progId="Photoshop.Image.7">
                  <p:embed/>
                  <p:pic>
                    <p:nvPicPr>
                      <p:cNvPr id="2" name="Object 2">
                        <a:extLst>
                          <a:ext uri="{FF2B5EF4-FFF2-40B4-BE49-F238E27FC236}">
                            <a16:creationId xmlns:a16="http://schemas.microsoft.com/office/drawing/2014/main" id="{A3A08301-4116-1E9B-54C8-84C3AB92E7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8198" y="2084678"/>
                        <a:ext cx="7866063" cy="309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638221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96958168-2BB7-6B67-B796-159E4E25F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Autofit/>
          </a:bodyPr>
          <a:lstStyle/>
          <a:p>
            <a:r>
              <a:rPr lang="fr-FR" dirty="0"/>
              <a:t>Bravo! On explique la propriété demandée. L’eau, à l’état liquide, prend la forme du récipient, car ses particules sont désordonnées, peu liées et peuvent glisser les unes sur les autres.</a:t>
            </a:r>
          </a:p>
        </p:txBody>
      </p:sp>
      <p:pic>
        <p:nvPicPr>
          <p:cNvPr id="41" name="Picture 4">
            <a:extLst>
              <a:ext uri="{FF2B5EF4-FFF2-40B4-BE49-F238E27FC236}">
                <a16:creationId xmlns:a16="http://schemas.microsoft.com/office/drawing/2014/main" id="{E81CE570-C9B4-6508-71D5-16D229E9ED8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80659" y="524480"/>
            <a:ext cx="720000" cy="720000"/>
          </a:xfrm>
          <a:prstGeom prst="rect">
            <a:avLst/>
          </a:prstGeom>
        </p:spPr>
      </p:pic>
      <p:graphicFrame>
        <p:nvGraphicFramePr>
          <p:cNvPr id="44" name="Object 2"/>
          <p:cNvGraphicFramePr>
            <a:graphicFrameLocks noChangeAspect="1"/>
          </p:cNvGraphicFramePr>
          <p:nvPr/>
        </p:nvGraphicFramePr>
        <p:xfrm>
          <a:off x="2094132" y="1521331"/>
          <a:ext cx="7866063" cy="309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15212698" imgH="5980952" progId="Photoshop.Image.7">
                  <p:embed/>
                </p:oleObj>
              </mc:Choice>
              <mc:Fallback>
                <p:oleObj name="Image" r:id="rId3" imgW="15212698" imgH="5980952" progId="Photoshop.Image.7">
                  <p:embed/>
                  <p:pic>
                    <p:nvPicPr>
                      <p:cNvPr id="4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4132" y="1521331"/>
                        <a:ext cx="7866063" cy="309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ZoneTexte 44"/>
          <p:cNvSpPr txBox="1"/>
          <p:nvPr/>
        </p:nvSpPr>
        <p:spPr>
          <a:xfrm>
            <a:off x="1011303" y="4880488"/>
            <a:ext cx="10552335" cy="1220454"/>
          </a:xfrm>
          <a:prstGeom prst="roundRect">
            <a:avLst>
              <a:gd name="adj" fmla="val 11339"/>
            </a:avLst>
          </a:prstGeom>
          <a:noFill/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fr-BE" sz="2400" dirty="0"/>
              <a:t>L’eau liquide prend la forme du récipient, car ses particules sont </a:t>
            </a:r>
            <a:r>
              <a:rPr lang="fr-BE" sz="2400" b="1" dirty="0">
                <a:solidFill>
                  <a:srgbClr val="FF0000"/>
                </a:solidFill>
              </a:rPr>
              <a:t>désordonnées</a:t>
            </a:r>
            <a:r>
              <a:rPr lang="fr-BE" sz="2400" dirty="0"/>
              <a:t>, </a:t>
            </a:r>
            <a:r>
              <a:rPr lang="fr-BE" sz="2400" b="1" dirty="0">
                <a:solidFill>
                  <a:srgbClr val="FF0000"/>
                </a:solidFill>
              </a:rPr>
              <a:t>peu liées, </a:t>
            </a:r>
            <a:r>
              <a:rPr lang="fr-BE" sz="2400" dirty="0"/>
              <a:t>et </a:t>
            </a:r>
            <a:r>
              <a:rPr lang="fr-BE" sz="2400" b="1" dirty="0">
                <a:solidFill>
                  <a:srgbClr val="FF0000"/>
                </a:solidFill>
              </a:rPr>
              <a:t>peuvent glisser les unes sur les autres</a:t>
            </a:r>
            <a:r>
              <a:rPr lang="fr-BE" sz="2400" dirty="0"/>
              <a:t>.</a:t>
            </a:r>
            <a:endParaRPr lang="fr-FR" sz="24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7D7239-7F5A-4FD6-3C64-C7203A9A4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>
                <a:solidFill>
                  <a:srgbClr val="B2B2B2"/>
                </a:solidFill>
                <a:sym typeface="Hammersmith One"/>
              </a:rPr>
              <a:t>Demander aux élèves de rédiger  </a:t>
            </a:r>
            <a:r>
              <a:rPr lang="fr-FR" dirty="0"/>
              <a:t>les réponses de l’exercice « Je fais comme dans l’exemple»,</a:t>
            </a:r>
            <a:r>
              <a:rPr lang="fr-FR" dirty="0">
                <a:solidFill>
                  <a:srgbClr val="B2B2B2"/>
                </a:solidFill>
                <a:sym typeface="Hammersmith One"/>
              </a:rPr>
              <a:t> page 23 du livret. </a:t>
            </a:r>
            <a:endParaRPr lang="fr-FR" dirty="0"/>
          </a:p>
        </p:txBody>
      </p:sp>
      <p:sp>
        <p:nvSpPr>
          <p:cNvPr id="4" name="Espace réservé du texte 43">
            <a:extLst>
              <a:ext uri="{FF2B5EF4-FFF2-40B4-BE49-F238E27FC236}">
                <a16:creationId xmlns:a16="http://schemas.microsoft.com/office/drawing/2014/main" id="{95018F06-FFB6-E824-0C80-AC45D844C80C}"/>
              </a:ext>
            </a:extLst>
          </p:cNvPr>
          <p:cNvSpPr txBox="1">
            <a:spLocks/>
          </p:cNvSpPr>
          <p:nvPr/>
        </p:nvSpPr>
        <p:spPr>
          <a:xfrm>
            <a:off x="996949" y="685688"/>
            <a:ext cx="10179603" cy="2924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F8EBC19-3021-2536-8214-F6C814F7A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62" y="626885"/>
            <a:ext cx="303838" cy="30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4005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9">
          <a:extLst>
            <a:ext uri="{FF2B5EF4-FFF2-40B4-BE49-F238E27FC236}">
              <a16:creationId xmlns:a16="http://schemas.microsoft.com/office/drawing/2014/main" id="{6D2D7864-941F-EC54-5F7A-20505B2DC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330;p71">
            <a:extLst>
              <a:ext uri="{FF2B5EF4-FFF2-40B4-BE49-F238E27FC236}">
                <a16:creationId xmlns:a16="http://schemas.microsoft.com/office/drawing/2014/main" id="{AA23C263-07FA-5D10-BC94-E62015FB73C5}"/>
              </a:ext>
            </a:extLst>
          </p:cNvPr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2331" name="Google Shape;2331;p71">
              <a:extLst>
                <a:ext uri="{FF2B5EF4-FFF2-40B4-BE49-F238E27FC236}">
                  <a16:creationId xmlns:a16="http://schemas.microsoft.com/office/drawing/2014/main" id="{18002658-5C90-F055-520A-E2E10E9F0E93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2" name="Google Shape;2332;p71">
              <a:extLst>
                <a:ext uri="{FF2B5EF4-FFF2-40B4-BE49-F238E27FC236}">
                  <a16:creationId xmlns:a16="http://schemas.microsoft.com/office/drawing/2014/main" id="{D9572658-BD2C-63D4-37F1-495E4D4D537E}"/>
                </a:ext>
              </a:extLst>
            </p:cNvPr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3" name="Google Shape;2333;p71">
              <a:extLst>
                <a:ext uri="{FF2B5EF4-FFF2-40B4-BE49-F238E27FC236}">
                  <a16:creationId xmlns:a16="http://schemas.microsoft.com/office/drawing/2014/main" id="{0C89D62D-A02D-5E61-1FDC-050AA724A398}"/>
                </a:ext>
              </a:extLst>
            </p:cNvPr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4" name="Google Shape;2334;p71">
            <a:extLst>
              <a:ext uri="{FF2B5EF4-FFF2-40B4-BE49-F238E27FC236}">
                <a16:creationId xmlns:a16="http://schemas.microsoft.com/office/drawing/2014/main" id="{9146057E-2F97-79FF-928A-C3B09C478033}"/>
              </a:ext>
            </a:extLst>
          </p:cNvPr>
          <p:cNvSpPr/>
          <p:nvPr/>
        </p:nvSpPr>
        <p:spPr>
          <a:xfrm>
            <a:off x="2061827" y="4521127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5" name="Google Shape;2335;p71">
            <a:extLst>
              <a:ext uri="{FF2B5EF4-FFF2-40B4-BE49-F238E27FC236}">
                <a16:creationId xmlns:a16="http://schemas.microsoft.com/office/drawing/2014/main" id="{39C08371-47AE-A3F5-58D7-E857A0F89955}"/>
              </a:ext>
            </a:extLst>
          </p:cNvPr>
          <p:cNvSpPr/>
          <p:nvPr/>
        </p:nvSpPr>
        <p:spPr>
          <a:xfrm>
            <a:off x="1160272" y="105164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6" name="Google Shape;2336;p71">
            <a:extLst>
              <a:ext uri="{FF2B5EF4-FFF2-40B4-BE49-F238E27FC236}">
                <a16:creationId xmlns:a16="http://schemas.microsoft.com/office/drawing/2014/main" id="{1EE97516-F064-99D1-5EFA-D4BDF8386448}"/>
              </a:ext>
            </a:extLst>
          </p:cNvPr>
          <p:cNvSpPr/>
          <p:nvPr/>
        </p:nvSpPr>
        <p:spPr>
          <a:xfrm rot="10800000">
            <a:off x="1382428" y="1758912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7" name="Google Shape;2337;p71">
            <a:extLst>
              <a:ext uri="{FF2B5EF4-FFF2-40B4-BE49-F238E27FC236}">
                <a16:creationId xmlns:a16="http://schemas.microsoft.com/office/drawing/2014/main" id="{9C4066C4-14B3-1BBB-C460-1D9ED92D2CE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4023" y="1236613"/>
            <a:ext cx="436946" cy="43694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338" name="Google Shape;2338;p71">
            <a:extLst>
              <a:ext uri="{FF2B5EF4-FFF2-40B4-BE49-F238E27FC236}">
                <a16:creationId xmlns:a16="http://schemas.microsoft.com/office/drawing/2014/main" id="{70ABDF1B-9EB5-3DFF-71AE-3448F28A08F3}"/>
              </a:ext>
            </a:extLst>
          </p:cNvPr>
          <p:cNvSpPr txBox="1"/>
          <p:nvPr/>
        </p:nvSpPr>
        <p:spPr>
          <a:xfrm>
            <a:off x="1815295" y="1707596"/>
            <a:ext cx="8802851" cy="2916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endParaRPr sz="4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alibri"/>
              <a:buNone/>
            </a:pPr>
            <a:r>
              <a:rPr lang="fr-FR" sz="4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Pratique guidée en binôme  </a:t>
            </a:r>
            <a:endParaRPr sz="4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1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lang="fr-FR" sz="4000" b="1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sz="6000" b="1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19469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CB026-BDB4-3C0D-192F-A46B12208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077CCA79-AEFF-7A34-8CF4-8E74E8A22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688872" cy="470617"/>
          </a:xfrm>
        </p:spPr>
        <p:txBody>
          <a:bodyPr>
            <a:noAutofit/>
          </a:bodyPr>
          <a:lstStyle/>
          <a:p>
            <a:r>
              <a:rPr lang="fr-BE" dirty="0"/>
              <a:t>Maintenant, travaillez individuellement l’exercice « je m’entraine en binôme » à la page 24 du livret. Ensuite, comparez et discutez vos réponses avec votre camarade.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5C4A076A-8AA2-4168-9DE8-6626104A60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/>
          <a:lstStyle/>
          <a:p>
            <a:r>
              <a:rPr lang="fr-FR" dirty="0">
                <a:solidFill>
                  <a:srgbClr val="B2B2B2"/>
                </a:solidFill>
                <a:sym typeface="Hammersmith One"/>
              </a:rPr>
              <a:t>Lire attentivement la consigne et l’expliquer si nécessaire. A ne pas oublier de </a:t>
            </a:r>
            <a:r>
              <a:rPr lang="fr-FR" dirty="0"/>
              <a:t>fournir de l’aide aux élèves en difficulté</a:t>
            </a:r>
            <a:r>
              <a:rPr lang="fr-FR" dirty="0">
                <a:solidFill>
                  <a:srgbClr val="B2B2B2"/>
                </a:solidFill>
                <a:sym typeface="Hammersmith One"/>
              </a:rPr>
              <a:t>.</a:t>
            </a:r>
            <a:endParaRPr lang="fr-FR" dirty="0"/>
          </a:p>
        </p:txBody>
      </p:sp>
      <p:pic>
        <p:nvPicPr>
          <p:cNvPr id="41" name="Picture 4">
            <a:extLst>
              <a:ext uri="{FF2B5EF4-FFF2-40B4-BE49-F238E27FC236}">
                <a16:creationId xmlns:a16="http://schemas.microsoft.com/office/drawing/2014/main" id="{2B28A051-A9D7-3435-A33B-731552D4A06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67115" y="606672"/>
            <a:ext cx="720000" cy="720000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C02876AF-3B08-41A5-F7BA-00B392486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11" y="609861"/>
            <a:ext cx="303838" cy="30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01919D3-A694-3FC4-2047-38D382EC1E1C}"/>
              </a:ext>
            </a:extLst>
          </p:cNvPr>
          <p:cNvSpPr txBox="1"/>
          <p:nvPr/>
        </p:nvSpPr>
        <p:spPr>
          <a:xfrm>
            <a:off x="931546" y="4894745"/>
            <a:ext cx="10814977" cy="1082436"/>
          </a:xfrm>
          <a:prstGeom prst="roundRect">
            <a:avLst>
              <a:gd name="adj" fmla="val 11339"/>
            </a:avLst>
          </a:prstGeom>
          <a:noFill/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pPr>
              <a:lnSpc>
                <a:spcPct val="130000"/>
              </a:lnSpc>
            </a:pPr>
            <a:r>
              <a:rPr lang="fr-FR" sz="24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</p:txBody>
      </p:sp>
      <p:pic>
        <p:nvPicPr>
          <p:cNvPr id="4" name="Picture 2" descr="C:\Users\User\Desktop\dossier\DP SEFROU\Physique chimie-TaRL_2025-2026\production TaRL 2025\PPT_2025\Image livret_tarl_PC_2AC\Image livret_tarl_PC_2AC\14.png">
            <a:extLst>
              <a:ext uri="{FF2B5EF4-FFF2-40B4-BE49-F238E27FC236}">
                <a16:creationId xmlns:a16="http://schemas.microsoft.com/office/drawing/2014/main" id="{FB11C3CB-1AA3-192E-ED4B-2936257CE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6030" y="2549638"/>
            <a:ext cx="5648743" cy="2242104"/>
          </a:xfrm>
          <a:prstGeom prst="rect">
            <a:avLst/>
          </a:prstGeom>
          <a:noFill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0F3E1FB-BA6A-53E8-57F8-E733570D6CA9}"/>
              </a:ext>
            </a:extLst>
          </p:cNvPr>
          <p:cNvSpPr/>
          <p:nvPr/>
        </p:nvSpPr>
        <p:spPr>
          <a:xfrm>
            <a:off x="642417" y="1897664"/>
            <a:ext cx="111041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400" dirty="0"/>
              <a:t>Expliquer, le modèle particulaire, pourquoi l’huile d’olive prend la forme des bouteilles. </a:t>
            </a:r>
          </a:p>
        </p:txBody>
      </p:sp>
    </p:spTree>
    <p:extLst>
      <p:ext uri="{BB962C8B-B14F-4D97-AF65-F5344CB8AC3E}">
        <p14:creationId xmlns:p14="http://schemas.microsoft.com/office/powerpoint/2010/main" val="3762244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Vous êtes prêts? Allons-y! Nous allons commencer</a:t>
            </a:r>
            <a:endParaRPr lang="fr-MA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MA"/>
          </a:p>
        </p:txBody>
      </p:sp>
      <p:pic>
        <p:nvPicPr>
          <p:cNvPr id="4" name="Google Shape;5926;p4" descr="Une fusée Soyouz décolle vers l'ISS avec un Russe et un Américain à bord, fusée  qui décolle - heartfeltfuneralcompany.co.uk"/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753500" y="1707545"/>
            <a:ext cx="4066494" cy="4029613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07225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B9417-ACEA-3FE8-E4B2-32D80C48F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83094FDE-C181-9839-B955-DBF93539F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688872" cy="470617"/>
          </a:xfrm>
        </p:spPr>
        <p:txBody>
          <a:bodyPr>
            <a:normAutofit/>
          </a:bodyPr>
          <a:lstStyle/>
          <a:p>
            <a:r>
              <a:rPr lang="fr-FR" dirty="0"/>
              <a:t>Bravo! Voici la réponse:</a:t>
            </a:r>
            <a:endParaRPr lang="fr-BE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25BFC236-BA73-213F-BE68-FB3E12171C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22626"/>
            <a:ext cx="10179603" cy="29244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Choisir au hasard 1 élève pour corriger et anticiper les autres. Leur demander de corriger les réponses dans le livret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pic>
        <p:nvPicPr>
          <p:cNvPr id="33" name="Picture 2">
            <a:extLst>
              <a:ext uri="{FF2B5EF4-FFF2-40B4-BE49-F238E27FC236}">
                <a16:creationId xmlns:a16="http://schemas.microsoft.com/office/drawing/2014/main" id="{C3EEF99D-2D86-7BF9-D858-9D7B77C2D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14" y="609861"/>
            <a:ext cx="303838" cy="30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oogle Shape;1640;p80" descr="Lever la main - Icônes mains et gestes gratuites">
            <a:extLst>
              <a:ext uri="{FF2B5EF4-FFF2-40B4-BE49-F238E27FC236}">
                <a16:creationId xmlns:a16="http://schemas.microsoft.com/office/drawing/2014/main" id="{5FB77F23-4EF2-94A7-CC4B-677521F9D0B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76552" y="47641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C04421B-75C0-6AA2-0928-EA8A2620A803}"/>
              </a:ext>
            </a:extLst>
          </p:cNvPr>
          <p:cNvSpPr txBox="1"/>
          <p:nvPr/>
        </p:nvSpPr>
        <p:spPr>
          <a:xfrm>
            <a:off x="931546" y="5039526"/>
            <a:ext cx="10814977" cy="1082436"/>
          </a:xfrm>
          <a:prstGeom prst="roundRect">
            <a:avLst>
              <a:gd name="adj" fmla="val 11339"/>
            </a:avLst>
          </a:prstGeom>
          <a:noFill/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pPr>
              <a:lnSpc>
                <a:spcPct val="130000"/>
              </a:lnSpc>
            </a:pPr>
            <a:r>
              <a:rPr lang="fr-FR" sz="24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</p:txBody>
      </p:sp>
      <p:pic>
        <p:nvPicPr>
          <p:cNvPr id="6" name="Picture 2" descr="C:\Users\User\Desktop\dossier\DP SEFROU\Physique chimie-TaRL_2025-2026\production TaRL 2025\PPT_2025\Image livret_tarl_PC_2AC\Image livret_tarl_PC_2AC\14.png">
            <a:extLst>
              <a:ext uri="{FF2B5EF4-FFF2-40B4-BE49-F238E27FC236}">
                <a16:creationId xmlns:a16="http://schemas.microsoft.com/office/drawing/2014/main" id="{83861885-3EE1-2524-4ED8-CEF4A03AA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11782" y="2322151"/>
            <a:ext cx="6437019" cy="2554987"/>
          </a:xfrm>
          <a:prstGeom prst="rect">
            <a:avLst/>
          </a:prstGeom>
          <a:noFill/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4F97DF4-F901-95C6-7C11-35DA4B0AAFE2}"/>
              </a:ext>
            </a:extLst>
          </p:cNvPr>
          <p:cNvSpPr/>
          <p:nvPr/>
        </p:nvSpPr>
        <p:spPr>
          <a:xfrm>
            <a:off x="628349" y="1604872"/>
            <a:ext cx="111041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400" dirty="0"/>
              <a:t>Expliquer, le modèle particulaire, pourquoi l’huile d’olive prend la forme des bouteilles.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6D74365-D672-F970-8D01-C5DB6FAC5530}"/>
              </a:ext>
            </a:extLst>
          </p:cNvPr>
          <p:cNvSpPr txBox="1"/>
          <p:nvPr/>
        </p:nvSpPr>
        <p:spPr>
          <a:xfrm>
            <a:off x="1040578" y="4902951"/>
            <a:ext cx="10552335" cy="1232297"/>
          </a:xfrm>
          <a:prstGeom prst="roundRect">
            <a:avLst>
              <a:gd name="adj" fmla="val 11339"/>
            </a:avLst>
          </a:prstGeom>
          <a:noFill/>
          <a:ln w="19050">
            <a:noFill/>
          </a:ln>
        </p:spPr>
        <p:txBody>
          <a:bodyPr wrap="square" rtlCol="0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fr-BE" sz="2400" dirty="0"/>
              <a:t>L’huile d’olive prend la forme du récipient, car ses particules sont </a:t>
            </a:r>
            <a:r>
              <a:rPr lang="fr-BE" sz="2400" b="1" dirty="0">
                <a:solidFill>
                  <a:srgbClr val="FF0000"/>
                </a:solidFill>
              </a:rPr>
              <a:t>désordonnées</a:t>
            </a:r>
            <a:r>
              <a:rPr lang="fr-BE" sz="2400" b="1" dirty="0"/>
              <a:t>, </a:t>
            </a:r>
            <a:r>
              <a:rPr lang="fr-BE" sz="2400" b="1" dirty="0">
                <a:solidFill>
                  <a:srgbClr val="FF0000"/>
                </a:solidFill>
              </a:rPr>
              <a:t>peu liées, </a:t>
            </a:r>
            <a:r>
              <a:rPr lang="fr-BE" sz="2400" dirty="0"/>
              <a:t>et</a:t>
            </a:r>
            <a:r>
              <a:rPr lang="fr-BE" sz="2400" b="1" dirty="0"/>
              <a:t> </a:t>
            </a:r>
            <a:r>
              <a:rPr lang="fr-BE" sz="2400" b="1" dirty="0">
                <a:solidFill>
                  <a:srgbClr val="FF0000"/>
                </a:solidFill>
              </a:rPr>
              <a:t>peuvent glisser les unes sur les autres</a:t>
            </a:r>
            <a:r>
              <a:rPr lang="fr-BE" sz="2400" b="1" dirty="0"/>
              <a:t>.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44604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9">
          <a:extLst>
            <a:ext uri="{FF2B5EF4-FFF2-40B4-BE49-F238E27FC236}">
              <a16:creationId xmlns:a16="http://schemas.microsoft.com/office/drawing/2014/main" id="{43B09A33-0EE6-1788-8647-FCE38DC3F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330;p71">
            <a:extLst>
              <a:ext uri="{FF2B5EF4-FFF2-40B4-BE49-F238E27FC236}">
                <a16:creationId xmlns:a16="http://schemas.microsoft.com/office/drawing/2014/main" id="{701C51A9-BEB9-00B9-C4F9-85CD6FC55292}"/>
              </a:ext>
            </a:extLst>
          </p:cNvPr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2331" name="Google Shape;2331;p71">
              <a:extLst>
                <a:ext uri="{FF2B5EF4-FFF2-40B4-BE49-F238E27FC236}">
                  <a16:creationId xmlns:a16="http://schemas.microsoft.com/office/drawing/2014/main" id="{F5571A59-893C-5279-BA65-427C33978A3B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2" name="Google Shape;2332;p71">
              <a:extLst>
                <a:ext uri="{FF2B5EF4-FFF2-40B4-BE49-F238E27FC236}">
                  <a16:creationId xmlns:a16="http://schemas.microsoft.com/office/drawing/2014/main" id="{89945334-1778-5947-8069-51E43F328CB6}"/>
                </a:ext>
              </a:extLst>
            </p:cNvPr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3" name="Google Shape;2333;p71">
              <a:extLst>
                <a:ext uri="{FF2B5EF4-FFF2-40B4-BE49-F238E27FC236}">
                  <a16:creationId xmlns:a16="http://schemas.microsoft.com/office/drawing/2014/main" id="{A15663A6-65D9-D966-9B13-70B4F2D8ADB9}"/>
                </a:ext>
              </a:extLst>
            </p:cNvPr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4" name="Google Shape;2334;p71">
            <a:extLst>
              <a:ext uri="{FF2B5EF4-FFF2-40B4-BE49-F238E27FC236}">
                <a16:creationId xmlns:a16="http://schemas.microsoft.com/office/drawing/2014/main" id="{85F84F45-07D6-0D5D-929B-1478B5A54DF7}"/>
              </a:ext>
            </a:extLst>
          </p:cNvPr>
          <p:cNvSpPr/>
          <p:nvPr/>
        </p:nvSpPr>
        <p:spPr>
          <a:xfrm>
            <a:off x="2061827" y="4521127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5" name="Google Shape;2335;p71">
            <a:extLst>
              <a:ext uri="{FF2B5EF4-FFF2-40B4-BE49-F238E27FC236}">
                <a16:creationId xmlns:a16="http://schemas.microsoft.com/office/drawing/2014/main" id="{A41CF61A-4846-9F1E-0C4E-2F40CF24B0BE}"/>
              </a:ext>
            </a:extLst>
          </p:cNvPr>
          <p:cNvSpPr/>
          <p:nvPr/>
        </p:nvSpPr>
        <p:spPr>
          <a:xfrm>
            <a:off x="1160272" y="105164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6" name="Google Shape;2336;p71">
            <a:extLst>
              <a:ext uri="{FF2B5EF4-FFF2-40B4-BE49-F238E27FC236}">
                <a16:creationId xmlns:a16="http://schemas.microsoft.com/office/drawing/2014/main" id="{BC359493-C1F4-12F5-1C97-809C6D4985B8}"/>
              </a:ext>
            </a:extLst>
          </p:cNvPr>
          <p:cNvSpPr/>
          <p:nvPr/>
        </p:nvSpPr>
        <p:spPr>
          <a:xfrm rot="10800000">
            <a:off x="1382428" y="1758912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7" name="Google Shape;2337;p71">
            <a:extLst>
              <a:ext uri="{FF2B5EF4-FFF2-40B4-BE49-F238E27FC236}">
                <a16:creationId xmlns:a16="http://schemas.microsoft.com/office/drawing/2014/main" id="{AA59DDB7-CD13-67A0-B70F-8BFA017595B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4023" y="1236613"/>
            <a:ext cx="436946" cy="43694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338" name="Google Shape;2338;p71">
            <a:extLst>
              <a:ext uri="{FF2B5EF4-FFF2-40B4-BE49-F238E27FC236}">
                <a16:creationId xmlns:a16="http://schemas.microsoft.com/office/drawing/2014/main" id="{064ED5A3-A84F-3AE3-AFEE-FF87306C816B}"/>
              </a:ext>
            </a:extLst>
          </p:cNvPr>
          <p:cNvSpPr txBox="1"/>
          <p:nvPr/>
        </p:nvSpPr>
        <p:spPr>
          <a:xfrm>
            <a:off x="1815295" y="1707596"/>
            <a:ext cx="8802851" cy="2916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endParaRPr sz="4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alibri"/>
              <a:buNone/>
            </a:pPr>
            <a:r>
              <a:rPr lang="fr-FR" sz="4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Pratique autonome </a:t>
            </a:r>
            <a:endParaRPr sz="4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1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lang="fr-FR" sz="4000" b="1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sz="6000" b="1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20189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BF06B-3A7F-F8D2-887E-E291E1FB2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225C93F2-B98E-0CE8-26F9-309D6E808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688872" cy="470617"/>
          </a:xfrm>
        </p:spPr>
        <p:txBody>
          <a:bodyPr>
            <a:noAutofit/>
          </a:bodyPr>
          <a:lstStyle/>
          <a:p>
            <a:r>
              <a:rPr lang="fr-BE" dirty="0"/>
              <a:t>Bravo les champions ! Maintenant, chacun de vous va travailler individuellement l’exercice « je m’entraine en binôme » à la page 24 du livret</a:t>
            </a:r>
            <a:r>
              <a:rPr lang="fr-FR" dirty="0"/>
              <a:t>. Si vous réussissez, passez au défi 3 à la page 28. </a:t>
            </a:r>
            <a:endParaRPr lang="fr-BE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1CE79408-BBE8-CC47-4FE2-2821BA9AF9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/>
          <a:lstStyle/>
          <a:p>
            <a:r>
              <a:rPr lang="fr-FR" dirty="0">
                <a:solidFill>
                  <a:srgbClr val="B2B2B2"/>
                </a:solidFill>
                <a:sym typeface="Hammersmith One"/>
              </a:rPr>
              <a:t>Lire attentivement la consigne et l’expliquer si nécessaire. A ne pas oublier de </a:t>
            </a:r>
            <a:r>
              <a:rPr lang="fr-FR" dirty="0"/>
              <a:t>fournir de l’aide aux élèves en difficulté</a:t>
            </a:r>
            <a:r>
              <a:rPr lang="fr-FR" dirty="0">
                <a:solidFill>
                  <a:srgbClr val="B2B2B2"/>
                </a:solidFill>
                <a:sym typeface="Hammersmith One"/>
              </a:rPr>
              <a:t>.</a:t>
            </a:r>
            <a:endParaRPr lang="fr-FR" dirty="0"/>
          </a:p>
        </p:txBody>
      </p:sp>
      <p:pic>
        <p:nvPicPr>
          <p:cNvPr id="41" name="Picture 4">
            <a:extLst>
              <a:ext uri="{FF2B5EF4-FFF2-40B4-BE49-F238E27FC236}">
                <a16:creationId xmlns:a16="http://schemas.microsoft.com/office/drawing/2014/main" id="{CD5C7513-2E1A-EAC2-A0F8-568AA73D5C4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95051" y="676136"/>
            <a:ext cx="720000" cy="720000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E4E30ADE-7018-45B8-4D47-6229551C3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38" y="609861"/>
            <a:ext cx="303838" cy="30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9B3B6F7-94D5-2262-BCE2-89E2EE4CA733}"/>
              </a:ext>
            </a:extLst>
          </p:cNvPr>
          <p:cNvSpPr/>
          <p:nvPr/>
        </p:nvSpPr>
        <p:spPr>
          <a:xfrm>
            <a:off x="546534" y="2040168"/>
            <a:ext cx="11138507" cy="4470727"/>
          </a:xfrm>
          <a:prstGeom prst="roundRect">
            <a:avLst>
              <a:gd name="adj" fmla="val 1712"/>
            </a:avLst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361CDB-A077-13DD-5747-C357A1412C8F}"/>
              </a:ext>
            </a:extLst>
          </p:cNvPr>
          <p:cNvSpPr/>
          <p:nvPr/>
        </p:nvSpPr>
        <p:spPr>
          <a:xfrm>
            <a:off x="731355" y="2015098"/>
            <a:ext cx="104872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400" dirty="0"/>
              <a:t>Expliquer, par le modèle particulaire, pourquoi un jus d’orange prend la forme des récipients.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BF0F971-F549-F8EC-FFC8-BAF74626E8B3}"/>
              </a:ext>
            </a:extLst>
          </p:cNvPr>
          <p:cNvSpPr txBox="1"/>
          <p:nvPr/>
        </p:nvSpPr>
        <p:spPr>
          <a:xfrm>
            <a:off x="647768" y="5449352"/>
            <a:ext cx="10814977" cy="887254"/>
          </a:xfrm>
          <a:prstGeom prst="roundRect">
            <a:avLst>
              <a:gd name="adj" fmla="val 11339"/>
            </a:avLst>
          </a:prstGeom>
          <a:noFill/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r>
              <a:rPr lang="fr-FR" sz="24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</p:txBody>
      </p:sp>
      <p:pic>
        <p:nvPicPr>
          <p:cNvPr id="5" name="Picture 2" descr="C:\Users\User\Desktop\dossier\DP SEFROU\Physique chimie-TaRL_2025-2026\production TaRL 2025\PPT_2025\Image livret_tarl_PC_2AC\Image livret_tarl_PC_2AC\15.png">
            <a:extLst>
              <a:ext uri="{FF2B5EF4-FFF2-40B4-BE49-F238E27FC236}">
                <a16:creationId xmlns:a16="http://schemas.microsoft.com/office/drawing/2014/main" id="{AE988F17-E739-303A-6F51-EB86AF6E4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5429" y="2934425"/>
            <a:ext cx="5685643" cy="2375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156680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D1824-4B1E-8BA2-30F8-846D044D4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196F3DDA-4948-CE8F-9CEE-518EE4AEC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242" y="175398"/>
            <a:ext cx="10688872" cy="470617"/>
          </a:xfrm>
        </p:spPr>
        <p:txBody>
          <a:bodyPr>
            <a:normAutofit/>
          </a:bodyPr>
          <a:lstStyle/>
          <a:p>
            <a:r>
              <a:rPr lang="fr-BE" dirty="0"/>
              <a:t>Très bon travail les champions!  Voici la réponse de la tâche: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4E1F22DD-C1DC-0AC6-5742-11F9BA47F4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1743" y="581056"/>
            <a:ext cx="10179603" cy="29244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Choisir au hasard 1 élève pour corriger et anticiper les autres. Leur demander de corriger les réponses dans le livret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pic>
        <p:nvPicPr>
          <p:cNvPr id="41" name="Picture 4">
            <a:extLst>
              <a:ext uri="{FF2B5EF4-FFF2-40B4-BE49-F238E27FC236}">
                <a16:creationId xmlns:a16="http://schemas.microsoft.com/office/drawing/2014/main" id="{B22E9976-DACF-9104-067D-FB38435C314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71368" y="524480"/>
            <a:ext cx="720000" cy="720000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6EC65BF1-2A64-A568-B59E-3B0FF4027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15" y="609861"/>
            <a:ext cx="303838" cy="30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D26EAF2-0742-B7C8-CEFB-B5BE53FE2E87}"/>
              </a:ext>
            </a:extLst>
          </p:cNvPr>
          <p:cNvSpPr/>
          <p:nvPr/>
        </p:nvSpPr>
        <p:spPr>
          <a:xfrm>
            <a:off x="731355" y="1623031"/>
            <a:ext cx="104872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400" dirty="0"/>
              <a:t>Expliquer, par le modèle particulaire, pourquoi un jus d’orange prend la forme des récipients.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48EECCE-C397-9624-F248-F931A5FED2D0}"/>
              </a:ext>
            </a:extLst>
          </p:cNvPr>
          <p:cNvSpPr txBox="1"/>
          <p:nvPr/>
        </p:nvSpPr>
        <p:spPr>
          <a:xfrm>
            <a:off x="647768" y="5088815"/>
            <a:ext cx="10814977" cy="1220454"/>
          </a:xfrm>
          <a:prstGeom prst="roundRect">
            <a:avLst>
              <a:gd name="adj" fmla="val 11339"/>
            </a:avLst>
          </a:prstGeom>
          <a:noFill/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</p:txBody>
      </p:sp>
      <p:pic>
        <p:nvPicPr>
          <p:cNvPr id="6" name="Picture 2" descr="C:\Users\User\Desktop\dossier\DP SEFROU\Physique chimie-TaRL_2025-2026\production TaRL 2025\PPT_2025\Image livret_tarl_PC_2AC\Image livret_tarl_PC_2AC\15.png">
            <a:extLst>
              <a:ext uri="{FF2B5EF4-FFF2-40B4-BE49-F238E27FC236}">
                <a16:creationId xmlns:a16="http://schemas.microsoft.com/office/drawing/2014/main" id="{0295E96D-230C-A955-D0F6-8E078362B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70080" y="2105672"/>
            <a:ext cx="6888674" cy="2877887"/>
          </a:xfrm>
          <a:prstGeom prst="rect">
            <a:avLst/>
          </a:prstGeom>
          <a:noFill/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DC33991-73A6-D8E2-0871-CC48EE3357E4}"/>
              </a:ext>
            </a:extLst>
          </p:cNvPr>
          <p:cNvSpPr txBox="1"/>
          <p:nvPr/>
        </p:nvSpPr>
        <p:spPr>
          <a:xfrm>
            <a:off x="627114" y="5120028"/>
            <a:ext cx="10533623" cy="1123855"/>
          </a:xfrm>
          <a:prstGeom prst="roundRect">
            <a:avLst>
              <a:gd name="adj" fmla="val 11339"/>
            </a:avLst>
          </a:prstGeom>
          <a:noFill/>
          <a:ln w="19050">
            <a:noFill/>
          </a:ln>
        </p:spPr>
        <p:txBody>
          <a:bodyPr wrap="square" rtlCol="0" anchor="ctr" anchorCtr="0">
            <a:spAutoFit/>
          </a:bodyPr>
          <a:lstStyle/>
          <a:p>
            <a:pPr>
              <a:lnSpc>
                <a:spcPct val="130000"/>
              </a:lnSpc>
            </a:pPr>
            <a:r>
              <a:rPr lang="fr-BE" sz="2400" dirty="0"/>
              <a:t>Le jus d’orange prend la forme du récipient, ses particules sont </a:t>
            </a:r>
            <a:r>
              <a:rPr lang="fr-BE" sz="2400" b="1" dirty="0">
                <a:solidFill>
                  <a:srgbClr val="FF0000"/>
                </a:solidFill>
              </a:rPr>
              <a:t>désordonnées</a:t>
            </a:r>
            <a:r>
              <a:rPr lang="fr-BE" sz="2400" dirty="0"/>
              <a:t>, </a:t>
            </a:r>
            <a:r>
              <a:rPr lang="fr-BE" sz="2400" b="1" dirty="0">
                <a:solidFill>
                  <a:srgbClr val="FF0000"/>
                </a:solidFill>
              </a:rPr>
              <a:t>peu liées </a:t>
            </a:r>
            <a:r>
              <a:rPr lang="fr-BE" sz="2400" dirty="0"/>
              <a:t>et </a:t>
            </a:r>
            <a:r>
              <a:rPr lang="fr-BE" sz="2400" b="1" dirty="0">
                <a:solidFill>
                  <a:srgbClr val="FF0000"/>
                </a:solidFill>
              </a:rPr>
              <a:t>peuvent glisser les unes sur les autres</a:t>
            </a:r>
            <a:r>
              <a:rPr lang="fr-BE" sz="2400" dirty="0"/>
              <a:t>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17266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>
          <a:extLst>
            <a:ext uri="{FF2B5EF4-FFF2-40B4-BE49-F238E27FC236}">
              <a16:creationId xmlns:a16="http://schemas.microsoft.com/office/drawing/2014/main" id="{FD8B0A0D-D78F-3F1B-BFB1-12B0EDE57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0;p9">
            <a:extLst>
              <a:ext uri="{FF2B5EF4-FFF2-40B4-BE49-F238E27FC236}">
                <a16:creationId xmlns:a16="http://schemas.microsoft.com/office/drawing/2014/main" id="{B2E6FF42-4521-0F53-A643-A781461FC01F}"/>
              </a:ext>
            </a:extLst>
          </p:cNvPr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3" name="Google Shape;441;p9">
              <a:extLst>
                <a:ext uri="{FF2B5EF4-FFF2-40B4-BE49-F238E27FC236}">
                  <a16:creationId xmlns:a16="http://schemas.microsoft.com/office/drawing/2014/main" id="{9881AD08-3171-A732-9D49-D8C9AA07BA80}"/>
                </a:ext>
              </a:extLst>
            </p:cNvPr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442" name="Google Shape;442;p9">
                <a:extLst>
                  <a:ext uri="{FF2B5EF4-FFF2-40B4-BE49-F238E27FC236}">
                    <a16:creationId xmlns:a16="http://schemas.microsoft.com/office/drawing/2014/main" id="{3E2E169E-BFBF-D20D-DD66-9D669F29FA25}"/>
                  </a:ext>
                </a:extLst>
              </p:cNvPr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name="adj" fmla="val 2665"/>
                </a:avLst>
              </a:prstGeom>
              <a:solidFill>
                <a:schemeClr val="lt1"/>
              </a:solidFill>
              <a:ln w="12700" cap="flat" cmpd="sng">
                <a:solidFill>
                  <a:srgbClr val="D8D8D8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srgbClr val="000000">
                    <a:alpha val="6666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" name="Google Shape;443;p9">
                <a:extLst>
                  <a:ext uri="{FF2B5EF4-FFF2-40B4-BE49-F238E27FC236}">
                    <a16:creationId xmlns:a16="http://schemas.microsoft.com/office/drawing/2014/main" id="{346CEB14-792D-E99B-3E61-EBBBB2E30C47}"/>
                  </a:ext>
                </a:extLst>
              </p:cNvPr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9">
                <a:extLst>
                  <a:ext uri="{FF2B5EF4-FFF2-40B4-BE49-F238E27FC236}">
                    <a16:creationId xmlns:a16="http://schemas.microsoft.com/office/drawing/2014/main" id="{334951E4-1A60-9E3D-1A5A-85C57DAA64B2}"/>
                  </a:ext>
                </a:extLst>
              </p:cNvPr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705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" name="Google Shape;445;p9">
              <a:extLst>
                <a:ext uri="{FF2B5EF4-FFF2-40B4-BE49-F238E27FC236}">
                  <a16:creationId xmlns:a16="http://schemas.microsoft.com/office/drawing/2014/main" id="{CE4EC0D7-906C-A95F-70DF-D56D873D9A12}"/>
                </a:ext>
              </a:extLst>
            </p:cNvPr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446" name="Google Shape;446;p9">
                <a:extLst>
                  <a:ext uri="{FF2B5EF4-FFF2-40B4-BE49-F238E27FC236}">
                    <a16:creationId xmlns:a16="http://schemas.microsoft.com/office/drawing/2014/main" id="{3A8BD4CE-175F-6624-EC5A-A6F0B616C532}"/>
                  </a:ext>
                </a:extLst>
              </p:cNvPr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9">
                <a:extLst>
                  <a:ext uri="{FF2B5EF4-FFF2-40B4-BE49-F238E27FC236}">
                    <a16:creationId xmlns:a16="http://schemas.microsoft.com/office/drawing/2014/main" id="{97F83E4B-209B-ED86-D297-EE10F23DD30E}"/>
                  </a:ext>
                </a:extLst>
              </p:cNvPr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400" b="1">
                  <a:solidFill>
                    <a:srgbClr val="D8D8D8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48" name="Google Shape;448;p9">
                <a:extLst>
                  <a:ext uri="{FF2B5EF4-FFF2-40B4-BE49-F238E27FC236}">
                    <a16:creationId xmlns:a16="http://schemas.microsoft.com/office/drawing/2014/main" id="{6725BD87-78F5-A275-0FC6-ABBF7B5C815C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449" name="Google Shape;449;p9">
            <a:extLst>
              <a:ext uri="{FF2B5EF4-FFF2-40B4-BE49-F238E27FC236}">
                <a16:creationId xmlns:a16="http://schemas.microsoft.com/office/drawing/2014/main" id="{8BBF6DAC-E336-D6C3-80F4-515DFC6DA2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09800" y="2439137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</a:pPr>
            <a:r>
              <a:rPr lang="fr-FR" dirty="0"/>
              <a:t>Clôture</a:t>
            </a:r>
            <a:br>
              <a:rPr lang="fr-FR" dirty="0"/>
            </a:br>
            <a:r>
              <a:rPr lang="fr-FR" sz="4400" dirty="0"/>
              <a:t>5 min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0792957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CD184-E675-B34E-2E69-F457DCF02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2C8C4C20-D235-353F-AA80-274E36C7A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612" y="195946"/>
            <a:ext cx="10161104" cy="470617"/>
          </a:xfrm>
        </p:spPr>
        <p:txBody>
          <a:bodyPr>
            <a:noAutofit/>
          </a:bodyPr>
          <a:lstStyle/>
          <a:p>
            <a:r>
              <a:rPr lang="fr-FR" dirty="0">
                <a:latin typeface="+mn-lt"/>
              </a:rPr>
              <a:t>Avant de finir la séance, faisons un petit résumé ensemble ! Alors, </a:t>
            </a:r>
            <a:r>
              <a:rPr lang="fr-FR" dirty="0">
                <a:latin typeface="+mn-lt"/>
                <a:cs typeface="Times New Roman" pitchFamily="18" charset="0"/>
              </a:rPr>
              <a:t>qui peut me dire ce qu’on a appris dans la deuxième partie de cette séance?</a:t>
            </a:r>
            <a:endParaRPr lang="fr-BE" dirty="0">
              <a:latin typeface="+mn-lt"/>
            </a:endParaRP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45E60FD-5660-EF95-9982-D40D2E10EE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3113" y="716510"/>
            <a:ext cx="10179603" cy="292443"/>
          </a:xfrm>
        </p:spPr>
        <p:txBody>
          <a:bodyPr/>
          <a:lstStyle/>
          <a:p>
            <a:r>
              <a:rPr lang="fr-FR" i="1" dirty="0">
                <a:solidFill>
                  <a:srgbClr val="B2B2B2"/>
                </a:solidFill>
                <a:latin typeface="+mj-lt"/>
                <a:sym typeface="Hammersmith One"/>
              </a:rPr>
              <a:t>Choisir au hasard 2 ou 3 élèves pour </a:t>
            </a:r>
            <a:r>
              <a:rPr lang="fr-FR" dirty="0">
                <a:solidFill>
                  <a:srgbClr val="B2B2B2"/>
                </a:solidFill>
                <a:latin typeface="+mj-lt"/>
                <a:sym typeface="Hammersmith One"/>
              </a:rPr>
              <a:t>répondre</a:t>
            </a:r>
            <a:r>
              <a:rPr lang="fr-FR" i="1" dirty="0">
                <a:solidFill>
                  <a:srgbClr val="B2B2B2"/>
                </a:solidFill>
                <a:latin typeface="+mj-lt"/>
                <a:sym typeface="Hammersmith One"/>
              </a:rPr>
              <a:t>.</a:t>
            </a:r>
            <a:endParaRPr lang="fr-FR" dirty="0"/>
          </a:p>
        </p:txBody>
      </p:sp>
      <p:pic>
        <p:nvPicPr>
          <p:cNvPr id="2" name="Google Shape;1640;p80" descr="Lever la main - Icônes mains et gestes gratuites">
            <a:extLst>
              <a:ext uri="{FF2B5EF4-FFF2-40B4-BE49-F238E27FC236}">
                <a16:creationId xmlns:a16="http://schemas.microsoft.com/office/drawing/2014/main" id="{E038E39E-DFDD-56CF-3172-271BDA05761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3304" y="55768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054;p38">
            <a:extLst>
              <a:ext uri="{FF2B5EF4-FFF2-40B4-BE49-F238E27FC236}">
                <a16:creationId xmlns:a16="http://schemas.microsoft.com/office/drawing/2014/main" id="{48D6A979-5472-753C-9B7C-284A08065D43}"/>
              </a:ext>
            </a:extLst>
          </p:cNvPr>
          <p:cNvSpPr/>
          <p:nvPr/>
        </p:nvSpPr>
        <p:spPr>
          <a:xfrm>
            <a:off x="1252587" y="2977888"/>
            <a:ext cx="10469513" cy="914038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342900">
              <a:buClrTx/>
            </a:pPr>
            <a:endParaRPr sz="28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8069448-06D8-0327-B497-EA401A44AFE8}"/>
              </a:ext>
            </a:extLst>
          </p:cNvPr>
          <p:cNvSpPr txBox="1"/>
          <p:nvPr/>
        </p:nvSpPr>
        <p:spPr>
          <a:xfrm>
            <a:off x="1866605" y="3016752"/>
            <a:ext cx="9532345" cy="759390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lvl="0" algn="just" defTabSz="685800">
              <a:defRPr/>
            </a:pPr>
            <a:r>
              <a:rPr lang="fr-FR" dirty="0">
                <a:cs typeface="Aptos Serif" panose="02020604070405020304" pitchFamily="18" charset="0"/>
              </a:rPr>
              <a:t>Expliquer  par le modèle particulaire le changement de forme d’un liquide. </a:t>
            </a:r>
          </a:p>
        </p:txBody>
      </p:sp>
      <p:pic>
        <p:nvPicPr>
          <p:cNvPr id="6" name="Image 23">
            <a:extLst>
              <a:ext uri="{FF2B5EF4-FFF2-40B4-BE49-F238E27FC236}">
                <a16:creationId xmlns:a16="http://schemas.microsoft.com/office/drawing/2014/main" id="{BBEE3FC2-B338-AA64-164B-029E79B2B7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24" y="2845957"/>
            <a:ext cx="991481" cy="99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16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5042F-4FF7-3D81-C2F7-1D220CBDB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3D3B64F4-ABEE-9D7C-B285-F87283BB9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516" y="195946"/>
            <a:ext cx="10161104" cy="470617"/>
          </a:xfrm>
        </p:spPr>
        <p:txBody>
          <a:bodyPr>
            <a:normAutofit/>
          </a:bodyPr>
          <a:lstStyle/>
          <a:p>
            <a:r>
              <a:rPr lang="fr-FR" dirty="0"/>
              <a:t>Alors, qui peut me rappeler comment on a fait pour réaliser cette tâche?</a:t>
            </a:r>
            <a:endParaRPr lang="fr-BE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805332B3-4DF5-801A-41A9-B9E907AD8E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2017" y="633138"/>
            <a:ext cx="10179603" cy="292443"/>
          </a:xfrm>
        </p:spPr>
        <p:txBody>
          <a:bodyPr/>
          <a:lstStyle/>
          <a:p>
            <a:r>
              <a:rPr lang="fr-FR" dirty="0">
                <a:solidFill>
                  <a:srgbClr val="B2B2B2"/>
                </a:solidFill>
                <a:sym typeface="Hammersmith One"/>
              </a:rPr>
              <a:t>Choisir au hasard 2 ou 3 élèves pour répondre.</a:t>
            </a:r>
            <a:endParaRPr lang="fr-FR" dirty="0"/>
          </a:p>
        </p:txBody>
      </p:sp>
      <p:pic>
        <p:nvPicPr>
          <p:cNvPr id="2" name="Google Shape;1640;p80" descr="Lever la main - Icônes mains et gestes gratuites">
            <a:extLst>
              <a:ext uri="{FF2B5EF4-FFF2-40B4-BE49-F238E27FC236}">
                <a16:creationId xmlns:a16="http://schemas.microsoft.com/office/drawing/2014/main" id="{CB514641-168F-F347-1E22-37E66B9C3EB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3304" y="55768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774C4C-F122-376B-A812-10910B51FFAC}"/>
              </a:ext>
            </a:extLst>
          </p:cNvPr>
          <p:cNvSpPr txBox="1"/>
          <p:nvPr/>
        </p:nvSpPr>
        <p:spPr>
          <a:xfrm>
            <a:off x="2633756" y="2090139"/>
            <a:ext cx="6447180" cy="604540"/>
          </a:xfrm>
          <a:prstGeom prst="roundRect">
            <a:avLst>
              <a:gd name="adj" fmla="val 41359"/>
            </a:avLst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/>
              <a:t>1. Identifier l’état physique</a:t>
            </a:r>
            <a:r>
              <a:rPr lang="fr-FR" sz="2400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EC12E6-6097-0A36-3F83-49F5377D2D6B}"/>
              </a:ext>
            </a:extLst>
          </p:cNvPr>
          <p:cNvSpPr txBox="1"/>
          <p:nvPr/>
        </p:nvSpPr>
        <p:spPr>
          <a:xfrm>
            <a:off x="2633756" y="3429000"/>
            <a:ext cx="6447180" cy="604540"/>
          </a:xfrm>
          <a:prstGeom prst="roundRect">
            <a:avLst>
              <a:gd name="adj" fmla="val 41359"/>
            </a:avLst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/>
              <a:t>2. Identifier les caractéristiques des particules.</a:t>
            </a:r>
            <a:endParaRPr lang="fr-FR" sz="24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4DCF0C5-0F03-ED88-27E9-A5FA7036AF33}"/>
              </a:ext>
            </a:extLst>
          </p:cNvPr>
          <p:cNvSpPr txBox="1"/>
          <p:nvPr/>
        </p:nvSpPr>
        <p:spPr>
          <a:xfrm>
            <a:off x="2643006" y="4767861"/>
            <a:ext cx="6447180" cy="604540"/>
          </a:xfrm>
          <a:prstGeom prst="roundRect">
            <a:avLst>
              <a:gd name="adj" fmla="val 41359"/>
            </a:avLst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/>
              <a:t>3. Expliquer la propriété observée.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237219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2F468-D9C6-4AB5-7007-479457D87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840E64BA-3F07-09CD-8215-5F571ACF7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469" y="146138"/>
            <a:ext cx="11351024" cy="720000"/>
          </a:xfrm>
        </p:spPr>
        <p:txBody>
          <a:bodyPr>
            <a:normAutofit/>
          </a:bodyPr>
          <a:lstStyle/>
          <a:p>
            <a:r>
              <a:rPr lang="fr-FR" dirty="0"/>
              <a:t>Pour bien s’entrainer sur cette tâche, je vous invite à réaliser les exercices : 4 de la page 25 ; 5 et 6 de </a:t>
            </a:r>
            <a:br>
              <a:rPr lang="fr-FR" dirty="0"/>
            </a:br>
            <a:r>
              <a:rPr lang="fr-FR" dirty="0"/>
              <a:t>la page 26. </a:t>
            </a:r>
            <a:endParaRPr lang="fr-MA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B3ECC935-3163-9DF4-CB0C-3528BAB40A1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84531" y="506138"/>
            <a:ext cx="720000" cy="720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52F4345-5A75-8D02-A293-595DEBED6EF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2536" y="2460021"/>
            <a:ext cx="2585222" cy="258522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ED76397-D957-0177-C9F4-180D8821888A}"/>
              </a:ext>
            </a:extLst>
          </p:cNvPr>
          <p:cNvSpPr txBox="1"/>
          <p:nvPr/>
        </p:nvSpPr>
        <p:spPr>
          <a:xfrm>
            <a:off x="4451577" y="3636254"/>
            <a:ext cx="7305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EE0000"/>
                </a:solidFill>
              </a:rPr>
              <a:t>Exercices 4 de la page 25 ; 5 et 6 de la page 26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C1A16F-214F-CAD3-F805-0F8381D01D1F}"/>
              </a:ext>
            </a:extLst>
          </p:cNvPr>
          <p:cNvSpPr txBox="1"/>
          <p:nvPr/>
        </p:nvSpPr>
        <p:spPr>
          <a:xfrm>
            <a:off x="5979622" y="2905780"/>
            <a:ext cx="29399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00B050"/>
                </a:solidFill>
              </a:rPr>
              <a:t>Devoir à la maison</a:t>
            </a:r>
          </a:p>
        </p:txBody>
      </p:sp>
    </p:spTree>
    <p:extLst>
      <p:ext uri="{BB962C8B-B14F-4D97-AF65-F5344CB8AC3E}">
        <p14:creationId xmlns:p14="http://schemas.microsoft.com/office/powerpoint/2010/main" val="164663706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2A580-5F05-D2B0-1EC9-A0DC23A33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141;p76">
            <a:extLst>
              <a:ext uri="{FF2B5EF4-FFF2-40B4-BE49-F238E27FC236}">
                <a16:creationId xmlns:a16="http://schemas.microsoft.com/office/drawing/2014/main" id="{C6943206-7E5B-1833-E205-3C7D794AD01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48856" y="1901081"/>
            <a:ext cx="3711575" cy="37115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ABB9C524-26FC-7CA4-757C-2F349B71E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022" y="229198"/>
            <a:ext cx="10989424" cy="718454"/>
          </a:xfrm>
        </p:spPr>
        <p:txBody>
          <a:bodyPr>
            <a:noAutofit/>
          </a:bodyPr>
          <a:lstStyle/>
          <a:p>
            <a:r>
              <a:rPr lang="fr-FR" sz="2400" i="1" dirty="0"/>
              <a:t>Bravo pour votre travail aujourd’hui ! N’oubliez pas de réviser votre leçon et de faire vos devoirs.</a:t>
            </a:r>
            <a:endParaRPr lang="fr-MA" sz="2400" i="1" dirty="0"/>
          </a:p>
        </p:txBody>
      </p:sp>
    </p:spTree>
    <p:extLst>
      <p:ext uri="{BB962C8B-B14F-4D97-AF65-F5344CB8AC3E}">
        <p14:creationId xmlns:p14="http://schemas.microsoft.com/office/powerpoint/2010/main" val="3473078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367C2-5162-13C6-5B3F-369BC2C9F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C2380C4-828F-0C46-4F29-10500CE0F66F}"/>
              </a:ext>
            </a:extLst>
          </p:cNvPr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71C25D5-4D32-B027-9EB5-00B4018BF476}"/>
                </a:ext>
              </a:extLst>
            </p:cNvPr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3" name="Rectangle : coins arrondis 10">
                <a:extLst>
                  <a:ext uri="{FF2B5EF4-FFF2-40B4-BE49-F238E27FC236}">
                    <a16:creationId xmlns:a16="http://schemas.microsoft.com/office/drawing/2014/main" id="{EEE994E5-1770-6371-D2FF-B9998834A24C}"/>
                  </a:ext>
                </a:extLst>
              </p:cNvPr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name="adj" fmla="val 2665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7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5636481-8A83-34E1-D771-12A2C3AA613D}"/>
                  </a:ext>
                </a:extLst>
              </p:cNvPr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1DF94F5-5398-76A2-EDFF-E99E4A69089B}"/>
                  </a:ext>
                </a:extLst>
              </p:cNvPr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4793839-58A2-A99A-86DD-066E098017D9}"/>
                </a:ext>
              </a:extLst>
            </p:cNvPr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DE4641D9-2966-0113-6140-9FF4210B42C8}"/>
                  </a:ext>
                </a:extLst>
              </p:cNvPr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FF2049-B554-FA8D-DA90-098383828D25}"/>
                  </a:ext>
                </a:extLst>
              </p:cNvPr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spcAft>
                    <a:spcPts val="3000"/>
                  </a:spcAft>
                </a:pPr>
                <a:endParaRPr lang="fr-FR" sz="5400" b="1" dirty="0">
                  <a:solidFill>
                    <a:schemeClr val="bg1">
                      <a:lumMod val="85000"/>
                    </a:schemeClr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8" name="Picture 23">
                <a:extLst>
                  <a:ext uri="{FF2B5EF4-FFF2-40B4-BE49-F238E27FC236}">
                    <a16:creationId xmlns:a16="http://schemas.microsoft.com/office/drawing/2014/main" id="{D9B7CE8D-48A6-DDC5-D1B8-DDFFDF1F24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</p:spPr>
          </p:pic>
        </p:grpSp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5D3550E7-38A8-F9BC-5EAF-097DB8ECF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437461"/>
            <a:ext cx="7772400" cy="2787377"/>
          </a:xfrm>
        </p:spPr>
        <p:txBody>
          <a:bodyPr>
            <a:normAutofit fontScale="90000"/>
          </a:bodyPr>
          <a:lstStyle/>
          <a:p>
            <a:r>
              <a:rPr lang="fr-FR" sz="6000" dirty="0"/>
              <a:t>Ouverture </a:t>
            </a:r>
            <a:br>
              <a:rPr lang="fr-FR" sz="6000" dirty="0"/>
            </a:br>
            <a:r>
              <a:rPr lang="fr-FR" sz="6000" dirty="0"/>
              <a:t>(Partie 1/tâche 2)</a:t>
            </a:r>
            <a:br>
              <a:rPr lang="fr-FR" dirty="0"/>
            </a:br>
            <a:br>
              <a:rPr lang="fr-FR" dirty="0"/>
            </a:br>
            <a:r>
              <a:rPr lang="fr-FR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307235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62" y="136476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8694" y="2675631"/>
            <a:ext cx="699046" cy="699046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659519" y="1465548"/>
            <a:ext cx="85900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tx2"/>
                </a:solidFill>
                <a:latin typeface="+mj-lt"/>
                <a:cs typeface="Poppins ExtraBold" panose="020B0604020202020204" charset="0"/>
              </a:rPr>
              <a:t>Je participe activement. Je lève la main pour participer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653009" y="2686461"/>
            <a:ext cx="8823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tx2"/>
                </a:solidFill>
                <a:latin typeface="+mj-lt"/>
                <a:cs typeface="Poppins ExtraBold" panose="020B0604020202020204" charset="0"/>
              </a:rPr>
              <a:t>Je prête attention quand l’enseignant parle</a:t>
            </a:r>
          </a:p>
          <a:p>
            <a:r>
              <a:rPr lang="fr-FR" sz="2000" b="1" dirty="0">
                <a:solidFill>
                  <a:schemeClr val="tx2"/>
                </a:solidFill>
                <a:latin typeface="+mj-lt"/>
                <a:cs typeface="Poppins ExtraBold" panose="020B0604020202020204" charset="0"/>
              </a:rPr>
              <a:t>Je prête attention quand d’autres camarades répondent à l’enseignant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7479" y="4130807"/>
            <a:ext cx="636509" cy="636509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659520" y="4135531"/>
            <a:ext cx="8590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tx2"/>
                </a:solidFill>
                <a:latin typeface="+mj-lt"/>
                <a:cs typeface="Poppins ExtraBold" panose="020B0604020202020204" charset="0"/>
              </a:rPr>
              <a:t>Si quelque chose n’est pas claire, je pose des questions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659518" y="5452945"/>
            <a:ext cx="85900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tx2"/>
                </a:solidFill>
                <a:latin typeface="+mj-lt"/>
                <a:cs typeface="Poppins ExtraBold" panose="020B0604020202020204" charset="0"/>
              </a:rPr>
              <a:t>Je fais mes devoirs en classe et à la maison avec sérieux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7068" y="5459850"/>
            <a:ext cx="605086" cy="6050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A7B97B-186A-895D-A7A6-0FF431BCD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830" y="174128"/>
            <a:ext cx="10161104" cy="470617"/>
          </a:xfrm>
        </p:spPr>
        <p:txBody>
          <a:bodyPr/>
          <a:lstStyle/>
          <a:p>
            <a:r>
              <a:rPr lang="fr-FR" dirty="0"/>
              <a:t>Qui peut me rappeler notre contrat de travail?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7E8596-CF97-C9BA-08EF-255EE10130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5483" y="694260"/>
            <a:ext cx="10161104" cy="292443"/>
          </a:xfrm>
        </p:spPr>
        <p:txBody>
          <a:bodyPr>
            <a:noAutofit/>
          </a:bodyPr>
          <a:lstStyle/>
          <a:p>
            <a:r>
              <a:rPr lang="fr-FR" sz="1600" dirty="0"/>
              <a:t>Demander à 3 élèves au hasard</a:t>
            </a:r>
          </a:p>
        </p:txBody>
      </p:sp>
    </p:spTree>
    <p:extLst>
      <p:ext uri="{BB962C8B-B14F-4D97-AF65-F5344CB8AC3E}">
        <p14:creationId xmlns:p14="http://schemas.microsoft.com/office/powerpoint/2010/main" val="40045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42D59E3-40D3-35D6-EFF4-7616D5A20A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757606"/>
            <a:ext cx="10179603" cy="292443"/>
          </a:xfrm>
        </p:spPr>
        <p:txBody>
          <a:bodyPr/>
          <a:lstStyle/>
          <a:p>
            <a:r>
              <a:rPr lang="fr-FR" dirty="0">
                <a:solidFill>
                  <a:srgbClr val="B2B2B2"/>
                </a:solidFill>
                <a:latin typeface="Calibri (En-têtes)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Demander à 3 élèves choisis au hasard pour répondre.</a:t>
            </a:r>
            <a:endParaRPr lang="fr-BE" dirty="0"/>
          </a:p>
          <a:p>
            <a:endParaRPr lang="fr-FR" dirty="0"/>
          </a:p>
        </p:txBody>
      </p:sp>
      <p:sp>
        <p:nvSpPr>
          <p:cNvPr id="43" name="ZoneTexte 42"/>
          <p:cNvSpPr txBox="1"/>
          <p:nvPr/>
        </p:nvSpPr>
        <p:spPr>
          <a:xfrm>
            <a:off x="5025397" y="3119724"/>
            <a:ext cx="13453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Morceau de glace</a:t>
            </a:r>
            <a:endParaRPr lang="fr-BE" sz="2000" dirty="0"/>
          </a:p>
        </p:txBody>
      </p: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80C75DC6-3B9E-A14A-7692-4914BA0F5F14}"/>
              </a:ext>
            </a:extLst>
          </p:cNvPr>
          <p:cNvGrpSpPr/>
          <p:nvPr/>
        </p:nvGrpSpPr>
        <p:grpSpPr>
          <a:xfrm>
            <a:off x="2688233" y="2364198"/>
            <a:ext cx="2062441" cy="2129602"/>
            <a:chOff x="3487020" y="2364199"/>
            <a:chExt cx="2062441" cy="2129602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AB2E4345-2091-539E-92B0-6376B3297E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87020" y="2364199"/>
              <a:ext cx="2062441" cy="2129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FDDE750F-7DC7-A773-87DC-00F879C85A80}"/>
                </a:ext>
              </a:extLst>
            </p:cNvPr>
            <p:cNvSpPr/>
            <p:nvPr/>
          </p:nvSpPr>
          <p:spPr>
            <a:xfrm rot="19398409">
              <a:off x="4291730" y="3410068"/>
              <a:ext cx="432000" cy="432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53701E30-F8E9-5320-55E1-5800894005EF}"/>
              </a:ext>
            </a:extLst>
          </p:cNvPr>
          <p:cNvGrpSpPr/>
          <p:nvPr/>
        </p:nvGrpSpPr>
        <p:grpSpPr>
          <a:xfrm>
            <a:off x="7204704" y="2522483"/>
            <a:ext cx="1498039" cy="1750601"/>
            <a:chOff x="6857862" y="2743199"/>
            <a:chExt cx="1498039" cy="1750601"/>
          </a:xfrm>
        </p:grpSpPr>
        <p:pic>
          <p:nvPicPr>
            <p:cNvPr id="25" name="Picture 1">
              <a:extLst>
                <a:ext uri="{FF2B5EF4-FFF2-40B4-BE49-F238E27FC236}">
                  <a16:creationId xmlns:a16="http://schemas.microsoft.com/office/drawing/2014/main" id="{3336DB3A-CD17-DB14-9F75-40BF832D92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 t="5127"/>
            <a:stretch>
              <a:fillRect/>
            </a:stretch>
          </p:blipFill>
          <p:spPr bwMode="auto">
            <a:xfrm>
              <a:off x="6857862" y="2743199"/>
              <a:ext cx="1498039" cy="1750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DDC89889-5356-4D0A-95C6-D244C49EB51B}"/>
                </a:ext>
              </a:extLst>
            </p:cNvPr>
            <p:cNvSpPr/>
            <p:nvPr/>
          </p:nvSpPr>
          <p:spPr>
            <a:xfrm>
              <a:off x="7443431" y="3940839"/>
              <a:ext cx="432000" cy="432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5D09DA53-CAD3-2A26-DCF2-06E6E90CADAA}"/>
              </a:ext>
            </a:extLst>
          </p:cNvPr>
          <p:cNvCxnSpPr>
            <a:cxnSpLocks/>
          </p:cNvCxnSpPr>
          <p:nvPr/>
        </p:nvCxnSpPr>
        <p:spPr>
          <a:xfrm flipH="1">
            <a:off x="3899338" y="3473667"/>
            <a:ext cx="108256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A89BF476-4C71-2983-E3F7-0AD9EB58F670}"/>
              </a:ext>
            </a:extLst>
          </p:cNvPr>
          <p:cNvCxnSpPr>
            <a:cxnSpLocks/>
            <a:stCxn id="43" idx="3"/>
          </p:cNvCxnSpPr>
          <p:nvPr/>
        </p:nvCxnSpPr>
        <p:spPr>
          <a:xfrm>
            <a:off x="6370723" y="3473667"/>
            <a:ext cx="1376056" cy="45466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5539" name="Google Shape;1640;p80" descr="Lever la main - Icônes mains et gestes gratuites">
            <a:extLst>
              <a:ext uri="{FF2B5EF4-FFF2-40B4-BE49-F238E27FC236}">
                <a16:creationId xmlns:a16="http://schemas.microsoft.com/office/drawing/2014/main" id="{B687E754-EA5E-520B-6706-CD3BB08AD27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8274" y="560034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543" name="Titre 65542">
            <a:extLst>
              <a:ext uri="{FF2B5EF4-FFF2-40B4-BE49-F238E27FC236}">
                <a16:creationId xmlns:a16="http://schemas.microsoft.com/office/drawing/2014/main" id="{B0DBCFA2-59ED-4C38-E94B-00325E729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Pour commencer, rappelons quelques propriétés physiques de la matière. Alors, si on place un morceau de glace dans deux récipients différents. Qu’observez-vous?</a:t>
            </a:r>
          </a:p>
        </p:txBody>
      </p:sp>
      <p:sp>
        <p:nvSpPr>
          <p:cNvPr id="65544" name="Rectangle 65543">
            <a:extLst>
              <a:ext uri="{FF2B5EF4-FFF2-40B4-BE49-F238E27FC236}">
                <a16:creationId xmlns:a16="http://schemas.microsoft.com/office/drawing/2014/main" id="{0E4BA4A3-8C3E-7DFB-5812-AB2D9A793DA5}"/>
              </a:ext>
            </a:extLst>
          </p:cNvPr>
          <p:cNvSpPr/>
          <p:nvPr/>
        </p:nvSpPr>
        <p:spPr>
          <a:xfrm>
            <a:off x="2688233" y="1892144"/>
            <a:ext cx="6298112" cy="2742918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5458350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2.xml><?xml version="1.0" encoding="utf-8"?>
<a:theme xmlns:a="http://schemas.openxmlformats.org/drawingml/2006/main" name="1_Science Subject for High School - 10th Grade: Atoms and the Periodic Table by Slidesgo">
  <a:themeElements>
    <a:clrScheme name="Simple Light">
      <a:dk1>
        <a:srgbClr val="000000"/>
      </a:dk1>
      <a:lt1>
        <a:srgbClr val="CBDDEF"/>
      </a:lt1>
      <a:dk2>
        <a:srgbClr val="FFB000"/>
      </a:dk2>
      <a:lt2>
        <a:srgbClr val="47B8EA"/>
      </a:lt2>
      <a:accent1>
        <a:srgbClr val="3394BE"/>
      </a:accent1>
      <a:accent2>
        <a:srgbClr val="00965F"/>
      </a:accent2>
      <a:accent3>
        <a:srgbClr val="FDDF78"/>
      </a:accent3>
      <a:accent4>
        <a:srgbClr val="BE33BA"/>
      </a:accent4>
      <a:accent5>
        <a:srgbClr val="7DDBAE"/>
      </a:accent5>
      <a:accent6>
        <a:srgbClr val="FF657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Explicite[1]</Template>
  <TotalTime>33634</TotalTime>
  <Words>2837</Words>
  <Application>Microsoft Office PowerPoint</Application>
  <PresentationFormat>Grand écran</PresentationFormat>
  <Paragraphs>348</Paragraphs>
  <Slides>68</Slides>
  <Notes>18</Notes>
  <HiddenSlides>0</HiddenSlides>
  <MMClips>0</MMClips>
  <ScaleCrop>false</ScaleCrop>
  <HeadingPairs>
    <vt:vector size="8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68</vt:i4>
      </vt:variant>
    </vt:vector>
  </HeadingPairs>
  <TitlesOfParts>
    <vt:vector size="82" baseType="lpstr">
      <vt:lpstr>Abel</vt:lpstr>
      <vt:lpstr>Aptos Serif</vt:lpstr>
      <vt:lpstr>Arial</vt:lpstr>
      <vt:lpstr>Calibri</vt:lpstr>
      <vt:lpstr>Calibri (En-têtes)</vt:lpstr>
      <vt:lpstr>Dosis</vt:lpstr>
      <vt:lpstr>Hammersmith One</vt:lpstr>
      <vt:lpstr>Play</vt:lpstr>
      <vt:lpstr>Poppins ExtraBold</vt:lpstr>
      <vt:lpstr>Roboto Condensed Light</vt:lpstr>
      <vt:lpstr>Simplified Arabic</vt:lpstr>
      <vt:lpstr>Thème Office</vt:lpstr>
      <vt:lpstr>1_Science Subject for High School - 10th Grade: Atoms and the Periodic Table by Slidesgo</vt:lpstr>
      <vt:lpstr>Image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Vous êtes prêts? Allons-y! Nous allons commencer</vt:lpstr>
      <vt:lpstr>Ouverture  (Partie 1/tâche 2)  5 min</vt:lpstr>
      <vt:lpstr>Qui peut me rappeler notre contrat de travail?</vt:lpstr>
      <vt:lpstr>Pour commencer, rappelons quelques propriétés physiques de la matière. Alors, si on place un morceau de glace dans deux récipients différents. Qu’observez-vous?</vt:lpstr>
      <vt:lpstr>Présentation PowerPoint</vt:lpstr>
      <vt:lpstr>Maintenant, on va rappeler les caractéristiques de modèle particulaire de la matière dans différents états. Commençons par les particules de l’état solide. Cocher les réponses correctes :</vt:lpstr>
      <vt:lpstr>Très bien, les particules dans un solide sont fortement liées et ordonnées</vt:lpstr>
      <vt:lpstr>Et pour l’état liquide, quelles sont les caractéristiques des particules. Cocher les réponses correctes :</vt:lpstr>
      <vt:lpstr>C’est bien, voici les propositions correctes pour l’état liquide:</vt:lpstr>
      <vt:lpstr>Dans la première partie de cette séance, l’attention sera portée sur la tâche suivante:</vt:lpstr>
      <vt:lpstr>Présentation PowerPoint</vt:lpstr>
      <vt:lpstr>Maintenant, je vais vous montrer comment expliquer, à l’aide du modèle particulaire, pourquoi le glaçon a une forme propre à partir de l’exemple suivant:</vt:lpstr>
      <vt:lpstr>D’abord, je commence par identifier l’état physique. D’après le schéma, je constate que le glaçon est à l’état solide. </vt:lpstr>
      <vt:lpstr>Ensuite, j’identifie les caractéristiques des particules d’eau dans le glaçon : comme il s’agit d’un solide, ses particules sont ordonnées et fortement liées.</vt:lpstr>
      <vt:lpstr>Finalement, j’explique par le modèle particulaire la propriété observée :</vt:lpstr>
      <vt:lpstr>En résumé, pour expliquer une propriété physique à partir d’un schéma, je procède en trois étapes :</vt:lpstr>
      <vt:lpstr>Présentation PowerPoint</vt:lpstr>
      <vt:lpstr>Maintenant, nous allons travailler ensemble, étape par étape, pour expliquer par le modèle particulaire pourquoi le morceau de sucre conserve sa forme. </vt:lpstr>
      <vt:lpstr>Alors, les champions, par quoi commence-t-on ?</vt:lpstr>
      <vt:lpstr>Excellente réponse! Le morceau de sucre est à l’état solide.</vt:lpstr>
      <vt:lpstr>Alors les champions, quelle sera la prochaine étape?</vt:lpstr>
      <vt:lpstr>Exactement, on identifie les caractéristiques des particules. Et dans ce cas, les particules du sucre sont fortement liées et ordonnées. </vt:lpstr>
      <vt:lpstr>Alors, les champions, que peut-on faire maintenant ?</vt:lpstr>
      <vt:lpstr>Bravo! On explique la propriété demandée.</vt:lpstr>
      <vt:lpstr>Présentation PowerPoint</vt:lpstr>
      <vt:lpstr>Maintenant, travaillez individuellement l’exercice « je m’entraine en binôme » à la page 22 du livret. Ensuite, comparez et discutez vos réponses avec votre camarade.</vt:lpstr>
      <vt:lpstr>Félicitations! Vous avez bien appliqué les étapes. Voici les réponses de cette tâche:</vt:lpstr>
      <vt:lpstr>Présentation PowerPoint</vt:lpstr>
      <vt:lpstr>Bravo les champions ! Maintenant, chacun de vous va travailler individuellement l’exercice « je m’entraine en binôme » à la page 22 du livret. </vt:lpstr>
      <vt:lpstr>Voici la réponse à cette tâche.</vt:lpstr>
      <vt:lpstr>Clôture 5 min</vt:lpstr>
      <vt:lpstr>Avant de finir cette première partie de la tâche, faisons un petit résumé ensemble ! Alors, Qui peut me dire ce que nous avons appris?</vt:lpstr>
      <vt:lpstr>Alors, qui peut me rappeler comment on a fait pour réaliser cette tâche?</vt:lpstr>
      <vt:lpstr>Pour bien s’entrainer sur cette première partie de la tâche, je vous invite à réaliser l’exercice 3 de la page 25. </vt:lpstr>
      <vt:lpstr>Ouverture  (Partie 2/tâche 2)  5 min</vt:lpstr>
      <vt:lpstr>Présentation PowerPoint</vt:lpstr>
      <vt:lpstr>Très bien! On observe que l’eau liquide prend la forme de récipient qui le contient. On déduit qu’un liquide prend la forme du récipient qui les contient. </vt:lpstr>
      <vt:lpstr>Dans la deuxième partie de cette séance, l’attention sera portée sur la tâche suivante:</vt:lpstr>
      <vt:lpstr>Présentation PowerPoint</vt:lpstr>
      <vt:lpstr>Maintenant, je vais vous montrer comment expliquer, à l’aide du modèle particulaire, pourquoi un liquide prend la forme du récipient qui le contient à partir de l’exemple suivant:</vt:lpstr>
      <vt:lpstr>D’abord, j’identifie l’état physique. D’après le schéma , je constate que l’eau dans les récipients est à l’état liquide. </vt:lpstr>
      <vt:lpstr>Ensuite, j’identifie les caractéristiques des particules. À l’état liquide, les particules sont désordonnées, peu liées, et peuvent glisser les unes sur les autres.</vt:lpstr>
      <vt:lpstr>Finalement, je formule une explication par le modèle particulaire de la propriété observée : </vt:lpstr>
      <vt:lpstr>En résumé, pour expliquer une propriété physique à partir d’un schéma, je procède en trois étapes :</vt:lpstr>
      <vt:lpstr>Présentation PowerPoint</vt:lpstr>
      <vt:lpstr>Maintenant, on va travailler ensemble, étape par étape, pour expliquer par le modèle particulaire pourquoi l’eau liquide prend la forme des deux récipients suivants. </vt:lpstr>
      <vt:lpstr>Alors, les champions, par quoi commence-t-on ?</vt:lpstr>
      <vt:lpstr>Excellente réponse! On identifie l’état physique de l’eau dans les deux récipients, dans ce cas l’eau est à l’état liquide.</vt:lpstr>
      <vt:lpstr> Alors les champions, quelle est la prochaine étape?</vt:lpstr>
      <vt:lpstr>Exactement! On identifie les caractéristiques des particules d’eau dans l’eau liquide. Les particules d’eau dans l’eau liquide sont désordonnées , peu liées et peuvent glisser les unes sur les autres.</vt:lpstr>
      <vt:lpstr>Alors, les champions, que peut-on faire maintenant ?</vt:lpstr>
      <vt:lpstr>Bravo! On explique la propriété demandée. L’eau, à l’état liquide, prend la forme du récipient, car ses particules sont désordonnées, peu liées et peuvent glisser les unes sur les autres.</vt:lpstr>
      <vt:lpstr>Présentation PowerPoint</vt:lpstr>
      <vt:lpstr>Maintenant, travaillez individuellement l’exercice « je m’entraine en binôme » à la page 24 du livret. Ensuite, comparez et discutez vos réponses avec votre camarade.</vt:lpstr>
      <vt:lpstr>Bravo! Voici la réponse:</vt:lpstr>
      <vt:lpstr>Présentation PowerPoint</vt:lpstr>
      <vt:lpstr>Bravo les champions ! Maintenant, chacun de vous va travailler individuellement l’exercice « je m’entraine en binôme » à la page 24 du livret. Si vous réussissez, passez au défi 3 à la page 28. </vt:lpstr>
      <vt:lpstr>Très bon travail les champions!  Voici la réponse de la tâche:</vt:lpstr>
      <vt:lpstr>Clôture 5 min</vt:lpstr>
      <vt:lpstr>Avant de finir la séance, faisons un petit résumé ensemble ! Alors, qui peut me dire ce qu’on a appris dans la deuxième partie de cette séance?</vt:lpstr>
      <vt:lpstr>Alors, qui peut me rappeler comment on a fait pour réaliser cette tâche?</vt:lpstr>
      <vt:lpstr>Pour bien s’entrainer sur cette tâche, je vous invite à réaliser les exercices : 4 de la page 25 ; 5 et 6 de  la page 26. </vt:lpstr>
      <vt:lpstr>Bravo pour votre travail aujourd’hui ! N’oubliez pas de réviser votre leçon et de faire vos devoirs.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Ghali Fikri</dc:creator>
  <cp:lastModifiedBy>MUSTAPHA.QUABAJ</cp:lastModifiedBy>
  <cp:revision>577</cp:revision>
  <cp:lastPrinted>2025-08-27T09:20:21Z</cp:lastPrinted>
  <dcterms:created xsi:type="dcterms:W3CDTF">2024-06-05T08:36:02Z</dcterms:created>
  <dcterms:modified xsi:type="dcterms:W3CDTF">2025-09-25T23:54:51Z</dcterms:modified>
</cp:coreProperties>
</file>