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</p:sldIdLst>
  <p:sldSz cy="6858000" cx="12192000"/>
  <p:notesSz cx="9947275" cy="6858000"/>
  <p:embeddedFontLst>
    <p:embeddedFont>
      <p:font typeface="Dosis"/>
      <p:regular r:id="rId69"/>
      <p:bold r:id="rId70"/>
    </p:embeddedFont>
    <p:embeddedFont>
      <p:font typeface="Hammersmith One"/>
      <p:regular r:id="rId71"/>
    </p:embeddedFont>
    <p:embeddedFont>
      <p:font typeface="Play"/>
      <p:regular r:id="rId72"/>
      <p:bold r:id="rId73"/>
    </p:embeddedFont>
    <p:embeddedFont>
      <p:font typeface="Architects Daughter"/>
      <p:regular r:id="rId74"/>
    </p:embeddedFont>
    <p:embeddedFont>
      <p:font typeface="Abel"/>
      <p:regular r:id="rId75"/>
    </p:embeddedFont>
    <p:embeddedFont>
      <p:font typeface="Poppins ExtraBold"/>
      <p:bold r:id="rId76"/>
      <p:boldItalic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78" roundtripDataSignature="AMtx7mi+W//LHT7J0X1ICzUkm6M1WaRg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Play-bold.fntdata"/><Relationship Id="rId72" Type="http://schemas.openxmlformats.org/officeDocument/2006/relationships/font" Target="fonts/Play-regular.fntdata"/><Relationship Id="rId31" Type="http://schemas.openxmlformats.org/officeDocument/2006/relationships/slide" Target="slides/slide25.xml"/><Relationship Id="rId75" Type="http://schemas.openxmlformats.org/officeDocument/2006/relationships/font" Target="fonts/Abel-regular.fntdata"/><Relationship Id="rId30" Type="http://schemas.openxmlformats.org/officeDocument/2006/relationships/slide" Target="slides/slide24.xml"/><Relationship Id="rId74" Type="http://schemas.openxmlformats.org/officeDocument/2006/relationships/font" Target="fonts/ArchitectsDaughter-regular.fntdata"/><Relationship Id="rId33" Type="http://schemas.openxmlformats.org/officeDocument/2006/relationships/slide" Target="slides/slide27.xml"/><Relationship Id="rId77" Type="http://schemas.openxmlformats.org/officeDocument/2006/relationships/font" Target="fonts/PoppinsExtraBold-boldItalic.fntdata"/><Relationship Id="rId32" Type="http://schemas.openxmlformats.org/officeDocument/2006/relationships/slide" Target="slides/slide26.xml"/><Relationship Id="rId76" Type="http://schemas.openxmlformats.org/officeDocument/2006/relationships/font" Target="fonts/PoppinsExtraBold-bold.fnt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8" Type="http://customschemas.google.com/relationships/presentationmetadata" Target="metadata"/><Relationship Id="rId71" Type="http://schemas.openxmlformats.org/officeDocument/2006/relationships/font" Target="fonts/HammersmithOne-regular.fntdata"/><Relationship Id="rId70" Type="http://schemas.openxmlformats.org/officeDocument/2006/relationships/font" Target="fonts/Dosis-bold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Dosis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1"/>
            <a:ext cx="4310486" cy="34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634487" y="1"/>
            <a:ext cx="4310486" cy="34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0" name="Shape 4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" name="Google Shape;4311;p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2" name="Google Shape;4312;p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3" name="Google Shape;4313;p1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6" name="Shape 4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7" name="Google Shape;4447;p1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8" name="Google Shape;4448;p1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0" name="Shape 4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1" name="Google Shape;4461;p1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2" name="Google Shape;4462;p1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8" name="Shape 4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9" name="Google Shape;4469;p1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0" name="Google Shape;4470;p1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1" name="Shape 4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2" name="Google Shape;4482;p1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3" name="Google Shape;4483;p1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5" name="Shape 4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6" name="Google Shape;4496;p1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7" name="Google Shape;4497;p1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2" name="Shape 4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3" name="Google Shape;4503;p1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4" name="Google Shape;4504;p1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5" name="Shape 4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6" name="Google Shape;4516;p1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7" name="Google Shape;4517;p1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2" name="Shape 4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3" name="Google Shape;4523;p1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524" name="Google Shape;4524;p1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8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9" name="Google Shape;4539;p1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0" name="Google Shape;4540;p1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4" name="Shape 4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5" name="Google Shape;4555;p1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6" name="Google Shape;4556;p1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0" name="Shape 4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" name="Google Shape;4331;p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2" name="Google Shape;4332;p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0" name="Shape 4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1" name="Google Shape;4571;p2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2" name="Google Shape;4572;p2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7" name="Shape 4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8" name="Google Shape;4588;p2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9" name="Google Shape;4589;p2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4" name="Shape 4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5" name="Google Shape;4605;p2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6" name="Google Shape;4606;p2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1" name="Shape 4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2" name="Google Shape;4622;p2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3" name="Google Shape;4623;p2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8" name="Shape 4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9" name="Google Shape;4639;p2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0" name="Google Shape;4640;p2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8" name="Shape 4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" name="Google Shape;4659;p2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0" name="Google Shape;4660;p2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8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2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0" name="Google Shape;4680;p2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7" name="Shape 4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8" name="Google Shape;4688;p2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9" name="Google Shape;4689;p2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4" name="Shape 4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5" name="Google Shape;4695;p2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6" name="Google Shape;4696;p2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7" name="Shape 4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8" name="Google Shape;4708;p2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9" name="Google Shape;4709;p2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7" name="Shape 4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8" name="Google Shape;4338;p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9" name="Google Shape;4339;p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0" name="Google Shape;4340;p3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4" name="Shape 4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5" name="Google Shape;4715;p3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6" name="Google Shape;4716;p3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4" name="Shape 4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5" name="Google Shape;4755;p3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6" name="Google Shape;4756;p3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4" name="Shape 4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5" name="Google Shape;4765;p3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6" name="Google Shape;4766;p3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4" name="Shape 4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5" name="Google Shape;4775;p3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776" name="Google Shape;4776;p3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7" name="Shape 4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8" name="Google Shape;4788;p3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9" name="Google Shape;4789;p3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7" name="Shape 4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8" name="Google Shape;4808;p3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9" name="Google Shape;4809;p3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1" name="Shape 4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2" name="Google Shape;4822;p3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3" name="Google Shape;4823;p3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5" name="Shape 4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6" name="Google Shape;4836;p3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7" name="Google Shape;4837;p3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7" name="Shape 4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8" name="Google Shape;4848;p3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9" name="Google Shape;4849;p3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8" name="Shape 4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9" name="Google Shape;4859;p3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0" name="Google Shape;4860;p3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0" name="Shape 4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1" name="Google Shape;4351;p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2" name="Google Shape;4352;p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353" name="Google Shape;4353;p4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8" name="Shape 4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9" name="Google Shape;4879;p4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880" name="Google Shape;4880;p4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1" name="Shape 4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2" name="Google Shape;4892;p4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3" name="Google Shape;4893;p4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1" name="Shape 4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2" name="Google Shape;4912;p4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3" name="Google Shape;4913;p4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1" name="Shape 4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2" name="Google Shape;4932;p4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3" name="Google Shape;4933;p4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5" name="Shape 4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6" name="Google Shape;4946;p4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7" name="Google Shape;4947;p4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5" name="Shape 4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" name="Google Shape;4956;p4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7" name="Google Shape;4957;p4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9" name="Shape 4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0" name="Google Shape;4970;p4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1" name="Google Shape;4971;p4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9" name="Shape 4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0" name="Google Shape;4980;p4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1" name="Google Shape;4981;p4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1" name="Shape 4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2" name="Google Shape;4992;p4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3" name="Google Shape;4993;p4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1" name="Shape 5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2" name="Google Shape;5002;p4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3" name="Google Shape;5003;p4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6" name="Shape 4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7" name="Google Shape;4397;p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8" name="Google Shape;4398;p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2" name="Shape 5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3" name="Google Shape;5013;p5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4" name="Google Shape;5014;p5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0" name="Shape 5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1" name="Google Shape;5021;p5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2" name="Google Shape;5022;p5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1" name="Shape 5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2" name="Google Shape;5042;p5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43" name="Google Shape;5043;p5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4" name="Shape 5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5" name="Google Shape;5055;p5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6" name="Google Shape;5056;p5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5" name="Shape 5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6" name="Google Shape;5076;p5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7" name="Google Shape;5077;p5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9" name="Shape 5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0" name="Google Shape;5100;p5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01" name="Google Shape;5101;p5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2" name="Shape 5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3" name="Google Shape;5113;p5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4" name="Google Shape;5114;p5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4" name="Shape 5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Google Shape;5135;p5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6" name="Google Shape;5136;p5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7" name="Shape 5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8" name="Google Shape;5158;p5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59" name="Google Shape;5159;p5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1" name="Shape 5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2" name="Google Shape;5172;p5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3" name="Google Shape;5173;p5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4" name="Google Shape;5174;p59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2" name="Shape 4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" name="Google Shape;440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404" name="Google Shape;440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2" name="Shape 5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3" name="Google Shape;5183;p6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84" name="Google Shape;5184;p6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5" name="Google Shape;5185;p60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4" name="Shape 5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5" name="Google Shape;5215;p6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6" name="Google Shape;5216;p6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2" name="Shape 5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" name="Google Shape;5223;p6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4" name="Google Shape;5224;p6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7" name="Shape 4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8" name="Google Shape;4418;p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9" name="Google Shape;4419;p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1" name="Shape 4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2" name="Google Shape;4432;p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3" name="Google Shape;4433;p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9" name="Shape 4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0" name="Google Shape;4440;p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1" name="Google Shape;4441;p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60000" lIns="720000" spcFirstLastPara="1" rIns="720000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3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73"/>
          <p:cNvSpPr txBox="1"/>
          <p:nvPr>
            <p:ph idx="1" type="body"/>
          </p:nvPr>
        </p:nvSpPr>
        <p:spPr>
          <a:xfrm>
            <a:off x="3715202" y="81025"/>
            <a:ext cx="4757738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73"/>
          <p:cNvSpPr txBox="1"/>
          <p:nvPr>
            <p:ph idx="2" type="body"/>
          </p:nvPr>
        </p:nvSpPr>
        <p:spPr>
          <a:xfrm>
            <a:off x="671332" y="1678671"/>
            <a:ext cx="10845478" cy="3108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 u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76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101" name="Google Shape;101;p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" name="Google Shape;102;p76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fmla="val 2225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77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105" name="Google Shape;105;p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" name="Google Shape;106;p77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fmla="val 2225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" name="Google Shape;107;p77"/>
            <p:cNvSpPr/>
            <p:nvPr/>
          </p:nvSpPr>
          <p:spPr>
            <a:xfrm>
              <a:off x="304800" y="822980"/>
              <a:ext cx="13106399" cy="1230086"/>
            </a:xfrm>
            <a:prstGeom prst="roundRect">
              <a:avLst>
                <a:gd fmla="val 14434" name="adj"/>
              </a:avLst>
            </a:prstGeom>
            <a:solidFill>
              <a:srgbClr val="DDDDDD">
                <a:alpha val="3372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8" name="Google Shape;108;p77"/>
          <p:cNvSpPr/>
          <p:nvPr/>
        </p:nvSpPr>
        <p:spPr>
          <a:xfrm flipH="1" rot="10800000">
            <a:off x="425632" y="747690"/>
            <a:ext cx="457200" cy="318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1">
              <a:solidFill>
                <a:srgbClr val="336EA9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78"/>
          <p:cNvGrpSpPr/>
          <p:nvPr/>
        </p:nvGrpSpPr>
        <p:grpSpPr>
          <a:xfrm>
            <a:off x="3386989" y="719995"/>
            <a:ext cx="5417971" cy="5418017"/>
            <a:chOff x="2540241" y="539995"/>
            <a:chExt cx="4063478" cy="4063513"/>
          </a:xfrm>
        </p:grpSpPr>
        <p:grpSp>
          <p:nvGrpSpPr>
            <p:cNvPr id="111" name="Google Shape;111;p78"/>
            <p:cNvGrpSpPr/>
            <p:nvPr/>
          </p:nvGrpSpPr>
          <p:grpSpPr>
            <a:xfrm>
              <a:off x="2693235" y="703668"/>
              <a:ext cx="885398" cy="893069"/>
              <a:chOff x="2781975" y="3951500"/>
              <a:chExt cx="640525" cy="646075"/>
            </a:xfrm>
          </p:grpSpPr>
          <p:sp>
            <p:nvSpPr>
              <p:cNvPr id="112" name="Google Shape;112;p7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7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7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7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7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7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7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7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7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7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7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7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7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7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7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7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7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7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7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7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7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7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7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7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7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7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7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7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7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7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7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7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7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7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7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7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7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7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7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7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7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7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7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7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7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7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7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7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7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7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7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7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7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7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7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7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7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7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7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7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7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7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7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7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7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7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7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7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7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7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7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7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7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7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7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7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7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7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7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7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7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7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7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7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7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7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7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7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7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7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7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7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7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7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7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7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7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7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7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7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7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7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7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7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7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7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7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7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7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7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7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7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7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7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7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7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7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7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7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7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7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7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7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7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7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7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7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7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7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7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7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7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7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7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7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7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7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7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7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7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7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7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7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7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7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7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7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7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7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7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7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7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7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7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7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7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7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7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7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7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7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7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7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7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7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7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7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7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7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7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7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7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7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7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7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7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7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7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7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7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7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7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7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7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7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7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7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7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7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7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7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7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7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7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7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7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7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7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7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7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7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7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7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7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7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7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7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7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7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7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7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7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7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7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7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7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7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7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7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7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7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7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7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7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7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7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7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7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7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7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7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7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7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7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7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7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7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7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7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7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7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7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7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7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7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7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7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7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7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7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7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7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7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7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8" name="Google Shape;368;p78"/>
            <p:cNvGrpSpPr/>
            <p:nvPr/>
          </p:nvGrpSpPr>
          <p:grpSpPr>
            <a:xfrm>
              <a:off x="5652643" y="1012843"/>
              <a:ext cx="885398" cy="893069"/>
              <a:chOff x="2781975" y="3951500"/>
              <a:chExt cx="640525" cy="646075"/>
            </a:xfrm>
          </p:grpSpPr>
          <p:sp>
            <p:nvSpPr>
              <p:cNvPr id="369" name="Google Shape;369;p7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7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7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7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7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7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7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7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7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7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7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7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7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7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7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7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7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7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7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7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7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7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7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7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7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7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7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7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7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7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7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7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7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7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7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7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7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7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7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7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7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7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7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7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7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7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7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7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7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7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7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7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7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7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7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7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7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7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7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7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7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7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7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7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7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7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7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7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7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7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7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7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7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7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7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7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7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7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7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7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7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7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7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7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7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7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7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7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7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7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7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7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7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7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7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7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7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7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7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7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7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7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7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7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7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7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7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7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7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7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7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7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7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7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7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7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7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7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7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7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7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7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7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7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7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7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7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7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7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7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7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7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7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7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7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7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7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7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7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7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7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7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7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7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7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7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7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7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7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7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7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7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7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7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7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7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7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7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7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7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7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7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7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7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7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7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7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7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7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7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7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7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7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7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7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7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7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7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7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7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7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7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7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7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7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7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7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7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7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7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7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7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7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7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7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7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7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7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7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7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7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7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7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7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7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7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7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7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7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7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7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7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7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7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7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7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7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7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7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7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7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7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7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7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7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7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7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7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7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7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7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7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7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7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7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7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7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7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7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7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7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7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7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7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7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7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7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7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7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7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7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7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7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7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7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5" name="Google Shape;625;p78"/>
            <p:cNvGrpSpPr/>
            <p:nvPr/>
          </p:nvGrpSpPr>
          <p:grpSpPr>
            <a:xfrm>
              <a:off x="5673099" y="3256281"/>
              <a:ext cx="885398" cy="893069"/>
              <a:chOff x="2781975" y="3951500"/>
              <a:chExt cx="640525" cy="646075"/>
            </a:xfrm>
          </p:grpSpPr>
          <p:sp>
            <p:nvSpPr>
              <p:cNvPr id="626" name="Google Shape;626;p7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7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7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7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7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7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7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7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7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7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7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7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7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7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7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7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7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7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7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7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7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7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7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7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7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7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7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7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7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7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7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7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7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7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7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7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7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7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7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7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7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7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7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7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7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7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7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7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7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7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7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7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7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7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7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7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7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7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7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7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7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7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7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7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7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7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7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7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7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7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7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7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7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7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7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7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7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7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7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7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7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7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7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7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7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7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7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7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7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7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7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7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7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7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7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7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7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7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7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7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7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7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7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7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7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7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7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7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7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7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7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7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7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7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7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7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7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7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7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7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7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7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7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7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7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7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7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7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7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7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7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7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7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7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7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7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7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7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7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7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7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7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7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7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7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7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7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7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7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7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7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7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7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7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7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7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7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7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7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7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7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7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7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7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7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7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7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7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7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7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7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7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7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7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7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7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7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7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7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7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7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7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7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7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7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7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7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7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7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7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7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7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7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7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7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7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7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7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7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7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7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7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7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7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7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7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7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7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7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7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7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7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7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7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7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7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7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7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7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7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7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7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7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7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7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7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7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7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7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7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7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7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7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7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7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7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7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7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7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7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7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7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7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7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7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7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7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7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7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7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7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7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7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7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7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7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2" name="Google Shape;882;p78"/>
            <p:cNvGrpSpPr/>
            <p:nvPr/>
          </p:nvGrpSpPr>
          <p:grpSpPr>
            <a:xfrm>
              <a:off x="2672770" y="3466944"/>
              <a:ext cx="885398" cy="893069"/>
              <a:chOff x="2781975" y="3951500"/>
              <a:chExt cx="640525" cy="646075"/>
            </a:xfrm>
          </p:grpSpPr>
          <p:sp>
            <p:nvSpPr>
              <p:cNvPr id="883" name="Google Shape;883;p78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78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78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78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78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78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78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78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78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78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78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78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78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78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78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78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78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78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78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78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78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78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78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78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78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78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78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78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78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78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78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78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78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78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78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78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78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78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78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78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78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78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78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78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78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78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78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78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78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78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78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78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78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78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78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78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78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78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78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78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78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78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78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78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78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78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78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78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78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78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78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78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78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78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78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78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78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78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78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78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78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78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78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78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78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78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78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78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78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78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78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78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78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78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78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78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78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78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78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78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78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78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78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78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78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78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78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78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78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78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78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78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78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78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78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78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78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78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78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78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78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78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78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78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78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78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78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78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78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78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78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78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78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78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78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78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78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78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78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78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78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78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78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78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78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78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78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78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78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78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78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78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78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78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78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78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78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78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78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78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78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78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78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78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78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78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78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78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78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78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78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78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78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78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78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78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78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78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78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78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78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78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78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78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78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78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78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78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78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78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78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78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78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78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78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78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78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78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78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78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78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78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78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78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78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78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78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78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78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78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78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78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78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78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78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78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78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78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78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78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78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78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78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78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78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78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78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78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78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78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78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78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78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78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78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78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78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78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78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78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78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78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78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78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78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78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78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78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78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78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78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78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78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78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78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78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9" name="Google Shape;1139;p78"/>
            <p:cNvGrpSpPr/>
            <p:nvPr/>
          </p:nvGrpSpPr>
          <p:grpSpPr>
            <a:xfrm>
              <a:off x="2540241" y="539995"/>
              <a:ext cx="4063478" cy="4063513"/>
              <a:chOff x="3218850" y="1285900"/>
              <a:chExt cx="2939650" cy="2939675"/>
            </a:xfrm>
          </p:grpSpPr>
          <p:sp>
            <p:nvSpPr>
              <p:cNvPr id="1140" name="Google Shape;1140;p78"/>
              <p:cNvSpPr/>
              <p:nvPr/>
            </p:nvSpPr>
            <p:spPr>
              <a:xfrm>
                <a:off x="4095250" y="1285900"/>
                <a:ext cx="1186825" cy="2939675"/>
              </a:xfrm>
              <a:custGeom>
                <a:rect b="b" l="l" r="r" t="t"/>
                <a:pathLst>
                  <a:path extrusionOk="0" fill="none" h="117587" w="47473">
                    <a:moveTo>
                      <a:pt x="47472" y="58793"/>
                    </a:moveTo>
                    <a:cubicBezTo>
                      <a:pt x="47472" y="74386"/>
                      <a:pt x="44971" y="89340"/>
                      <a:pt x="40520" y="100366"/>
                    </a:cubicBezTo>
                    <a:cubicBezTo>
                      <a:pt x="36069" y="111392"/>
                      <a:pt x="30031" y="117587"/>
                      <a:pt x="23736" y="117587"/>
                    </a:cubicBezTo>
                    <a:cubicBezTo>
                      <a:pt x="17440" y="117587"/>
                      <a:pt x="11404" y="111392"/>
                      <a:pt x="6953" y="100366"/>
                    </a:cubicBezTo>
                    <a:cubicBezTo>
                      <a:pt x="2501" y="89340"/>
                      <a:pt x="1" y="74386"/>
                      <a:pt x="1" y="58793"/>
                    </a:cubicBezTo>
                    <a:cubicBezTo>
                      <a:pt x="1" y="43201"/>
                      <a:pt x="2501" y="28246"/>
                      <a:pt x="6953" y="17221"/>
                    </a:cubicBezTo>
                    <a:cubicBezTo>
                      <a:pt x="11404" y="6195"/>
                      <a:pt x="17440" y="0"/>
                      <a:pt x="23736" y="0"/>
                    </a:cubicBezTo>
                    <a:cubicBezTo>
                      <a:pt x="30031" y="0"/>
                      <a:pt x="36069" y="6195"/>
                      <a:pt x="40520" y="17221"/>
                    </a:cubicBezTo>
                    <a:cubicBezTo>
                      <a:pt x="44971" y="28246"/>
                      <a:pt x="47472" y="43201"/>
                      <a:pt x="47472" y="58793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78"/>
              <p:cNvSpPr/>
              <p:nvPr/>
            </p:nvSpPr>
            <p:spPr>
              <a:xfrm>
                <a:off x="3218850" y="2162325"/>
                <a:ext cx="2939650" cy="1186800"/>
              </a:xfrm>
              <a:custGeom>
                <a:rect b="b" l="l" r="r" t="t"/>
                <a:pathLst>
                  <a:path extrusionOk="0" fill="none" h="47472" w="117586">
                    <a:moveTo>
                      <a:pt x="117585" y="23736"/>
                    </a:moveTo>
                    <a:cubicBezTo>
                      <a:pt x="117585" y="30032"/>
                      <a:pt x="111391" y="36069"/>
                      <a:pt x="100366" y="40520"/>
                    </a:cubicBezTo>
                    <a:cubicBezTo>
                      <a:pt x="89339" y="44972"/>
                      <a:pt x="74386" y="47471"/>
                      <a:pt x="58792" y="47471"/>
                    </a:cubicBezTo>
                    <a:cubicBezTo>
                      <a:pt x="43200" y="47471"/>
                      <a:pt x="28245" y="44972"/>
                      <a:pt x="17220" y="40520"/>
                    </a:cubicBezTo>
                    <a:cubicBezTo>
                      <a:pt x="6193" y="36069"/>
                      <a:pt x="0" y="30032"/>
                      <a:pt x="0" y="23736"/>
                    </a:cubicBezTo>
                    <a:cubicBezTo>
                      <a:pt x="0" y="17441"/>
                      <a:pt x="6193" y="11403"/>
                      <a:pt x="17220" y="6952"/>
                    </a:cubicBezTo>
                    <a:cubicBezTo>
                      <a:pt x="28245" y="2501"/>
                      <a:pt x="43200" y="0"/>
                      <a:pt x="58792" y="0"/>
                    </a:cubicBezTo>
                    <a:cubicBezTo>
                      <a:pt x="74386" y="0"/>
                      <a:pt x="89339" y="2501"/>
                      <a:pt x="100366" y="6952"/>
                    </a:cubicBezTo>
                    <a:cubicBezTo>
                      <a:pt x="111391" y="11403"/>
                      <a:pt x="117585" y="17441"/>
                      <a:pt x="117585" y="23736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78"/>
              <p:cNvSpPr/>
              <p:nvPr/>
            </p:nvSpPr>
            <p:spPr>
              <a:xfrm>
                <a:off x="3572225" y="1566450"/>
                <a:ext cx="2232650" cy="2378525"/>
              </a:xfrm>
              <a:custGeom>
                <a:rect b="b" l="l" r="r" t="t"/>
                <a:pathLst>
                  <a:path extrusionOk="0" fill="none" h="95141" w="89306">
                    <a:moveTo>
                      <a:pt x="84409" y="4257"/>
                    </a:moveTo>
                    <a:cubicBezTo>
                      <a:pt x="89047" y="8514"/>
                      <a:pt x="89306" y="17160"/>
                      <a:pt x="85129" y="28294"/>
                    </a:cubicBezTo>
                    <a:cubicBezTo>
                      <a:pt x="80952" y="39426"/>
                      <a:pt x="72683" y="52134"/>
                      <a:pt x="62140" y="63620"/>
                    </a:cubicBezTo>
                    <a:cubicBezTo>
                      <a:pt x="51596" y="75108"/>
                      <a:pt x="39641" y="84433"/>
                      <a:pt x="28906" y="89546"/>
                    </a:cubicBezTo>
                    <a:cubicBezTo>
                      <a:pt x="18171" y="94658"/>
                      <a:pt x="9535" y="95141"/>
                      <a:pt x="4897" y="90884"/>
                    </a:cubicBezTo>
                    <a:cubicBezTo>
                      <a:pt x="259" y="86626"/>
                      <a:pt x="0" y="77981"/>
                      <a:pt x="4177" y="66848"/>
                    </a:cubicBezTo>
                    <a:cubicBezTo>
                      <a:pt x="8354" y="55716"/>
                      <a:pt x="16623" y="43007"/>
                      <a:pt x="27168" y="31521"/>
                    </a:cubicBezTo>
                    <a:cubicBezTo>
                      <a:pt x="37711" y="20033"/>
                      <a:pt x="49665" y="10708"/>
                      <a:pt x="60400" y="5595"/>
                    </a:cubicBezTo>
                    <a:cubicBezTo>
                      <a:pt x="71136" y="481"/>
                      <a:pt x="79771" y="1"/>
                      <a:pt x="84409" y="4257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78"/>
              <p:cNvSpPr/>
              <p:nvPr/>
            </p:nvSpPr>
            <p:spPr>
              <a:xfrm>
                <a:off x="3537975" y="1605175"/>
                <a:ext cx="2301225" cy="2301200"/>
              </a:xfrm>
              <a:custGeom>
                <a:rect b="b" l="l" r="r" t="t"/>
                <a:pathLst>
                  <a:path extrusionOk="0" fill="none" h="92048" w="92049">
                    <a:moveTo>
                      <a:pt x="62808" y="29240"/>
                    </a:moveTo>
                    <a:cubicBezTo>
                      <a:pt x="73835" y="40267"/>
                      <a:pt x="82640" y="52609"/>
                      <a:pt x="87289" y="63552"/>
                    </a:cubicBezTo>
                    <a:cubicBezTo>
                      <a:pt x="91937" y="74496"/>
                      <a:pt x="92049" y="83145"/>
                      <a:pt x="87598" y="87596"/>
                    </a:cubicBezTo>
                    <a:cubicBezTo>
                      <a:pt x="83146" y="92047"/>
                      <a:pt x="74498" y="91937"/>
                      <a:pt x="63554" y="87287"/>
                    </a:cubicBezTo>
                    <a:cubicBezTo>
                      <a:pt x="52610" y="82639"/>
                      <a:pt x="40268" y="73833"/>
                      <a:pt x="29241" y="62808"/>
                    </a:cubicBezTo>
                    <a:cubicBezTo>
                      <a:pt x="18216" y="51781"/>
                      <a:pt x="9410" y="39439"/>
                      <a:pt x="4760" y="28496"/>
                    </a:cubicBezTo>
                    <a:cubicBezTo>
                      <a:pt x="112" y="17552"/>
                      <a:pt x="1" y="8903"/>
                      <a:pt x="4453" y="4452"/>
                    </a:cubicBezTo>
                    <a:cubicBezTo>
                      <a:pt x="8904" y="1"/>
                      <a:pt x="17553" y="111"/>
                      <a:pt x="28497" y="4761"/>
                    </a:cubicBezTo>
                    <a:cubicBezTo>
                      <a:pt x="39441" y="9409"/>
                      <a:pt x="51783" y="18215"/>
                      <a:pt x="62808" y="29240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4" name="Google Shape;1144;p78"/>
            <p:cNvSpPr/>
            <p:nvPr/>
          </p:nvSpPr>
          <p:spPr>
            <a:xfrm>
              <a:off x="3038111" y="1075740"/>
              <a:ext cx="150809" cy="150774"/>
            </a:xfrm>
            <a:custGeom>
              <a:rect b="b" l="l" r="r" t="t"/>
              <a:pathLst>
                <a:path extrusionOk="0" h="4363" w="4364">
                  <a:moveTo>
                    <a:pt x="2183" y="1"/>
                  </a:moveTo>
                  <a:cubicBezTo>
                    <a:pt x="977" y="1"/>
                    <a:pt x="1" y="977"/>
                    <a:pt x="1" y="2181"/>
                  </a:cubicBezTo>
                  <a:cubicBezTo>
                    <a:pt x="1" y="3386"/>
                    <a:pt x="977" y="4363"/>
                    <a:pt x="2183" y="4363"/>
                  </a:cubicBezTo>
                  <a:cubicBezTo>
                    <a:pt x="3387" y="4363"/>
                    <a:pt x="4363" y="3386"/>
                    <a:pt x="4363" y="2181"/>
                  </a:cubicBezTo>
                  <a:cubicBezTo>
                    <a:pt x="4363" y="977"/>
                    <a:pt x="3387" y="1"/>
                    <a:pt x="2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78"/>
            <p:cNvSpPr/>
            <p:nvPr/>
          </p:nvSpPr>
          <p:spPr>
            <a:xfrm>
              <a:off x="4789381" y="3757437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2" y="0"/>
                  </a:moveTo>
                  <a:cubicBezTo>
                    <a:pt x="978" y="0"/>
                    <a:pt x="0" y="977"/>
                    <a:pt x="0" y="2182"/>
                  </a:cubicBezTo>
                  <a:cubicBezTo>
                    <a:pt x="0" y="3386"/>
                    <a:pt x="978" y="4363"/>
                    <a:pt x="2182" y="4363"/>
                  </a:cubicBezTo>
                  <a:cubicBezTo>
                    <a:pt x="3386" y="4363"/>
                    <a:pt x="4362" y="3386"/>
                    <a:pt x="4362" y="2182"/>
                  </a:cubicBezTo>
                  <a:cubicBezTo>
                    <a:pt x="4362" y="977"/>
                    <a:pt x="3386" y="0"/>
                    <a:pt x="2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78"/>
            <p:cNvSpPr/>
            <p:nvPr/>
          </p:nvSpPr>
          <p:spPr>
            <a:xfrm>
              <a:off x="6000380" y="1383889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1" y="1"/>
                  </a:moveTo>
                  <a:cubicBezTo>
                    <a:pt x="978" y="1"/>
                    <a:pt x="0" y="976"/>
                    <a:pt x="0" y="2181"/>
                  </a:cubicBezTo>
                  <a:cubicBezTo>
                    <a:pt x="0" y="3385"/>
                    <a:pt x="975" y="4363"/>
                    <a:pt x="2181" y="4363"/>
                  </a:cubicBezTo>
                  <a:cubicBezTo>
                    <a:pt x="3385" y="4363"/>
                    <a:pt x="4363" y="3386"/>
                    <a:pt x="4363" y="2181"/>
                  </a:cubicBezTo>
                  <a:cubicBezTo>
                    <a:pt x="4363" y="977"/>
                    <a:pt x="3385" y="1"/>
                    <a:pt x="21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78"/>
            <p:cNvSpPr/>
            <p:nvPr/>
          </p:nvSpPr>
          <p:spPr>
            <a:xfrm>
              <a:off x="4062153" y="4265017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2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6"/>
                    <a:pt x="977" y="4363"/>
                    <a:pt x="2182" y="4363"/>
                  </a:cubicBezTo>
                  <a:cubicBezTo>
                    <a:pt x="3386" y="4363"/>
                    <a:pt x="4363" y="3386"/>
                    <a:pt x="4363" y="2181"/>
                  </a:cubicBezTo>
                  <a:cubicBezTo>
                    <a:pt x="4363" y="977"/>
                    <a:pt x="3386" y="1"/>
                    <a:pt x="2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78"/>
            <p:cNvSpPr/>
            <p:nvPr/>
          </p:nvSpPr>
          <p:spPr>
            <a:xfrm>
              <a:off x="4210198" y="1239957"/>
              <a:ext cx="150774" cy="150809"/>
            </a:xfrm>
            <a:custGeom>
              <a:rect b="b" l="l" r="r" t="t"/>
              <a:pathLst>
                <a:path extrusionOk="0" h="4364" w="4363">
                  <a:moveTo>
                    <a:pt x="2180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7"/>
                    <a:pt x="977" y="4363"/>
                    <a:pt x="2180" y="4363"/>
                  </a:cubicBezTo>
                  <a:cubicBezTo>
                    <a:pt x="3386" y="4363"/>
                    <a:pt x="4362" y="3387"/>
                    <a:pt x="4362" y="2181"/>
                  </a:cubicBezTo>
                  <a:cubicBezTo>
                    <a:pt x="4362" y="977"/>
                    <a:pt x="3386" y="1"/>
                    <a:pt x="2180" y="1"/>
                  </a:cubicBezTo>
                  <a:close/>
                </a:path>
              </a:pathLst>
            </a:custGeom>
            <a:solidFill>
              <a:srgbClr val="1E83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78"/>
            <p:cNvSpPr/>
            <p:nvPr/>
          </p:nvSpPr>
          <p:spPr>
            <a:xfrm>
              <a:off x="4712215" y="540064"/>
              <a:ext cx="154403" cy="150774"/>
            </a:xfrm>
            <a:custGeom>
              <a:rect b="b" l="l" r="r" t="t"/>
              <a:pathLst>
                <a:path extrusionOk="0" h="4363" w="4468">
                  <a:moveTo>
                    <a:pt x="2233" y="1"/>
                  </a:moveTo>
                  <a:cubicBezTo>
                    <a:pt x="1073" y="1"/>
                    <a:pt x="109" y="913"/>
                    <a:pt x="54" y="2084"/>
                  </a:cubicBezTo>
                  <a:cubicBezTo>
                    <a:pt x="0" y="3288"/>
                    <a:pt x="933" y="4306"/>
                    <a:pt x="2137" y="4360"/>
                  </a:cubicBezTo>
                  <a:cubicBezTo>
                    <a:pt x="2171" y="4362"/>
                    <a:pt x="2205" y="4363"/>
                    <a:pt x="2239" y="4363"/>
                  </a:cubicBezTo>
                  <a:cubicBezTo>
                    <a:pt x="3396" y="4363"/>
                    <a:pt x="4361" y="3449"/>
                    <a:pt x="4413" y="2280"/>
                  </a:cubicBezTo>
                  <a:cubicBezTo>
                    <a:pt x="4468" y="1076"/>
                    <a:pt x="3535" y="56"/>
                    <a:pt x="2333" y="3"/>
                  </a:cubicBezTo>
                  <a:cubicBezTo>
                    <a:pt x="2299" y="1"/>
                    <a:pt x="2266" y="1"/>
                    <a:pt x="2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78"/>
            <p:cNvSpPr/>
            <p:nvPr/>
          </p:nvSpPr>
          <p:spPr>
            <a:xfrm>
              <a:off x="6035594" y="3662680"/>
              <a:ext cx="154403" cy="150774"/>
            </a:xfrm>
            <a:custGeom>
              <a:rect b="b" l="l" r="r" t="t"/>
              <a:pathLst>
                <a:path extrusionOk="0" h="4363" w="4468">
                  <a:moveTo>
                    <a:pt x="2230" y="1"/>
                  </a:moveTo>
                  <a:cubicBezTo>
                    <a:pt x="1071" y="1"/>
                    <a:pt x="108" y="914"/>
                    <a:pt x="54" y="2084"/>
                  </a:cubicBezTo>
                  <a:cubicBezTo>
                    <a:pt x="0" y="3288"/>
                    <a:pt x="933" y="4306"/>
                    <a:pt x="2137" y="4361"/>
                  </a:cubicBezTo>
                  <a:cubicBezTo>
                    <a:pt x="2170" y="4362"/>
                    <a:pt x="2203" y="4363"/>
                    <a:pt x="2236" y="4363"/>
                  </a:cubicBezTo>
                  <a:cubicBezTo>
                    <a:pt x="3395" y="4363"/>
                    <a:pt x="4361" y="3449"/>
                    <a:pt x="4413" y="2280"/>
                  </a:cubicBezTo>
                  <a:cubicBezTo>
                    <a:pt x="4468" y="1076"/>
                    <a:pt x="3535" y="57"/>
                    <a:pt x="2333" y="3"/>
                  </a:cubicBezTo>
                  <a:cubicBezTo>
                    <a:pt x="2298" y="1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78"/>
            <p:cNvSpPr/>
            <p:nvPr/>
          </p:nvSpPr>
          <p:spPr>
            <a:xfrm>
              <a:off x="3020487" y="3836331"/>
              <a:ext cx="154403" cy="150809"/>
            </a:xfrm>
            <a:custGeom>
              <a:rect b="b" l="l" r="r" t="t"/>
              <a:pathLst>
                <a:path extrusionOk="0" h="4364" w="4468">
                  <a:moveTo>
                    <a:pt x="2230" y="1"/>
                  </a:moveTo>
                  <a:cubicBezTo>
                    <a:pt x="1071" y="1"/>
                    <a:pt x="109" y="914"/>
                    <a:pt x="56" y="2084"/>
                  </a:cubicBezTo>
                  <a:cubicBezTo>
                    <a:pt x="0" y="3288"/>
                    <a:pt x="933" y="4307"/>
                    <a:pt x="2137" y="4361"/>
                  </a:cubicBezTo>
                  <a:cubicBezTo>
                    <a:pt x="2170" y="4362"/>
                    <a:pt x="2204" y="4363"/>
                    <a:pt x="2237" y="4363"/>
                  </a:cubicBezTo>
                  <a:cubicBezTo>
                    <a:pt x="3397" y="4363"/>
                    <a:pt x="4361" y="3450"/>
                    <a:pt x="4413" y="2280"/>
                  </a:cubicBezTo>
                  <a:cubicBezTo>
                    <a:pt x="4468" y="1074"/>
                    <a:pt x="3537" y="56"/>
                    <a:pt x="2333" y="3"/>
                  </a:cubicBezTo>
                  <a:cubicBezTo>
                    <a:pt x="2298" y="2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2" name="Google Shape;1152;p78"/>
          <p:cNvSpPr txBox="1"/>
          <p:nvPr>
            <p:ph type="ctrTitle"/>
          </p:nvPr>
        </p:nvSpPr>
        <p:spPr>
          <a:xfrm>
            <a:off x="452167" y="2536400"/>
            <a:ext cx="11294000" cy="1674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67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53" name="Google Shape;1153;p78"/>
          <p:cNvSpPr txBox="1"/>
          <p:nvPr>
            <p:ph idx="1" type="subTitle"/>
          </p:nvPr>
        </p:nvSpPr>
        <p:spPr>
          <a:xfrm>
            <a:off x="3295800" y="4210800"/>
            <a:ext cx="5600400" cy="546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1"/>
        </a:solidFill>
      </p:bgPr>
    </p:bg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5" name="Google Shape;1155;p79"/>
          <p:cNvGrpSpPr/>
          <p:nvPr/>
        </p:nvGrpSpPr>
        <p:grpSpPr>
          <a:xfrm>
            <a:off x="6328389" y="719995"/>
            <a:ext cx="5417971" cy="5418017"/>
            <a:chOff x="2540241" y="539995"/>
            <a:chExt cx="4063478" cy="4063513"/>
          </a:xfrm>
        </p:grpSpPr>
        <p:grpSp>
          <p:nvGrpSpPr>
            <p:cNvPr id="1156" name="Google Shape;1156;p79"/>
            <p:cNvGrpSpPr/>
            <p:nvPr/>
          </p:nvGrpSpPr>
          <p:grpSpPr>
            <a:xfrm>
              <a:off x="2693235" y="703668"/>
              <a:ext cx="885398" cy="893069"/>
              <a:chOff x="2781975" y="3951500"/>
              <a:chExt cx="640525" cy="646075"/>
            </a:xfrm>
          </p:grpSpPr>
          <p:sp>
            <p:nvSpPr>
              <p:cNvPr id="1157" name="Google Shape;1157;p79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79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79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79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79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79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79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79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79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79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79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79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79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79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79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79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79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79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79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79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79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79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79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79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79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79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79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79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79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79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79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79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79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79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79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79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79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79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79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79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79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79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79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79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79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79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79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79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79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79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79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79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79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79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79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79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79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79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79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79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79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79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79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79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79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79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79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79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79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79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79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79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79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79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79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79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79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79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79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79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79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79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79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79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79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79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79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79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79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79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79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79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79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79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79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79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79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79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79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79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79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79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79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79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79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79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79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79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79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79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79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79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79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79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79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79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79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79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79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79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79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79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79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79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79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79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79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79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79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79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79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79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79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79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79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79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79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79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79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79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79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79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79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79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79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79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79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79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79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79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79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79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79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79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79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79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79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79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79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79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79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79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79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79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79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79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79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79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79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79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79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79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79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79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79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79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79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79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79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79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79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79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79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79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79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79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79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79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79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79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79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79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79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79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79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79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79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79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79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79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79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79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79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79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79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79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79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79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79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79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79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79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79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79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79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79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79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79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79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79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79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79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79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79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79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79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79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79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79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79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79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79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79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79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79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79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79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79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79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79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79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79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79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79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79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79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79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79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79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79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79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79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79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79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79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79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3" name="Google Shape;1413;p79"/>
            <p:cNvGrpSpPr/>
            <p:nvPr/>
          </p:nvGrpSpPr>
          <p:grpSpPr>
            <a:xfrm>
              <a:off x="5652643" y="1012843"/>
              <a:ext cx="885398" cy="893069"/>
              <a:chOff x="2781975" y="3951500"/>
              <a:chExt cx="640525" cy="646075"/>
            </a:xfrm>
          </p:grpSpPr>
          <p:sp>
            <p:nvSpPr>
              <p:cNvPr id="1414" name="Google Shape;1414;p79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79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79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79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79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79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79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79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79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79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79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79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79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79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79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79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79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79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79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79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79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79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79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79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79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79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79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79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79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79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79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79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79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79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79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79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79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79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79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79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79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79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79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79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79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79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79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79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79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79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79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79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79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79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79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79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79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79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79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79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79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79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79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79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79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79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79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79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79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79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79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79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79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79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79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79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79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79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79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79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79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79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79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79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79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79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79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79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79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79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79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79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79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79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79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79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79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79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79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79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79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79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79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79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79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79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79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79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79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79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79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79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79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79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79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79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79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79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79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79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79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79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79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79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79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79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79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79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79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79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79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79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79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79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79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79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79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79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79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79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79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79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79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79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79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79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79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79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79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79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79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79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79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79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79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79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79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79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79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79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79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79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79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79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79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79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79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79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79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79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79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79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79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79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79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79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79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79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79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79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79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79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79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79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79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79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79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79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79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79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79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79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79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79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79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79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79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79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79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79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79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79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79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79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79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79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79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79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79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79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79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79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79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79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79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79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79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79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79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79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79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79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79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79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79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79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79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79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79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79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79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79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79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79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79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79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79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79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79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79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79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79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79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79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79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79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79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79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79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79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79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79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79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79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79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79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0" name="Google Shape;1670;p79"/>
            <p:cNvGrpSpPr/>
            <p:nvPr/>
          </p:nvGrpSpPr>
          <p:grpSpPr>
            <a:xfrm>
              <a:off x="5673099" y="3256281"/>
              <a:ext cx="885398" cy="893069"/>
              <a:chOff x="2781975" y="3951500"/>
              <a:chExt cx="640525" cy="646075"/>
            </a:xfrm>
          </p:grpSpPr>
          <p:sp>
            <p:nvSpPr>
              <p:cNvPr id="1671" name="Google Shape;1671;p79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79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79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79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79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79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79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79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79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79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79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79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79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79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79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79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79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79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79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79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79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79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79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79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79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79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79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79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79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79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79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79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79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79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79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79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79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79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79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79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79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79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79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79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79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79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79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79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79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79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79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79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79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79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79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79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79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79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79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79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79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79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79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79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79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79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79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79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79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79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79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79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79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79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79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79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79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79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79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79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79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79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79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79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79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79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79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79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79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79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79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79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79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79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79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79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79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79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79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79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79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79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79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79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79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79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79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79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79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79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79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79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79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79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79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79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79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79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79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79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79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79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79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79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79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79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79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79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79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79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79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79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79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79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79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79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79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79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79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79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79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79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79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79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79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79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79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79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79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79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79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79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79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79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79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79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79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79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79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79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79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79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79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79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79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79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79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79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79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79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79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79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79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79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79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79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79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79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79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79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79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79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79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79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79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79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79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79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79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79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79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79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79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79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79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79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79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79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79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79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79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79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79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79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79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79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79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79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79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79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79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79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79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79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79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79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79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79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79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79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79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79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79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79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79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79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79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79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79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79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79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79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79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79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79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79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79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79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79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79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79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79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79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79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79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79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79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79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79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79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79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79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79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79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79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79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7" name="Google Shape;1927;p79"/>
            <p:cNvGrpSpPr/>
            <p:nvPr/>
          </p:nvGrpSpPr>
          <p:grpSpPr>
            <a:xfrm>
              <a:off x="2672770" y="3466944"/>
              <a:ext cx="885398" cy="893069"/>
              <a:chOff x="2781975" y="3951500"/>
              <a:chExt cx="640525" cy="646075"/>
            </a:xfrm>
          </p:grpSpPr>
          <p:sp>
            <p:nvSpPr>
              <p:cNvPr id="1928" name="Google Shape;1928;p79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79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79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79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79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p79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4" name="Google Shape;1934;p79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p79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79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p79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8" name="Google Shape;1938;p79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p79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p79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79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79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79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79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79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79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79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79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79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79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79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79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79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79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p79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p79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79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79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79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79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79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p79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79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79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79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79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79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79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79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p79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p79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p79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79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p79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p79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79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79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79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79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79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79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79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79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79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79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79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79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79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79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79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79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79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79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79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79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79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79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79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79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79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79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79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79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79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79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79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79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79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79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79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79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79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79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79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79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79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79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79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79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79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79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79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79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79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79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79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79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79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79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79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79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79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79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79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79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79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Google Shape;2037;p79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79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79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79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79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Google Shape;2042;p79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Google Shape;2043;p79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79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79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79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79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Google Shape;2048;p79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79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79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79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79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79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79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79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79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79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79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79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79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Google Shape;2061;p79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79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79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79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79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p79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79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79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p79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79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79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79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79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79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79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79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79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79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79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79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79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79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79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79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79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79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79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79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79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79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79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79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79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79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79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79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79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79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79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79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79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79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79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79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79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79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79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79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79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79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79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79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79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79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79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79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79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79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79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79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79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79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79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79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79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79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79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79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79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79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79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79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79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79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79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79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79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79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79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79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79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79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79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79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79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79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79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79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79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79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79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79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79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79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79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79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79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79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79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79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79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79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79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79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79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79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79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79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79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79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79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79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79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79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79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79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79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79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79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79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79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79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79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84" name="Google Shape;2184;p79"/>
            <p:cNvGrpSpPr/>
            <p:nvPr/>
          </p:nvGrpSpPr>
          <p:grpSpPr>
            <a:xfrm>
              <a:off x="2540241" y="539995"/>
              <a:ext cx="4063478" cy="4063513"/>
              <a:chOff x="3218850" y="1285900"/>
              <a:chExt cx="2939650" cy="2939675"/>
            </a:xfrm>
          </p:grpSpPr>
          <p:sp>
            <p:nvSpPr>
              <p:cNvPr id="2185" name="Google Shape;2185;p79"/>
              <p:cNvSpPr/>
              <p:nvPr/>
            </p:nvSpPr>
            <p:spPr>
              <a:xfrm>
                <a:off x="4095250" y="1285900"/>
                <a:ext cx="1186825" cy="2939675"/>
              </a:xfrm>
              <a:custGeom>
                <a:rect b="b" l="l" r="r" t="t"/>
                <a:pathLst>
                  <a:path extrusionOk="0" fill="none" h="117587" w="47473">
                    <a:moveTo>
                      <a:pt x="47472" y="58793"/>
                    </a:moveTo>
                    <a:cubicBezTo>
                      <a:pt x="47472" y="74386"/>
                      <a:pt x="44971" y="89340"/>
                      <a:pt x="40520" y="100366"/>
                    </a:cubicBezTo>
                    <a:cubicBezTo>
                      <a:pt x="36069" y="111392"/>
                      <a:pt x="30031" y="117587"/>
                      <a:pt x="23736" y="117587"/>
                    </a:cubicBezTo>
                    <a:cubicBezTo>
                      <a:pt x="17440" y="117587"/>
                      <a:pt x="11404" y="111392"/>
                      <a:pt x="6953" y="100366"/>
                    </a:cubicBezTo>
                    <a:cubicBezTo>
                      <a:pt x="2501" y="89340"/>
                      <a:pt x="1" y="74386"/>
                      <a:pt x="1" y="58793"/>
                    </a:cubicBezTo>
                    <a:cubicBezTo>
                      <a:pt x="1" y="43201"/>
                      <a:pt x="2501" y="28246"/>
                      <a:pt x="6953" y="17221"/>
                    </a:cubicBezTo>
                    <a:cubicBezTo>
                      <a:pt x="11404" y="6195"/>
                      <a:pt x="17440" y="0"/>
                      <a:pt x="23736" y="0"/>
                    </a:cubicBezTo>
                    <a:cubicBezTo>
                      <a:pt x="30031" y="0"/>
                      <a:pt x="36069" y="6195"/>
                      <a:pt x="40520" y="17221"/>
                    </a:cubicBezTo>
                    <a:cubicBezTo>
                      <a:pt x="44971" y="28246"/>
                      <a:pt x="47472" y="43201"/>
                      <a:pt x="47472" y="58793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79"/>
              <p:cNvSpPr/>
              <p:nvPr/>
            </p:nvSpPr>
            <p:spPr>
              <a:xfrm>
                <a:off x="3218850" y="2162325"/>
                <a:ext cx="2939650" cy="1186800"/>
              </a:xfrm>
              <a:custGeom>
                <a:rect b="b" l="l" r="r" t="t"/>
                <a:pathLst>
                  <a:path extrusionOk="0" fill="none" h="47472" w="117586">
                    <a:moveTo>
                      <a:pt x="117585" y="23736"/>
                    </a:moveTo>
                    <a:cubicBezTo>
                      <a:pt x="117585" y="30032"/>
                      <a:pt x="111391" y="36069"/>
                      <a:pt x="100366" y="40520"/>
                    </a:cubicBezTo>
                    <a:cubicBezTo>
                      <a:pt x="89339" y="44972"/>
                      <a:pt x="74386" y="47471"/>
                      <a:pt x="58792" y="47471"/>
                    </a:cubicBezTo>
                    <a:cubicBezTo>
                      <a:pt x="43200" y="47471"/>
                      <a:pt x="28245" y="44972"/>
                      <a:pt x="17220" y="40520"/>
                    </a:cubicBezTo>
                    <a:cubicBezTo>
                      <a:pt x="6193" y="36069"/>
                      <a:pt x="0" y="30032"/>
                      <a:pt x="0" y="23736"/>
                    </a:cubicBezTo>
                    <a:cubicBezTo>
                      <a:pt x="0" y="17441"/>
                      <a:pt x="6193" y="11403"/>
                      <a:pt x="17220" y="6952"/>
                    </a:cubicBezTo>
                    <a:cubicBezTo>
                      <a:pt x="28245" y="2501"/>
                      <a:pt x="43200" y="0"/>
                      <a:pt x="58792" y="0"/>
                    </a:cubicBezTo>
                    <a:cubicBezTo>
                      <a:pt x="74386" y="0"/>
                      <a:pt x="89339" y="2501"/>
                      <a:pt x="100366" y="6952"/>
                    </a:cubicBezTo>
                    <a:cubicBezTo>
                      <a:pt x="111391" y="11403"/>
                      <a:pt x="117585" y="17441"/>
                      <a:pt x="117585" y="23736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79"/>
              <p:cNvSpPr/>
              <p:nvPr/>
            </p:nvSpPr>
            <p:spPr>
              <a:xfrm>
                <a:off x="3572225" y="1566450"/>
                <a:ext cx="2232650" cy="2378525"/>
              </a:xfrm>
              <a:custGeom>
                <a:rect b="b" l="l" r="r" t="t"/>
                <a:pathLst>
                  <a:path extrusionOk="0" fill="none" h="95141" w="89306">
                    <a:moveTo>
                      <a:pt x="84409" y="4257"/>
                    </a:moveTo>
                    <a:cubicBezTo>
                      <a:pt x="89047" y="8514"/>
                      <a:pt x="89306" y="17160"/>
                      <a:pt x="85129" y="28294"/>
                    </a:cubicBezTo>
                    <a:cubicBezTo>
                      <a:pt x="80952" y="39426"/>
                      <a:pt x="72683" y="52134"/>
                      <a:pt x="62140" y="63620"/>
                    </a:cubicBezTo>
                    <a:cubicBezTo>
                      <a:pt x="51596" y="75108"/>
                      <a:pt x="39641" y="84433"/>
                      <a:pt x="28906" y="89546"/>
                    </a:cubicBezTo>
                    <a:cubicBezTo>
                      <a:pt x="18171" y="94658"/>
                      <a:pt x="9535" y="95141"/>
                      <a:pt x="4897" y="90884"/>
                    </a:cubicBezTo>
                    <a:cubicBezTo>
                      <a:pt x="259" y="86626"/>
                      <a:pt x="0" y="77981"/>
                      <a:pt x="4177" y="66848"/>
                    </a:cubicBezTo>
                    <a:cubicBezTo>
                      <a:pt x="8354" y="55716"/>
                      <a:pt x="16623" y="43007"/>
                      <a:pt x="27168" y="31521"/>
                    </a:cubicBezTo>
                    <a:cubicBezTo>
                      <a:pt x="37711" y="20033"/>
                      <a:pt x="49665" y="10708"/>
                      <a:pt x="60400" y="5595"/>
                    </a:cubicBezTo>
                    <a:cubicBezTo>
                      <a:pt x="71136" y="481"/>
                      <a:pt x="79771" y="1"/>
                      <a:pt x="84409" y="4257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Google Shape;2188;p79"/>
              <p:cNvSpPr/>
              <p:nvPr/>
            </p:nvSpPr>
            <p:spPr>
              <a:xfrm>
                <a:off x="3537975" y="1605175"/>
                <a:ext cx="2301225" cy="2301200"/>
              </a:xfrm>
              <a:custGeom>
                <a:rect b="b" l="l" r="r" t="t"/>
                <a:pathLst>
                  <a:path extrusionOk="0" fill="none" h="92048" w="92049">
                    <a:moveTo>
                      <a:pt x="62808" y="29240"/>
                    </a:moveTo>
                    <a:cubicBezTo>
                      <a:pt x="73835" y="40267"/>
                      <a:pt x="82640" y="52609"/>
                      <a:pt x="87289" y="63552"/>
                    </a:cubicBezTo>
                    <a:cubicBezTo>
                      <a:pt x="91937" y="74496"/>
                      <a:pt x="92049" y="83145"/>
                      <a:pt x="87598" y="87596"/>
                    </a:cubicBezTo>
                    <a:cubicBezTo>
                      <a:pt x="83146" y="92047"/>
                      <a:pt x="74498" y="91937"/>
                      <a:pt x="63554" y="87287"/>
                    </a:cubicBezTo>
                    <a:cubicBezTo>
                      <a:pt x="52610" y="82639"/>
                      <a:pt x="40268" y="73833"/>
                      <a:pt x="29241" y="62808"/>
                    </a:cubicBezTo>
                    <a:cubicBezTo>
                      <a:pt x="18216" y="51781"/>
                      <a:pt x="9410" y="39439"/>
                      <a:pt x="4760" y="28496"/>
                    </a:cubicBezTo>
                    <a:cubicBezTo>
                      <a:pt x="112" y="17552"/>
                      <a:pt x="1" y="8903"/>
                      <a:pt x="4453" y="4452"/>
                    </a:cubicBezTo>
                    <a:cubicBezTo>
                      <a:pt x="8904" y="1"/>
                      <a:pt x="17553" y="111"/>
                      <a:pt x="28497" y="4761"/>
                    </a:cubicBezTo>
                    <a:cubicBezTo>
                      <a:pt x="39441" y="9409"/>
                      <a:pt x="51783" y="18215"/>
                      <a:pt x="62808" y="29240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9" name="Google Shape;2189;p79"/>
            <p:cNvSpPr/>
            <p:nvPr/>
          </p:nvSpPr>
          <p:spPr>
            <a:xfrm>
              <a:off x="3038111" y="1075740"/>
              <a:ext cx="150809" cy="150774"/>
            </a:xfrm>
            <a:custGeom>
              <a:rect b="b" l="l" r="r" t="t"/>
              <a:pathLst>
                <a:path extrusionOk="0" h="4363" w="4364">
                  <a:moveTo>
                    <a:pt x="2183" y="1"/>
                  </a:moveTo>
                  <a:cubicBezTo>
                    <a:pt x="977" y="1"/>
                    <a:pt x="1" y="977"/>
                    <a:pt x="1" y="2181"/>
                  </a:cubicBezTo>
                  <a:cubicBezTo>
                    <a:pt x="1" y="3386"/>
                    <a:pt x="977" y="4363"/>
                    <a:pt x="2183" y="4363"/>
                  </a:cubicBezTo>
                  <a:cubicBezTo>
                    <a:pt x="3387" y="4363"/>
                    <a:pt x="4363" y="3386"/>
                    <a:pt x="4363" y="2181"/>
                  </a:cubicBezTo>
                  <a:cubicBezTo>
                    <a:pt x="4363" y="977"/>
                    <a:pt x="3387" y="1"/>
                    <a:pt x="2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79"/>
            <p:cNvSpPr/>
            <p:nvPr/>
          </p:nvSpPr>
          <p:spPr>
            <a:xfrm>
              <a:off x="4789381" y="3757437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2" y="0"/>
                  </a:moveTo>
                  <a:cubicBezTo>
                    <a:pt x="978" y="0"/>
                    <a:pt x="0" y="977"/>
                    <a:pt x="0" y="2182"/>
                  </a:cubicBezTo>
                  <a:cubicBezTo>
                    <a:pt x="0" y="3386"/>
                    <a:pt x="978" y="4363"/>
                    <a:pt x="2182" y="4363"/>
                  </a:cubicBezTo>
                  <a:cubicBezTo>
                    <a:pt x="3386" y="4363"/>
                    <a:pt x="4362" y="3386"/>
                    <a:pt x="4362" y="2182"/>
                  </a:cubicBezTo>
                  <a:cubicBezTo>
                    <a:pt x="4362" y="977"/>
                    <a:pt x="3386" y="0"/>
                    <a:pt x="2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79"/>
            <p:cNvSpPr/>
            <p:nvPr/>
          </p:nvSpPr>
          <p:spPr>
            <a:xfrm>
              <a:off x="6000380" y="1383889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1" y="1"/>
                  </a:moveTo>
                  <a:cubicBezTo>
                    <a:pt x="978" y="1"/>
                    <a:pt x="0" y="976"/>
                    <a:pt x="0" y="2181"/>
                  </a:cubicBezTo>
                  <a:cubicBezTo>
                    <a:pt x="0" y="3385"/>
                    <a:pt x="975" y="4363"/>
                    <a:pt x="2181" y="4363"/>
                  </a:cubicBezTo>
                  <a:cubicBezTo>
                    <a:pt x="3385" y="4363"/>
                    <a:pt x="4363" y="3386"/>
                    <a:pt x="4363" y="2181"/>
                  </a:cubicBezTo>
                  <a:cubicBezTo>
                    <a:pt x="4363" y="977"/>
                    <a:pt x="3385" y="1"/>
                    <a:pt x="2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79"/>
            <p:cNvSpPr/>
            <p:nvPr/>
          </p:nvSpPr>
          <p:spPr>
            <a:xfrm>
              <a:off x="4062153" y="4265017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2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6"/>
                    <a:pt x="977" y="4363"/>
                    <a:pt x="2182" y="4363"/>
                  </a:cubicBezTo>
                  <a:cubicBezTo>
                    <a:pt x="3386" y="4363"/>
                    <a:pt x="4363" y="3386"/>
                    <a:pt x="4363" y="2181"/>
                  </a:cubicBezTo>
                  <a:cubicBezTo>
                    <a:pt x="4363" y="977"/>
                    <a:pt x="3386" y="1"/>
                    <a:pt x="21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79"/>
            <p:cNvSpPr/>
            <p:nvPr/>
          </p:nvSpPr>
          <p:spPr>
            <a:xfrm>
              <a:off x="4210198" y="1239957"/>
              <a:ext cx="150774" cy="150809"/>
            </a:xfrm>
            <a:custGeom>
              <a:rect b="b" l="l" r="r" t="t"/>
              <a:pathLst>
                <a:path extrusionOk="0" h="4364" w="4363">
                  <a:moveTo>
                    <a:pt x="2180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7"/>
                    <a:pt x="977" y="4363"/>
                    <a:pt x="2180" y="4363"/>
                  </a:cubicBezTo>
                  <a:cubicBezTo>
                    <a:pt x="3386" y="4363"/>
                    <a:pt x="4362" y="3387"/>
                    <a:pt x="4362" y="2181"/>
                  </a:cubicBezTo>
                  <a:cubicBezTo>
                    <a:pt x="4362" y="977"/>
                    <a:pt x="3386" y="1"/>
                    <a:pt x="21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79"/>
            <p:cNvSpPr/>
            <p:nvPr/>
          </p:nvSpPr>
          <p:spPr>
            <a:xfrm>
              <a:off x="4712215" y="540064"/>
              <a:ext cx="154403" cy="150774"/>
            </a:xfrm>
            <a:custGeom>
              <a:rect b="b" l="l" r="r" t="t"/>
              <a:pathLst>
                <a:path extrusionOk="0" h="4363" w="4468">
                  <a:moveTo>
                    <a:pt x="2233" y="1"/>
                  </a:moveTo>
                  <a:cubicBezTo>
                    <a:pt x="1073" y="1"/>
                    <a:pt x="109" y="913"/>
                    <a:pt x="54" y="2084"/>
                  </a:cubicBezTo>
                  <a:cubicBezTo>
                    <a:pt x="0" y="3288"/>
                    <a:pt x="933" y="4306"/>
                    <a:pt x="2137" y="4360"/>
                  </a:cubicBezTo>
                  <a:cubicBezTo>
                    <a:pt x="2171" y="4362"/>
                    <a:pt x="2205" y="4363"/>
                    <a:pt x="2239" y="4363"/>
                  </a:cubicBezTo>
                  <a:cubicBezTo>
                    <a:pt x="3396" y="4363"/>
                    <a:pt x="4361" y="3449"/>
                    <a:pt x="4413" y="2280"/>
                  </a:cubicBezTo>
                  <a:cubicBezTo>
                    <a:pt x="4468" y="1076"/>
                    <a:pt x="3535" y="56"/>
                    <a:pt x="2333" y="3"/>
                  </a:cubicBezTo>
                  <a:cubicBezTo>
                    <a:pt x="2299" y="1"/>
                    <a:pt x="2266" y="1"/>
                    <a:pt x="2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79"/>
            <p:cNvSpPr/>
            <p:nvPr/>
          </p:nvSpPr>
          <p:spPr>
            <a:xfrm>
              <a:off x="6035594" y="3662680"/>
              <a:ext cx="154403" cy="150774"/>
            </a:xfrm>
            <a:custGeom>
              <a:rect b="b" l="l" r="r" t="t"/>
              <a:pathLst>
                <a:path extrusionOk="0" h="4363" w="4468">
                  <a:moveTo>
                    <a:pt x="2230" y="1"/>
                  </a:moveTo>
                  <a:cubicBezTo>
                    <a:pt x="1071" y="1"/>
                    <a:pt x="108" y="914"/>
                    <a:pt x="54" y="2084"/>
                  </a:cubicBezTo>
                  <a:cubicBezTo>
                    <a:pt x="0" y="3288"/>
                    <a:pt x="933" y="4306"/>
                    <a:pt x="2137" y="4361"/>
                  </a:cubicBezTo>
                  <a:cubicBezTo>
                    <a:pt x="2170" y="4362"/>
                    <a:pt x="2203" y="4363"/>
                    <a:pt x="2236" y="4363"/>
                  </a:cubicBezTo>
                  <a:cubicBezTo>
                    <a:pt x="3395" y="4363"/>
                    <a:pt x="4361" y="3449"/>
                    <a:pt x="4413" y="2280"/>
                  </a:cubicBezTo>
                  <a:cubicBezTo>
                    <a:pt x="4468" y="1076"/>
                    <a:pt x="3535" y="57"/>
                    <a:pt x="2333" y="3"/>
                  </a:cubicBezTo>
                  <a:cubicBezTo>
                    <a:pt x="2298" y="1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79"/>
            <p:cNvSpPr/>
            <p:nvPr/>
          </p:nvSpPr>
          <p:spPr>
            <a:xfrm>
              <a:off x="3020487" y="3836331"/>
              <a:ext cx="154403" cy="150809"/>
            </a:xfrm>
            <a:custGeom>
              <a:rect b="b" l="l" r="r" t="t"/>
              <a:pathLst>
                <a:path extrusionOk="0" h="4364" w="4468">
                  <a:moveTo>
                    <a:pt x="2230" y="1"/>
                  </a:moveTo>
                  <a:cubicBezTo>
                    <a:pt x="1071" y="1"/>
                    <a:pt x="109" y="914"/>
                    <a:pt x="56" y="2084"/>
                  </a:cubicBezTo>
                  <a:cubicBezTo>
                    <a:pt x="0" y="3288"/>
                    <a:pt x="933" y="4307"/>
                    <a:pt x="2137" y="4361"/>
                  </a:cubicBezTo>
                  <a:cubicBezTo>
                    <a:pt x="2170" y="4362"/>
                    <a:pt x="2204" y="4363"/>
                    <a:pt x="2237" y="4363"/>
                  </a:cubicBezTo>
                  <a:cubicBezTo>
                    <a:pt x="3397" y="4363"/>
                    <a:pt x="4361" y="3450"/>
                    <a:pt x="4413" y="2280"/>
                  </a:cubicBezTo>
                  <a:cubicBezTo>
                    <a:pt x="4468" y="1074"/>
                    <a:pt x="3537" y="56"/>
                    <a:pt x="2333" y="3"/>
                  </a:cubicBezTo>
                  <a:cubicBezTo>
                    <a:pt x="2298" y="2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7" name="Google Shape;2197;p79"/>
          <p:cNvSpPr txBox="1"/>
          <p:nvPr>
            <p:ph type="title"/>
          </p:nvPr>
        </p:nvSpPr>
        <p:spPr>
          <a:xfrm>
            <a:off x="2316567" y="2453600"/>
            <a:ext cx="7558800" cy="1219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2198" name="Google Shape;2198;p79"/>
          <p:cNvSpPr txBox="1"/>
          <p:nvPr>
            <p:ph idx="2" type="title"/>
          </p:nvPr>
        </p:nvSpPr>
        <p:spPr>
          <a:xfrm>
            <a:off x="1488305" y="1222081"/>
            <a:ext cx="3048000" cy="18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20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2199" name="Google Shape;2199;p79"/>
          <p:cNvSpPr txBox="1"/>
          <p:nvPr>
            <p:ph idx="1" type="subTitle"/>
          </p:nvPr>
        </p:nvSpPr>
        <p:spPr>
          <a:xfrm>
            <a:off x="2316633" y="3672800"/>
            <a:ext cx="7558800" cy="731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lt1"/>
        </a:solidFill>
      </p:bgPr>
    </p:bg>
    <p:spTree>
      <p:nvGrpSpPr>
        <p:cNvPr id="2200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1" name="Google Shape;2201;p80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2202" name="Google Shape;2202;p80"/>
            <p:cNvSpPr/>
            <p:nvPr/>
          </p:nvSpPr>
          <p:spPr>
            <a:xfrm>
              <a:off x="31723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80"/>
            <p:cNvSpPr/>
            <p:nvPr/>
          </p:nvSpPr>
          <p:spPr>
            <a:xfrm>
              <a:off x="31723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80"/>
            <p:cNvSpPr/>
            <p:nvPr/>
          </p:nvSpPr>
          <p:spPr>
            <a:xfrm>
              <a:off x="313325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80"/>
            <p:cNvSpPr/>
            <p:nvPr/>
          </p:nvSpPr>
          <p:spPr>
            <a:xfrm>
              <a:off x="31723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80"/>
            <p:cNvSpPr/>
            <p:nvPr/>
          </p:nvSpPr>
          <p:spPr>
            <a:xfrm>
              <a:off x="31723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80"/>
            <p:cNvSpPr/>
            <p:nvPr/>
          </p:nvSpPr>
          <p:spPr>
            <a:xfrm>
              <a:off x="31723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80"/>
            <p:cNvSpPr/>
            <p:nvPr/>
          </p:nvSpPr>
          <p:spPr>
            <a:xfrm>
              <a:off x="31723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80"/>
            <p:cNvSpPr/>
            <p:nvPr/>
          </p:nvSpPr>
          <p:spPr>
            <a:xfrm>
              <a:off x="31723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80"/>
            <p:cNvSpPr/>
            <p:nvPr/>
          </p:nvSpPr>
          <p:spPr>
            <a:xfrm>
              <a:off x="3172025" y="4045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80"/>
            <p:cNvSpPr/>
            <p:nvPr/>
          </p:nvSpPr>
          <p:spPr>
            <a:xfrm>
              <a:off x="3172025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80"/>
            <p:cNvSpPr/>
            <p:nvPr/>
          </p:nvSpPr>
          <p:spPr>
            <a:xfrm>
              <a:off x="3172025" y="3977350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80"/>
            <p:cNvSpPr/>
            <p:nvPr/>
          </p:nvSpPr>
          <p:spPr>
            <a:xfrm>
              <a:off x="313325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80"/>
            <p:cNvSpPr/>
            <p:nvPr/>
          </p:nvSpPr>
          <p:spPr>
            <a:xfrm>
              <a:off x="3172025" y="4113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80"/>
            <p:cNvSpPr/>
            <p:nvPr/>
          </p:nvSpPr>
          <p:spPr>
            <a:xfrm>
              <a:off x="3172025" y="4079350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80"/>
            <p:cNvSpPr/>
            <p:nvPr/>
          </p:nvSpPr>
          <p:spPr>
            <a:xfrm>
              <a:off x="31723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80"/>
            <p:cNvSpPr/>
            <p:nvPr/>
          </p:nvSpPr>
          <p:spPr>
            <a:xfrm>
              <a:off x="31723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80"/>
            <p:cNvSpPr/>
            <p:nvPr/>
          </p:nvSpPr>
          <p:spPr>
            <a:xfrm>
              <a:off x="31723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80"/>
            <p:cNvSpPr/>
            <p:nvPr/>
          </p:nvSpPr>
          <p:spPr>
            <a:xfrm>
              <a:off x="32113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80"/>
            <p:cNvSpPr/>
            <p:nvPr/>
          </p:nvSpPr>
          <p:spPr>
            <a:xfrm>
              <a:off x="32113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80"/>
            <p:cNvSpPr/>
            <p:nvPr/>
          </p:nvSpPr>
          <p:spPr>
            <a:xfrm>
              <a:off x="32113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80"/>
            <p:cNvSpPr/>
            <p:nvPr/>
          </p:nvSpPr>
          <p:spPr>
            <a:xfrm>
              <a:off x="32113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80"/>
            <p:cNvSpPr/>
            <p:nvPr/>
          </p:nvSpPr>
          <p:spPr>
            <a:xfrm>
              <a:off x="32113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80"/>
            <p:cNvSpPr/>
            <p:nvPr/>
          </p:nvSpPr>
          <p:spPr>
            <a:xfrm>
              <a:off x="31723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80"/>
            <p:cNvSpPr/>
            <p:nvPr/>
          </p:nvSpPr>
          <p:spPr>
            <a:xfrm>
              <a:off x="32113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80"/>
            <p:cNvSpPr/>
            <p:nvPr/>
          </p:nvSpPr>
          <p:spPr>
            <a:xfrm>
              <a:off x="32113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80"/>
            <p:cNvSpPr/>
            <p:nvPr/>
          </p:nvSpPr>
          <p:spPr>
            <a:xfrm>
              <a:off x="31723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80"/>
            <p:cNvSpPr/>
            <p:nvPr/>
          </p:nvSpPr>
          <p:spPr>
            <a:xfrm>
              <a:off x="32113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80"/>
            <p:cNvSpPr/>
            <p:nvPr/>
          </p:nvSpPr>
          <p:spPr>
            <a:xfrm>
              <a:off x="32113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80"/>
            <p:cNvSpPr/>
            <p:nvPr/>
          </p:nvSpPr>
          <p:spPr>
            <a:xfrm>
              <a:off x="31723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80"/>
            <p:cNvSpPr/>
            <p:nvPr/>
          </p:nvSpPr>
          <p:spPr>
            <a:xfrm>
              <a:off x="32113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80"/>
            <p:cNvSpPr/>
            <p:nvPr/>
          </p:nvSpPr>
          <p:spPr>
            <a:xfrm>
              <a:off x="32113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80"/>
            <p:cNvSpPr/>
            <p:nvPr/>
          </p:nvSpPr>
          <p:spPr>
            <a:xfrm>
              <a:off x="32113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80"/>
            <p:cNvSpPr/>
            <p:nvPr/>
          </p:nvSpPr>
          <p:spPr>
            <a:xfrm>
              <a:off x="3133250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80"/>
            <p:cNvSpPr/>
            <p:nvPr/>
          </p:nvSpPr>
          <p:spPr>
            <a:xfrm>
              <a:off x="30942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80"/>
            <p:cNvSpPr/>
            <p:nvPr/>
          </p:nvSpPr>
          <p:spPr>
            <a:xfrm>
              <a:off x="30942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80"/>
            <p:cNvSpPr/>
            <p:nvPr/>
          </p:nvSpPr>
          <p:spPr>
            <a:xfrm>
              <a:off x="30942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80"/>
            <p:cNvSpPr/>
            <p:nvPr/>
          </p:nvSpPr>
          <p:spPr>
            <a:xfrm>
              <a:off x="30942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80"/>
            <p:cNvSpPr/>
            <p:nvPr/>
          </p:nvSpPr>
          <p:spPr>
            <a:xfrm>
              <a:off x="30942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80"/>
            <p:cNvSpPr/>
            <p:nvPr/>
          </p:nvSpPr>
          <p:spPr>
            <a:xfrm>
              <a:off x="30942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80"/>
            <p:cNvSpPr/>
            <p:nvPr/>
          </p:nvSpPr>
          <p:spPr>
            <a:xfrm>
              <a:off x="30942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80"/>
            <p:cNvSpPr/>
            <p:nvPr/>
          </p:nvSpPr>
          <p:spPr>
            <a:xfrm>
              <a:off x="30942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80"/>
            <p:cNvSpPr/>
            <p:nvPr/>
          </p:nvSpPr>
          <p:spPr>
            <a:xfrm>
              <a:off x="3133400" y="3952975"/>
              <a:ext cx="15125" cy="6550"/>
            </a:xfrm>
            <a:custGeom>
              <a:rect b="b" l="l" r="r" t="t"/>
              <a:pathLst>
                <a:path extrusionOk="0" h="262" w="605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80"/>
            <p:cNvSpPr/>
            <p:nvPr/>
          </p:nvSpPr>
          <p:spPr>
            <a:xfrm>
              <a:off x="3094125" y="411347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80"/>
            <p:cNvSpPr/>
            <p:nvPr/>
          </p:nvSpPr>
          <p:spPr>
            <a:xfrm>
              <a:off x="3094125" y="4079500"/>
              <a:ext cx="16175" cy="16000"/>
            </a:xfrm>
            <a:custGeom>
              <a:rect b="b" l="l" r="r" t="t"/>
              <a:pathLst>
                <a:path extrusionOk="0" h="640" w="647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80"/>
            <p:cNvSpPr/>
            <p:nvPr/>
          </p:nvSpPr>
          <p:spPr>
            <a:xfrm>
              <a:off x="30942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80"/>
            <p:cNvSpPr/>
            <p:nvPr/>
          </p:nvSpPr>
          <p:spPr>
            <a:xfrm>
              <a:off x="30942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80"/>
            <p:cNvSpPr/>
            <p:nvPr/>
          </p:nvSpPr>
          <p:spPr>
            <a:xfrm>
              <a:off x="30942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80"/>
            <p:cNvSpPr/>
            <p:nvPr/>
          </p:nvSpPr>
          <p:spPr>
            <a:xfrm>
              <a:off x="313325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80"/>
            <p:cNvSpPr/>
            <p:nvPr/>
          </p:nvSpPr>
          <p:spPr>
            <a:xfrm>
              <a:off x="30942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80"/>
            <p:cNvSpPr/>
            <p:nvPr/>
          </p:nvSpPr>
          <p:spPr>
            <a:xfrm>
              <a:off x="30942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80"/>
            <p:cNvSpPr/>
            <p:nvPr/>
          </p:nvSpPr>
          <p:spPr>
            <a:xfrm>
              <a:off x="31332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80"/>
            <p:cNvSpPr/>
            <p:nvPr/>
          </p:nvSpPr>
          <p:spPr>
            <a:xfrm>
              <a:off x="31332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80"/>
            <p:cNvSpPr/>
            <p:nvPr/>
          </p:nvSpPr>
          <p:spPr>
            <a:xfrm>
              <a:off x="31332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80"/>
            <p:cNvSpPr/>
            <p:nvPr/>
          </p:nvSpPr>
          <p:spPr>
            <a:xfrm>
              <a:off x="31332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80"/>
            <p:cNvSpPr/>
            <p:nvPr/>
          </p:nvSpPr>
          <p:spPr>
            <a:xfrm>
              <a:off x="313325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80"/>
            <p:cNvSpPr/>
            <p:nvPr/>
          </p:nvSpPr>
          <p:spPr>
            <a:xfrm>
              <a:off x="31332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80"/>
            <p:cNvSpPr/>
            <p:nvPr/>
          </p:nvSpPr>
          <p:spPr>
            <a:xfrm>
              <a:off x="31332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80"/>
            <p:cNvSpPr/>
            <p:nvPr/>
          </p:nvSpPr>
          <p:spPr>
            <a:xfrm>
              <a:off x="3133250" y="404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80"/>
            <p:cNvSpPr/>
            <p:nvPr/>
          </p:nvSpPr>
          <p:spPr>
            <a:xfrm>
              <a:off x="3133250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80"/>
            <p:cNvSpPr/>
            <p:nvPr/>
          </p:nvSpPr>
          <p:spPr>
            <a:xfrm>
              <a:off x="3133250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80"/>
            <p:cNvSpPr/>
            <p:nvPr/>
          </p:nvSpPr>
          <p:spPr>
            <a:xfrm>
              <a:off x="32113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80"/>
            <p:cNvSpPr/>
            <p:nvPr/>
          </p:nvSpPr>
          <p:spPr>
            <a:xfrm>
              <a:off x="31332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80"/>
            <p:cNvSpPr/>
            <p:nvPr/>
          </p:nvSpPr>
          <p:spPr>
            <a:xfrm>
              <a:off x="31332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80"/>
            <p:cNvSpPr/>
            <p:nvPr/>
          </p:nvSpPr>
          <p:spPr>
            <a:xfrm>
              <a:off x="31332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80"/>
            <p:cNvSpPr/>
            <p:nvPr/>
          </p:nvSpPr>
          <p:spPr>
            <a:xfrm>
              <a:off x="31332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80"/>
            <p:cNvSpPr/>
            <p:nvPr/>
          </p:nvSpPr>
          <p:spPr>
            <a:xfrm>
              <a:off x="33674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80"/>
            <p:cNvSpPr/>
            <p:nvPr/>
          </p:nvSpPr>
          <p:spPr>
            <a:xfrm>
              <a:off x="33283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80"/>
            <p:cNvSpPr/>
            <p:nvPr/>
          </p:nvSpPr>
          <p:spPr>
            <a:xfrm>
              <a:off x="33283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80"/>
            <p:cNvSpPr/>
            <p:nvPr/>
          </p:nvSpPr>
          <p:spPr>
            <a:xfrm>
              <a:off x="33283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80"/>
            <p:cNvSpPr/>
            <p:nvPr/>
          </p:nvSpPr>
          <p:spPr>
            <a:xfrm>
              <a:off x="33283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80"/>
            <p:cNvSpPr/>
            <p:nvPr/>
          </p:nvSpPr>
          <p:spPr>
            <a:xfrm>
              <a:off x="33283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80"/>
            <p:cNvSpPr/>
            <p:nvPr/>
          </p:nvSpPr>
          <p:spPr>
            <a:xfrm>
              <a:off x="33283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80"/>
            <p:cNvSpPr/>
            <p:nvPr/>
          </p:nvSpPr>
          <p:spPr>
            <a:xfrm>
              <a:off x="33283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80"/>
            <p:cNvSpPr/>
            <p:nvPr/>
          </p:nvSpPr>
          <p:spPr>
            <a:xfrm>
              <a:off x="33283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80"/>
            <p:cNvSpPr/>
            <p:nvPr/>
          </p:nvSpPr>
          <p:spPr>
            <a:xfrm>
              <a:off x="32893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80"/>
            <p:cNvSpPr/>
            <p:nvPr/>
          </p:nvSpPr>
          <p:spPr>
            <a:xfrm>
              <a:off x="32893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80"/>
            <p:cNvSpPr/>
            <p:nvPr/>
          </p:nvSpPr>
          <p:spPr>
            <a:xfrm>
              <a:off x="32893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80"/>
            <p:cNvSpPr/>
            <p:nvPr/>
          </p:nvSpPr>
          <p:spPr>
            <a:xfrm>
              <a:off x="32893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80"/>
            <p:cNvSpPr/>
            <p:nvPr/>
          </p:nvSpPr>
          <p:spPr>
            <a:xfrm>
              <a:off x="32893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80"/>
            <p:cNvSpPr/>
            <p:nvPr/>
          </p:nvSpPr>
          <p:spPr>
            <a:xfrm>
              <a:off x="33283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80"/>
            <p:cNvSpPr/>
            <p:nvPr/>
          </p:nvSpPr>
          <p:spPr>
            <a:xfrm>
              <a:off x="33283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80"/>
            <p:cNvSpPr/>
            <p:nvPr/>
          </p:nvSpPr>
          <p:spPr>
            <a:xfrm>
              <a:off x="3328375" y="4047150"/>
              <a:ext cx="14125" cy="14425"/>
            </a:xfrm>
            <a:custGeom>
              <a:rect b="b" l="l" r="r" t="t"/>
              <a:pathLst>
                <a:path extrusionOk="0" h="577" w="565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80"/>
            <p:cNvSpPr/>
            <p:nvPr/>
          </p:nvSpPr>
          <p:spPr>
            <a:xfrm>
              <a:off x="33283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80"/>
            <p:cNvSpPr/>
            <p:nvPr/>
          </p:nvSpPr>
          <p:spPr>
            <a:xfrm>
              <a:off x="33674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80"/>
            <p:cNvSpPr/>
            <p:nvPr/>
          </p:nvSpPr>
          <p:spPr>
            <a:xfrm>
              <a:off x="3406475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80"/>
            <p:cNvSpPr/>
            <p:nvPr/>
          </p:nvSpPr>
          <p:spPr>
            <a:xfrm>
              <a:off x="33674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80"/>
            <p:cNvSpPr/>
            <p:nvPr/>
          </p:nvSpPr>
          <p:spPr>
            <a:xfrm>
              <a:off x="3094125" y="4045500"/>
              <a:ext cx="16175" cy="16025"/>
            </a:xfrm>
            <a:custGeom>
              <a:rect b="b" l="l" r="r" t="t"/>
              <a:pathLst>
                <a:path extrusionOk="0" h="641" w="647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80"/>
            <p:cNvSpPr/>
            <p:nvPr/>
          </p:nvSpPr>
          <p:spPr>
            <a:xfrm>
              <a:off x="3406475" y="4215525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80"/>
            <p:cNvSpPr/>
            <p:nvPr/>
          </p:nvSpPr>
          <p:spPr>
            <a:xfrm>
              <a:off x="34064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80"/>
            <p:cNvSpPr/>
            <p:nvPr/>
          </p:nvSpPr>
          <p:spPr>
            <a:xfrm>
              <a:off x="34064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80"/>
            <p:cNvSpPr/>
            <p:nvPr/>
          </p:nvSpPr>
          <p:spPr>
            <a:xfrm>
              <a:off x="33674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80"/>
            <p:cNvSpPr/>
            <p:nvPr/>
          </p:nvSpPr>
          <p:spPr>
            <a:xfrm>
              <a:off x="33674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80"/>
            <p:cNvSpPr/>
            <p:nvPr/>
          </p:nvSpPr>
          <p:spPr>
            <a:xfrm>
              <a:off x="33283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80"/>
            <p:cNvSpPr/>
            <p:nvPr/>
          </p:nvSpPr>
          <p:spPr>
            <a:xfrm>
              <a:off x="33674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80"/>
            <p:cNvSpPr/>
            <p:nvPr/>
          </p:nvSpPr>
          <p:spPr>
            <a:xfrm>
              <a:off x="33674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80"/>
            <p:cNvSpPr/>
            <p:nvPr/>
          </p:nvSpPr>
          <p:spPr>
            <a:xfrm>
              <a:off x="33674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80"/>
            <p:cNvSpPr/>
            <p:nvPr/>
          </p:nvSpPr>
          <p:spPr>
            <a:xfrm>
              <a:off x="33674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80"/>
            <p:cNvSpPr/>
            <p:nvPr/>
          </p:nvSpPr>
          <p:spPr>
            <a:xfrm>
              <a:off x="33674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80"/>
            <p:cNvSpPr/>
            <p:nvPr/>
          </p:nvSpPr>
          <p:spPr>
            <a:xfrm>
              <a:off x="32893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80"/>
            <p:cNvSpPr/>
            <p:nvPr/>
          </p:nvSpPr>
          <p:spPr>
            <a:xfrm>
              <a:off x="325032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80"/>
            <p:cNvSpPr/>
            <p:nvPr/>
          </p:nvSpPr>
          <p:spPr>
            <a:xfrm>
              <a:off x="325032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80"/>
            <p:cNvSpPr/>
            <p:nvPr/>
          </p:nvSpPr>
          <p:spPr>
            <a:xfrm>
              <a:off x="325032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80"/>
            <p:cNvSpPr/>
            <p:nvPr/>
          </p:nvSpPr>
          <p:spPr>
            <a:xfrm>
              <a:off x="325032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80"/>
            <p:cNvSpPr/>
            <p:nvPr/>
          </p:nvSpPr>
          <p:spPr>
            <a:xfrm>
              <a:off x="325032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80"/>
            <p:cNvSpPr/>
            <p:nvPr/>
          </p:nvSpPr>
          <p:spPr>
            <a:xfrm>
              <a:off x="325032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80"/>
            <p:cNvSpPr/>
            <p:nvPr/>
          </p:nvSpPr>
          <p:spPr>
            <a:xfrm>
              <a:off x="325032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80"/>
            <p:cNvSpPr/>
            <p:nvPr/>
          </p:nvSpPr>
          <p:spPr>
            <a:xfrm>
              <a:off x="325032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80"/>
            <p:cNvSpPr/>
            <p:nvPr/>
          </p:nvSpPr>
          <p:spPr>
            <a:xfrm>
              <a:off x="32113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80"/>
            <p:cNvSpPr/>
            <p:nvPr/>
          </p:nvSpPr>
          <p:spPr>
            <a:xfrm>
              <a:off x="32113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80"/>
            <p:cNvSpPr/>
            <p:nvPr/>
          </p:nvSpPr>
          <p:spPr>
            <a:xfrm>
              <a:off x="32113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80"/>
            <p:cNvSpPr/>
            <p:nvPr/>
          </p:nvSpPr>
          <p:spPr>
            <a:xfrm>
              <a:off x="32113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80"/>
            <p:cNvSpPr/>
            <p:nvPr/>
          </p:nvSpPr>
          <p:spPr>
            <a:xfrm>
              <a:off x="325032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80"/>
            <p:cNvSpPr/>
            <p:nvPr/>
          </p:nvSpPr>
          <p:spPr>
            <a:xfrm>
              <a:off x="325032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80"/>
            <p:cNvSpPr/>
            <p:nvPr/>
          </p:nvSpPr>
          <p:spPr>
            <a:xfrm>
              <a:off x="32893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80"/>
            <p:cNvSpPr/>
            <p:nvPr/>
          </p:nvSpPr>
          <p:spPr>
            <a:xfrm>
              <a:off x="32893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80"/>
            <p:cNvSpPr/>
            <p:nvPr/>
          </p:nvSpPr>
          <p:spPr>
            <a:xfrm>
              <a:off x="32893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80"/>
            <p:cNvSpPr/>
            <p:nvPr/>
          </p:nvSpPr>
          <p:spPr>
            <a:xfrm>
              <a:off x="32893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80"/>
            <p:cNvSpPr/>
            <p:nvPr/>
          </p:nvSpPr>
          <p:spPr>
            <a:xfrm>
              <a:off x="32113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80"/>
            <p:cNvSpPr/>
            <p:nvPr/>
          </p:nvSpPr>
          <p:spPr>
            <a:xfrm>
              <a:off x="325032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80"/>
            <p:cNvSpPr/>
            <p:nvPr/>
          </p:nvSpPr>
          <p:spPr>
            <a:xfrm>
              <a:off x="32893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80"/>
            <p:cNvSpPr/>
            <p:nvPr/>
          </p:nvSpPr>
          <p:spPr>
            <a:xfrm>
              <a:off x="32893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80"/>
            <p:cNvSpPr/>
            <p:nvPr/>
          </p:nvSpPr>
          <p:spPr>
            <a:xfrm>
              <a:off x="32893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80"/>
            <p:cNvSpPr/>
            <p:nvPr/>
          </p:nvSpPr>
          <p:spPr>
            <a:xfrm>
              <a:off x="325032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80"/>
            <p:cNvSpPr/>
            <p:nvPr/>
          </p:nvSpPr>
          <p:spPr>
            <a:xfrm>
              <a:off x="325032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80"/>
            <p:cNvSpPr/>
            <p:nvPr/>
          </p:nvSpPr>
          <p:spPr>
            <a:xfrm>
              <a:off x="325032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80"/>
            <p:cNvSpPr/>
            <p:nvPr/>
          </p:nvSpPr>
          <p:spPr>
            <a:xfrm>
              <a:off x="3289350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80"/>
            <p:cNvSpPr/>
            <p:nvPr/>
          </p:nvSpPr>
          <p:spPr>
            <a:xfrm>
              <a:off x="32893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80"/>
            <p:cNvSpPr/>
            <p:nvPr/>
          </p:nvSpPr>
          <p:spPr>
            <a:xfrm>
              <a:off x="325032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80"/>
            <p:cNvSpPr/>
            <p:nvPr/>
          </p:nvSpPr>
          <p:spPr>
            <a:xfrm>
              <a:off x="325032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80"/>
            <p:cNvSpPr/>
            <p:nvPr/>
          </p:nvSpPr>
          <p:spPr>
            <a:xfrm>
              <a:off x="28990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80"/>
            <p:cNvSpPr/>
            <p:nvPr/>
          </p:nvSpPr>
          <p:spPr>
            <a:xfrm>
              <a:off x="28990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80"/>
            <p:cNvSpPr/>
            <p:nvPr/>
          </p:nvSpPr>
          <p:spPr>
            <a:xfrm>
              <a:off x="2862000" y="4047150"/>
              <a:ext cx="14100" cy="14425"/>
            </a:xfrm>
            <a:custGeom>
              <a:rect b="b" l="l" r="r" t="t"/>
              <a:pathLst>
                <a:path extrusionOk="0" h="577" w="564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80"/>
            <p:cNvSpPr/>
            <p:nvPr/>
          </p:nvSpPr>
          <p:spPr>
            <a:xfrm>
              <a:off x="28990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80"/>
            <p:cNvSpPr/>
            <p:nvPr/>
          </p:nvSpPr>
          <p:spPr>
            <a:xfrm>
              <a:off x="28990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80"/>
            <p:cNvSpPr/>
            <p:nvPr/>
          </p:nvSpPr>
          <p:spPr>
            <a:xfrm>
              <a:off x="28990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80"/>
            <p:cNvSpPr/>
            <p:nvPr/>
          </p:nvSpPr>
          <p:spPr>
            <a:xfrm>
              <a:off x="28990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80"/>
            <p:cNvSpPr/>
            <p:nvPr/>
          </p:nvSpPr>
          <p:spPr>
            <a:xfrm>
              <a:off x="28990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80"/>
            <p:cNvSpPr/>
            <p:nvPr/>
          </p:nvSpPr>
          <p:spPr>
            <a:xfrm>
              <a:off x="28990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80"/>
            <p:cNvSpPr/>
            <p:nvPr/>
          </p:nvSpPr>
          <p:spPr>
            <a:xfrm>
              <a:off x="28600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80"/>
            <p:cNvSpPr/>
            <p:nvPr/>
          </p:nvSpPr>
          <p:spPr>
            <a:xfrm>
              <a:off x="28600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80"/>
            <p:cNvSpPr/>
            <p:nvPr/>
          </p:nvSpPr>
          <p:spPr>
            <a:xfrm>
              <a:off x="28600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80"/>
            <p:cNvSpPr/>
            <p:nvPr/>
          </p:nvSpPr>
          <p:spPr>
            <a:xfrm>
              <a:off x="28600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80"/>
            <p:cNvSpPr/>
            <p:nvPr/>
          </p:nvSpPr>
          <p:spPr>
            <a:xfrm>
              <a:off x="28990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80"/>
            <p:cNvSpPr/>
            <p:nvPr/>
          </p:nvSpPr>
          <p:spPr>
            <a:xfrm>
              <a:off x="28600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80"/>
            <p:cNvSpPr/>
            <p:nvPr/>
          </p:nvSpPr>
          <p:spPr>
            <a:xfrm>
              <a:off x="28600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80"/>
            <p:cNvSpPr/>
            <p:nvPr/>
          </p:nvSpPr>
          <p:spPr>
            <a:xfrm>
              <a:off x="28600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80"/>
            <p:cNvSpPr/>
            <p:nvPr/>
          </p:nvSpPr>
          <p:spPr>
            <a:xfrm>
              <a:off x="29380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80"/>
            <p:cNvSpPr/>
            <p:nvPr/>
          </p:nvSpPr>
          <p:spPr>
            <a:xfrm>
              <a:off x="29380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80"/>
            <p:cNvSpPr/>
            <p:nvPr/>
          </p:nvSpPr>
          <p:spPr>
            <a:xfrm>
              <a:off x="293807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80"/>
            <p:cNvSpPr/>
            <p:nvPr/>
          </p:nvSpPr>
          <p:spPr>
            <a:xfrm>
              <a:off x="29380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80"/>
            <p:cNvSpPr/>
            <p:nvPr/>
          </p:nvSpPr>
          <p:spPr>
            <a:xfrm>
              <a:off x="29380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80"/>
            <p:cNvSpPr/>
            <p:nvPr/>
          </p:nvSpPr>
          <p:spPr>
            <a:xfrm>
              <a:off x="29380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80"/>
            <p:cNvSpPr/>
            <p:nvPr/>
          </p:nvSpPr>
          <p:spPr>
            <a:xfrm>
              <a:off x="29380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80"/>
            <p:cNvSpPr/>
            <p:nvPr/>
          </p:nvSpPr>
          <p:spPr>
            <a:xfrm>
              <a:off x="28990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80"/>
            <p:cNvSpPr/>
            <p:nvPr/>
          </p:nvSpPr>
          <p:spPr>
            <a:xfrm>
              <a:off x="28990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80"/>
            <p:cNvSpPr/>
            <p:nvPr/>
          </p:nvSpPr>
          <p:spPr>
            <a:xfrm>
              <a:off x="28990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80"/>
            <p:cNvSpPr/>
            <p:nvPr/>
          </p:nvSpPr>
          <p:spPr>
            <a:xfrm>
              <a:off x="293807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80"/>
            <p:cNvSpPr/>
            <p:nvPr/>
          </p:nvSpPr>
          <p:spPr>
            <a:xfrm>
              <a:off x="28990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80"/>
            <p:cNvSpPr/>
            <p:nvPr/>
          </p:nvSpPr>
          <p:spPr>
            <a:xfrm>
              <a:off x="28990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80"/>
            <p:cNvSpPr/>
            <p:nvPr/>
          </p:nvSpPr>
          <p:spPr>
            <a:xfrm>
              <a:off x="28600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80"/>
            <p:cNvSpPr/>
            <p:nvPr/>
          </p:nvSpPr>
          <p:spPr>
            <a:xfrm>
              <a:off x="2899825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80"/>
            <p:cNvSpPr/>
            <p:nvPr/>
          </p:nvSpPr>
          <p:spPr>
            <a:xfrm>
              <a:off x="2782725" y="4317500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80"/>
            <p:cNvSpPr/>
            <p:nvPr/>
          </p:nvSpPr>
          <p:spPr>
            <a:xfrm>
              <a:off x="2899825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80"/>
            <p:cNvSpPr/>
            <p:nvPr/>
          </p:nvSpPr>
          <p:spPr>
            <a:xfrm>
              <a:off x="2862000" y="4487550"/>
              <a:ext cx="14100" cy="14400"/>
            </a:xfrm>
            <a:custGeom>
              <a:rect b="b" l="l" r="r" t="t"/>
              <a:pathLst>
                <a:path extrusionOk="0" h="576" w="564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80"/>
            <p:cNvSpPr/>
            <p:nvPr/>
          </p:nvSpPr>
          <p:spPr>
            <a:xfrm>
              <a:off x="29380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80"/>
            <p:cNvSpPr/>
            <p:nvPr/>
          </p:nvSpPr>
          <p:spPr>
            <a:xfrm>
              <a:off x="2788500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80"/>
            <p:cNvSpPr/>
            <p:nvPr/>
          </p:nvSpPr>
          <p:spPr>
            <a:xfrm>
              <a:off x="27819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80"/>
            <p:cNvSpPr/>
            <p:nvPr/>
          </p:nvSpPr>
          <p:spPr>
            <a:xfrm>
              <a:off x="27819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80"/>
            <p:cNvSpPr/>
            <p:nvPr/>
          </p:nvSpPr>
          <p:spPr>
            <a:xfrm>
              <a:off x="3055950" y="4589525"/>
              <a:ext cx="15125" cy="6575"/>
            </a:xfrm>
            <a:custGeom>
              <a:rect b="b" l="l" r="r" t="t"/>
              <a:pathLst>
                <a:path extrusionOk="0" h="263" w="605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80"/>
            <p:cNvSpPr/>
            <p:nvPr/>
          </p:nvSpPr>
          <p:spPr>
            <a:xfrm>
              <a:off x="3094225" y="4589525"/>
              <a:ext cx="16025" cy="8050"/>
            </a:xfrm>
            <a:custGeom>
              <a:rect b="b" l="l" r="r" t="t"/>
              <a:pathLst>
                <a:path extrusionOk="0" h="322" w="641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80"/>
            <p:cNvSpPr/>
            <p:nvPr/>
          </p:nvSpPr>
          <p:spPr>
            <a:xfrm>
              <a:off x="3406475" y="4317500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80"/>
            <p:cNvSpPr/>
            <p:nvPr/>
          </p:nvSpPr>
          <p:spPr>
            <a:xfrm>
              <a:off x="3328375" y="4487550"/>
              <a:ext cx="14125" cy="14400"/>
            </a:xfrm>
            <a:custGeom>
              <a:rect b="b" l="l" r="r" t="t"/>
              <a:pathLst>
                <a:path extrusionOk="0" h="576" w="565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80"/>
            <p:cNvSpPr/>
            <p:nvPr/>
          </p:nvSpPr>
          <p:spPr>
            <a:xfrm>
              <a:off x="3406475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80"/>
            <p:cNvSpPr/>
            <p:nvPr/>
          </p:nvSpPr>
          <p:spPr>
            <a:xfrm>
              <a:off x="3133400" y="4589525"/>
              <a:ext cx="15125" cy="6525"/>
            </a:xfrm>
            <a:custGeom>
              <a:rect b="b" l="l" r="r" t="t"/>
              <a:pathLst>
                <a:path extrusionOk="0" h="261" w="605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80"/>
            <p:cNvSpPr/>
            <p:nvPr/>
          </p:nvSpPr>
          <p:spPr>
            <a:xfrm>
              <a:off x="28600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80"/>
            <p:cNvSpPr/>
            <p:nvPr/>
          </p:nvSpPr>
          <p:spPr>
            <a:xfrm>
              <a:off x="3289350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80"/>
            <p:cNvSpPr/>
            <p:nvPr/>
          </p:nvSpPr>
          <p:spPr>
            <a:xfrm>
              <a:off x="28210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80"/>
            <p:cNvSpPr/>
            <p:nvPr/>
          </p:nvSpPr>
          <p:spPr>
            <a:xfrm>
              <a:off x="28210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80"/>
            <p:cNvSpPr/>
            <p:nvPr/>
          </p:nvSpPr>
          <p:spPr>
            <a:xfrm>
              <a:off x="28210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80"/>
            <p:cNvSpPr/>
            <p:nvPr/>
          </p:nvSpPr>
          <p:spPr>
            <a:xfrm>
              <a:off x="28600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80"/>
            <p:cNvSpPr/>
            <p:nvPr/>
          </p:nvSpPr>
          <p:spPr>
            <a:xfrm>
              <a:off x="28600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80"/>
            <p:cNvSpPr/>
            <p:nvPr/>
          </p:nvSpPr>
          <p:spPr>
            <a:xfrm>
              <a:off x="28600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80"/>
            <p:cNvSpPr/>
            <p:nvPr/>
          </p:nvSpPr>
          <p:spPr>
            <a:xfrm>
              <a:off x="28210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80"/>
            <p:cNvSpPr/>
            <p:nvPr/>
          </p:nvSpPr>
          <p:spPr>
            <a:xfrm>
              <a:off x="28210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80"/>
            <p:cNvSpPr/>
            <p:nvPr/>
          </p:nvSpPr>
          <p:spPr>
            <a:xfrm>
              <a:off x="28210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80"/>
            <p:cNvSpPr/>
            <p:nvPr/>
          </p:nvSpPr>
          <p:spPr>
            <a:xfrm>
              <a:off x="28210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80"/>
            <p:cNvSpPr/>
            <p:nvPr/>
          </p:nvSpPr>
          <p:spPr>
            <a:xfrm>
              <a:off x="2788500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80"/>
            <p:cNvSpPr/>
            <p:nvPr/>
          </p:nvSpPr>
          <p:spPr>
            <a:xfrm>
              <a:off x="28210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80"/>
            <p:cNvSpPr/>
            <p:nvPr/>
          </p:nvSpPr>
          <p:spPr>
            <a:xfrm>
              <a:off x="2782725" y="4215525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80"/>
            <p:cNvSpPr/>
            <p:nvPr/>
          </p:nvSpPr>
          <p:spPr>
            <a:xfrm>
              <a:off x="28210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80"/>
            <p:cNvSpPr/>
            <p:nvPr/>
          </p:nvSpPr>
          <p:spPr>
            <a:xfrm>
              <a:off x="28210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80"/>
            <p:cNvSpPr/>
            <p:nvPr/>
          </p:nvSpPr>
          <p:spPr>
            <a:xfrm>
              <a:off x="3016175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80"/>
            <p:cNvSpPr/>
            <p:nvPr/>
          </p:nvSpPr>
          <p:spPr>
            <a:xfrm>
              <a:off x="3055950" y="3953025"/>
              <a:ext cx="15125" cy="6500"/>
            </a:xfrm>
            <a:custGeom>
              <a:rect b="b" l="l" r="r" t="t"/>
              <a:pathLst>
                <a:path extrusionOk="0" h="260" w="605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80"/>
            <p:cNvSpPr/>
            <p:nvPr/>
          </p:nvSpPr>
          <p:spPr>
            <a:xfrm>
              <a:off x="3054925" y="3977350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80"/>
            <p:cNvSpPr/>
            <p:nvPr/>
          </p:nvSpPr>
          <p:spPr>
            <a:xfrm>
              <a:off x="301617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80"/>
            <p:cNvSpPr/>
            <p:nvPr/>
          </p:nvSpPr>
          <p:spPr>
            <a:xfrm>
              <a:off x="3054925" y="4113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80"/>
            <p:cNvSpPr/>
            <p:nvPr/>
          </p:nvSpPr>
          <p:spPr>
            <a:xfrm>
              <a:off x="3054925" y="4079350"/>
              <a:ext cx="16300" cy="16050"/>
            </a:xfrm>
            <a:custGeom>
              <a:rect b="b" l="l" r="r" t="t"/>
              <a:pathLst>
                <a:path extrusionOk="0" h="642" w="652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80"/>
            <p:cNvSpPr/>
            <p:nvPr/>
          </p:nvSpPr>
          <p:spPr>
            <a:xfrm>
              <a:off x="3054900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80"/>
            <p:cNvSpPr/>
            <p:nvPr/>
          </p:nvSpPr>
          <p:spPr>
            <a:xfrm>
              <a:off x="29380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80"/>
            <p:cNvSpPr/>
            <p:nvPr/>
          </p:nvSpPr>
          <p:spPr>
            <a:xfrm>
              <a:off x="3054925" y="4045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80"/>
            <p:cNvSpPr/>
            <p:nvPr/>
          </p:nvSpPr>
          <p:spPr>
            <a:xfrm>
              <a:off x="30161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80"/>
            <p:cNvSpPr/>
            <p:nvPr/>
          </p:nvSpPr>
          <p:spPr>
            <a:xfrm>
              <a:off x="30161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80"/>
            <p:cNvSpPr/>
            <p:nvPr/>
          </p:nvSpPr>
          <p:spPr>
            <a:xfrm>
              <a:off x="30161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80"/>
            <p:cNvSpPr/>
            <p:nvPr/>
          </p:nvSpPr>
          <p:spPr>
            <a:xfrm>
              <a:off x="30161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80"/>
            <p:cNvSpPr/>
            <p:nvPr/>
          </p:nvSpPr>
          <p:spPr>
            <a:xfrm>
              <a:off x="30161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80"/>
            <p:cNvSpPr/>
            <p:nvPr/>
          </p:nvSpPr>
          <p:spPr>
            <a:xfrm>
              <a:off x="30161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80"/>
            <p:cNvSpPr/>
            <p:nvPr/>
          </p:nvSpPr>
          <p:spPr>
            <a:xfrm>
              <a:off x="30161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80"/>
            <p:cNvSpPr/>
            <p:nvPr/>
          </p:nvSpPr>
          <p:spPr>
            <a:xfrm>
              <a:off x="30161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80"/>
            <p:cNvSpPr/>
            <p:nvPr/>
          </p:nvSpPr>
          <p:spPr>
            <a:xfrm>
              <a:off x="301617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80"/>
            <p:cNvSpPr/>
            <p:nvPr/>
          </p:nvSpPr>
          <p:spPr>
            <a:xfrm>
              <a:off x="305520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80"/>
            <p:cNvSpPr/>
            <p:nvPr/>
          </p:nvSpPr>
          <p:spPr>
            <a:xfrm>
              <a:off x="305520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80"/>
            <p:cNvSpPr/>
            <p:nvPr/>
          </p:nvSpPr>
          <p:spPr>
            <a:xfrm>
              <a:off x="305520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80"/>
            <p:cNvSpPr/>
            <p:nvPr/>
          </p:nvSpPr>
          <p:spPr>
            <a:xfrm>
              <a:off x="305520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80"/>
            <p:cNvSpPr/>
            <p:nvPr/>
          </p:nvSpPr>
          <p:spPr>
            <a:xfrm>
              <a:off x="3094125" y="3977450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80"/>
            <p:cNvSpPr/>
            <p:nvPr/>
          </p:nvSpPr>
          <p:spPr>
            <a:xfrm>
              <a:off x="3094225" y="3951500"/>
              <a:ext cx="16025" cy="8025"/>
            </a:xfrm>
            <a:custGeom>
              <a:rect b="b" l="l" r="r" t="t"/>
              <a:pathLst>
                <a:path extrusionOk="0" h="321" w="641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80"/>
            <p:cNvSpPr/>
            <p:nvPr/>
          </p:nvSpPr>
          <p:spPr>
            <a:xfrm>
              <a:off x="305520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80"/>
            <p:cNvSpPr/>
            <p:nvPr/>
          </p:nvSpPr>
          <p:spPr>
            <a:xfrm>
              <a:off x="305520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80"/>
            <p:cNvSpPr/>
            <p:nvPr/>
          </p:nvSpPr>
          <p:spPr>
            <a:xfrm>
              <a:off x="305520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80"/>
            <p:cNvSpPr/>
            <p:nvPr/>
          </p:nvSpPr>
          <p:spPr>
            <a:xfrm>
              <a:off x="305520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80"/>
            <p:cNvSpPr/>
            <p:nvPr/>
          </p:nvSpPr>
          <p:spPr>
            <a:xfrm>
              <a:off x="305520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80"/>
            <p:cNvSpPr/>
            <p:nvPr/>
          </p:nvSpPr>
          <p:spPr>
            <a:xfrm>
              <a:off x="305520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80"/>
            <p:cNvSpPr/>
            <p:nvPr/>
          </p:nvSpPr>
          <p:spPr>
            <a:xfrm>
              <a:off x="305520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80"/>
            <p:cNvSpPr/>
            <p:nvPr/>
          </p:nvSpPr>
          <p:spPr>
            <a:xfrm>
              <a:off x="305520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80"/>
            <p:cNvSpPr/>
            <p:nvPr/>
          </p:nvSpPr>
          <p:spPr>
            <a:xfrm>
              <a:off x="305520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80"/>
            <p:cNvSpPr/>
            <p:nvPr/>
          </p:nvSpPr>
          <p:spPr>
            <a:xfrm>
              <a:off x="301617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80"/>
            <p:cNvSpPr/>
            <p:nvPr/>
          </p:nvSpPr>
          <p:spPr>
            <a:xfrm>
              <a:off x="29771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80"/>
            <p:cNvSpPr/>
            <p:nvPr/>
          </p:nvSpPr>
          <p:spPr>
            <a:xfrm>
              <a:off x="29771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80"/>
            <p:cNvSpPr/>
            <p:nvPr/>
          </p:nvSpPr>
          <p:spPr>
            <a:xfrm>
              <a:off x="29771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80"/>
            <p:cNvSpPr/>
            <p:nvPr/>
          </p:nvSpPr>
          <p:spPr>
            <a:xfrm>
              <a:off x="29771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80"/>
            <p:cNvSpPr/>
            <p:nvPr/>
          </p:nvSpPr>
          <p:spPr>
            <a:xfrm>
              <a:off x="29771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80"/>
            <p:cNvSpPr/>
            <p:nvPr/>
          </p:nvSpPr>
          <p:spPr>
            <a:xfrm>
              <a:off x="29771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80"/>
            <p:cNvSpPr/>
            <p:nvPr/>
          </p:nvSpPr>
          <p:spPr>
            <a:xfrm>
              <a:off x="29771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80"/>
            <p:cNvSpPr/>
            <p:nvPr/>
          </p:nvSpPr>
          <p:spPr>
            <a:xfrm>
              <a:off x="29771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80"/>
            <p:cNvSpPr/>
            <p:nvPr/>
          </p:nvSpPr>
          <p:spPr>
            <a:xfrm>
              <a:off x="29380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80"/>
            <p:cNvSpPr/>
            <p:nvPr/>
          </p:nvSpPr>
          <p:spPr>
            <a:xfrm>
              <a:off x="29380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80"/>
            <p:cNvSpPr/>
            <p:nvPr/>
          </p:nvSpPr>
          <p:spPr>
            <a:xfrm>
              <a:off x="29771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80"/>
            <p:cNvSpPr/>
            <p:nvPr/>
          </p:nvSpPr>
          <p:spPr>
            <a:xfrm>
              <a:off x="29380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80"/>
            <p:cNvSpPr/>
            <p:nvPr/>
          </p:nvSpPr>
          <p:spPr>
            <a:xfrm>
              <a:off x="29380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80"/>
            <p:cNvSpPr/>
            <p:nvPr/>
          </p:nvSpPr>
          <p:spPr>
            <a:xfrm>
              <a:off x="293807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80"/>
            <p:cNvSpPr/>
            <p:nvPr/>
          </p:nvSpPr>
          <p:spPr>
            <a:xfrm>
              <a:off x="293807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80"/>
            <p:cNvSpPr/>
            <p:nvPr/>
          </p:nvSpPr>
          <p:spPr>
            <a:xfrm>
              <a:off x="29771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80"/>
            <p:cNvSpPr/>
            <p:nvPr/>
          </p:nvSpPr>
          <p:spPr>
            <a:xfrm>
              <a:off x="3094125" y="401142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80"/>
            <p:cNvSpPr/>
            <p:nvPr/>
          </p:nvSpPr>
          <p:spPr>
            <a:xfrm>
              <a:off x="3016175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80"/>
            <p:cNvSpPr/>
            <p:nvPr/>
          </p:nvSpPr>
          <p:spPr>
            <a:xfrm>
              <a:off x="29771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80"/>
            <p:cNvSpPr/>
            <p:nvPr/>
          </p:nvSpPr>
          <p:spPr>
            <a:xfrm>
              <a:off x="30161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80"/>
            <p:cNvSpPr/>
            <p:nvPr/>
          </p:nvSpPr>
          <p:spPr>
            <a:xfrm>
              <a:off x="30161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80"/>
            <p:cNvSpPr/>
            <p:nvPr/>
          </p:nvSpPr>
          <p:spPr>
            <a:xfrm>
              <a:off x="29771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80"/>
            <p:cNvSpPr/>
            <p:nvPr/>
          </p:nvSpPr>
          <p:spPr>
            <a:xfrm>
              <a:off x="30161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80"/>
            <p:cNvSpPr/>
            <p:nvPr/>
          </p:nvSpPr>
          <p:spPr>
            <a:xfrm>
              <a:off x="3016175" y="404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80"/>
            <p:cNvSpPr/>
            <p:nvPr/>
          </p:nvSpPr>
          <p:spPr>
            <a:xfrm>
              <a:off x="29771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80"/>
            <p:cNvSpPr/>
            <p:nvPr/>
          </p:nvSpPr>
          <p:spPr>
            <a:xfrm>
              <a:off x="29771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80"/>
            <p:cNvSpPr/>
            <p:nvPr/>
          </p:nvSpPr>
          <p:spPr>
            <a:xfrm>
              <a:off x="29771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80"/>
            <p:cNvSpPr/>
            <p:nvPr/>
          </p:nvSpPr>
          <p:spPr>
            <a:xfrm>
              <a:off x="29771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80"/>
            <p:cNvSpPr/>
            <p:nvPr/>
          </p:nvSpPr>
          <p:spPr>
            <a:xfrm>
              <a:off x="29771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80"/>
            <p:cNvSpPr/>
            <p:nvPr/>
          </p:nvSpPr>
          <p:spPr>
            <a:xfrm>
              <a:off x="30161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80"/>
            <p:cNvSpPr/>
            <p:nvPr/>
          </p:nvSpPr>
          <p:spPr>
            <a:xfrm>
              <a:off x="29771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8" name="Google Shape;2458;p80"/>
          <p:cNvSpPr txBox="1"/>
          <p:nvPr>
            <p:ph type="title"/>
          </p:nvPr>
        </p:nvSpPr>
        <p:spPr>
          <a:xfrm>
            <a:off x="445567" y="389033"/>
            <a:ext cx="11300800" cy="87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365750" spcFirstLastPara="1" rIns="36575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59" name="Google Shape;2459;p80"/>
          <p:cNvSpPr txBox="1"/>
          <p:nvPr>
            <p:ph idx="1" type="body"/>
          </p:nvPr>
        </p:nvSpPr>
        <p:spPr>
          <a:xfrm>
            <a:off x="445567" y="1266167"/>
            <a:ext cx="11300800" cy="52028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 sz="1667">
                <a:solidFill>
                  <a:schemeClr val="dk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bg>
      <p:bgPr>
        <a:solidFill>
          <a:schemeClr val="lt1"/>
        </a:solidFill>
      </p:bgPr>
    </p:bg>
    <p:spTree>
      <p:nvGrpSpPr>
        <p:cNvPr id="2461" name="Shape 2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2" name="Google Shape;2462;p82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2463" name="Google Shape;2463;p82"/>
            <p:cNvSpPr/>
            <p:nvPr/>
          </p:nvSpPr>
          <p:spPr>
            <a:xfrm>
              <a:off x="31723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82"/>
            <p:cNvSpPr/>
            <p:nvPr/>
          </p:nvSpPr>
          <p:spPr>
            <a:xfrm>
              <a:off x="31723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82"/>
            <p:cNvSpPr/>
            <p:nvPr/>
          </p:nvSpPr>
          <p:spPr>
            <a:xfrm>
              <a:off x="313325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82"/>
            <p:cNvSpPr/>
            <p:nvPr/>
          </p:nvSpPr>
          <p:spPr>
            <a:xfrm>
              <a:off x="31723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82"/>
            <p:cNvSpPr/>
            <p:nvPr/>
          </p:nvSpPr>
          <p:spPr>
            <a:xfrm>
              <a:off x="31723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82"/>
            <p:cNvSpPr/>
            <p:nvPr/>
          </p:nvSpPr>
          <p:spPr>
            <a:xfrm>
              <a:off x="31723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82"/>
            <p:cNvSpPr/>
            <p:nvPr/>
          </p:nvSpPr>
          <p:spPr>
            <a:xfrm>
              <a:off x="31723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82"/>
            <p:cNvSpPr/>
            <p:nvPr/>
          </p:nvSpPr>
          <p:spPr>
            <a:xfrm>
              <a:off x="31723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82"/>
            <p:cNvSpPr/>
            <p:nvPr/>
          </p:nvSpPr>
          <p:spPr>
            <a:xfrm>
              <a:off x="3172025" y="4045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82"/>
            <p:cNvSpPr/>
            <p:nvPr/>
          </p:nvSpPr>
          <p:spPr>
            <a:xfrm>
              <a:off x="3172025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82"/>
            <p:cNvSpPr/>
            <p:nvPr/>
          </p:nvSpPr>
          <p:spPr>
            <a:xfrm>
              <a:off x="3172025" y="3977350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82"/>
            <p:cNvSpPr/>
            <p:nvPr/>
          </p:nvSpPr>
          <p:spPr>
            <a:xfrm>
              <a:off x="313325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82"/>
            <p:cNvSpPr/>
            <p:nvPr/>
          </p:nvSpPr>
          <p:spPr>
            <a:xfrm>
              <a:off x="3172025" y="4113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82"/>
            <p:cNvSpPr/>
            <p:nvPr/>
          </p:nvSpPr>
          <p:spPr>
            <a:xfrm>
              <a:off x="3172025" y="4079350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82"/>
            <p:cNvSpPr/>
            <p:nvPr/>
          </p:nvSpPr>
          <p:spPr>
            <a:xfrm>
              <a:off x="31723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82"/>
            <p:cNvSpPr/>
            <p:nvPr/>
          </p:nvSpPr>
          <p:spPr>
            <a:xfrm>
              <a:off x="31723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82"/>
            <p:cNvSpPr/>
            <p:nvPr/>
          </p:nvSpPr>
          <p:spPr>
            <a:xfrm>
              <a:off x="31723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82"/>
            <p:cNvSpPr/>
            <p:nvPr/>
          </p:nvSpPr>
          <p:spPr>
            <a:xfrm>
              <a:off x="32113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82"/>
            <p:cNvSpPr/>
            <p:nvPr/>
          </p:nvSpPr>
          <p:spPr>
            <a:xfrm>
              <a:off x="32113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82"/>
            <p:cNvSpPr/>
            <p:nvPr/>
          </p:nvSpPr>
          <p:spPr>
            <a:xfrm>
              <a:off x="32113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82"/>
            <p:cNvSpPr/>
            <p:nvPr/>
          </p:nvSpPr>
          <p:spPr>
            <a:xfrm>
              <a:off x="32113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82"/>
            <p:cNvSpPr/>
            <p:nvPr/>
          </p:nvSpPr>
          <p:spPr>
            <a:xfrm>
              <a:off x="32113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82"/>
            <p:cNvSpPr/>
            <p:nvPr/>
          </p:nvSpPr>
          <p:spPr>
            <a:xfrm>
              <a:off x="31723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82"/>
            <p:cNvSpPr/>
            <p:nvPr/>
          </p:nvSpPr>
          <p:spPr>
            <a:xfrm>
              <a:off x="32113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82"/>
            <p:cNvSpPr/>
            <p:nvPr/>
          </p:nvSpPr>
          <p:spPr>
            <a:xfrm>
              <a:off x="32113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82"/>
            <p:cNvSpPr/>
            <p:nvPr/>
          </p:nvSpPr>
          <p:spPr>
            <a:xfrm>
              <a:off x="31723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82"/>
            <p:cNvSpPr/>
            <p:nvPr/>
          </p:nvSpPr>
          <p:spPr>
            <a:xfrm>
              <a:off x="32113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82"/>
            <p:cNvSpPr/>
            <p:nvPr/>
          </p:nvSpPr>
          <p:spPr>
            <a:xfrm>
              <a:off x="32113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82"/>
            <p:cNvSpPr/>
            <p:nvPr/>
          </p:nvSpPr>
          <p:spPr>
            <a:xfrm>
              <a:off x="31723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82"/>
            <p:cNvSpPr/>
            <p:nvPr/>
          </p:nvSpPr>
          <p:spPr>
            <a:xfrm>
              <a:off x="32113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82"/>
            <p:cNvSpPr/>
            <p:nvPr/>
          </p:nvSpPr>
          <p:spPr>
            <a:xfrm>
              <a:off x="32113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82"/>
            <p:cNvSpPr/>
            <p:nvPr/>
          </p:nvSpPr>
          <p:spPr>
            <a:xfrm>
              <a:off x="32113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82"/>
            <p:cNvSpPr/>
            <p:nvPr/>
          </p:nvSpPr>
          <p:spPr>
            <a:xfrm>
              <a:off x="3133250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82"/>
            <p:cNvSpPr/>
            <p:nvPr/>
          </p:nvSpPr>
          <p:spPr>
            <a:xfrm>
              <a:off x="30942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82"/>
            <p:cNvSpPr/>
            <p:nvPr/>
          </p:nvSpPr>
          <p:spPr>
            <a:xfrm>
              <a:off x="30942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82"/>
            <p:cNvSpPr/>
            <p:nvPr/>
          </p:nvSpPr>
          <p:spPr>
            <a:xfrm>
              <a:off x="30942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82"/>
            <p:cNvSpPr/>
            <p:nvPr/>
          </p:nvSpPr>
          <p:spPr>
            <a:xfrm>
              <a:off x="30942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82"/>
            <p:cNvSpPr/>
            <p:nvPr/>
          </p:nvSpPr>
          <p:spPr>
            <a:xfrm>
              <a:off x="30942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82"/>
            <p:cNvSpPr/>
            <p:nvPr/>
          </p:nvSpPr>
          <p:spPr>
            <a:xfrm>
              <a:off x="30942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82"/>
            <p:cNvSpPr/>
            <p:nvPr/>
          </p:nvSpPr>
          <p:spPr>
            <a:xfrm>
              <a:off x="30942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82"/>
            <p:cNvSpPr/>
            <p:nvPr/>
          </p:nvSpPr>
          <p:spPr>
            <a:xfrm>
              <a:off x="30942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82"/>
            <p:cNvSpPr/>
            <p:nvPr/>
          </p:nvSpPr>
          <p:spPr>
            <a:xfrm>
              <a:off x="3133400" y="3952975"/>
              <a:ext cx="15125" cy="6550"/>
            </a:xfrm>
            <a:custGeom>
              <a:rect b="b" l="l" r="r" t="t"/>
              <a:pathLst>
                <a:path extrusionOk="0" h="262" w="605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82"/>
            <p:cNvSpPr/>
            <p:nvPr/>
          </p:nvSpPr>
          <p:spPr>
            <a:xfrm>
              <a:off x="3094125" y="411347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82"/>
            <p:cNvSpPr/>
            <p:nvPr/>
          </p:nvSpPr>
          <p:spPr>
            <a:xfrm>
              <a:off x="3094125" y="4079500"/>
              <a:ext cx="16175" cy="16000"/>
            </a:xfrm>
            <a:custGeom>
              <a:rect b="b" l="l" r="r" t="t"/>
              <a:pathLst>
                <a:path extrusionOk="0" h="640" w="647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82"/>
            <p:cNvSpPr/>
            <p:nvPr/>
          </p:nvSpPr>
          <p:spPr>
            <a:xfrm>
              <a:off x="30942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82"/>
            <p:cNvSpPr/>
            <p:nvPr/>
          </p:nvSpPr>
          <p:spPr>
            <a:xfrm>
              <a:off x="30942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82"/>
            <p:cNvSpPr/>
            <p:nvPr/>
          </p:nvSpPr>
          <p:spPr>
            <a:xfrm>
              <a:off x="30942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82"/>
            <p:cNvSpPr/>
            <p:nvPr/>
          </p:nvSpPr>
          <p:spPr>
            <a:xfrm>
              <a:off x="313325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82"/>
            <p:cNvSpPr/>
            <p:nvPr/>
          </p:nvSpPr>
          <p:spPr>
            <a:xfrm>
              <a:off x="30942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82"/>
            <p:cNvSpPr/>
            <p:nvPr/>
          </p:nvSpPr>
          <p:spPr>
            <a:xfrm>
              <a:off x="30942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82"/>
            <p:cNvSpPr/>
            <p:nvPr/>
          </p:nvSpPr>
          <p:spPr>
            <a:xfrm>
              <a:off x="31332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82"/>
            <p:cNvSpPr/>
            <p:nvPr/>
          </p:nvSpPr>
          <p:spPr>
            <a:xfrm>
              <a:off x="31332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82"/>
            <p:cNvSpPr/>
            <p:nvPr/>
          </p:nvSpPr>
          <p:spPr>
            <a:xfrm>
              <a:off x="31332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82"/>
            <p:cNvSpPr/>
            <p:nvPr/>
          </p:nvSpPr>
          <p:spPr>
            <a:xfrm>
              <a:off x="31332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82"/>
            <p:cNvSpPr/>
            <p:nvPr/>
          </p:nvSpPr>
          <p:spPr>
            <a:xfrm>
              <a:off x="313325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82"/>
            <p:cNvSpPr/>
            <p:nvPr/>
          </p:nvSpPr>
          <p:spPr>
            <a:xfrm>
              <a:off x="31332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82"/>
            <p:cNvSpPr/>
            <p:nvPr/>
          </p:nvSpPr>
          <p:spPr>
            <a:xfrm>
              <a:off x="31332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82"/>
            <p:cNvSpPr/>
            <p:nvPr/>
          </p:nvSpPr>
          <p:spPr>
            <a:xfrm>
              <a:off x="3133250" y="404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82"/>
            <p:cNvSpPr/>
            <p:nvPr/>
          </p:nvSpPr>
          <p:spPr>
            <a:xfrm>
              <a:off x="3133250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82"/>
            <p:cNvSpPr/>
            <p:nvPr/>
          </p:nvSpPr>
          <p:spPr>
            <a:xfrm>
              <a:off x="3133250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82"/>
            <p:cNvSpPr/>
            <p:nvPr/>
          </p:nvSpPr>
          <p:spPr>
            <a:xfrm>
              <a:off x="32113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82"/>
            <p:cNvSpPr/>
            <p:nvPr/>
          </p:nvSpPr>
          <p:spPr>
            <a:xfrm>
              <a:off x="31332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82"/>
            <p:cNvSpPr/>
            <p:nvPr/>
          </p:nvSpPr>
          <p:spPr>
            <a:xfrm>
              <a:off x="31332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82"/>
            <p:cNvSpPr/>
            <p:nvPr/>
          </p:nvSpPr>
          <p:spPr>
            <a:xfrm>
              <a:off x="31332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82"/>
            <p:cNvSpPr/>
            <p:nvPr/>
          </p:nvSpPr>
          <p:spPr>
            <a:xfrm>
              <a:off x="31332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82"/>
            <p:cNvSpPr/>
            <p:nvPr/>
          </p:nvSpPr>
          <p:spPr>
            <a:xfrm>
              <a:off x="33674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82"/>
            <p:cNvSpPr/>
            <p:nvPr/>
          </p:nvSpPr>
          <p:spPr>
            <a:xfrm>
              <a:off x="33283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82"/>
            <p:cNvSpPr/>
            <p:nvPr/>
          </p:nvSpPr>
          <p:spPr>
            <a:xfrm>
              <a:off x="33283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82"/>
            <p:cNvSpPr/>
            <p:nvPr/>
          </p:nvSpPr>
          <p:spPr>
            <a:xfrm>
              <a:off x="33283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82"/>
            <p:cNvSpPr/>
            <p:nvPr/>
          </p:nvSpPr>
          <p:spPr>
            <a:xfrm>
              <a:off x="33283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82"/>
            <p:cNvSpPr/>
            <p:nvPr/>
          </p:nvSpPr>
          <p:spPr>
            <a:xfrm>
              <a:off x="33283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82"/>
            <p:cNvSpPr/>
            <p:nvPr/>
          </p:nvSpPr>
          <p:spPr>
            <a:xfrm>
              <a:off x="33283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82"/>
            <p:cNvSpPr/>
            <p:nvPr/>
          </p:nvSpPr>
          <p:spPr>
            <a:xfrm>
              <a:off x="33283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82"/>
            <p:cNvSpPr/>
            <p:nvPr/>
          </p:nvSpPr>
          <p:spPr>
            <a:xfrm>
              <a:off x="33283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82"/>
            <p:cNvSpPr/>
            <p:nvPr/>
          </p:nvSpPr>
          <p:spPr>
            <a:xfrm>
              <a:off x="32893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82"/>
            <p:cNvSpPr/>
            <p:nvPr/>
          </p:nvSpPr>
          <p:spPr>
            <a:xfrm>
              <a:off x="32893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82"/>
            <p:cNvSpPr/>
            <p:nvPr/>
          </p:nvSpPr>
          <p:spPr>
            <a:xfrm>
              <a:off x="32893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82"/>
            <p:cNvSpPr/>
            <p:nvPr/>
          </p:nvSpPr>
          <p:spPr>
            <a:xfrm>
              <a:off x="32893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82"/>
            <p:cNvSpPr/>
            <p:nvPr/>
          </p:nvSpPr>
          <p:spPr>
            <a:xfrm>
              <a:off x="32893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82"/>
            <p:cNvSpPr/>
            <p:nvPr/>
          </p:nvSpPr>
          <p:spPr>
            <a:xfrm>
              <a:off x="33283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82"/>
            <p:cNvSpPr/>
            <p:nvPr/>
          </p:nvSpPr>
          <p:spPr>
            <a:xfrm>
              <a:off x="33283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82"/>
            <p:cNvSpPr/>
            <p:nvPr/>
          </p:nvSpPr>
          <p:spPr>
            <a:xfrm>
              <a:off x="3328375" y="4047150"/>
              <a:ext cx="14125" cy="14425"/>
            </a:xfrm>
            <a:custGeom>
              <a:rect b="b" l="l" r="r" t="t"/>
              <a:pathLst>
                <a:path extrusionOk="0" h="577" w="565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82"/>
            <p:cNvSpPr/>
            <p:nvPr/>
          </p:nvSpPr>
          <p:spPr>
            <a:xfrm>
              <a:off x="33283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82"/>
            <p:cNvSpPr/>
            <p:nvPr/>
          </p:nvSpPr>
          <p:spPr>
            <a:xfrm>
              <a:off x="33674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82"/>
            <p:cNvSpPr/>
            <p:nvPr/>
          </p:nvSpPr>
          <p:spPr>
            <a:xfrm>
              <a:off x="3406475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82"/>
            <p:cNvSpPr/>
            <p:nvPr/>
          </p:nvSpPr>
          <p:spPr>
            <a:xfrm>
              <a:off x="33674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82"/>
            <p:cNvSpPr/>
            <p:nvPr/>
          </p:nvSpPr>
          <p:spPr>
            <a:xfrm>
              <a:off x="3094125" y="4045500"/>
              <a:ext cx="16175" cy="16025"/>
            </a:xfrm>
            <a:custGeom>
              <a:rect b="b" l="l" r="r" t="t"/>
              <a:pathLst>
                <a:path extrusionOk="0" h="641" w="647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82"/>
            <p:cNvSpPr/>
            <p:nvPr/>
          </p:nvSpPr>
          <p:spPr>
            <a:xfrm>
              <a:off x="3406475" y="4215525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82"/>
            <p:cNvSpPr/>
            <p:nvPr/>
          </p:nvSpPr>
          <p:spPr>
            <a:xfrm>
              <a:off x="34064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82"/>
            <p:cNvSpPr/>
            <p:nvPr/>
          </p:nvSpPr>
          <p:spPr>
            <a:xfrm>
              <a:off x="34064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82"/>
            <p:cNvSpPr/>
            <p:nvPr/>
          </p:nvSpPr>
          <p:spPr>
            <a:xfrm>
              <a:off x="33674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82"/>
            <p:cNvSpPr/>
            <p:nvPr/>
          </p:nvSpPr>
          <p:spPr>
            <a:xfrm>
              <a:off x="33674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82"/>
            <p:cNvSpPr/>
            <p:nvPr/>
          </p:nvSpPr>
          <p:spPr>
            <a:xfrm>
              <a:off x="33283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82"/>
            <p:cNvSpPr/>
            <p:nvPr/>
          </p:nvSpPr>
          <p:spPr>
            <a:xfrm>
              <a:off x="33674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82"/>
            <p:cNvSpPr/>
            <p:nvPr/>
          </p:nvSpPr>
          <p:spPr>
            <a:xfrm>
              <a:off x="33674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82"/>
            <p:cNvSpPr/>
            <p:nvPr/>
          </p:nvSpPr>
          <p:spPr>
            <a:xfrm>
              <a:off x="33674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82"/>
            <p:cNvSpPr/>
            <p:nvPr/>
          </p:nvSpPr>
          <p:spPr>
            <a:xfrm>
              <a:off x="33674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82"/>
            <p:cNvSpPr/>
            <p:nvPr/>
          </p:nvSpPr>
          <p:spPr>
            <a:xfrm>
              <a:off x="33674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82"/>
            <p:cNvSpPr/>
            <p:nvPr/>
          </p:nvSpPr>
          <p:spPr>
            <a:xfrm>
              <a:off x="32893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82"/>
            <p:cNvSpPr/>
            <p:nvPr/>
          </p:nvSpPr>
          <p:spPr>
            <a:xfrm>
              <a:off x="325032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82"/>
            <p:cNvSpPr/>
            <p:nvPr/>
          </p:nvSpPr>
          <p:spPr>
            <a:xfrm>
              <a:off x="325032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82"/>
            <p:cNvSpPr/>
            <p:nvPr/>
          </p:nvSpPr>
          <p:spPr>
            <a:xfrm>
              <a:off x="325032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82"/>
            <p:cNvSpPr/>
            <p:nvPr/>
          </p:nvSpPr>
          <p:spPr>
            <a:xfrm>
              <a:off x="325032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82"/>
            <p:cNvSpPr/>
            <p:nvPr/>
          </p:nvSpPr>
          <p:spPr>
            <a:xfrm>
              <a:off x="325032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82"/>
            <p:cNvSpPr/>
            <p:nvPr/>
          </p:nvSpPr>
          <p:spPr>
            <a:xfrm>
              <a:off x="325032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82"/>
            <p:cNvSpPr/>
            <p:nvPr/>
          </p:nvSpPr>
          <p:spPr>
            <a:xfrm>
              <a:off x="325032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82"/>
            <p:cNvSpPr/>
            <p:nvPr/>
          </p:nvSpPr>
          <p:spPr>
            <a:xfrm>
              <a:off x="325032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82"/>
            <p:cNvSpPr/>
            <p:nvPr/>
          </p:nvSpPr>
          <p:spPr>
            <a:xfrm>
              <a:off x="32113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82"/>
            <p:cNvSpPr/>
            <p:nvPr/>
          </p:nvSpPr>
          <p:spPr>
            <a:xfrm>
              <a:off x="32113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82"/>
            <p:cNvSpPr/>
            <p:nvPr/>
          </p:nvSpPr>
          <p:spPr>
            <a:xfrm>
              <a:off x="32113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82"/>
            <p:cNvSpPr/>
            <p:nvPr/>
          </p:nvSpPr>
          <p:spPr>
            <a:xfrm>
              <a:off x="32113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82"/>
            <p:cNvSpPr/>
            <p:nvPr/>
          </p:nvSpPr>
          <p:spPr>
            <a:xfrm>
              <a:off x="325032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82"/>
            <p:cNvSpPr/>
            <p:nvPr/>
          </p:nvSpPr>
          <p:spPr>
            <a:xfrm>
              <a:off x="325032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82"/>
            <p:cNvSpPr/>
            <p:nvPr/>
          </p:nvSpPr>
          <p:spPr>
            <a:xfrm>
              <a:off x="32893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82"/>
            <p:cNvSpPr/>
            <p:nvPr/>
          </p:nvSpPr>
          <p:spPr>
            <a:xfrm>
              <a:off x="32893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82"/>
            <p:cNvSpPr/>
            <p:nvPr/>
          </p:nvSpPr>
          <p:spPr>
            <a:xfrm>
              <a:off x="32893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82"/>
            <p:cNvSpPr/>
            <p:nvPr/>
          </p:nvSpPr>
          <p:spPr>
            <a:xfrm>
              <a:off x="32893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82"/>
            <p:cNvSpPr/>
            <p:nvPr/>
          </p:nvSpPr>
          <p:spPr>
            <a:xfrm>
              <a:off x="32113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82"/>
            <p:cNvSpPr/>
            <p:nvPr/>
          </p:nvSpPr>
          <p:spPr>
            <a:xfrm>
              <a:off x="325032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82"/>
            <p:cNvSpPr/>
            <p:nvPr/>
          </p:nvSpPr>
          <p:spPr>
            <a:xfrm>
              <a:off x="32893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82"/>
            <p:cNvSpPr/>
            <p:nvPr/>
          </p:nvSpPr>
          <p:spPr>
            <a:xfrm>
              <a:off x="32893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82"/>
            <p:cNvSpPr/>
            <p:nvPr/>
          </p:nvSpPr>
          <p:spPr>
            <a:xfrm>
              <a:off x="32893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82"/>
            <p:cNvSpPr/>
            <p:nvPr/>
          </p:nvSpPr>
          <p:spPr>
            <a:xfrm>
              <a:off x="325032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82"/>
            <p:cNvSpPr/>
            <p:nvPr/>
          </p:nvSpPr>
          <p:spPr>
            <a:xfrm>
              <a:off x="325032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82"/>
            <p:cNvSpPr/>
            <p:nvPr/>
          </p:nvSpPr>
          <p:spPr>
            <a:xfrm>
              <a:off x="325032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82"/>
            <p:cNvSpPr/>
            <p:nvPr/>
          </p:nvSpPr>
          <p:spPr>
            <a:xfrm>
              <a:off x="3289350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82"/>
            <p:cNvSpPr/>
            <p:nvPr/>
          </p:nvSpPr>
          <p:spPr>
            <a:xfrm>
              <a:off x="32893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82"/>
            <p:cNvSpPr/>
            <p:nvPr/>
          </p:nvSpPr>
          <p:spPr>
            <a:xfrm>
              <a:off x="325032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82"/>
            <p:cNvSpPr/>
            <p:nvPr/>
          </p:nvSpPr>
          <p:spPr>
            <a:xfrm>
              <a:off x="325032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82"/>
            <p:cNvSpPr/>
            <p:nvPr/>
          </p:nvSpPr>
          <p:spPr>
            <a:xfrm>
              <a:off x="28990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82"/>
            <p:cNvSpPr/>
            <p:nvPr/>
          </p:nvSpPr>
          <p:spPr>
            <a:xfrm>
              <a:off x="28990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82"/>
            <p:cNvSpPr/>
            <p:nvPr/>
          </p:nvSpPr>
          <p:spPr>
            <a:xfrm>
              <a:off x="2862000" y="4047150"/>
              <a:ext cx="14100" cy="14425"/>
            </a:xfrm>
            <a:custGeom>
              <a:rect b="b" l="l" r="r" t="t"/>
              <a:pathLst>
                <a:path extrusionOk="0" h="577" w="564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82"/>
            <p:cNvSpPr/>
            <p:nvPr/>
          </p:nvSpPr>
          <p:spPr>
            <a:xfrm>
              <a:off x="28990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82"/>
            <p:cNvSpPr/>
            <p:nvPr/>
          </p:nvSpPr>
          <p:spPr>
            <a:xfrm>
              <a:off x="28990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82"/>
            <p:cNvSpPr/>
            <p:nvPr/>
          </p:nvSpPr>
          <p:spPr>
            <a:xfrm>
              <a:off x="28990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82"/>
            <p:cNvSpPr/>
            <p:nvPr/>
          </p:nvSpPr>
          <p:spPr>
            <a:xfrm>
              <a:off x="28990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82"/>
            <p:cNvSpPr/>
            <p:nvPr/>
          </p:nvSpPr>
          <p:spPr>
            <a:xfrm>
              <a:off x="28990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82"/>
            <p:cNvSpPr/>
            <p:nvPr/>
          </p:nvSpPr>
          <p:spPr>
            <a:xfrm>
              <a:off x="28990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82"/>
            <p:cNvSpPr/>
            <p:nvPr/>
          </p:nvSpPr>
          <p:spPr>
            <a:xfrm>
              <a:off x="28600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82"/>
            <p:cNvSpPr/>
            <p:nvPr/>
          </p:nvSpPr>
          <p:spPr>
            <a:xfrm>
              <a:off x="28600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82"/>
            <p:cNvSpPr/>
            <p:nvPr/>
          </p:nvSpPr>
          <p:spPr>
            <a:xfrm>
              <a:off x="28600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82"/>
            <p:cNvSpPr/>
            <p:nvPr/>
          </p:nvSpPr>
          <p:spPr>
            <a:xfrm>
              <a:off x="28600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82"/>
            <p:cNvSpPr/>
            <p:nvPr/>
          </p:nvSpPr>
          <p:spPr>
            <a:xfrm>
              <a:off x="28990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82"/>
            <p:cNvSpPr/>
            <p:nvPr/>
          </p:nvSpPr>
          <p:spPr>
            <a:xfrm>
              <a:off x="28600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82"/>
            <p:cNvSpPr/>
            <p:nvPr/>
          </p:nvSpPr>
          <p:spPr>
            <a:xfrm>
              <a:off x="28600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82"/>
            <p:cNvSpPr/>
            <p:nvPr/>
          </p:nvSpPr>
          <p:spPr>
            <a:xfrm>
              <a:off x="28600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82"/>
            <p:cNvSpPr/>
            <p:nvPr/>
          </p:nvSpPr>
          <p:spPr>
            <a:xfrm>
              <a:off x="29380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82"/>
            <p:cNvSpPr/>
            <p:nvPr/>
          </p:nvSpPr>
          <p:spPr>
            <a:xfrm>
              <a:off x="29380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82"/>
            <p:cNvSpPr/>
            <p:nvPr/>
          </p:nvSpPr>
          <p:spPr>
            <a:xfrm>
              <a:off x="293807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82"/>
            <p:cNvSpPr/>
            <p:nvPr/>
          </p:nvSpPr>
          <p:spPr>
            <a:xfrm>
              <a:off x="29380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82"/>
            <p:cNvSpPr/>
            <p:nvPr/>
          </p:nvSpPr>
          <p:spPr>
            <a:xfrm>
              <a:off x="29380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82"/>
            <p:cNvSpPr/>
            <p:nvPr/>
          </p:nvSpPr>
          <p:spPr>
            <a:xfrm>
              <a:off x="29380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82"/>
            <p:cNvSpPr/>
            <p:nvPr/>
          </p:nvSpPr>
          <p:spPr>
            <a:xfrm>
              <a:off x="29380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82"/>
            <p:cNvSpPr/>
            <p:nvPr/>
          </p:nvSpPr>
          <p:spPr>
            <a:xfrm>
              <a:off x="28990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82"/>
            <p:cNvSpPr/>
            <p:nvPr/>
          </p:nvSpPr>
          <p:spPr>
            <a:xfrm>
              <a:off x="28990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82"/>
            <p:cNvSpPr/>
            <p:nvPr/>
          </p:nvSpPr>
          <p:spPr>
            <a:xfrm>
              <a:off x="28990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82"/>
            <p:cNvSpPr/>
            <p:nvPr/>
          </p:nvSpPr>
          <p:spPr>
            <a:xfrm>
              <a:off x="293807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82"/>
            <p:cNvSpPr/>
            <p:nvPr/>
          </p:nvSpPr>
          <p:spPr>
            <a:xfrm>
              <a:off x="28990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82"/>
            <p:cNvSpPr/>
            <p:nvPr/>
          </p:nvSpPr>
          <p:spPr>
            <a:xfrm>
              <a:off x="28990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82"/>
            <p:cNvSpPr/>
            <p:nvPr/>
          </p:nvSpPr>
          <p:spPr>
            <a:xfrm>
              <a:off x="28600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82"/>
            <p:cNvSpPr/>
            <p:nvPr/>
          </p:nvSpPr>
          <p:spPr>
            <a:xfrm>
              <a:off x="2899825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82"/>
            <p:cNvSpPr/>
            <p:nvPr/>
          </p:nvSpPr>
          <p:spPr>
            <a:xfrm>
              <a:off x="2782725" y="4317500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82"/>
            <p:cNvSpPr/>
            <p:nvPr/>
          </p:nvSpPr>
          <p:spPr>
            <a:xfrm>
              <a:off x="2899825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82"/>
            <p:cNvSpPr/>
            <p:nvPr/>
          </p:nvSpPr>
          <p:spPr>
            <a:xfrm>
              <a:off x="2862000" y="4487550"/>
              <a:ext cx="14100" cy="14400"/>
            </a:xfrm>
            <a:custGeom>
              <a:rect b="b" l="l" r="r" t="t"/>
              <a:pathLst>
                <a:path extrusionOk="0" h="576" w="564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82"/>
            <p:cNvSpPr/>
            <p:nvPr/>
          </p:nvSpPr>
          <p:spPr>
            <a:xfrm>
              <a:off x="29380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82"/>
            <p:cNvSpPr/>
            <p:nvPr/>
          </p:nvSpPr>
          <p:spPr>
            <a:xfrm>
              <a:off x="2788500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82"/>
            <p:cNvSpPr/>
            <p:nvPr/>
          </p:nvSpPr>
          <p:spPr>
            <a:xfrm>
              <a:off x="27819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82"/>
            <p:cNvSpPr/>
            <p:nvPr/>
          </p:nvSpPr>
          <p:spPr>
            <a:xfrm>
              <a:off x="27819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82"/>
            <p:cNvSpPr/>
            <p:nvPr/>
          </p:nvSpPr>
          <p:spPr>
            <a:xfrm>
              <a:off x="3055950" y="4589525"/>
              <a:ext cx="15125" cy="6575"/>
            </a:xfrm>
            <a:custGeom>
              <a:rect b="b" l="l" r="r" t="t"/>
              <a:pathLst>
                <a:path extrusionOk="0" h="263" w="605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82"/>
            <p:cNvSpPr/>
            <p:nvPr/>
          </p:nvSpPr>
          <p:spPr>
            <a:xfrm>
              <a:off x="3094225" y="4589525"/>
              <a:ext cx="16025" cy="8050"/>
            </a:xfrm>
            <a:custGeom>
              <a:rect b="b" l="l" r="r" t="t"/>
              <a:pathLst>
                <a:path extrusionOk="0" h="322" w="641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82"/>
            <p:cNvSpPr/>
            <p:nvPr/>
          </p:nvSpPr>
          <p:spPr>
            <a:xfrm>
              <a:off x="3406475" y="4317500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82"/>
            <p:cNvSpPr/>
            <p:nvPr/>
          </p:nvSpPr>
          <p:spPr>
            <a:xfrm>
              <a:off x="3328375" y="4487550"/>
              <a:ext cx="14125" cy="14400"/>
            </a:xfrm>
            <a:custGeom>
              <a:rect b="b" l="l" r="r" t="t"/>
              <a:pathLst>
                <a:path extrusionOk="0" h="576" w="565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82"/>
            <p:cNvSpPr/>
            <p:nvPr/>
          </p:nvSpPr>
          <p:spPr>
            <a:xfrm>
              <a:off x="3406475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82"/>
            <p:cNvSpPr/>
            <p:nvPr/>
          </p:nvSpPr>
          <p:spPr>
            <a:xfrm>
              <a:off x="3133400" y="4589525"/>
              <a:ext cx="15125" cy="6525"/>
            </a:xfrm>
            <a:custGeom>
              <a:rect b="b" l="l" r="r" t="t"/>
              <a:pathLst>
                <a:path extrusionOk="0" h="261" w="605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82"/>
            <p:cNvSpPr/>
            <p:nvPr/>
          </p:nvSpPr>
          <p:spPr>
            <a:xfrm>
              <a:off x="28600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82"/>
            <p:cNvSpPr/>
            <p:nvPr/>
          </p:nvSpPr>
          <p:spPr>
            <a:xfrm>
              <a:off x="3289350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82"/>
            <p:cNvSpPr/>
            <p:nvPr/>
          </p:nvSpPr>
          <p:spPr>
            <a:xfrm>
              <a:off x="28210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82"/>
            <p:cNvSpPr/>
            <p:nvPr/>
          </p:nvSpPr>
          <p:spPr>
            <a:xfrm>
              <a:off x="28210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82"/>
            <p:cNvSpPr/>
            <p:nvPr/>
          </p:nvSpPr>
          <p:spPr>
            <a:xfrm>
              <a:off x="28210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82"/>
            <p:cNvSpPr/>
            <p:nvPr/>
          </p:nvSpPr>
          <p:spPr>
            <a:xfrm>
              <a:off x="28600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82"/>
            <p:cNvSpPr/>
            <p:nvPr/>
          </p:nvSpPr>
          <p:spPr>
            <a:xfrm>
              <a:off x="28600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82"/>
            <p:cNvSpPr/>
            <p:nvPr/>
          </p:nvSpPr>
          <p:spPr>
            <a:xfrm>
              <a:off x="28600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82"/>
            <p:cNvSpPr/>
            <p:nvPr/>
          </p:nvSpPr>
          <p:spPr>
            <a:xfrm>
              <a:off x="28210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82"/>
            <p:cNvSpPr/>
            <p:nvPr/>
          </p:nvSpPr>
          <p:spPr>
            <a:xfrm>
              <a:off x="28210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82"/>
            <p:cNvSpPr/>
            <p:nvPr/>
          </p:nvSpPr>
          <p:spPr>
            <a:xfrm>
              <a:off x="28210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82"/>
            <p:cNvSpPr/>
            <p:nvPr/>
          </p:nvSpPr>
          <p:spPr>
            <a:xfrm>
              <a:off x="28210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82"/>
            <p:cNvSpPr/>
            <p:nvPr/>
          </p:nvSpPr>
          <p:spPr>
            <a:xfrm>
              <a:off x="2788500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82"/>
            <p:cNvSpPr/>
            <p:nvPr/>
          </p:nvSpPr>
          <p:spPr>
            <a:xfrm>
              <a:off x="28210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82"/>
            <p:cNvSpPr/>
            <p:nvPr/>
          </p:nvSpPr>
          <p:spPr>
            <a:xfrm>
              <a:off x="2782725" y="4215525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82"/>
            <p:cNvSpPr/>
            <p:nvPr/>
          </p:nvSpPr>
          <p:spPr>
            <a:xfrm>
              <a:off x="28210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82"/>
            <p:cNvSpPr/>
            <p:nvPr/>
          </p:nvSpPr>
          <p:spPr>
            <a:xfrm>
              <a:off x="28210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82"/>
            <p:cNvSpPr/>
            <p:nvPr/>
          </p:nvSpPr>
          <p:spPr>
            <a:xfrm>
              <a:off x="3016175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82"/>
            <p:cNvSpPr/>
            <p:nvPr/>
          </p:nvSpPr>
          <p:spPr>
            <a:xfrm>
              <a:off x="3055950" y="3953025"/>
              <a:ext cx="15125" cy="6500"/>
            </a:xfrm>
            <a:custGeom>
              <a:rect b="b" l="l" r="r" t="t"/>
              <a:pathLst>
                <a:path extrusionOk="0" h="260" w="605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82"/>
            <p:cNvSpPr/>
            <p:nvPr/>
          </p:nvSpPr>
          <p:spPr>
            <a:xfrm>
              <a:off x="3054925" y="3977350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82"/>
            <p:cNvSpPr/>
            <p:nvPr/>
          </p:nvSpPr>
          <p:spPr>
            <a:xfrm>
              <a:off x="301617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82"/>
            <p:cNvSpPr/>
            <p:nvPr/>
          </p:nvSpPr>
          <p:spPr>
            <a:xfrm>
              <a:off x="3054925" y="4113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82"/>
            <p:cNvSpPr/>
            <p:nvPr/>
          </p:nvSpPr>
          <p:spPr>
            <a:xfrm>
              <a:off x="3054925" y="4079350"/>
              <a:ext cx="16300" cy="16050"/>
            </a:xfrm>
            <a:custGeom>
              <a:rect b="b" l="l" r="r" t="t"/>
              <a:pathLst>
                <a:path extrusionOk="0" h="642" w="652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82"/>
            <p:cNvSpPr/>
            <p:nvPr/>
          </p:nvSpPr>
          <p:spPr>
            <a:xfrm>
              <a:off x="3054900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82"/>
            <p:cNvSpPr/>
            <p:nvPr/>
          </p:nvSpPr>
          <p:spPr>
            <a:xfrm>
              <a:off x="29380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82"/>
            <p:cNvSpPr/>
            <p:nvPr/>
          </p:nvSpPr>
          <p:spPr>
            <a:xfrm>
              <a:off x="3054925" y="4045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82"/>
            <p:cNvSpPr/>
            <p:nvPr/>
          </p:nvSpPr>
          <p:spPr>
            <a:xfrm>
              <a:off x="30161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82"/>
            <p:cNvSpPr/>
            <p:nvPr/>
          </p:nvSpPr>
          <p:spPr>
            <a:xfrm>
              <a:off x="30161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82"/>
            <p:cNvSpPr/>
            <p:nvPr/>
          </p:nvSpPr>
          <p:spPr>
            <a:xfrm>
              <a:off x="30161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82"/>
            <p:cNvSpPr/>
            <p:nvPr/>
          </p:nvSpPr>
          <p:spPr>
            <a:xfrm>
              <a:off x="30161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82"/>
            <p:cNvSpPr/>
            <p:nvPr/>
          </p:nvSpPr>
          <p:spPr>
            <a:xfrm>
              <a:off x="30161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82"/>
            <p:cNvSpPr/>
            <p:nvPr/>
          </p:nvSpPr>
          <p:spPr>
            <a:xfrm>
              <a:off x="30161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82"/>
            <p:cNvSpPr/>
            <p:nvPr/>
          </p:nvSpPr>
          <p:spPr>
            <a:xfrm>
              <a:off x="30161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82"/>
            <p:cNvSpPr/>
            <p:nvPr/>
          </p:nvSpPr>
          <p:spPr>
            <a:xfrm>
              <a:off x="30161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82"/>
            <p:cNvSpPr/>
            <p:nvPr/>
          </p:nvSpPr>
          <p:spPr>
            <a:xfrm>
              <a:off x="301617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82"/>
            <p:cNvSpPr/>
            <p:nvPr/>
          </p:nvSpPr>
          <p:spPr>
            <a:xfrm>
              <a:off x="305520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82"/>
            <p:cNvSpPr/>
            <p:nvPr/>
          </p:nvSpPr>
          <p:spPr>
            <a:xfrm>
              <a:off x="305520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82"/>
            <p:cNvSpPr/>
            <p:nvPr/>
          </p:nvSpPr>
          <p:spPr>
            <a:xfrm>
              <a:off x="305520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82"/>
            <p:cNvSpPr/>
            <p:nvPr/>
          </p:nvSpPr>
          <p:spPr>
            <a:xfrm>
              <a:off x="305520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82"/>
            <p:cNvSpPr/>
            <p:nvPr/>
          </p:nvSpPr>
          <p:spPr>
            <a:xfrm>
              <a:off x="3094125" y="3977450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82"/>
            <p:cNvSpPr/>
            <p:nvPr/>
          </p:nvSpPr>
          <p:spPr>
            <a:xfrm>
              <a:off x="3094225" y="3951500"/>
              <a:ext cx="16025" cy="8025"/>
            </a:xfrm>
            <a:custGeom>
              <a:rect b="b" l="l" r="r" t="t"/>
              <a:pathLst>
                <a:path extrusionOk="0" h="321" w="641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82"/>
            <p:cNvSpPr/>
            <p:nvPr/>
          </p:nvSpPr>
          <p:spPr>
            <a:xfrm>
              <a:off x="305520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82"/>
            <p:cNvSpPr/>
            <p:nvPr/>
          </p:nvSpPr>
          <p:spPr>
            <a:xfrm>
              <a:off x="305520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82"/>
            <p:cNvSpPr/>
            <p:nvPr/>
          </p:nvSpPr>
          <p:spPr>
            <a:xfrm>
              <a:off x="305520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82"/>
            <p:cNvSpPr/>
            <p:nvPr/>
          </p:nvSpPr>
          <p:spPr>
            <a:xfrm>
              <a:off x="305520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82"/>
            <p:cNvSpPr/>
            <p:nvPr/>
          </p:nvSpPr>
          <p:spPr>
            <a:xfrm>
              <a:off x="305520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82"/>
            <p:cNvSpPr/>
            <p:nvPr/>
          </p:nvSpPr>
          <p:spPr>
            <a:xfrm>
              <a:off x="305520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82"/>
            <p:cNvSpPr/>
            <p:nvPr/>
          </p:nvSpPr>
          <p:spPr>
            <a:xfrm>
              <a:off x="305520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82"/>
            <p:cNvSpPr/>
            <p:nvPr/>
          </p:nvSpPr>
          <p:spPr>
            <a:xfrm>
              <a:off x="305520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82"/>
            <p:cNvSpPr/>
            <p:nvPr/>
          </p:nvSpPr>
          <p:spPr>
            <a:xfrm>
              <a:off x="305520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82"/>
            <p:cNvSpPr/>
            <p:nvPr/>
          </p:nvSpPr>
          <p:spPr>
            <a:xfrm>
              <a:off x="301617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82"/>
            <p:cNvSpPr/>
            <p:nvPr/>
          </p:nvSpPr>
          <p:spPr>
            <a:xfrm>
              <a:off x="29771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82"/>
            <p:cNvSpPr/>
            <p:nvPr/>
          </p:nvSpPr>
          <p:spPr>
            <a:xfrm>
              <a:off x="29771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82"/>
            <p:cNvSpPr/>
            <p:nvPr/>
          </p:nvSpPr>
          <p:spPr>
            <a:xfrm>
              <a:off x="29771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82"/>
            <p:cNvSpPr/>
            <p:nvPr/>
          </p:nvSpPr>
          <p:spPr>
            <a:xfrm>
              <a:off x="29771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82"/>
            <p:cNvSpPr/>
            <p:nvPr/>
          </p:nvSpPr>
          <p:spPr>
            <a:xfrm>
              <a:off x="29771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82"/>
            <p:cNvSpPr/>
            <p:nvPr/>
          </p:nvSpPr>
          <p:spPr>
            <a:xfrm>
              <a:off x="29771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82"/>
            <p:cNvSpPr/>
            <p:nvPr/>
          </p:nvSpPr>
          <p:spPr>
            <a:xfrm>
              <a:off x="29771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82"/>
            <p:cNvSpPr/>
            <p:nvPr/>
          </p:nvSpPr>
          <p:spPr>
            <a:xfrm>
              <a:off x="29771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82"/>
            <p:cNvSpPr/>
            <p:nvPr/>
          </p:nvSpPr>
          <p:spPr>
            <a:xfrm>
              <a:off x="29380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82"/>
            <p:cNvSpPr/>
            <p:nvPr/>
          </p:nvSpPr>
          <p:spPr>
            <a:xfrm>
              <a:off x="29380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82"/>
            <p:cNvSpPr/>
            <p:nvPr/>
          </p:nvSpPr>
          <p:spPr>
            <a:xfrm>
              <a:off x="29771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82"/>
            <p:cNvSpPr/>
            <p:nvPr/>
          </p:nvSpPr>
          <p:spPr>
            <a:xfrm>
              <a:off x="29380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82"/>
            <p:cNvSpPr/>
            <p:nvPr/>
          </p:nvSpPr>
          <p:spPr>
            <a:xfrm>
              <a:off x="29380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82"/>
            <p:cNvSpPr/>
            <p:nvPr/>
          </p:nvSpPr>
          <p:spPr>
            <a:xfrm>
              <a:off x="293807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82"/>
            <p:cNvSpPr/>
            <p:nvPr/>
          </p:nvSpPr>
          <p:spPr>
            <a:xfrm>
              <a:off x="293807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82"/>
            <p:cNvSpPr/>
            <p:nvPr/>
          </p:nvSpPr>
          <p:spPr>
            <a:xfrm>
              <a:off x="29771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82"/>
            <p:cNvSpPr/>
            <p:nvPr/>
          </p:nvSpPr>
          <p:spPr>
            <a:xfrm>
              <a:off x="3094125" y="401142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82"/>
            <p:cNvSpPr/>
            <p:nvPr/>
          </p:nvSpPr>
          <p:spPr>
            <a:xfrm>
              <a:off x="3016175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82"/>
            <p:cNvSpPr/>
            <p:nvPr/>
          </p:nvSpPr>
          <p:spPr>
            <a:xfrm>
              <a:off x="29771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82"/>
            <p:cNvSpPr/>
            <p:nvPr/>
          </p:nvSpPr>
          <p:spPr>
            <a:xfrm>
              <a:off x="30161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82"/>
            <p:cNvSpPr/>
            <p:nvPr/>
          </p:nvSpPr>
          <p:spPr>
            <a:xfrm>
              <a:off x="30161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82"/>
            <p:cNvSpPr/>
            <p:nvPr/>
          </p:nvSpPr>
          <p:spPr>
            <a:xfrm>
              <a:off x="29771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82"/>
            <p:cNvSpPr/>
            <p:nvPr/>
          </p:nvSpPr>
          <p:spPr>
            <a:xfrm>
              <a:off x="30161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82"/>
            <p:cNvSpPr/>
            <p:nvPr/>
          </p:nvSpPr>
          <p:spPr>
            <a:xfrm>
              <a:off x="3016175" y="404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82"/>
            <p:cNvSpPr/>
            <p:nvPr/>
          </p:nvSpPr>
          <p:spPr>
            <a:xfrm>
              <a:off x="29771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82"/>
            <p:cNvSpPr/>
            <p:nvPr/>
          </p:nvSpPr>
          <p:spPr>
            <a:xfrm>
              <a:off x="29771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82"/>
            <p:cNvSpPr/>
            <p:nvPr/>
          </p:nvSpPr>
          <p:spPr>
            <a:xfrm>
              <a:off x="29771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82"/>
            <p:cNvSpPr/>
            <p:nvPr/>
          </p:nvSpPr>
          <p:spPr>
            <a:xfrm>
              <a:off x="29771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82"/>
            <p:cNvSpPr/>
            <p:nvPr/>
          </p:nvSpPr>
          <p:spPr>
            <a:xfrm>
              <a:off x="29771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82"/>
            <p:cNvSpPr/>
            <p:nvPr/>
          </p:nvSpPr>
          <p:spPr>
            <a:xfrm>
              <a:off x="30161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82"/>
            <p:cNvSpPr/>
            <p:nvPr/>
          </p:nvSpPr>
          <p:spPr>
            <a:xfrm>
              <a:off x="29771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9" name="Google Shape;2719;p82"/>
          <p:cNvSpPr txBox="1"/>
          <p:nvPr>
            <p:ph type="title"/>
          </p:nvPr>
        </p:nvSpPr>
        <p:spPr>
          <a:xfrm>
            <a:off x="960000" y="2323700"/>
            <a:ext cx="4876800" cy="703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720" name="Google Shape;2720;p82"/>
          <p:cNvSpPr txBox="1"/>
          <p:nvPr>
            <p:ph idx="2" type="title"/>
          </p:nvPr>
        </p:nvSpPr>
        <p:spPr>
          <a:xfrm>
            <a:off x="756800" y="1634100"/>
            <a:ext cx="1464400" cy="7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/>
        </p:txBody>
      </p:sp>
      <p:sp>
        <p:nvSpPr>
          <p:cNvPr id="2721" name="Google Shape;2721;p82"/>
          <p:cNvSpPr txBox="1"/>
          <p:nvPr>
            <p:ph idx="1" type="subTitle"/>
          </p:nvPr>
        </p:nvSpPr>
        <p:spPr>
          <a:xfrm>
            <a:off x="960000" y="3027300"/>
            <a:ext cx="4876800" cy="646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2" name="Google Shape;2722;p82"/>
          <p:cNvSpPr txBox="1"/>
          <p:nvPr>
            <p:ph idx="3" type="title"/>
          </p:nvPr>
        </p:nvSpPr>
        <p:spPr>
          <a:xfrm>
            <a:off x="6355200" y="2323700"/>
            <a:ext cx="4876800" cy="703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723" name="Google Shape;2723;p82"/>
          <p:cNvSpPr txBox="1"/>
          <p:nvPr>
            <p:ph idx="4" type="title"/>
          </p:nvPr>
        </p:nvSpPr>
        <p:spPr>
          <a:xfrm>
            <a:off x="6152000" y="1634100"/>
            <a:ext cx="1464400" cy="7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/>
        </p:txBody>
      </p:sp>
      <p:sp>
        <p:nvSpPr>
          <p:cNvPr id="2724" name="Google Shape;2724;p82"/>
          <p:cNvSpPr txBox="1"/>
          <p:nvPr>
            <p:ph idx="5" type="subTitle"/>
          </p:nvPr>
        </p:nvSpPr>
        <p:spPr>
          <a:xfrm>
            <a:off x="6355200" y="3027300"/>
            <a:ext cx="4876800" cy="646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5" name="Google Shape;2725;p82"/>
          <p:cNvSpPr txBox="1"/>
          <p:nvPr>
            <p:ph idx="6" type="title"/>
          </p:nvPr>
        </p:nvSpPr>
        <p:spPr>
          <a:xfrm>
            <a:off x="960000" y="4784933"/>
            <a:ext cx="4876800" cy="703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726" name="Google Shape;2726;p82"/>
          <p:cNvSpPr txBox="1"/>
          <p:nvPr>
            <p:ph idx="7" type="title"/>
          </p:nvPr>
        </p:nvSpPr>
        <p:spPr>
          <a:xfrm>
            <a:off x="756800" y="4095633"/>
            <a:ext cx="1464400" cy="7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/>
        </p:txBody>
      </p:sp>
      <p:sp>
        <p:nvSpPr>
          <p:cNvPr id="2727" name="Google Shape;2727;p82"/>
          <p:cNvSpPr txBox="1"/>
          <p:nvPr>
            <p:ph idx="8" type="subTitle"/>
          </p:nvPr>
        </p:nvSpPr>
        <p:spPr>
          <a:xfrm>
            <a:off x="960000" y="5488533"/>
            <a:ext cx="4876800" cy="646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8" name="Google Shape;2728;p82"/>
          <p:cNvSpPr txBox="1"/>
          <p:nvPr>
            <p:ph idx="9" type="title"/>
          </p:nvPr>
        </p:nvSpPr>
        <p:spPr>
          <a:xfrm>
            <a:off x="6355200" y="4784933"/>
            <a:ext cx="4876800" cy="7036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729" name="Google Shape;2729;p82"/>
          <p:cNvSpPr txBox="1"/>
          <p:nvPr>
            <p:ph idx="13" type="title"/>
          </p:nvPr>
        </p:nvSpPr>
        <p:spPr>
          <a:xfrm>
            <a:off x="6152000" y="4095633"/>
            <a:ext cx="1464400" cy="79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866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/>
        </p:txBody>
      </p:sp>
      <p:sp>
        <p:nvSpPr>
          <p:cNvPr id="2730" name="Google Shape;2730;p82"/>
          <p:cNvSpPr txBox="1"/>
          <p:nvPr>
            <p:ph idx="14" type="subTitle"/>
          </p:nvPr>
        </p:nvSpPr>
        <p:spPr>
          <a:xfrm>
            <a:off x="6355200" y="5488533"/>
            <a:ext cx="4876800" cy="646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1" name="Google Shape;2731;p82"/>
          <p:cNvSpPr txBox="1"/>
          <p:nvPr>
            <p:ph idx="15" type="title"/>
          </p:nvPr>
        </p:nvSpPr>
        <p:spPr>
          <a:xfrm>
            <a:off x="445567" y="389033"/>
            <a:ext cx="11300800" cy="87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365750" spcFirstLastPara="1" rIns="36575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 and text 1">
    <p:bg>
      <p:bgPr>
        <a:solidFill>
          <a:schemeClr val="lt1"/>
        </a:solidFill>
      </p:bgPr>
    </p:bg>
    <p:spTree>
      <p:nvGrpSpPr>
        <p:cNvPr id="2732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3" name="Google Shape;2733;p83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2734" name="Google Shape;2734;p83"/>
            <p:cNvSpPr/>
            <p:nvPr/>
          </p:nvSpPr>
          <p:spPr>
            <a:xfrm>
              <a:off x="31723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83"/>
            <p:cNvSpPr/>
            <p:nvPr/>
          </p:nvSpPr>
          <p:spPr>
            <a:xfrm>
              <a:off x="31723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83"/>
            <p:cNvSpPr/>
            <p:nvPr/>
          </p:nvSpPr>
          <p:spPr>
            <a:xfrm>
              <a:off x="313325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83"/>
            <p:cNvSpPr/>
            <p:nvPr/>
          </p:nvSpPr>
          <p:spPr>
            <a:xfrm>
              <a:off x="31723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83"/>
            <p:cNvSpPr/>
            <p:nvPr/>
          </p:nvSpPr>
          <p:spPr>
            <a:xfrm>
              <a:off x="31723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83"/>
            <p:cNvSpPr/>
            <p:nvPr/>
          </p:nvSpPr>
          <p:spPr>
            <a:xfrm>
              <a:off x="31723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83"/>
            <p:cNvSpPr/>
            <p:nvPr/>
          </p:nvSpPr>
          <p:spPr>
            <a:xfrm>
              <a:off x="31723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83"/>
            <p:cNvSpPr/>
            <p:nvPr/>
          </p:nvSpPr>
          <p:spPr>
            <a:xfrm>
              <a:off x="31723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83"/>
            <p:cNvSpPr/>
            <p:nvPr/>
          </p:nvSpPr>
          <p:spPr>
            <a:xfrm>
              <a:off x="3172025" y="4045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83"/>
            <p:cNvSpPr/>
            <p:nvPr/>
          </p:nvSpPr>
          <p:spPr>
            <a:xfrm>
              <a:off x="3172025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83"/>
            <p:cNvSpPr/>
            <p:nvPr/>
          </p:nvSpPr>
          <p:spPr>
            <a:xfrm>
              <a:off x="3172025" y="3977350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83"/>
            <p:cNvSpPr/>
            <p:nvPr/>
          </p:nvSpPr>
          <p:spPr>
            <a:xfrm>
              <a:off x="313325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83"/>
            <p:cNvSpPr/>
            <p:nvPr/>
          </p:nvSpPr>
          <p:spPr>
            <a:xfrm>
              <a:off x="3172025" y="4113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83"/>
            <p:cNvSpPr/>
            <p:nvPr/>
          </p:nvSpPr>
          <p:spPr>
            <a:xfrm>
              <a:off x="3172025" y="4079350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83"/>
            <p:cNvSpPr/>
            <p:nvPr/>
          </p:nvSpPr>
          <p:spPr>
            <a:xfrm>
              <a:off x="31723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83"/>
            <p:cNvSpPr/>
            <p:nvPr/>
          </p:nvSpPr>
          <p:spPr>
            <a:xfrm>
              <a:off x="31723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83"/>
            <p:cNvSpPr/>
            <p:nvPr/>
          </p:nvSpPr>
          <p:spPr>
            <a:xfrm>
              <a:off x="31723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83"/>
            <p:cNvSpPr/>
            <p:nvPr/>
          </p:nvSpPr>
          <p:spPr>
            <a:xfrm>
              <a:off x="32113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83"/>
            <p:cNvSpPr/>
            <p:nvPr/>
          </p:nvSpPr>
          <p:spPr>
            <a:xfrm>
              <a:off x="32113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83"/>
            <p:cNvSpPr/>
            <p:nvPr/>
          </p:nvSpPr>
          <p:spPr>
            <a:xfrm>
              <a:off x="32113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83"/>
            <p:cNvSpPr/>
            <p:nvPr/>
          </p:nvSpPr>
          <p:spPr>
            <a:xfrm>
              <a:off x="32113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83"/>
            <p:cNvSpPr/>
            <p:nvPr/>
          </p:nvSpPr>
          <p:spPr>
            <a:xfrm>
              <a:off x="32113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83"/>
            <p:cNvSpPr/>
            <p:nvPr/>
          </p:nvSpPr>
          <p:spPr>
            <a:xfrm>
              <a:off x="31723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83"/>
            <p:cNvSpPr/>
            <p:nvPr/>
          </p:nvSpPr>
          <p:spPr>
            <a:xfrm>
              <a:off x="32113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83"/>
            <p:cNvSpPr/>
            <p:nvPr/>
          </p:nvSpPr>
          <p:spPr>
            <a:xfrm>
              <a:off x="32113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83"/>
            <p:cNvSpPr/>
            <p:nvPr/>
          </p:nvSpPr>
          <p:spPr>
            <a:xfrm>
              <a:off x="31723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83"/>
            <p:cNvSpPr/>
            <p:nvPr/>
          </p:nvSpPr>
          <p:spPr>
            <a:xfrm>
              <a:off x="32113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83"/>
            <p:cNvSpPr/>
            <p:nvPr/>
          </p:nvSpPr>
          <p:spPr>
            <a:xfrm>
              <a:off x="32113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83"/>
            <p:cNvSpPr/>
            <p:nvPr/>
          </p:nvSpPr>
          <p:spPr>
            <a:xfrm>
              <a:off x="31723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83"/>
            <p:cNvSpPr/>
            <p:nvPr/>
          </p:nvSpPr>
          <p:spPr>
            <a:xfrm>
              <a:off x="32113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83"/>
            <p:cNvSpPr/>
            <p:nvPr/>
          </p:nvSpPr>
          <p:spPr>
            <a:xfrm>
              <a:off x="32113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83"/>
            <p:cNvSpPr/>
            <p:nvPr/>
          </p:nvSpPr>
          <p:spPr>
            <a:xfrm>
              <a:off x="32113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83"/>
            <p:cNvSpPr/>
            <p:nvPr/>
          </p:nvSpPr>
          <p:spPr>
            <a:xfrm>
              <a:off x="3133250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83"/>
            <p:cNvSpPr/>
            <p:nvPr/>
          </p:nvSpPr>
          <p:spPr>
            <a:xfrm>
              <a:off x="30942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83"/>
            <p:cNvSpPr/>
            <p:nvPr/>
          </p:nvSpPr>
          <p:spPr>
            <a:xfrm>
              <a:off x="30942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83"/>
            <p:cNvSpPr/>
            <p:nvPr/>
          </p:nvSpPr>
          <p:spPr>
            <a:xfrm>
              <a:off x="30942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83"/>
            <p:cNvSpPr/>
            <p:nvPr/>
          </p:nvSpPr>
          <p:spPr>
            <a:xfrm>
              <a:off x="30942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83"/>
            <p:cNvSpPr/>
            <p:nvPr/>
          </p:nvSpPr>
          <p:spPr>
            <a:xfrm>
              <a:off x="30942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83"/>
            <p:cNvSpPr/>
            <p:nvPr/>
          </p:nvSpPr>
          <p:spPr>
            <a:xfrm>
              <a:off x="30942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83"/>
            <p:cNvSpPr/>
            <p:nvPr/>
          </p:nvSpPr>
          <p:spPr>
            <a:xfrm>
              <a:off x="30942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83"/>
            <p:cNvSpPr/>
            <p:nvPr/>
          </p:nvSpPr>
          <p:spPr>
            <a:xfrm>
              <a:off x="30942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83"/>
            <p:cNvSpPr/>
            <p:nvPr/>
          </p:nvSpPr>
          <p:spPr>
            <a:xfrm>
              <a:off x="3133400" y="3952975"/>
              <a:ext cx="15125" cy="6550"/>
            </a:xfrm>
            <a:custGeom>
              <a:rect b="b" l="l" r="r" t="t"/>
              <a:pathLst>
                <a:path extrusionOk="0" h="262" w="605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83"/>
            <p:cNvSpPr/>
            <p:nvPr/>
          </p:nvSpPr>
          <p:spPr>
            <a:xfrm>
              <a:off x="3094125" y="411347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83"/>
            <p:cNvSpPr/>
            <p:nvPr/>
          </p:nvSpPr>
          <p:spPr>
            <a:xfrm>
              <a:off x="3094125" y="4079500"/>
              <a:ext cx="16175" cy="16000"/>
            </a:xfrm>
            <a:custGeom>
              <a:rect b="b" l="l" r="r" t="t"/>
              <a:pathLst>
                <a:path extrusionOk="0" h="640" w="647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83"/>
            <p:cNvSpPr/>
            <p:nvPr/>
          </p:nvSpPr>
          <p:spPr>
            <a:xfrm>
              <a:off x="30942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83"/>
            <p:cNvSpPr/>
            <p:nvPr/>
          </p:nvSpPr>
          <p:spPr>
            <a:xfrm>
              <a:off x="30942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83"/>
            <p:cNvSpPr/>
            <p:nvPr/>
          </p:nvSpPr>
          <p:spPr>
            <a:xfrm>
              <a:off x="30942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83"/>
            <p:cNvSpPr/>
            <p:nvPr/>
          </p:nvSpPr>
          <p:spPr>
            <a:xfrm>
              <a:off x="313325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83"/>
            <p:cNvSpPr/>
            <p:nvPr/>
          </p:nvSpPr>
          <p:spPr>
            <a:xfrm>
              <a:off x="30942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83"/>
            <p:cNvSpPr/>
            <p:nvPr/>
          </p:nvSpPr>
          <p:spPr>
            <a:xfrm>
              <a:off x="30942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83"/>
            <p:cNvSpPr/>
            <p:nvPr/>
          </p:nvSpPr>
          <p:spPr>
            <a:xfrm>
              <a:off x="31332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83"/>
            <p:cNvSpPr/>
            <p:nvPr/>
          </p:nvSpPr>
          <p:spPr>
            <a:xfrm>
              <a:off x="31332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83"/>
            <p:cNvSpPr/>
            <p:nvPr/>
          </p:nvSpPr>
          <p:spPr>
            <a:xfrm>
              <a:off x="31332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83"/>
            <p:cNvSpPr/>
            <p:nvPr/>
          </p:nvSpPr>
          <p:spPr>
            <a:xfrm>
              <a:off x="31332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83"/>
            <p:cNvSpPr/>
            <p:nvPr/>
          </p:nvSpPr>
          <p:spPr>
            <a:xfrm>
              <a:off x="313325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83"/>
            <p:cNvSpPr/>
            <p:nvPr/>
          </p:nvSpPr>
          <p:spPr>
            <a:xfrm>
              <a:off x="31332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83"/>
            <p:cNvSpPr/>
            <p:nvPr/>
          </p:nvSpPr>
          <p:spPr>
            <a:xfrm>
              <a:off x="31332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83"/>
            <p:cNvSpPr/>
            <p:nvPr/>
          </p:nvSpPr>
          <p:spPr>
            <a:xfrm>
              <a:off x="3133250" y="404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83"/>
            <p:cNvSpPr/>
            <p:nvPr/>
          </p:nvSpPr>
          <p:spPr>
            <a:xfrm>
              <a:off x="3133250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83"/>
            <p:cNvSpPr/>
            <p:nvPr/>
          </p:nvSpPr>
          <p:spPr>
            <a:xfrm>
              <a:off x="3133250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83"/>
            <p:cNvSpPr/>
            <p:nvPr/>
          </p:nvSpPr>
          <p:spPr>
            <a:xfrm>
              <a:off x="32113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83"/>
            <p:cNvSpPr/>
            <p:nvPr/>
          </p:nvSpPr>
          <p:spPr>
            <a:xfrm>
              <a:off x="31332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83"/>
            <p:cNvSpPr/>
            <p:nvPr/>
          </p:nvSpPr>
          <p:spPr>
            <a:xfrm>
              <a:off x="31332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83"/>
            <p:cNvSpPr/>
            <p:nvPr/>
          </p:nvSpPr>
          <p:spPr>
            <a:xfrm>
              <a:off x="31332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83"/>
            <p:cNvSpPr/>
            <p:nvPr/>
          </p:nvSpPr>
          <p:spPr>
            <a:xfrm>
              <a:off x="31332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83"/>
            <p:cNvSpPr/>
            <p:nvPr/>
          </p:nvSpPr>
          <p:spPr>
            <a:xfrm>
              <a:off x="33674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83"/>
            <p:cNvSpPr/>
            <p:nvPr/>
          </p:nvSpPr>
          <p:spPr>
            <a:xfrm>
              <a:off x="33283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83"/>
            <p:cNvSpPr/>
            <p:nvPr/>
          </p:nvSpPr>
          <p:spPr>
            <a:xfrm>
              <a:off x="33283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83"/>
            <p:cNvSpPr/>
            <p:nvPr/>
          </p:nvSpPr>
          <p:spPr>
            <a:xfrm>
              <a:off x="33283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83"/>
            <p:cNvSpPr/>
            <p:nvPr/>
          </p:nvSpPr>
          <p:spPr>
            <a:xfrm>
              <a:off x="33283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83"/>
            <p:cNvSpPr/>
            <p:nvPr/>
          </p:nvSpPr>
          <p:spPr>
            <a:xfrm>
              <a:off x="33283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83"/>
            <p:cNvSpPr/>
            <p:nvPr/>
          </p:nvSpPr>
          <p:spPr>
            <a:xfrm>
              <a:off x="33283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83"/>
            <p:cNvSpPr/>
            <p:nvPr/>
          </p:nvSpPr>
          <p:spPr>
            <a:xfrm>
              <a:off x="33283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83"/>
            <p:cNvSpPr/>
            <p:nvPr/>
          </p:nvSpPr>
          <p:spPr>
            <a:xfrm>
              <a:off x="33283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83"/>
            <p:cNvSpPr/>
            <p:nvPr/>
          </p:nvSpPr>
          <p:spPr>
            <a:xfrm>
              <a:off x="32893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83"/>
            <p:cNvSpPr/>
            <p:nvPr/>
          </p:nvSpPr>
          <p:spPr>
            <a:xfrm>
              <a:off x="32893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83"/>
            <p:cNvSpPr/>
            <p:nvPr/>
          </p:nvSpPr>
          <p:spPr>
            <a:xfrm>
              <a:off x="32893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83"/>
            <p:cNvSpPr/>
            <p:nvPr/>
          </p:nvSpPr>
          <p:spPr>
            <a:xfrm>
              <a:off x="32893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83"/>
            <p:cNvSpPr/>
            <p:nvPr/>
          </p:nvSpPr>
          <p:spPr>
            <a:xfrm>
              <a:off x="32893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83"/>
            <p:cNvSpPr/>
            <p:nvPr/>
          </p:nvSpPr>
          <p:spPr>
            <a:xfrm>
              <a:off x="33283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83"/>
            <p:cNvSpPr/>
            <p:nvPr/>
          </p:nvSpPr>
          <p:spPr>
            <a:xfrm>
              <a:off x="33283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83"/>
            <p:cNvSpPr/>
            <p:nvPr/>
          </p:nvSpPr>
          <p:spPr>
            <a:xfrm>
              <a:off x="3328375" y="4047150"/>
              <a:ext cx="14125" cy="14425"/>
            </a:xfrm>
            <a:custGeom>
              <a:rect b="b" l="l" r="r" t="t"/>
              <a:pathLst>
                <a:path extrusionOk="0" h="577" w="565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83"/>
            <p:cNvSpPr/>
            <p:nvPr/>
          </p:nvSpPr>
          <p:spPr>
            <a:xfrm>
              <a:off x="33283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83"/>
            <p:cNvSpPr/>
            <p:nvPr/>
          </p:nvSpPr>
          <p:spPr>
            <a:xfrm>
              <a:off x="33674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83"/>
            <p:cNvSpPr/>
            <p:nvPr/>
          </p:nvSpPr>
          <p:spPr>
            <a:xfrm>
              <a:off x="3406475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83"/>
            <p:cNvSpPr/>
            <p:nvPr/>
          </p:nvSpPr>
          <p:spPr>
            <a:xfrm>
              <a:off x="33674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83"/>
            <p:cNvSpPr/>
            <p:nvPr/>
          </p:nvSpPr>
          <p:spPr>
            <a:xfrm>
              <a:off x="3094125" y="4045500"/>
              <a:ext cx="16175" cy="16025"/>
            </a:xfrm>
            <a:custGeom>
              <a:rect b="b" l="l" r="r" t="t"/>
              <a:pathLst>
                <a:path extrusionOk="0" h="641" w="647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83"/>
            <p:cNvSpPr/>
            <p:nvPr/>
          </p:nvSpPr>
          <p:spPr>
            <a:xfrm>
              <a:off x="3406475" y="4215525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83"/>
            <p:cNvSpPr/>
            <p:nvPr/>
          </p:nvSpPr>
          <p:spPr>
            <a:xfrm>
              <a:off x="34064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83"/>
            <p:cNvSpPr/>
            <p:nvPr/>
          </p:nvSpPr>
          <p:spPr>
            <a:xfrm>
              <a:off x="34064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83"/>
            <p:cNvSpPr/>
            <p:nvPr/>
          </p:nvSpPr>
          <p:spPr>
            <a:xfrm>
              <a:off x="33674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83"/>
            <p:cNvSpPr/>
            <p:nvPr/>
          </p:nvSpPr>
          <p:spPr>
            <a:xfrm>
              <a:off x="33674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83"/>
            <p:cNvSpPr/>
            <p:nvPr/>
          </p:nvSpPr>
          <p:spPr>
            <a:xfrm>
              <a:off x="33283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83"/>
            <p:cNvSpPr/>
            <p:nvPr/>
          </p:nvSpPr>
          <p:spPr>
            <a:xfrm>
              <a:off x="33674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83"/>
            <p:cNvSpPr/>
            <p:nvPr/>
          </p:nvSpPr>
          <p:spPr>
            <a:xfrm>
              <a:off x="33674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83"/>
            <p:cNvSpPr/>
            <p:nvPr/>
          </p:nvSpPr>
          <p:spPr>
            <a:xfrm>
              <a:off x="33674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83"/>
            <p:cNvSpPr/>
            <p:nvPr/>
          </p:nvSpPr>
          <p:spPr>
            <a:xfrm>
              <a:off x="33674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83"/>
            <p:cNvSpPr/>
            <p:nvPr/>
          </p:nvSpPr>
          <p:spPr>
            <a:xfrm>
              <a:off x="33674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83"/>
            <p:cNvSpPr/>
            <p:nvPr/>
          </p:nvSpPr>
          <p:spPr>
            <a:xfrm>
              <a:off x="32893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83"/>
            <p:cNvSpPr/>
            <p:nvPr/>
          </p:nvSpPr>
          <p:spPr>
            <a:xfrm>
              <a:off x="325032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83"/>
            <p:cNvSpPr/>
            <p:nvPr/>
          </p:nvSpPr>
          <p:spPr>
            <a:xfrm>
              <a:off x="325032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83"/>
            <p:cNvSpPr/>
            <p:nvPr/>
          </p:nvSpPr>
          <p:spPr>
            <a:xfrm>
              <a:off x="325032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83"/>
            <p:cNvSpPr/>
            <p:nvPr/>
          </p:nvSpPr>
          <p:spPr>
            <a:xfrm>
              <a:off x="325032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83"/>
            <p:cNvSpPr/>
            <p:nvPr/>
          </p:nvSpPr>
          <p:spPr>
            <a:xfrm>
              <a:off x="325032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83"/>
            <p:cNvSpPr/>
            <p:nvPr/>
          </p:nvSpPr>
          <p:spPr>
            <a:xfrm>
              <a:off x="325032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83"/>
            <p:cNvSpPr/>
            <p:nvPr/>
          </p:nvSpPr>
          <p:spPr>
            <a:xfrm>
              <a:off x="325032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83"/>
            <p:cNvSpPr/>
            <p:nvPr/>
          </p:nvSpPr>
          <p:spPr>
            <a:xfrm>
              <a:off x="325032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83"/>
            <p:cNvSpPr/>
            <p:nvPr/>
          </p:nvSpPr>
          <p:spPr>
            <a:xfrm>
              <a:off x="32113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83"/>
            <p:cNvSpPr/>
            <p:nvPr/>
          </p:nvSpPr>
          <p:spPr>
            <a:xfrm>
              <a:off x="32113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83"/>
            <p:cNvSpPr/>
            <p:nvPr/>
          </p:nvSpPr>
          <p:spPr>
            <a:xfrm>
              <a:off x="32113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83"/>
            <p:cNvSpPr/>
            <p:nvPr/>
          </p:nvSpPr>
          <p:spPr>
            <a:xfrm>
              <a:off x="32113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83"/>
            <p:cNvSpPr/>
            <p:nvPr/>
          </p:nvSpPr>
          <p:spPr>
            <a:xfrm>
              <a:off x="325032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83"/>
            <p:cNvSpPr/>
            <p:nvPr/>
          </p:nvSpPr>
          <p:spPr>
            <a:xfrm>
              <a:off x="325032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83"/>
            <p:cNvSpPr/>
            <p:nvPr/>
          </p:nvSpPr>
          <p:spPr>
            <a:xfrm>
              <a:off x="32893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83"/>
            <p:cNvSpPr/>
            <p:nvPr/>
          </p:nvSpPr>
          <p:spPr>
            <a:xfrm>
              <a:off x="32893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83"/>
            <p:cNvSpPr/>
            <p:nvPr/>
          </p:nvSpPr>
          <p:spPr>
            <a:xfrm>
              <a:off x="32893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83"/>
            <p:cNvSpPr/>
            <p:nvPr/>
          </p:nvSpPr>
          <p:spPr>
            <a:xfrm>
              <a:off x="32893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83"/>
            <p:cNvSpPr/>
            <p:nvPr/>
          </p:nvSpPr>
          <p:spPr>
            <a:xfrm>
              <a:off x="32113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83"/>
            <p:cNvSpPr/>
            <p:nvPr/>
          </p:nvSpPr>
          <p:spPr>
            <a:xfrm>
              <a:off x="325032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83"/>
            <p:cNvSpPr/>
            <p:nvPr/>
          </p:nvSpPr>
          <p:spPr>
            <a:xfrm>
              <a:off x="32893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83"/>
            <p:cNvSpPr/>
            <p:nvPr/>
          </p:nvSpPr>
          <p:spPr>
            <a:xfrm>
              <a:off x="32893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83"/>
            <p:cNvSpPr/>
            <p:nvPr/>
          </p:nvSpPr>
          <p:spPr>
            <a:xfrm>
              <a:off x="32893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83"/>
            <p:cNvSpPr/>
            <p:nvPr/>
          </p:nvSpPr>
          <p:spPr>
            <a:xfrm>
              <a:off x="325032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83"/>
            <p:cNvSpPr/>
            <p:nvPr/>
          </p:nvSpPr>
          <p:spPr>
            <a:xfrm>
              <a:off x="325032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83"/>
            <p:cNvSpPr/>
            <p:nvPr/>
          </p:nvSpPr>
          <p:spPr>
            <a:xfrm>
              <a:off x="325032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83"/>
            <p:cNvSpPr/>
            <p:nvPr/>
          </p:nvSpPr>
          <p:spPr>
            <a:xfrm>
              <a:off x="3289350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83"/>
            <p:cNvSpPr/>
            <p:nvPr/>
          </p:nvSpPr>
          <p:spPr>
            <a:xfrm>
              <a:off x="32893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83"/>
            <p:cNvSpPr/>
            <p:nvPr/>
          </p:nvSpPr>
          <p:spPr>
            <a:xfrm>
              <a:off x="325032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83"/>
            <p:cNvSpPr/>
            <p:nvPr/>
          </p:nvSpPr>
          <p:spPr>
            <a:xfrm>
              <a:off x="325032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83"/>
            <p:cNvSpPr/>
            <p:nvPr/>
          </p:nvSpPr>
          <p:spPr>
            <a:xfrm>
              <a:off x="28990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83"/>
            <p:cNvSpPr/>
            <p:nvPr/>
          </p:nvSpPr>
          <p:spPr>
            <a:xfrm>
              <a:off x="28990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83"/>
            <p:cNvSpPr/>
            <p:nvPr/>
          </p:nvSpPr>
          <p:spPr>
            <a:xfrm>
              <a:off x="2862000" y="4047150"/>
              <a:ext cx="14100" cy="14425"/>
            </a:xfrm>
            <a:custGeom>
              <a:rect b="b" l="l" r="r" t="t"/>
              <a:pathLst>
                <a:path extrusionOk="0" h="577" w="564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83"/>
            <p:cNvSpPr/>
            <p:nvPr/>
          </p:nvSpPr>
          <p:spPr>
            <a:xfrm>
              <a:off x="28990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83"/>
            <p:cNvSpPr/>
            <p:nvPr/>
          </p:nvSpPr>
          <p:spPr>
            <a:xfrm>
              <a:off x="28990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83"/>
            <p:cNvSpPr/>
            <p:nvPr/>
          </p:nvSpPr>
          <p:spPr>
            <a:xfrm>
              <a:off x="28990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83"/>
            <p:cNvSpPr/>
            <p:nvPr/>
          </p:nvSpPr>
          <p:spPr>
            <a:xfrm>
              <a:off x="28990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83"/>
            <p:cNvSpPr/>
            <p:nvPr/>
          </p:nvSpPr>
          <p:spPr>
            <a:xfrm>
              <a:off x="28990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83"/>
            <p:cNvSpPr/>
            <p:nvPr/>
          </p:nvSpPr>
          <p:spPr>
            <a:xfrm>
              <a:off x="28990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83"/>
            <p:cNvSpPr/>
            <p:nvPr/>
          </p:nvSpPr>
          <p:spPr>
            <a:xfrm>
              <a:off x="28600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83"/>
            <p:cNvSpPr/>
            <p:nvPr/>
          </p:nvSpPr>
          <p:spPr>
            <a:xfrm>
              <a:off x="28600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83"/>
            <p:cNvSpPr/>
            <p:nvPr/>
          </p:nvSpPr>
          <p:spPr>
            <a:xfrm>
              <a:off x="28600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83"/>
            <p:cNvSpPr/>
            <p:nvPr/>
          </p:nvSpPr>
          <p:spPr>
            <a:xfrm>
              <a:off x="28600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83"/>
            <p:cNvSpPr/>
            <p:nvPr/>
          </p:nvSpPr>
          <p:spPr>
            <a:xfrm>
              <a:off x="28990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83"/>
            <p:cNvSpPr/>
            <p:nvPr/>
          </p:nvSpPr>
          <p:spPr>
            <a:xfrm>
              <a:off x="28600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83"/>
            <p:cNvSpPr/>
            <p:nvPr/>
          </p:nvSpPr>
          <p:spPr>
            <a:xfrm>
              <a:off x="28600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83"/>
            <p:cNvSpPr/>
            <p:nvPr/>
          </p:nvSpPr>
          <p:spPr>
            <a:xfrm>
              <a:off x="28600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83"/>
            <p:cNvSpPr/>
            <p:nvPr/>
          </p:nvSpPr>
          <p:spPr>
            <a:xfrm>
              <a:off x="29380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83"/>
            <p:cNvSpPr/>
            <p:nvPr/>
          </p:nvSpPr>
          <p:spPr>
            <a:xfrm>
              <a:off x="29380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83"/>
            <p:cNvSpPr/>
            <p:nvPr/>
          </p:nvSpPr>
          <p:spPr>
            <a:xfrm>
              <a:off x="293807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83"/>
            <p:cNvSpPr/>
            <p:nvPr/>
          </p:nvSpPr>
          <p:spPr>
            <a:xfrm>
              <a:off x="29380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83"/>
            <p:cNvSpPr/>
            <p:nvPr/>
          </p:nvSpPr>
          <p:spPr>
            <a:xfrm>
              <a:off x="29380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83"/>
            <p:cNvSpPr/>
            <p:nvPr/>
          </p:nvSpPr>
          <p:spPr>
            <a:xfrm>
              <a:off x="29380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83"/>
            <p:cNvSpPr/>
            <p:nvPr/>
          </p:nvSpPr>
          <p:spPr>
            <a:xfrm>
              <a:off x="29380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83"/>
            <p:cNvSpPr/>
            <p:nvPr/>
          </p:nvSpPr>
          <p:spPr>
            <a:xfrm>
              <a:off x="28990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83"/>
            <p:cNvSpPr/>
            <p:nvPr/>
          </p:nvSpPr>
          <p:spPr>
            <a:xfrm>
              <a:off x="28990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83"/>
            <p:cNvSpPr/>
            <p:nvPr/>
          </p:nvSpPr>
          <p:spPr>
            <a:xfrm>
              <a:off x="28990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83"/>
            <p:cNvSpPr/>
            <p:nvPr/>
          </p:nvSpPr>
          <p:spPr>
            <a:xfrm>
              <a:off x="293807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83"/>
            <p:cNvSpPr/>
            <p:nvPr/>
          </p:nvSpPr>
          <p:spPr>
            <a:xfrm>
              <a:off x="28990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83"/>
            <p:cNvSpPr/>
            <p:nvPr/>
          </p:nvSpPr>
          <p:spPr>
            <a:xfrm>
              <a:off x="28990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83"/>
            <p:cNvSpPr/>
            <p:nvPr/>
          </p:nvSpPr>
          <p:spPr>
            <a:xfrm>
              <a:off x="28600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83"/>
            <p:cNvSpPr/>
            <p:nvPr/>
          </p:nvSpPr>
          <p:spPr>
            <a:xfrm>
              <a:off x="2899825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83"/>
            <p:cNvSpPr/>
            <p:nvPr/>
          </p:nvSpPr>
          <p:spPr>
            <a:xfrm>
              <a:off x="2782725" y="4317500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83"/>
            <p:cNvSpPr/>
            <p:nvPr/>
          </p:nvSpPr>
          <p:spPr>
            <a:xfrm>
              <a:off x="2899825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83"/>
            <p:cNvSpPr/>
            <p:nvPr/>
          </p:nvSpPr>
          <p:spPr>
            <a:xfrm>
              <a:off x="2862000" y="4487550"/>
              <a:ext cx="14100" cy="14400"/>
            </a:xfrm>
            <a:custGeom>
              <a:rect b="b" l="l" r="r" t="t"/>
              <a:pathLst>
                <a:path extrusionOk="0" h="576" w="564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83"/>
            <p:cNvSpPr/>
            <p:nvPr/>
          </p:nvSpPr>
          <p:spPr>
            <a:xfrm>
              <a:off x="29380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83"/>
            <p:cNvSpPr/>
            <p:nvPr/>
          </p:nvSpPr>
          <p:spPr>
            <a:xfrm>
              <a:off x="2788500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83"/>
            <p:cNvSpPr/>
            <p:nvPr/>
          </p:nvSpPr>
          <p:spPr>
            <a:xfrm>
              <a:off x="27819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83"/>
            <p:cNvSpPr/>
            <p:nvPr/>
          </p:nvSpPr>
          <p:spPr>
            <a:xfrm>
              <a:off x="27819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83"/>
            <p:cNvSpPr/>
            <p:nvPr/>
          </p:nvSpPr>
          <p:spPr>
            <a:xfrm>
              <a:off x="3055950" y="4589525"/>
              <a:ext cx="15125" cy="6575"/>
            </a:xfrm>
            <a:custGeom>
              <a:rect b="b" l="l" r="r" t="t"/>
              <a:pathLst>
                <a:path extrusionOk="0" h="263" w="605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83"/>
            <p:cNvSpPr/>
            <p:nvPr/>
          </p:nvSpPr>
          <p:spPr>
            <a:xfrm>
              <a:off x="3094225" y="4589525"/>
              <a:ext cx="16025" cy="8050"/>
            </a:xfrm>
            <a:custGeom>
              <a:rect b="b" l="l" r="r" t="t"/>
              <a:pathLst>
                <a:path extrusionOk="0" h="322" w="641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83"/>
            <p:cNvSpPr/>
            <p:nvPr/>
          </p:nvSpPr>
          <p:spPr>
            <a:xfrm>
              <a:off x="3406475" y="4317500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83"/>
            <p:cNvSpPr/>
            <p:nvPr/>
          </p:nvSpPr>
          <p:spPr>
            <a:xfrm>
              <a:off x="3328375" y="4487550"/>
              <a:ext cx="14125" cy="14400"/>
            </a:xfrm>
            <a:custGeom>
              <a:rect b="b" l="l" r="r" t="t"/>
              <a:pathLst>
                <a:path extrusionOk="0" h="576" w="565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83"/>
            <p:cNvSpPr/>
            <p:nvPr/>
          </p:nvSpPr>
          <p:spPr>
            <a:xfrm>
              <a:off x="3406475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83"/>
            <p:cNvSpPr/>
            <p:nvPr/>
          </p:nvSpPr>
          <p:spPr>
            <a:xfrm>
              <a:off x="3133400" y="4589525"/>
              <a:ext cx="15125" cy="6525"/>
            </a:xfrm>
            <a:custGeom>
              <a:rect b="b" l="l" r="r" t="t"/>
              <a:pathLst>
                <a:path extrusionOk="0" h="261" w="605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83"/>
            <p:cNvSpPr/>
            <p:nvPr/>
          </p:nvSpPr>
          <p:spPr>
            <a:xfrm>
              <a:off x="28600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83"/>
            <p:cNvSpPr/>
            <p:nvPr/>
          </p:nvSpPr>
          <p:spPr>
            <a:xfrm>
              <a:off x="3289350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83"/>
            <p:cNvSpPr/>
            <p:nvPr/>
          </p:nvSpPr>
          <p:spPr>
            <a:xfrm>
              <a:off x="28210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83"/>
            <p:cNvSpPr/>
            <p:nvPr/>
          </p:nvSpPr>
          <p:spPr>
            <a:xfrm>
              <a:off x="28210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83"/>
            <p:cNvSpPr/>
            <p:nvPr/>
          </p:nvSpPr>
          <p:spPr>
            <a:xfrm>
              <a:off x="28210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83"/>
            <p:cNvSpPr/>
            <p:nvPr/>
          </p:nvSpPr>
          <p:spPr>
            <a:xfrm>
              <a:off x="28600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83"/>
            <p:cNvSpPr/>
            <p:nvPr/>
          </p:nvSpPr>
          <p:spPr>
            <a:xfrm>
              <a:off x="28600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83"/>
            <p:cNvSpPr/>
            <p:nvPr/>
          </p:nvSpPr>
          <p:spPr>
            <a:xfrm>
              <a:off x="28600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83"/>
            <p:cNvSpPr/>
            <p:nvPr/>
          </p:nvSpPr>
          <p:spPr>
            <a:xfrm>
              <a:off x="28210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83"/>
            <p:cNvSpPr/>
            <p:nvPr/>
          </p:nvSpPr>
          <p:spPr>
            <a:xfrm>
              <a:off x="28210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83"/>
            <p:cNvSpPr/>
            <p:nvPr/>
          </p:nvSpPr>
          <p:spPr>
            <a:xfrm>
              <a:off x="28210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83"/>
            <p:cNvSpPr/>
            <p:nvPr/>
          </p:nvSpPr>
          <p:spPr>
            <a:xfrm>
              <a:off x="28210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83"/>
            <p:cNvSpPr/>
            <p:nvPr/>
          </p:nvSpPr>
          <p:spPr>
            <a:xfrm>
              <a:off x="2788500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83"/>
            <p:cNvSpPr/>
            <p:nvPr/>
          </p:nvSpPr>
          <p:spPr>
            <a:xfrm>
              <a:off x="28210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83"/>
            <p:cNvSpPr/>
            <p:nvPr/>
          </p:nvSpPr>
          <p:spPr>
            <a:xfrm>
              <a:off x="2782725" y="4215525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83"/>
            <p:cNvSpPr/>
            <p:nvPr/>
          </p:nvSpPr>
          <p:spPr>
            <a:xfrm>
              <a:off x="28210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83"/>
            <p:cNvSpPr/>
            <p:nvPr/>
          </p:nvSpPr>
          <p:spPr>
            <a:xfrm>
              <a:off x="28210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83"/>
            <p:cNvSpPr/>
            <p:nvPr/>
          </p:nvSpPr>
          <p:spPr>
            <a:xfrm>
              <a:off x="3016175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83"/>
            <p:cNvSpPr/>
            <p:nvPr/>
          </p:nvSpPr>
          <p:spPr>
            <a:xfrm>
              <a:off x="3055950" y="3953025"/>
              <a:ext cx="15125" cy="6500"/>
            </a:xfrm>
            <a:custGeom>
              <a:rect b="b" l="l" r="r" t="t"/>
              <a:pathLst>
                <a:path extrusionOk="0" h="260" w="605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83"/>
            <p:cNvSpPr/>
            <p:nvPr/>
          </p:nvSpPr>
          <p:spPr>
            <a:xfrm>
              <a:off x="3054925" y="3977350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83"/>
            <p:cNvSpPr/>
            <p:nvPr/>
          </p:nvSpPr>
          <p:spPr>
            <a:xfrm>
              <a:off x="301617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83"/>
            <p:cNvSpPr/>
            <p:nvPr/>
          </p:nvSpPr>
          <p:spPr>
            <a:xfrm>
              <a:off x="3054925" y="4113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83"/>
            <p:cNvSpPr/>
            <p:nvPr/>
          </p:nvSpPr>
          <p:spPr>
            <a:xfrm>
              <a:off x="3054925" y="4079350"/>
              <a:ext cx="16300" cy="16050"/>
            </a:xfrm>
            <a:custGeom>
              <a:rect b="b" l="l" r="r" t="t"/>
              <a:pathLst>
                <a:path extrusionOk="0" h="642" w="652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83"/>
            <p:cNvSpPr/>
            <p:nvPr/>
          </p:nvSpPr>
          <p:spPr>
            <a:xfrm>
              <a:off x="3054900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83"/>
            <p:cNvSpPr/>
            <p:nvPr/>
          </p:nvSpPr>
          <p:spPr>
            <a:xfrm>
              <a:off x="29380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83"/>
            <p:cNvSpPr/>
            <p:nvPr/>
          </p:nvSpPr>
          <p:spPr>
            <a:xfrm>
              <a:off x="3054925" y="4045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83"/>
            <p:cNvSpPr/>
            <p:nvPr/>
          </p:nvSpPr>
          <p:spPr>
            <a:xfrm>
              <a:off x="30161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83"/>
            <p:cNvSpPr/>
            <p:nvPr/>
          </p:nvSpPr>
          <p:spPr>
            <a:xfrm>
              <a:off x="30161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83"/>
            <p:cNvSpPr/>
            <p:nvPr/>
          </p:nvSpPr>
          <p:spPr>
            <a:xfrm>
              <a:off x="30161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83"/>
            <p:cNvSpPr/>
            <p:nvPr/>
          </p:nvSpPr>
          <p:spPr>
            <a:xfrm>
              <a:off x="30161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83"/>
            <p:cNvSpPr/>
            <p:nvPr/>
          </p:nvSpPr>
          <p:spPr>
            <a:xfrm>
              <a:off x="30161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83"/>
            <p:cNvSpPr/>
            <p:nvPr/>
          </p:nvSpPr>
          <p:spPr>
            <a:xfrm>
              <a:off x="30161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83"/>
            <p:cNvSpPr/>
            <p:nvPr/>
          </p:nvSpPr>
          <p:spPr>
            <a:xfrm>
              <a:off x="30161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83"/>
            <p:cNvSpPr/>
            <p:nvPr/>
          </p:nvSpPr>
          <p:spPr>
            <a:xfrm>
              <a:off x="30161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83"/>
            <p:cNvSpPr/>
            <p:nvPr/>
          </p:nvSpPr>
          <p:spPr>
            <a:xfrm>
              <a:off x="301617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83"/>
            <p:cNvSpPr/>
            <p:nvPr/>
          </p:nvSpPr>
          <p:spPr>
            <a:xfrm>
              <a:off x="305520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83"/>
            <p:cNvSpPr/>
            <p:nvPr/>
          </p:nvSpPr>
          <p:spPr>
            <a:xfrm>
              <a:off x="305520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83"/>
            <p:cNvSpPr/>
            <p:nvPr/>
          </p:nvSpPr>
          <p:spPr>
            <a:xfrm>
              <a:off x="305520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83"/>
            <p:cNvSpPr/>
            <p:nvPr/>
          </p:nvSpPr>
          <p:spPr>
            <a:xfrm>
              <a:off x="305520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83"/>
            <p:cNvSpPr/>
            <p:nvPr/>
          </p:nvSpPr>
          <p:spPr>
            <a:xfrm>
              <a:off x="3094125" y="3977450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83"/>
            <p:cNvSpPr/>
            <p:nvPr/>
          </p:nvSpPr>
          <p:spPr>
            <a:xfrm>
              <a:off x="3094225" y="3951500"/>
              <a:ext cx="16025" cy="8025"/>
            </a:xfrm>
            <a:custGeom>
              <a:rect b="b" l="l" r="r" t="t"/>
              <a:pathLst>
                <a:path extrusionOk="0" h="321" w="641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83"/>
            <p:cNvSpPr/>
            <p:nvPr/>
          </p:nvSpPr>
          <p:spPr>
            <a:xfrm>
              <a:off x="305520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83"/>
            <p:cNvSpPr/>
            <p:nvPr/>
          </p:nvSpPr>
          <p:spPr>
            <a:xfrm>
              <a:off x="305520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83"/>
            <p:cNvSpPr/>
            <p:nvPr/>
          </p:nvSpPr>
          <p:spPr>
            <a:xfrm>
              <a:off x="305520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83"/>
            <p:cNvSpPr/>
            <p:nvPr/>
          </p:nvSpPr>
          <p:spPr>
            <a:xfrm>
              <a:off x="305520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83"/>
            <p:cNvSpPr/>
            <p:nvPr/>
          </p:nvSpPr>
          <p:spPr>
            <a:xfrm>
              <a:off x="305520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83"/>
            <p:cNvSpPr/>
            <p:nvPr/>
          </p:nvSpPr>
          <p:spPr>
            <a:xfrm>
              <a:off x="305520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83"/>
            <p:cNvSpPr/>
            <p:nvPr/>
          </p:nvSpPr>
          <p:spPr>
            <a:xfrm>
              <a:off x="305520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83"/>
            <p:cNvSpPr/>
            <p:nvPr/>
          </p:nvSpPr>
          <p:spPr>
            <a:xfrm>
              <a:off x="305520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83"/>
            <p:cNvSpPr/>
            <p:nvPr/>
          </p:nvSpPr>
          <p:spPr>
            <a:xfrm>
              <a:off x="305520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83"/>
            <p:cNvSpPr/>
            <p:nvPr/>
          </p:nvSpPr>
          <p:spPr>
            <a:xfrm>
              <a:off x="301617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83"/>
            <p:cNvSpPr/>
            <p:nvPr/>
          </p:nvSpPr>
          <p:spPr>
            <a:xfrm>
              <a:off x="29771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83"/>
            <p:cNvSpPr/>
            <p:nvPr/>
          </p:nvSpPr>
          <p:spPr>
            <a:xfrm>
              <a:off x="29771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83"/>
            <p:cNvSpPr/>
            <p:nvPr/>
          </p:nvSpPr>
          <p:spPr>
            <a:xfrm>
              <a:off x="29771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83"/>
            <p:cNvSpPr/>
            <p:nvPr/>
          </p:nvSpPr>
          <p:spPr>
            <a:xfrm>
              <a:off x="29771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83"/>
            <p:cNvSpPr/>
            <p:nvPr/>
          </p:nvSpPr>
          <p:spPr>
            <a:xfrm>
              <a:off x="29771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83"/>
            <p:cNvSpPr/>
            <p:nvPr/>
          </p:nvSpPr>
          <p:spPr>
            <a:xfrm>
              <a:off x="29771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83"/>
            <p:cNvSpPr/>
            <p:nvPr/>
          </p:nvSpPr>
          <p:spPr>
            <a:xfrm>
              <a:off x="29771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83"/>
            <p:cNvSpPr/>
            <p:nvPr/>
          </p:nvSpPr>
          <p:spPr>
            <a:xfrm>
              <a:off x="29771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83"/>
            <p:cNvSpPr/>
            <p:nvPr/>
          </p:nvSpPr>
          <p:spPr>
            <a:xfrm>
              <a:off x="29380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83"/>
            <p:cNvSpPr/>
            <p:nvPr/>
          </p:nvSpPr>
          <p:spPr>
            <a:xfrm>
              <a:off x="29380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83"/>
            <p:cNvSpPr/>
            <p:nvPr/>
          </p:nvSpPr>
          <p:spPr>
            <a:xfrm>
              <a:off x="29771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83"/>
            <p:cNvSpPr/>
            <p:nvPr/>
          </p:nvSpPr>
          <p:spPr>
            <a:xfrm>
              <a:off x="29380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83"/>
            <p:cNvSpPr/>
            <p:nvPr/>
          </p:nvSpPr>
          <p:spPr>
            <a:xfrm>
              <a:off x="29380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83"/>
            <p:cNvSpPr/>
            <p:nvPr/>
          </p:nvSpPr>
          <p:spPr>
            <a:xfrm>
              <a:off x="293807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83"/>
            <p:cNvSpPr/>
            <p:nvPr/>
          </p:nvSpPr>
          <p:spPr>
            <a:xfrm>
              <a:off x="293807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83"/>
            <p:cNvSpPr/>
            <p:nvPr/>
          </p:nvSpPr>
          <p:spPr>
            <a:xfrm>
              <a:off x="29771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83"/>
            <p:cNvSpPr/>
            <p:nvPr/>
          </p:nvSpPr>
          <p:spPr>
            <a:xfrm>
              <a:off x="3094125" y="401142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83"/>
            <p:cNvSpPr/>
            <p:nvPr/>
          </p:nvSpPr>
          <p:spPr>
            <a:xfrm>
              <a:off x="3016175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83"/>
            <p:cNvSpPr/>
            <p:nvPr/>
          </p:nvSpPr>
          <p:spPr>
            <a:xfrm>
              <a:off x="29771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83"/>
            <p:cNvSpPr/>
            <p:nvPr/>
          </p:nvSpPr>
          <p:spPr>
            <a:xfrm>
              <a:off x="30161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83"/>
            <p:cNvSpPr/>
            <p:nvPr/>
          </p:nvSpPr>
          <p:spPr>
            <a:xfrm>
              <a:off x="30161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83"/>
            <p:cNvSpPr/>
            <p:nvPr/>
          </p:nvSpPr>
          <p:spPr>
            <a:xfrm>
              <a:off x="29771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83"/>
            <p:cNvSpPr/>
            <p:nvPr/>
          </p:nvSpPr>
          <p:spPr>
            <a:xfrm>
              <a:off x="30161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83"/>
            <p:cNvSpPr/>
            <p:nvPr/>
          </p:nvSpPr>
          <p:spPr>
            <a:xfrm>
              <a:off x="3016175" y="404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83"/>
            <p:cNvSpPr/>
            <p:nvPr/>
          </p:nvSpPr>
          <p:spPr>
            <a:xfrm>
              <a:off x="29771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83"/>
            <p:cNvSpPr/>
            <p:nvPr/>
          </p:nvSpPr>
          <p:spPr>
            <a:xfrm>
              <a:off x="29771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83"/>
            <p:cNvSpPr/>
            <p:nvPr/>
          </p:nvSpPr>
          <p:spPr>
            <a:xfrm>
              <a:off x="29771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83"/>
            <p:cNvSpPr/>
            <p:nvPr/>
          </p:nvSpPr>
          <p:spPr>
            <a:xfrm>
              <a:off x="29771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83"/>
            <p:cNvSpPr/>
            <p:nvPr/>
          </p:nvSpPr>
          <p:spPr>
            <a:xfrm>
              <a:off x="29771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83"/>
            <p:cNvSpPr/>
            <p:nvPr/>
          </p:nvSpPr>
          <p:spPr>
            <a:xfrm>
              <a:off x="30161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83"/>
            <p:cNvSpPr/>
            <p:nvPr/>
          </p:nvSpPr>
          <p:spPr>
            <a:xfrm>
              <a:off x="29771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0" name="Google Shape;2990;p83"/>
          <p:cNvSpPr/>
          <p:nvPr/>
        </p:nvSpPr>
        <p:spPr>
          <a:xfrm>
            <a:off x="445600" y="1266233"/>
            <a:ext cx="11300800" cy="5206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83"/>
          <p:cNvSpPr txBox="1"/>
          <p:nvPr>
            <p:ph idx="1" type="subTitle"/>
          </p:nvPr>
        </p:nvSpPr>
        <p:spPr>
          <a:xfrm>
            <a:off x="960000" y="2819400"/>
            <a:ext cx="1706800" cy="20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2" name="Google Shape;2992;p83"/>
          <p:cNvSpPr txBox="1"/>
          <p:nvPr>
            <p:ph type="title"/>
          </p:nvPr>
        </p:nvSpPr>
        <p:spPr>
          <a:xfrm>
            <a:off x="445567" y="389033"/>
            <a:ext cx="11300800" cy="87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365750" spcFirstLastPara="1" rIns="36575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ackground">
    <p:bg>
      <p:bgPr>
        <a:solidFill>
          <a:schemeClr val="lt1"/>
        </a:solidFill>
      </p:bgPr>
    </p:bg>
    <p:spTree>
      <p:nvGrpSpPr>
        <p:cNvPr id="2993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ackground 1">
    <p:bg>
      <p:bgPr>
        <a:solidFill>
          <a:schemeClr val="lt1"/>
        </a:solidFill>
      </p:bgPr>
    </p:bg>
    <p:spTree>
      <p:nvGrpSpPr>
        <p:cNvPr id="2994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5" name="Google Shape;2995;p85"/>
          <p:cNvGrpSpPr/>
          <p:nvPr/>
        </p:nvGrpSpPr>
        <p:grpSpPr>
          <a:xfrm>
            <a:off x="93404" y="101604"/>
            <a:ext cx="854033" cy="861433"/>
            <a:chOff x="2781975" y="3951500"/>
            <a:chExt cx="640525" cy="646075"/>
          </a:xfrm>
        </p:grpSpPr>
        <p:sp>
          <p:nvSpPr>
            <p:cNvPr id="2996" name="Google Shape;2996;p85"/>
            <p:cNvSpPr/>
            <p:nvPr/>
          </p:nvSpPr>
          <p:spPr>
            <a:xfrm>
              <a:off x="31723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85"/>
            <p:cNvSpPr/>
            <p:nvPr/>
          </p:nvSpPr>
          <p:spPr>
            <a:xfrm>
              <a:off x="31723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85"/>
            <p:cNvSpPr/>
            <p:nvPr/>
          </p:nvSpPr>
          <p:spPr>
            <a:xfrm>
              <a:off x="313325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85"/>
            <p:cNvSpPr/>
            <p:nvPr/>
          </p:nvSpPr>
          <p:spPr>
            <a:xfrm>
              <a:off x="31723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85"/>
            <p:cNvSpPr/>
            <p:nvPr/>
          </p:nvSpPr>
          <p:spPr>
            <a:xfrm>
              <a:off x="31723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85"/>
            <p:cNvSpPr/>
            <p:nvPr/>
          </p:nvSpPr>
          <p:spPr>
            <a:xfrm>
              <a:off x="31723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85"/>
            <p:cNvSpPr/>
            <p:nvPr/>
          </p:nvSpPr>
          <p:spPr>
            <a:xfrm>
              <a:off x="31723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85"/>
            <p:cNvSpPr/>
            <p:nvPr/>
          </p:nvSpPr>
          <p:spPr>
            <a:xfrm>
              <a:off x="31723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85"/>
            <p:cNvSpPr/>
            <p:nvPr/>
          </p:nvSpPr>
          <p:spPr>
            <a:xfrm>
              <a:off x="3172025" y="4045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1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3"/>
                    <a:pt x="154" y="640"/>
                    <a:pt x="325" y="640"/>
                  </a:cubicBezTo>
                  <a:cubicBezTo>
                    <a:pt x="329" y="640"/>
                    <a:pt x="332" y="640"/>
                    <a:pt x="336" y="640"/>
                  </a:cubicBezTo>
                  <a:cubicBezTo>
                    <a:pt x="514" y="635"/>
                    <a:pt x="653" y="486"/>
                    <a:pt x="646" y="310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85"/>
            <p:cNvSpPr/>
            <p:nvPr/>
          </p:nvSpPr>
          <p:spPr>
            <a:xfrm>
              <a:off x="3172025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0"/>
                  </a:moveTo>
                  <a:cubicBezTo>
                    <a:pt x="322" y="0"/>
                    <a:pt x="319" y="0"/>
                    <a:pt x="315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85"/>
            <p:cNvSpPr/>
            <p:nvPr/>
          </p:nvSpPr>
          <p:spPr>
            <a:xfrm>
              <a:off x="3172025" y="3977350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5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85"/>
            <p:cNvSpPr/>
            <p:nvPr/>
          </p:nvSpPr>
          <p:spPr>
            <a:xfrm>
              <a:off x="313325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85"/>
            <p:cNvSpPr/>
            <p:nvPr/>
          </p:nvSpPr>
          <p:spPr>
            <a:xfrm>
              <a:off x="3172025" y="4113375"/>
              <a:ext cx="16325" cy="16000"/>
            </a:xfrm>
            <a:custGeom>
              <a:rect b="b" l="l" r="r" t="t"/>
              <a:pathLst>
                <a:path extrusionOk="0" h="640" w="653">
                  <a:moveTo>
                    <a:pt x="326" y="0"/>
                  </a:moveTo>
                  <a:cubicBezTo>
                    <a:pt x="322" y="0"/>
                    <a:pt x="319" y="0"/>
                    <a:pt x="315" y="0"/>
                  </a:cubicBezTo>
                  <a:cubicBezTo>
                    <a:pt x="139" y="6"/>
                    <a:pt x="0" y="154"/>
                    <a:pt x="6" y="330"/>
                  </a:cubicBezTo>
                  <a:cubicBezTo>
                    <a:pt x="12" y="503"/>
                    <a:pt x="154" y="639"/>
                    <a:pt x="325" y="639"/>
                  </a:cubicBezTo>
                  <a:cubicBezTo>
                    <a:pt x="329" y="639"/>
                    <a:pt x="332" y="639"/>
                    <a:pt x="336" y="639"/>
                  </a:cubicBezTo>
                  <a:cubicBezTo>
                    <a:pt x="514" y="633"/>
                    <a:pt x="653" y="486"/>
                    <a:pt x="646" y="309"/>
                  </a:cubicBezTo>
                  <a:cubicBezTo>
                    <a:pt x="641" y="137"/>
                    <a:pt x="499" y="0"/>
                    <a:pt x="3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85"/>
            <p:cNvSpPr/>
            <p:nvPr/>
          </p:nvSpPr>
          <p:spPr>
            <a:xfrm>
              <a:off x="3172025" y="4079350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6" y="1"/>
                  </a:moveTo>
                  <a:cubicBezTo>
                    <a:pt x="322" y="1"/>
                    <a:pt x="319" y="1"/>
                    <a:pt x="315" y="1"/>
                  </a:cubicBezTo>
                  <a:cubicBezTo>
                    <a:pt x="139" y="7"/>
                    <a:pt x="0" y="154"/>
                    <a:pt x="6" y="332"/>
                  </a:cubicBezTo>
                  <a:cubicBezTo>
                    <a:pt x="12" y="505"/>
                    <a:pt x="154" y="641"/>
                    <a:pt x="325" y="641"/>
                  </a:cubicBezTo>
                  <a:cubicBezTo>
                    <a:pt x="329" y="641"/>
                    <a:pt x="332" y="641"/>
                    <a:pt x="336" y="641"/>
                  </a:cubicBezTo>
                  <a:cubicBezTo>
                    <a:pt x="514" y="635"/>
                    <a:pt x="653" y="487"/>
                    <a:pt x="646" y="310"/>
                  </a:cubicBezTo>
                  <a:cubicBezTo>
                    <a:pt x="641" y="137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85"/>
            <p:cNvSpPr/>
            <p:nvPr/>
          </p:nvSpPr>
          <p:spPr>
            <a:xfrm>
              <a:off x="31723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85"/>
            <p:cNvSpPr/>
            <p:nvPr/>
          </p:nvSpPr>
          <p:spPr>
            <a:xfrm>
              <a:off x="31723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85"/>
            <p:cNvSpPr/>
            <p:nvPr/>
          </p:nvSpPr>
          <p:spPr>
            <a:xfrm>
              <a:off x="31723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4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85"/>
            <p:cNvSpPr/>
            <p:nvPr/>
          </p:nvSpPr>
          <p:spPr>
            <a:xfrm>
              <a:off x="32113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85"/>
            <p:cNvSpPr/>
            <p:nvPr/>
          </p:nvSpPr>
          <p:spPr>
            <a:xfrm>
              <a:off x="32113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85"/>
            <p:cNvSpPr/>
            <p:nvPr/>
          </p:nvSpPr>
          <p:spPr>
            <a:xfrm>
              <a:off x="32113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85"/>
            <p:cNvSpPr/>
            <p:nvPr/>
          </p:nvSpPr>
          <p:spPr>
            <a:xfrm>
              <a:off x="32113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85"/>
            <p:cNvSpPr/>
            <p:nvPr/>
          </p:nvSpPr>
          <p:spPr>
            <a:xfrm>
              <a:off x="32113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85"/>
            <p:cNvSpPr/>
            <p:nvPr/>
          </p:nvSpPr>
          <p:spPr>
            <a:xfrm>
              <a:off x="31723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85"/>
            <p:cNvSpPr/>
            <p:nvPr/>
          </p:nvSpPr>
          <p:spPr>
            <a:xfrm>
              <a:off x="32113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85"/>
            <p:cNvSpPr/>
            <p:nvPr/>
          </p:nvSpPr>
          <p:spPr>
            <a:xfrm>
              <a:off x="32113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85"/>
            <p:cNvSpPr/>
            <p:nvPr/>
          </p:nvSpPr>
          <p:spPr>
            <a:xfrm>
              <a:off x="31723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85"/>
            <p:cNvSpPr/>
            <p:nvPr/>
          </p:nvSpPr>
          <p:spPr>
            <a:xfrm>
              <a:off x="32113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85"/>
            <p:cNvSpPr/>
            <p:nvPr/>
          </p:nvSpPr>
          <p:spPr>
            <a:xfrm>
              <a:off x="32113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85"/>
            <p:cNvSpPr/>
            <p:nvPr/>
          </p:nvSpPr>
          <p:spPr>
            <a:xfrm>
              <a:off x="31723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4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85"/>
            <p:cNvSpPr/>
            <p:nvPr/>
          </p:nvSpPr>
          <p:spPr>
            <a:xfrm>
              <a:off x="32113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85"/>
            <p:cNvSpPr/>
            <p:nvPr/>
          </p:nvSpPr>
          <p:spPr>
            <a:xfrm>
              <a:off x="32113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85"/>
            <p:cNvSpPr/>
            <p:nvPr/>
          </p:nvSpPr>
          <p:spPr>
            <a:xfrm>
              <a:off x="32113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85"/>
            <p:cNvSpPr/>
            <p:nvPr/>
          </p:nvSpPr>
          <p:spPr>
            <a:xfrm>
              <a:off x="3133250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85"/>
            <p:cNvSpPr/>
            <p:nvPr/>
          </p:nvSpPr>
          <p:spPr>
            <a:xfrm>
              <a:off x="309422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85"/>
            <p:cNvSpPr/>
            <p:nvPr/>
          </p:nvSpPr>
          <p:spPr>
            <a:xfrm>
              <a:off x="309422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85"/>
            <p:cNvSpPr/>
            <p:nvPr/>
          </p:nvSpPr>
          <p:spPr>
            <a:xfrm>
              <a:off x="309422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85"/>
            <p:cNvSpPr/>
            <p:nvPr/>
          </p:nvSpPr>
          <p:spPr>
            <a:xfrm>
              <a:off x="309422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85"/>
            <p:cNvSpPr/>
            <p:nvPr/>
          </p:nvSpPr>
          <p:spPr>
            <a:xfrm>
              <a:off x="309422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85"/>
            <p:cNvSpPr/>
            <p:nvPr/>
          </p:nvSpPr>
          <p:spPr>
            <a:xfrm>
              <a:off x="309422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85"/>
            <p:cNvSpPr/>
            <p:nvPr/>
          </p:nvSpPr>
          <p:spPr>
            <a:xfrm>
              <a:off x="309422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85"/>
            <p:cNvSpPr/>
            <p:nvPr/>
          </p:nvSpPr>
          <p:spPr>
            <a:xfrm>
              <a:off x="309422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85"/>
            <p:cNvSpPr/>
            <p:nvPr/>
          </p:nvSpPr>
          <p:spPr>
            <a:xfrm>
              <a:off x="3133400" y="3952975"/>
              <a:ext cx="15125" cy="6550"/>
            </a:xfrm>
            <a:custGeom>
              <a:rect b="b" l="l" r="r" t="t"/>
              <a:pathLst>
                <a:path extrusionOk="0" h="262" w="605">
                  <a:moveTo>
                    <a:pt x="1" y="1"/>
                  </a:moveTo>
                  <a:lnTo>
                    <a:pt x="1" y="1"/>
                  </a:lnTo>
                  <a:cubicBezTo>
                    <a:pt x="29" y="151"/>
                    <a:pt x="159" y="261"/>
                    <a:pt x="316" y="261"/>
                  </a:cubicBezTo>
                  <a:cubicBezTo>
                    <a:pt x="445" y="261"/>
                    <a:pt x="557" y="184"/>
                    <a:pt x="605" y="73"/>
                  </a:cubicBezTo>
                  <a:cubicBezTo>
                    <a:pt x="406" y="46"/>
                    <a:pt x="204" y="20"/>
                    <a:pt x="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85"/>
            <p:cNvSpPr/>
            <p:nvPr/>
          </p:nvSpPr>
          <p:spPr>
            <a:xfrm>
              <a:off x="3094125" y="411347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8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2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85"/>
            <p:cNvSpPr/>
            <p:nvPr/>
          </p:nvSpPr>
          <p:spPr>
            <a:xfrm>
              <a:off x="3094125" y="4079500"/>
              <a:ext cx="16175" cy="16000"/>
            </a:xfrm>
            <a:custGeom>
              <a:rect b="b" l="l" r="r" t="t"/>
              <a:pathLst>
                <a:path extrusionOk="0" h="640" w="647">
                  <a:moveTo>
                    <a:pt x="326" y="1"/>
                  </a:moveTo>
                  <a:cubicBezTo>
                    <a:pt x="323" y="1"/>
                    <a:pt x="321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7" y="500"/>
                    <a:pt x="149" y="640"/>
                    <a:pt x="322" y="640"/>
                  </a:cubicBezTo>
                  <a:cubicBezTo>
                    <a:pt x="325" y="640"/>
                    <a:pt x="327" y="640"/>
                    <a:pt x="330" y="640"/>
                  </a:cubicBezTo>
                  <a:cubicBezTo>
                    <a:pt x="506" y="637"/>
                    <a:pt x="646" y="490"/>
                    <a:pt x="643" y="314"/>
                  </a:cubicBezTo>
                  <a:cubicBezTo>
                    <a:pt x="640" y="141"/>
                    <a:pt x="499" y="1"/>
                    <a:pt x="326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85"/>
            <p:cNvSpPr/>
            <p:nvPr/>
          </p:nvSpPr>
          <p:spPr>
            <a:xfrm>
              <a:off x="309422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1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85"/>
            <p:cNvSpPr/>
            <p:nvPr/>
          </p:nvSpPr>
          <p:spPr>
            <a:xfrm>
              <a:off x="309422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85"/>
            <p:cNvSpPr/>
            <p:nvPr/>
          </p:nvSpPr>
          <p:spPr>
            <a:xfrm>
              <a:off x="309422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1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1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85"/>
            <p:cNvSpPr/>
            <p:nvPr/>
          </p:nvSpPr>
          <p:spPr>
            <a:xfrm>
              <a:off x="313325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85"/>
            <p:cNvSpPr/>
            <p:nvPr/>
          </p:nvSpPr>
          <p:spPr>
            <a:xfrm>
              <a:off x="309422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1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85"/>
            <p:cNvSpPr/>
            <p:nvPr/>
          </p:nvSpPr>
          <p:spPr>
            <a:xfrm>
              <a:off x="309422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1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1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85"/>
            <p:cNvSpPr/>
            <p:nvPr/>
          </p:nvSpPr>
          <p:spPr>
            <a:xfrm>
              <a:off x="31332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85"/>
            <p:cNvSpPr/>
            <p:nvPr/>
          </p:nvSpPr>
          <p:spPr>
            <a:xfrm>
              <a:off x="31332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85"/>
            <p:cNvSpPr/>
            <p:nvPr/>
          </p:nvSpPr>
          <p:spPr>
            <a:xfrm>
              <a:off x="31332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85"/>
            <p:cNvSpPr/>
            <p:nvPr/>
          </p:nvSpPr>
          <p:spPr>
            <a:xfrm>
              <a:off x="31332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85"/>
            <p:cNvSpPr/>
            <p:nvPr/>
          </p:nvSpPr>
          <p:spPr>
            <a:xfrm>
              <a:off x="313325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85"/>
            <p:cNvSpPr/>
            <p:nvPr/>
          </p:nvSpPr>
          <p:spPr>
            <a:xfrm>
              <a:off x="31332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85"/>
            <p:cNvSpPr/>
            <p:nvPr/>
          </p:nvSpPr>
          <p:spPr>
            <a:xfrm>
              <a:off x="31332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85"/>
            <p:cNvSpPr/>
            <p:nvPr/>
          </p:nvSpPr>
          <p:spPr>
            <a:xfrm>
              <a:off x="3133250" y="404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85"/>
            <p:cNvSpPr/>
            <p:nvPr/>
          </p:nvSpPr>
          <p:spPr>
            <a:xfrm>
              <a:off x="3133250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85"/>
            <p:cNvSpPr/>
            <p:nvPr/>
          </p:nvSpPr>
          <p:spPr>
            <a:xfrm>
              <a:off x="3133250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85"/>
            <p:cNvSpPr/>
            <p:nvPr/>
          </p:nvSpPr>
          <p:spPr>
            <a:xfrm>
              <a:off x="32113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85"/>
            <p:cNvSpPr/>
            <p:nvPr/>
          </p:nvSpPr>
          <p:spPr>
            <a:xfrm>
              <a:off x="31332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85"/>
            <p:cNvSpPr/>
            <p:nvPr/>
          </p:nvSpPr>
          <p:spPr>
            <a:xfrm>
              <a:off x="31332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85"/>
            <p:cNvSpPr/>
            <p:nvPr/>
          </p:nvSpPr>
          <p:spPr>
            <a:xfrm>
              <a:off x="31332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85"/>
            <p:cNvSpPr/>
            <p:nvPr/>
          </p:nvSpPr>
          <p:spPr>
            <a:xfrm>
              <a:off x="31332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85"/>
            <p:cNvSpPr/>
            <p:nvPr/>
          </p:nvSpPr>
          <p:spPr>
            <a:xfrm>
              <a:off x="33674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85"/>
            <p:cNvSpPr/>
            <p:nvPr/>
          </p:nvSpPr>
          <p:spPr>
            <a:xfrm>
              <a:off x="33283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85"/>
            <p:cNvSpPr/>
            <p:nvPr/>
          </p:nvSpPr>
          <p:spPr>
            <a:xfrm>
              <a:off x="33283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85"/>
            <p:cNvSpPr/>
            <p:nvPr/>
          </p:nvSpPr>
          <p:spPr>
            <a:xfrm>
              <a:off x="33283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85"/>
            <p:cNvSpPr/>
            <p:nvPr/>
          </p:nvSpPr>
          <p:spPr>
            <a:xfrm>
              <a:off x="33283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85"/>
            <p:cNvSpPr/>
            <p:nvPr/>
          </p:nvSpPr>
          <p:spPr>
            <a:xfrm>
              <a:off x="33283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85"/>
            <p:cNvSpPr/>
            <p:nvPr/>
          </p:nvSpPr>
          <p:spPr>
            <a:xfrm>
              <a:off x="33283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85"/>
            <p:cNvSpPr/>
            <p:nvPr/>
          </p:nvSpPr>
          <p:spPr>
            <a:xfrm>
              <a:off x="33283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85"/>
            <p:cNvSpPr/>
            <p:nvPr/>
          </p:nvSpPr>
          <p:spPr>
            <a:xfrm>
              <a:off x="33283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85"/>
            <p:cNvSpPr/>
            <p:nvPr/>
          </p:nvSpPr>
          <p:spPr>
            <a:xfrm>
              <a:off x="32893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85"/>
            <p:cNvSpPr/>
            <p:nvPr/>
          </p:nvSpPr>
          <p:spPr>
            <a:xfrm>
              <a:off x="32893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85"/>
            <p:cNvSpPr/>
            <p:nvPr/>
          </p:nvSpPr>
          <p:spPr>
            <a:xfrm>
              <a:off x="32893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85"/>
            <p:cNvSpPr/>
            <p:nvPr/>
          </p:nvSpPr>
          <p:spPr>
            <a:xfrm>
              <a:off x="32893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85"/>
            <p:cNvSpPr/>
            <p:nvPr/>
          </p:nvSpPr>
          <p:spPr>
            <a:xfrm>
              <a:off x="32893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85"/>
            <p:cNvSpPr/>
            <p:nvPr/>
          </p:nvSpPr>
          <p:spPr>
            <a:xfrm>
              <a:off x="33283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85"/>
            <p:cNvSpPr/>
            <p:nvPr/>
          </p:nvSpPr>
          <p:spPr>
            <a:xfrm>
              <a:off x="33283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85"/>
            <p:cNvSpPr/>
            <p:nvPr/>
          </p:nvSpPr>
          <p:spPr>
            <a:xfrm>
              <a:off x="3328375" y="4047150"/>
              <a:ext cx="14125" cy="14425"/>
            </a:xfrm>
            <a:custGeom>
              <a:rect b="b" l="l" r="r" t="t"/>
              <a:pathLst>
                <a:path extrusionOk="0" h="577" w="565">
                  <a:moveTo>
                    <a:pt x="129" y="0"/>
                  </a:moveTo>
                  <a:cubicBezTo>
                    <a:pt x="52" y="58"/>
                    <a:pt x="1" y="151"/>
                    <a:pt x="1" y="257"/>
                  </a:cubicBezTo>
                  <a:cubicBezTo>
                    <a:pt x="1" y="433"/>
                    <a:pt x="144" y="576"/>
                    <a:pt x="322" y="576"/>
                  </a:cubicBezTo>
                  <a:cubicBezTo>
                    <a:pt x="420" y="576"/>
                    <a:pt x="506" y="531"/>
                    <a:pt x="564" y="462"/>
                  </a:cubicBezTo>
                  <a:cubicBezTo>
                    <a:pt x="423" y="305"/>
                    <a:pt x="278" y="151"/>
                    <a:pt x="12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85"/>
            <p:cNvSpPr/>
            <p:nvPr/>
          </p:nvSpPr>
          <p:spPr>
            <a:xfrm>
              <a:off x="33283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85"/>
            <p:cNvSpPr/>
            <p:nvPr/>
          </p:nvSpPr>
          <p:spPr>
            <a:xfrm>
              <a:off x="33674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85"/>
            <p:cNvSpPr/>
            <p:nvPr/>
          </p:nvSpPr>
          <p:spPr>
            <a:xfrm>
              <a:off x="3406475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213" y="0"/>
                  </a:moveTo>
                  <a:cubicBezTo>
                    <a:pt x="89" y="44"/>
                    <a:pt x="0" y="160"/>
                    <a:pt x="0" y="300"/>
                  </a:cubicBezTo>
                  <a:cubicBezTo>
                    <a:pt x="0" y="476"/>
                    <a:pt x="143" y="620"/>
                    <a:pt x="320" y="620"/>
                  </a:cubicBezTo>
                  <a:cubicBezTo>
                    <a:pt x="341" y="620"/>
                    <a:pt x="360" y="618"/>
                    <a:pt x="380" y="614"/>
                  </a:cubicBezTo>
                  <a:cubicBezTo>
                    <a:pt x="330" y="407"/>
                    <a:pt x="275" y="202"/>
                    <a:pt x="21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85"/>
            <p:cNvSpPr/>
            <p:nvPr/>
          </p:nvSpPr>
          <p:spPr>
            <a:xfrm>
              <a:off x="33674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85"/>
            <p:cNvSpPr/>
            <p:nvPr/>
          </p:nvSpPr>
          <p:spPr>
            <a:xfrm>
              <a:off x="3094125" y="4045500"/>
              <a:ext cx="16175" cy="16025"/>
            </a:xfrm>
            <a:custGeom>
              <a:rect b="b" l="l" r="r" t="t"/>
              <a:pathLst>
                <a:path extrusionOk="0" h="641" w="647">
                  <a:moveTo>
                    <a:pt x="324" y="0"/>
                  </a:moveTo>
                  <a:cubicBezTo>
                    <a:pt x="322" y="0"/>
                    <a:pt x="320" y="0"/>
                    <a:pt x="318" y="0"/>
                  </a:cubicBezTo>
                  <a:cubicBezTo>
                    <a:pt x="140" y="3"/>
                    <a:pt x="0" y="149"/>
                    <a:pt x="3" y="327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8"/>
                    <a:pt x="646" y="491"/>
                    <a:pt x="643" y="314"/>
                  </a:cubicBezTo>
                  <a:cubicBezTo>
                    <a:pt x="640" y="139"/>
                    <a:pt x="497" y="0"/>
                    <a:pt x="32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85"/>
            <p:cNvSpPr/>
            <p:nvPr/>
          </p:nvSpPr>
          <p:spPr>
            <a:xfrm>
              <a:off x="3406475" y="4215525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51" y="641"/>
                    <a:pt x="561" y="563"/>
                    <a:pt x="611" y="453"/>
                  </a:cubicBezTo>
                  <a:cubicBezTo>
                    <a:pt x="594" y="335"/>
                    <a:pt x="574" y="219"/>
                    <a:pt x="553" y="103"/>
                  </a:cubicBezTo>
                  <a:cubicBezTo>
                    <a:pt x="496" y="40"/>
                    <a:pt x="413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85"/>
            <p:cNvSpPr/>
            <p:nvPr/>
          </p:nvSpPr>
          <p:spPr>
            <a:xfrm>
              <a:off x="34064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85"/>
            <p:cNvSpPr/>
            <p:nvPr/>
          </p:nvSpPr>
          <p:spPr>
            <a:xfrm>
              <a:off x="34064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85"/>
            <p:cNvSpPr/>
            <p:nvPr/>
          </p:nvSpPr>
          <p:spPr>
            <a:xfrm>
              <a:off x="33674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85"/>
            <p:cNvSpPr/>
            <p:nvPr/>
          </p:nvSpPr>
          <p:spPr>
            <a:xfrm>
              <a:off x="33674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85"/>
            <p:cNvSpPr/>
            <p:nvPr/>
          </p:nvSpPr>
          <p:spPr>
            <a:xfrm>
              <a:off x="33283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85"/>
            <p:cNvSpPr/>
            <p:nvPr/>
          </p:nvSpPr>
          <p:spPr>
            <a:xfrm>
              <a:off x="33674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85"/>
            <p:cNvSpPr/>
            <p:nvPr/>
          </p:nvSpPr>
          <p:spPr>
            <a:xfrm>
              <a:off x="33674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85"/>
            <p:cNvSpPr/>
            <p:nvPr/>
          </p:nvSpPr>
          <p:spPr>
            <a:xfrm>
              <a:off x="33674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85"/>
            <p:cNvSpPr/>
            <p:nvPr/>
          </p:nvSpPr>
          <p:spPr>
            <a:xfrm>
              <a:off x="33674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85"/>
            <p:cNvSpPr/>
            <p:nvPr/>
          </p:nvSpPr>
          <p:spPr>
            <a:xfrm>
              <a:off x="33674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85"/>
            <p:cNvSpPr/>
            <p:nvPr/>
          </p:nvSpPr>
          <p:spPr>
            <a:xfrm>
              <a:off x="32893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85"/>
            <p:cNvSpPr/>
            <p:nvPr/>
          </p:nvSpPr>
          <p:spPr>
            <a:xfrm>
              <a:off x="325032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85"/>
            <p:cNvSpPr/>
            <p:nvPr/>
          </p:nvSpPr>
          <p:spPr>
            <a:xfrm>
              <a:off x="325032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85"/>
            <p:cNvSpPr/>
            <p:nvPr/>
          </p:nvSpPr>
          <p:spPr>
            <a:xfrm>
              <a:off x="325032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85"/>
            <p:cNvSpPr/>
            <p:nvPr/>
          </p:nvSpPr>
          <p:spPr>
            <a:xfrm>
              <a:off x="325032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85"/>
            <p:cNvSpPr/>
            <p:nvPr/>
          </p:nvSpPr>
          <p:spPr>
            <a:xfrm>
              <a:off x="325032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85"/>
            <p:cNvSpPr/>
            <p:nvPr/>
          </p:nvSpPr>
          <p:spPr>
            <a:xfrm>
              <a:off x="325032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85"/>
            <p:cNvSpPr/>
            <p:nvPr/>
          </p:nvSpPr>
          <p:spPr>
            <a:xfrm>
              <a:off x="325032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85"/>
            <p:cNvSpPr/>
            <p:nvPr/>
          </p:nvSpPr>
          <p:spPr>
            <a:xfrm>
              <a:off x="325032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85"/>
            <p:cNvSpPr/>
            <p:nvPr/>
          </p:nvSpPr>
          <p:spPr>
            <a:xfrm>
              <a:off x="32113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85"/>
            <p:cNvSpPr/>
            <p:nvPr/>
          </p:nvSpPr>
          <p:spPr>
            <a:xfrm>
              <a:off x="32113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85"/>
            <p:cNvSpPr/>
            <p:nvPr/>
          </p:nvSpPr>
          <p:spPr>
            <a:xfrm>
              <a:off x="32113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85"/>
            <p:cNvSpPr/>
            <p:nvPr/>
          </p:nvSpPr>
          <p:spPr>
            <a:xfrm>
              <a:off x="32113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85"/>
            <p:cNvSpPr/>
            <p:nvPr/>
          </p:nvSpPr>
          <p:spPr>
            <a:xfrm>
              <a:off x="325032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85"/>
            <p:cNvSpPr/>
            <p:nvPr/>
          </p:nvSpPr>
          <p:spPr>
            <a:xfrm>
              <a:off x="325032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85"/>
            <p:cNvSpPr/>
            <p:nvPr/>
          </p:nvSpPr>
          <p:spPr>
            <a:xfrm>
              <a:off x="32893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85"/>
            <p:cNvSpPr/>
            <p:nvPr/>
          </p:nvSpPr>
          <p:spPr>
            <a:xfrm>
              <a:off x="32893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85"/>
            <p:cNvSpPr/>
            <p:nvPr/>
          </p:nvSpPr>
          <p:spPr>
            <a:xfrm>
              <a:off x="32893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85"/>
            <p:cNvSpPr/>
            <p:nvPr/>
          </p:nvSpPr>
          <p:spPr>
            <a:xfrm>
              <a:off x="32893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85"/>
            <p:cNvSpPr/>
            <p:nvPr/>
          </p:nvSpPr>
          <p:spPr>
            <a:xfrm>
              <a:off x="32113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85"/>
            <p:cNvSpPr/>
            <p:nvPr/>
          </p:nvSpPr>
          <p:spPr>
            <a:xfrm>
              <a:off x="325032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85"/>
            <p:cNvSpPr/>
            <p:nvPr/>
          </p:nvSpPr>
          <p:spPr>
            <a:xfrm>
              <a:off x="32893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85"/>
            <p:cNvSpPr/>
            <p:nvPr/>
          </p:nvSpPr>
          <p:spPr>
            <a:xfrm>
              <a:off x="32893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85"/>
            <p:cNvSpPr/>
            <p:nvPr/>
          </p:nvSpPr>
          <p:spPr>
            <a:xfrm>
              <a:off x="32893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85"/>
            <p:cNvSpPr/>
            <p:nvPr/>
          </p:nvSpPr>
          <p:spPr>
            <a:xfrm>
              <a:off x="325032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85"/>
            <p:cNvSpPr/>
            <p:nvPr/>
          </p:nvSpPr>
          <p:spPr>
            <a:xfrm>
              <a:off x="325032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85"/>
            <p:cNvSpPr/>
            <p:nvPr/>
          </p:nvSpPr>
          <p:spPr>
            <a:xfrm>
              <a:off x="325032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85"/>
            <p:cNvSpPr/>
            <p:nvPr/>
          </p:nvSpPr>
          <p:spPr>
            <a:xfrm>
              <a:off x="3289350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118" y="0"/>
                  </a:moveTo>
                  <a:cubicBezTo>
                    <a:pt x="47" y="61"/>
                    <a:pt x="1" y="150"/>
                    <a:pt x="1" y="247"/>
                  </a:cubicBezTo>
                  <a:cubicBezTo>
                    <a:pt x="1" y="424"/>
                    <a:pt x="144" y="567"/>
                    <a:pt x="322" y="567"/>
                  </a:cubicBezTo>
                  <a:cubicBezTo>
                    <a:pt x="451" y="567"/>
                    <a:pt x="563" y="490"/>
                    <a:pt x="611" y="379"/>
                  </a:cubicBezTo>
                  <a:cubicBezTo>
                    <a:pt x="448" y="249"/>
                    <a:pt x="285" y="122"/>
                    <a:pt x="11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85"/>
            <p:cNvSpPr/>
            <p:nvPr/>
          </p:nvSpPr>
          <p:spPr>
            <a:xfrm>
              <a:off x="32893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85"/>
            <p:cNvSpPr/>
            <p:nvPr/>
          </p:nvSpPr>
          <p:spPr>
            <a:xfrm>
              <a:off x="325032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85"/>
            <p:cNvSpPr/>
            <p:nvPr/>
          </p:nvSpPr>
          <p:spPr>
            <a:xfrm>
              <a:off x="325032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85"/>
            <p:cNvSpPr/>
            <p:nvPr/>
          </p:nvSpPr>
          <p:spPr>
            <a:xfrm>
              <a:off x="289905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85"/>
            <p:cNvSpPr/>
            <p:nvPr/>
          </p:nvSpPr>
          <p:spPr>
            <a:xfrm>
              <a:off x="289905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85"/>
            <p:cNvSpPr/>
            <p:nvPr/>
          </p:nvSpPr>
          <p:spPr>
            <a:xfrm>
              <a:off x="2862000" y="4047150"/>
              <a:ext cx="14100" cy="14425"/>
            </a:xfrm>
            <a:custGeom>
              <a:rect b="b" l="l" r="r" t="t"/>
              <a:pathLst>
                <a:path extrusionOk="0" h="577" w="564">
                  <a:moveTo>
                    <a:pt x="436" y="0"/>
                  </a:moveTo>
                  <a:cubicBezTo>
                    <a:pt x="287" y="151"/>
                    <a:pt x="142" y="303"/>
                    <a:pt x="0" y="462"/>
                  </a:cubicBezTo>
                  <a:cubicBezTo>
                    <a:pt x="57" y="531"/>
                    <a:pt x="143" y="576"/>
                    <a:pt x="243" y="576"/>
                  </a:cubicBezTo>
                  <a:cubicBezTo>
                    <a:pt x="421" y="576"/>
                    <a:pt x="564" y="433"/>
                    <a:pt x="564" y="257"/>
                  </a:cubicBezTo>
                  <a:cubicBezTo>
                    <a:pt x="564" y="151"/>
                    <a:pt x="513" y="58"/>
                    <a:pt x="43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85"/>
            <p:cNvSpPr/>
            <p:nvPr/>
          </p:nvSpPr>
          <p:spPr>
            <a:xfrm>
              <a:off x="2899050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85"/>
            <p:cNvSpPr/>
            <p:nvPr/>
          </p:nvSpPr>
          <p:spPr>
            <a:xfrm>
              <a:off x="289905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85"/>
            <p:cNvSpPr/>
            <p:nvPr/>
          </p:nvSpPr>
          <p:spPr>
            <a:xfrm>
              <a:off x="289905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85"/>
            <p:cNvSpPr/>
            <p:nvPr/>
          </p:nvSpPr>
          <p:spPr>
            <a:xfrm>
              <a:off x="289905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85"/>
            <p:cNvSpPr/>
            <p:nvPr/>
          </p:nvSpPr>
          <p:spPr>
            <a:xfrm>
              <a:off x="289905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85"/>
            <p:cNvSpPr/>
            <p:nvPr/>
          </p:nvSpPr>
          <p:spPr>
            <a:xfrm>
              <a:off x="289905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85"/>
            <p:cNvSpPr/>
            <p:nvPr/>
          </p:nvSpPr>
          <p:spPr>
            <a:xfrm>
              <a:off x="28600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85"/>
            <p:cNvSpPr/>
            <p:nvPr/>
          </p:nvSpPr>
          <p:spPr>
            <a:xfrm>
              <a:off x="28600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85"/>
            <p:cNvSpPr/>
            <p:nvPr/>
          </p:nvSpPr>
          <p:spPr>
            <a:xfrm>
              <a:off x="28600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85"/>
            <p:cNvSpPr/>
            <p:nvPr/>
          </p:nvSpPr>
          <p:spPr>
            <a:xfrm>
              <a:off x="28600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85"/>
            <p:cNvSpPr/>
            <p:nvPr/>
          </p:nvSpPr>
          <p:spPr>
            <a:xfrm>
              <a:off x="289905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85"/>
            <p:cNvSpPr/>
            <p:nvPr/>
          </p:nvSpPr>
          <p:spPr>
            <a:xfrm>
              <a:off x="28600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85"/>
            <p:cNvSpPr/>
            <p:nvPr/>
          </p:nvSpPr>
          <p:spPr>
            <a:xfrm>
              <a:off x="28600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85"/>
            <p:cNvSpPr/>
            <p:nvPr/>
          </p:nvSpPr>
          <p:spPr>
            <a:xfrm>
              <a:off x="28600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85"/>
            <p:cNvSpPr/>
            <p:nvPr/>
          </p:nvSpPr>
          <p:spPr>
            <a:xfrm>
              <a:off x="2938075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85"/>
            <p:cNvSpPr/>
            <p:nvPr/>
          </p:nvSpPr>
          <p:spPr>
            <a:xfrm>
              <a:off x="2938075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85"/>
            <p:cNvSpPr/>
            <p:nvPr/>
          </p:nvSpPr>
          <p:spPr>
            <a:xfrm>
              <a:off x="2938075" y="404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85"/>
            <p:cNvSpPr/>
            <p:nvPr/>
          </p:nvSpPr>
          <p:spPr>
            <a:xfrm>
              <a:off x="2938075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85"/>
            <p:cNvSpPr/>
            <p:nvPr/>
          </p:nvSpPr>
          <p:spPr>
            <a:xfrm>
              <a:off x="29380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85"/>
            <p:cNvSpPr/>
            <p:nvPr/>
          </p:nvSpPr>
          <p:spPr>
            <a:xfrm>
              <a:off x="2938075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85"/>
            <p:cNvSpPr/>
            <p:nvPr/>
          </p:nvSpPr>
          <p:spPr>
            <a:xfrm>
              <a:off x="2938075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85"/>
            <p:cNvSpPr/>
            <p:nvPr/>
          </p:nvSpPr>
          <p:spPr>
            <a:xfrm>
              <a:off x="289905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85"/>
            <p:cNvSpPr/>
            <p:nvPr/>
          </p:nvSpPr>
          <p:spPr>
            <a:xfrm>
              <a:off x="289905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85"/>
            <p:cNvSpPr/>
            <p:nvPr/>
          </p:nvSpPr>
          <p:spPr>
            <a:xfrm>
              <a:off x="289905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85"/>
            <p:cNvSpPr/>
            <p:nvPr/>
          </p:nvSpPr>
          <p:spPr>
            <a:xfrm>
              <a:off x="2938075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85"/>
            <p:cNvSpPr/>
            <p:nvPr/>
          </p:nvSpPr>
          <p:spPr>
            <a:xfrm>
              <a:off x="289905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85"/>
            <p:cNvSpPr/>
            <p:nvPr/>
          </p:nvSpPr>
          <p:spPr>
            <a:xfrm>
              <a:off x="289905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85"/>
            <p:cNvSpPr/>
            <p:nvPr/>
          </p:nvSpPr>
          <p:spPr>
            <a:xfrm>
              <a:off x="28600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6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85"/>
            <p:cNvSpPr/>
            <p:nvPr/>
          </p:nvSpPr>
          <p:spPr>
            <a:xfrm>
              <a:off x="2899825" y="4013325"/>
              <a:ext cx="15275" cy="14175"/>
            </a:xfrm>
            <a:custGeom>
              <a:rect b="b" l="l" r="r" t="t"/>
              <a:pathLst>
                <a:path extrusionOk="0" h="567" w="611">
                  <a:moveTo>
                    <a:pt x="493" y="0"/>
                  </a:moveTo>
                  <a:cubicBezTo>
                    <a:pt x="325" y="122"/>
                    <a:pt x="161" y="249"/>
                    <a:pt x="0" y="379"/>
                  </a:cubicBezTo>
                  <a:cubicBezTo>
                    <a:pt x="51" y="490"/>
                    <a:pt x="161" y="567"/>
                    <a:pt x="289" y="567"/>
                  </a:cubicBezTo>
                  <a:cubicBezTo>
                    <a:pt x="467" y="567"/>
                    <a:pt x="610" y="424"/>
                    <a:pt x="610" y="247"/>
                  </a:cubicBezTo>
                  <a:cubicBezTo>
                    <a:pt x="610" y="148"/>
                    <a:pt x="564" y="59"/>
                    <a:pt x="49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85"/>
            <p:cNvSpPr/>
            <p:nvPr/>
          </p:nvSpPr>
          <p:spPr>
            <a:xfrm>
              <a:off x="2782725" y="4317500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162" y="1"/>
                    <a:pt x="51" y="77"/>
                    <a:pt x="1" y="189"/>
                  </a:cubicBezTo>
                  <a:cubicBezTo>
                    <a:pt x="19" y="307"/>
                    <a:pt x="37" y="423"/>
                    <a:pt x="58" y="537"/>
                  </a:cubicBezTo>
                  <a:cubicBezTo>
                    <a:pt x="114" y="602"/>
                    <a:pt x="197" y="641"/>
                    <a:pt x="292" y="641"/>
                  </a:cubicBezTo>
                  <a:cubicBezTo>
                    <a:pt x="468" y="641"/>
                    <a:pt x="611" y="498"/>
                    <a:pt x="611" y="322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85"/>
            <p:cNvSpPr/>
            <p:nvPr/>
          </p:nvSpPr>
          <p:spPr>
            <a:xfrm>
              <a:off x="2899825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289" y="0"/>
                  </a:moveTo>
                  <a:cubicBezTo>
                    <a:pt x="160" y="0"/>
                    <a:pt x="48" y="79"/>
                    <a:pt x="0" y="189"/>
                  </a:cubicBezTo>
                  <a:cubicBezTo>
                    <a:pt x="161" y="318"/>
                    <a:pt x="325" y="445"/>
                    <a:pt x="493" y="568"/>
                  </a:cubicBezTo>
                  <a:cubicBezTo>
                    <a:pt x="565" y="507"/>
                    <a:pt x="610" y="421"/>
                    <a:pt x="610" y="321"/>
                  </a:cubicBezTo>
                  <a:cubicBezTo>
                    <a:pt x="610" y="144"/>
                    <a:pt x="467" y="0"/>
                    <a:pt x="28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85"/>
            <p:cNvSpPr/>
            <p:nvPr/>
          </p:nvSpPr>
          <p:spPr>
            <a:xfrm>
              <a:off x="2862000" y="4487550"/>
              <a:ext cx="14100" cy="14400"/>
            </a:xfrm>
            <a:custGeom>
              <a:rect b="b" l="l" r="r" t="t"/>
              <a:pathLst>
                <a:path extrusionOk="0" h="576" w="564">
                  <a:moveTo>
                    <a:pt x="243" y="0"/>
                  </a:moveTo>
                  <a:cubicBezTo>
                    <a:pt x="145" y="0"/>
                    <a:pt x="59" y="45"/>
                    <a:pt x="0" y="115"/>
                  </a:cubicBezTo>
                  <a:cubicBezTo>
                    <a:pt x="142" y="271"/>
                    <a:pt x="287" y="425"/>
                    <a:pt x="436" y="576"/>
                  </a:cubicBezTo>
                  <a:cubicBezTo>
                    <a:pt x="511" y="516"/>
                    <a:pt x="564" y="424"/>
                    <a:pt x="564" y="320"/>
                  </a:cubicBezTo>
                  <a:cubicBezTo>
                    <a:pt x="564" y="143"/>
                    <a:pt x="421" y="0"/>
                    <a:pt x="243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85"/>
            <p:cNvSpPr/>
            <p:nvPr/>
          </p:nvSpPr>
          <p:spPr>
            <a:xfrm>
              <a:off x="29380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85"/>
            <p:cNvSpPr/>
            <p:nvPr/>
          </p:nvSpPr>
          <p:spPr>
            <a:xfrm>
              <a:off x="2788500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61" y="1"/>
                  </a:moveTo>
                  <a:cubicBezTo>
                    <a:pt x="40" y="1"/>
                    <a:pt x="22" y="4"/>
                    <a:pt x="0" y="7"/>
                  </a:cubicBezTo>
                  <a:cubicBezTo>
                    <a:pt x="52" y="215"/>
                    <a:pt x="106" y="420"/>
                    <a:pt x="168" y="622"/>
                  </a:cubicBezTo>
                  <a:cubicBezTo>
                    <a:pt x="293" y="578"/>
                    <a:pt x="380" y="462"/>
                    <a:pt x="380" y="322"/>
                  </a:cubicBezTo>
                  <a:cubicBezTo>
                    <a:pt x="380" y="145"/>
                    <a:pt x="237" y="1"/>
                    <a:pt x="6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85"/>
            <p:cNvSpPr/>
            <p:nvPr/>
          </p:nvSpPr>
          <p:spPr>
            <a:xfrm>
              <a:off x="2781975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85"/>
            <p:cNvSpPr/>
            <p:nvPr/>
          </p:nvSpPr>
          <p:spPr>
            <a:xfrm>
              <a:off x="2781975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85"/>
            <p:cNvSpPr/>
            <p:nvPr/>
          </p:nvSpPr>
          <p:spPr>
            <a:xfrm>
              <a:off x="3055950" y="4589525"/>
              <a:ext cx="15125" cy="6575"/>
            </a:xfrm>
            <a:custGeom>
              <a:rect b="b" l="l" r="r" t="t"/>
              <a:pathLst>
                <a:path extrusionOk="0" h="263" w="605">
                  <a:moveTo>
                    <a:pt x="290" y="0"/>
                  </a:moveTo>
                  <a:cubicBezTo>
                    <a:pt x="160" y="0"/>
                    <a:pt x="49" y="78"/>
                    <a:pt x="1" y="188"/>
                  </a:cubicBezTo>
                  <a:cubicBezTo>
                    <a:pt x="200" y="217"/>
                    <a:pt x="401" y="241"/>
                    <a:pt x="605" y="262"/>
                  </a:cubicBezTo>
                  <a:cubicBezTo>
                    <a:pt x="576" y="113"/>
                    <a:pt x="447" y="0"/>
                    <a:pt x="29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85"/>
            <p:cNvSpPr/>
            <p:nvPr/>
          </p:nvSpPr>
          <p:spPr>
            <a:xfrm>
              <a:off x="3094225" y="4589525"/>
              <a:ext cx="16025" cy="8050"/>
            </a:xfrm>
            <a:custGeom>
              <a:rect b="b" l="l" r="r" t="t"/>
              <a:pathLst>
                <a:path extrusionOk="0" h="322" w="641">
                  <a:moveTo>
                    <a:pt x="321" y="0"/>
                  </a:moveTo>
                  <a:cubicBezTo>
                    <a:pt x="145" y="0"/>
                    <a:pt x="2" y="142"/>
                    <a:pt x="1" y="317"/>
                  </a:cubicBezTo>
                  <a:cubicBezTo>
                    <a:pt x="106" y="320"/>
                    <a:pt x="213" y="321"/>
                    <a:pt x="321" y="321"/>
                  </a:cubicBezTo>
                  <a:cubicBezTo>
                    <a:pt x="428" y="321"/>
                    <a:pt x="534" y="320"/>
                    <a:pt x="641" y="317"/>
                  </a:cubicBezTo>
                  <a:cubicBezTo>
                    <a:pt x="639" y="142"/>
                    <a:pt x="496" y="0"/>
                    <a:pt x="3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85"/>
            <p:cNvSpPr/>
            <p:nvPr/>
          </p:nvSpPr>
          <p:spPr>
            <a:xfrm>
              <a:off x="3406475" y="4317500"/>
              <a:ext cx="15275" cy="16050"/>
            </a:xfrm>
            <a:custGeom>
              <a:rect b="b" l="l" r="r" t="t"/>
              <a:pathLst>
                <a:path extrusionOk="0" h="642" w="61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13" y="641"/>
                    <a:pt x="496" y="602"/>
                    <a:pt x="553" y="537"/>
                  </a:cubicBezTo>
                  <a:cubicBezTo>
                    <a:pt x="574" y="421"/>
                    <a:pt x="594" y="307"/>
                    <a:pt x="611" y="189"/>
                  </a:cubicBezTo>
                  <a:cubicBezTo>
                    <a:pt x="559" y="77"/>
                    <a:pt x="45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85"/>
            <p:cNvSpPr/>
            <p:nvPr/>
          </p:nvSpPr>
          <p:spPr>
            <a:xfrm>
              <a:off x="3328375" y="4487550"/>
              <a:ext cx="14125" cy="14400"/>
            </a:xfrm>
            <a:custGeom>
              <a:rect b="b" l="l" r="r" t="t"/>
              <a:pathLst>
                <a:path extrusionOk="0" h="576" w="565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25"/>
                    <a:pt x="52" y="519"/>
                    <a:pt x="129" y="576"/>
                  </a:cubicBezTo>
                  <a:cubicBezTo>
                    <a:pt x="278" y="425"/>
                    <a:pt x="423" y="273"/>
                    <a:pt x="564" y="115"/>
                  </a:cubicBezTo>
                  <a:cubicBezTo>
                    <a:pt x="506" y="45"/>
                    <a:pt x="420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85"/>
            <p:cNvSpPr/>
            <p:nvPr/>
          </p:nvSpPr>
          <p:spPr>
            <a:xfrm>
              <a:off x="3406475" y="4351475"/>
              <a:ext cx="9525" cy="15550"/>
            </a:xfrm>
            <a:custGeom>
              <a:rect b="b" l="l" r="r" t="t"/>
              <a:pathLst>
                <a:path extrusionOk="0" h="622" w="381">
                  <a:moveTo>
                    <a:pt x="320" y="1"/>
                  </a:moveTo>
                  <a:cubicBezTo>
                    <a:pt x="143" y="1"/>
                    <a:pt x="0" y="147"/>
                    <a:pt x="0" y="322"/>
                  </a:cubicBezTo>
                  <a:cubicBezTo>
                    <a:pt x="0" y="460"/>
                    <a:pt x="89" y="578"/>
                    <a:pt x="213" y="622"/>
                  </a:cubicBezTo>
                  <a:cubicBezTo>
                    <a:pt x="273" y="418"/>
                    <a:pt x="330" y="212"/>
                    <a:pt x="380" y="7"/>
                  </a:cubicBezTo>
                  <a:cubicBezTo>
                    <a:pt x="362" y="4"/>
                    <a:pt x="341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85"/>
            <p:cNvSpPr/>
            <p:nvPr/>
          </p:nvSpPr>
          <p:spPr>
            <a:xfrm>
              <a:off x="3133400" y="4589525"/>
              <a:ext cx="15125" cy="6525"/>
            </a:xfrm>
            <a:custGeom>
              <a:rect b="b" l="l" r="r" t="t"/>
              <a:pathLst>
                <a:path extrusionOk="0" h="261" w="605">
                  <a:moveTo>
                    <a:pt x="316" y="0"/>
                  </a:moveTo>
                  <a:cubicBezTo>
                    <a:pt x="159" y="0"/>
                    <a:pt x="29" y="112"/>
                    <a:pt x="1" y="261"/>
                  </a:cubicBezTo>
                  <a:cubicBezTo>
                    <a:pt x="204" y="241"/>
                    <a:pt x="406" y="217"/>
                    <a:pt x="605" y="187"/>
                  </a:cubicBezTo>
                  <a:cubicBezTo>
                    <a:pt x="555" y="78"/>
                    <a:pt x="444" y="0"/>
                    <a:pt x="31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85"/>
            <p:cNvSpPr/>
            <p:nvPr/>
          </p:nvSpPr>
          <p:spPr>
            <a:xfrm>
              <a:off x="28600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85"/>
            <p:cNvSpPr/>
            <p:nvPr/>
          </p:nvSpPr>
          <p:spPr>
            <a:xfrm>
              <a:off x="3289350" y="4521525"/>
              <a:ext cx="15275" cy="14225"/>
            </a:xfrm>
            <a:custGeom>
              <a:rect b="b" l="l" r="r" t="t"/>
              <a:pathLst>
                <a:path extrusionOk="0" h="569" w="611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21"/>
                    <a:pt x="47" y="507"/>
                    <a:pt x="118" y="568"/>
                  </a:cubicBezTo>
                  <a:cubicBezTo>
                    <a:pt x="285" y="445"/>
                    <a:pt x="450" y="318"/>
                    <a:pt x="611" y="189"/>
                  </a:cubicBezTo>
                  <a:cubicBezTo>
                    <a:pt x="563" y="79"/>
                    <a:pt x="451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85"/>
            <p:cNvSpPr/>
            <p:nvPr/>
          </p:nvSpPr>
          <p:spPr>
            <a:xfrm>
              <a:off x="282105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85"/>
            <p:cNvSpPr/>
            <p:nvPr/>
          </p:nvSpPr>
          <p:spPr>
            <a:xfrm>
              <a:off x="282105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5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85"/>
            <p:cNvSpPr/>
            <p:nvPr/>
          </p:nvSpPr>
          <p:spPr>
            <a:xfrm>
              <a:off x="282105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85"/>
            <p:cNvSpPr/>
            <p:nvPr/>
          </p:nvSpPr>
          <p:spPr>
            <a:xfrm>
              <a:off x="28600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85"/>
            <p:cNvSpPr/>
            <p:nvPr/>
          </p:nvSpPr>
          <p:spPr>
            <a:xfrm>
              <a:off x="28600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85"/>
            <p:cNvSpPr/>
            <p:nvPr/>
          </p:nvSpPr>
          <p:spPr>
            <a:xfrm>
              <a:off x="28600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6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85"/>
            <p:cNvSpPr/>
            <p:nvPr/>
          </p:nvSpPr>
          <p:spPr>
            <a:xfrm>
              <a:off x="282105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85"/>
            <p:cNvSpPr/>
            <p:nvPr/>
          </p:nvSpPr>
          <p:spPr>
            <a:xfrm>
              <a:off x="282105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cubicBezTo>
                    <a:pt x="496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85"/>
            <p:cNvSpPr/>
            <p:nvPr/>
          </p:nvSpPr>
          <p:spPr>
            <a:xfrm>
              <a:off x="2821050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4"/>
                    <a:pt x="0" y="321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85"/>
            <p:cNvSpPr/>
            <p:nvPr/>
          </p:nvSpPr>
          <p:spPr>
            <a:xfrm>
              <a:off x="282105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3" y="0"/>
                    <a:pt x="0" y="143"/>
                    <a:pt x="0" y="319"/>
                  </a:cubicBezTo>
                  <a:cubicBezTo>
                    <a:pt x="0" y="497"/>
                    <a:pt x="143" y="640"/>
                    <a:pt x="320" y="640"/>
                  </a:cubicBezTo>
                  <a:cubicBezTo>
                    <a:pt x="496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85"/>
            <p:cNvSpPr/>
            <p:nvPr/>
          </p:nvSpPr>
          <p:spPr>
            <a:xfrm>
              <a:off x="2788500" y="4182050"/>
              <a:ext cx="9525" cy="15500"/>
            </a:xfrm>
            <a:custGeom>
              <a:rect b="b" l="l" r="r" t="t"/>
              <a:pathLst>
                <a:path extrusionOk="0" h="620" w="381">
                  <a:moveTo>
                    <a:pt x="168" y="0"/>
                  </a:moveTo>
                  <a:cubicBezTo>
                    <a:pt x="107" y="204"/>
                    <a:pt x="52" y="407"/>
                    <a:pt x="0" y="614"/>
                  </a:cubicBezTo>
                  <a:cubicBezTo>
                    <a:pt x="19" y="618"/>
                    <a:pt x="40" y="620"/>
                    <a:pt x="61" y="620"/>
                  </a:cubicBezTo>
                  <a:cubicBezTo>
                    <a:pt x="237" y="620"/>
                    <a:pt x="380" y="476"/>
                    <a:pt x="380" y="300"/>
                  </a:cubicBezTo>
                  <a:cubicBezTo>
                    <a:pt x="380" y="160"/>
                    <a:pt x="293" y="44"/>
                    <a:pt x="16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85"/>
            <p:cNvSpPr/>
            <p:nvPr/>
          </p:nvSpPr>
          <p:spPr>
            <a:xfrm>
              <a:off x="282105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6"/>
                    <a:pt x="143" y="641"/>
                    <a:pt x="320" y="641"/>
                  </a:cubicBezTo>
                  <a:cubicBezTo>
                    <a:pt x="496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85"/>
            <p:cNvSpPr/>
            <p:nvPr/>
          </p:nvSpPr>
          <p:spPr>
            <a:xfrm>
              <a:off x="2782725" y="4215525"/>
              <a:ext cx="15300" cy="16050"/>
            </a:xfrm>
            <a:custGeom>
              <a:rect b="b" l="l" r="r" t="t"/>
              <a:pathLst>
                <a:path extrusionOk="0" h="642" w="612">
                  <a:moveTo>
                    <a:pt x="292" y="1"/>
                  </a:moveTo>
                  <a:cubicBezTo>
                    <a:pt x="200" y="1"/>
                    <a:pt x="117" y="40"/>
                    <a:pt x="58" y="103"/>
                  </a:cubicBezTo>
                  <a:cubicBezTo>
                    <a:pt x="37" y="221"/>
                    <a:pt x="19" y="335"/>
                    <a:pt x="1" y="453"/>
                  </a:cubicBezTo>
                  <a:cubicBezTo>
                    <a:pt x="51" y="563"/>
                    <a:pt x="162" y="641"/>
                    <a:pt x="292" y="641"/>
                  </a:cubicBezTo>
                  <a:cubicBezTo>
                    <a:pt x="468" y="641"/>
                    <a:pt x="611" y="498"/>
                    <a:pt x="611" y="320"/>
                  </a:cubicBezTo>
                  <a:cubicBezTo>
                    <a:pt x="611" y="144"/>
                    <a:pt x="468" y="1"/>
                    <a:pt x="29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85"/>
            <p:cNvSpPr/>
            <p:nvPr/>
          </p:nvSpPr>
          <p:spPr>
            <a:xfrm>
              <a:off x="282105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85"/>
            <p:cNvSpPr/>
            <p:nvPr/>
          </p:nvSpPr>
          <p:spPr>
            <a:xfrm>
              <a:off x="282105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3" y="1"/>
                    <a:pt x="0" y="144"/>
                    <a:pt x="0" y="320"/>
                  </a:cubicBezTo>
                  <a:cubicBezTo>
                    <a:pt x="0" y="498"/>
                    <a:pt x="143" y="641"/>
                    <a:pt x="320" y="641"/>
                  </a:cubicBezTo>
                  <a:cubicBezTo>
                    <a:pt x="496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85"/>
            <p:cNvSpPr/>
            <p:nvPr/>
          </p:nvSpPr>
          <p:spPr>
            <a:xfrm>
              <a:off x="3016175" y="401147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85"/>
            <p:cNvSpPr/>
            <p:nvPr/>
          </p:nvSpPr>
          <p:spPr>
            <a:xfrm>
              <a:off x="3055950" y="3953025"/>
              <a:ext cx="15125" cy="6500"/>
            </a:xfrm>
            <a:custGeom>
              <a:rect b="b" l="l" r="r" t="t"/>
              <a:pathLst>
                <a:path extrusionOk="0" h="260" w="605">
                  <a:moveTo>
                    <a:pt x="605" y="0"/>
                  </a:moveTo>
                  <a:lnTo>
                    <a:pt x="605" y="0"/>
                  </a:lnTo>
                  <a:cubicBezTo>
                    <a:pt x="401" y="18"/>
                    <a:pt x="200" y="44"/>
                    <a:pt x="1" y="74"/>
                  </a:cubicBezTo>
                  <a:cubicBezTo>
                    <a:pt x="49" y="182"/>
                    <a:pt x="160" y="259"/>
                    <a:pt x="290" y="259"/>
                  </a:cubicBezTo>
                  <a:cubicBezTo>
                    <a:pt x="447" y="259"/>
                    <a:pt x="576" y="149"/>
                    <a:pt x="60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85"/>
            <p:cNvSpPr/>
            <p:nvPr/>
          </p:nvSpPr>
          <p:spPr>
            <a:xfrm>
              <a:off x="3054925" y="3977350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5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85"/>
            <p:cNvSpPr/>
            <p:nvPr/>
          </p:nvSpPr>
          <p:spPr>
            <a:xfrm>
              <a:off x="3016175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85"/>
            <p:cNvSpPr/>
            <p:nvPr/>
          </p:nvSpPr>
          <p:spPr>
            <a:xfrm>
              <a:off x="3054925" y="4113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0"/>
                    <a:pt x="316" y="0"/>
                  </a:cubicBezTo>
                  <a:cubicBezTo>
                    <a:pt x="138" y="6"/>
                    <a:pt x="1" y="154"/>
                    <a:pt x="5" y="330"/>
                  </a:cubicBezTo>
                  <a:cubicBezTo>
                    <a:pt x="11" y="503"/>
                    <a:pt x="154" y="639"/>
                    <a:pt x="326" y="639"/>
                  </a:cubicBezTo>
                  <a:cubicBezTo>
                    <a:pt x="330" y="639"/>
                    <a:pt x="333" y="639"/>
                    <a:pt x="337" y="639"/>
                  </a:cubicBezTo>
                  <a:cubicBezTo>
                    <a:pt x="513" y="633"/>
                    <a:pt x="652" y="486"/>
                    <a:pt x="646" y="309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85"/>
            <p:cNvSpPr/>
            <p:nvPr/>
          </p:nvSpPr>
          <p:spPr>
            <a:xfrm>
              <a:off x="3054925" y="4079350"/>
              <a:ext cx="16300" cy="16050"/>
            </a:xfrm>
            <a:custGeom>
              <a:rect b="b" l="l" r="r" t="t"/>
              <a:pathLst>
                <a:path extrusionOk="0" h="642" w="652">
                  <a:moveTo>
                    <a:pt x="327" y="1"/>
                  </a:moveTo>
                  <a:cubicBezTo>
                    <a:pt x="323" y="1"/>
                    <a:pt x="320" y="1"/>
                    <a:pt x="316" y="1"/>
                  </a:cubicBezTo>
                  <a:cubicBezTo>
                    <a:pt x="138" y="7"/>
                    <a:pt x="1" y="154"/>
                    <a:pt x="5" y="332"/>
                  </a:cubicBezTo>
                  <a:cubicBezTo>
                    <a:pt x="11" y="505"/>
                    <a:pt x="154" y="641"/>
                    <a:pt x="326" y="641"/>
                  </a:cubicBezTo>
                  <a:cubicBezTo>
                    <a:pt x="330" y="641"/>
                    <a:pt x="333" y="641"/>
                    <a:pt x="337" y="641"/>
                  </a:cubicBezTo>
                  <a:cubicBezTo>
                    <a:pt x="513" y="635"/>
                    <a:pt x="652" y="487"/>
                    <a:pt x="646" y="311"/>
                  </a:cubicBezTo>
                  <a:cubicBezTo>
                    <a:pt x="640" y="137"/>
                    <a:pt x="498" y="1"/>
                    <a:pt x="32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85"/>
            <p:cNvSpPr/>
            <p:nvPr/>
          </p:nvSpPr>
          <p:spPr>
            <a:xfrm>
              <a:off x="3054900" y="4011325"/>
              <a:ext cx="16325" cy="16050"/>
            </a:xfrm>
            <a:custGeom>
              <a:rect b="b" l="l" r="r" t="t"/>
              <a:pathLst>
                <a:path extrusionOk="0" h="642" w="653">
                  <a:moveTo>
                    <a:pt x="328" y="0"/>
                  </a:moveTo>
                  <a:cubicBezTo>
                    <a:pt x="324" y="0"/>
                    <a:pt x="321" y="0"/>
                    <a:pt x="317" y="1"/>
                  </a:cubicBezTo>
                  <a:cubicBezTo>
                    <a:pt x="139" y="7"/>
                    <a:pt x="0" y="154"/>
                    <a:pt x="6" y="331"/>
                  </a:cubicBezTo>
                  <a:cubicBezTo>
                    <a:pt x="12" y="505"/>
                    <a:pt x="155" y="641"/>
                    <a:pt x="327" y="641"/>
                  </a:cubicBezTo>
                  <a:cubicBezTo>
                    <a:pt x="331" y="641"/>
                    <a:pt x="334" y="641"/>
                    <a:pt x="338" y="641"/>
                  </a:cubicBezTo>
                  <a:cubicBezTo>
                    <a:pt x="514" y="635"/>
                    <a:pt x="653" y="487"/>
                    <a:pt x="647" y="309"/>
                  </a:cubicBezTo>
                  <a:cubicBezTo>
                    <a:pt x="641" y="137"/>
                    <a:pt x="499" y="0"/>
                    <a:pt x="328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85"/>
            <p:cNvSpPr/>
            <p:nvPr/>
          </p:nvSpPr>
          <p:spPr>
            <a:xfrm>
              <a:off x="2938075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85"/>
            <p:cNvSpPr/>
            <p:nvPr/>
          </p:nvSpPr>
          <p:spPr>
            <a:xfrm>
              <a:off x="3054925" y="4045375"/>
              <a:ext cx="16300" cy="16000"/>
            </a:xfrm>
            <a:custGeom>
              <a:rect b="b" l="l" r="r" t="t"/>
              <a:pathLst>
                <a:path extrusionOk="0" h="640" w="652">
                  <a:moveTo>
                    <a:pt x="327" y="0"/>
                  </a:moveTo>
                  <a:cubicBezTo>
                    <a:pt x="323" y="0"/>
                    <a:pt x="320" y="1"/>
                    <a:pt x="316" y="1"/>
                  </a:cubicBezTo>
                  <a:cubicBezTo>
                    <a:pt x="138" y="7"/>
                    <a:pt x="1" y="154"/>
                    <a:pt x="5" y="331"/>
                  </a:cubicBezTo>
                  <a:cubicBezTo>
                    <a:pt x="11" y="503"/>
                    <a:pt x="154" y="640"/>
                    <a:pt x="326" y="640"/>
                  </a:cubicBezTo>
                  <a:cubicBezTo>
                    <a:pt x="330" y="640"/>
                    <a:pt x="333" y="640"/>
                    <a:pt x="337" y="640"/>
                  </a:cubicBezTo>
                  <a:cubicBezTo>
                    <a:pt x="513" y="635"/>
                    <a:pt x="652" y="486"/>
                    <a:pt x="646" y="310"/>
                  </a:cubicBezTo>
                  <a:cubicBezTo>
                    <a:pt x="640" y="137"/>
                    <a:pt x="498" y="0"/>
                    <a:pt x="32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85"/>
            <p:cNvSpPr/>
            <p:nvPr/>
          </p:nvSpPr>
          <p:spPr>
            <a:xfrm>
              <a:off x="3016175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85"/>
            <p:cNvSpPr/>
            <p:nvPr/>
          </p:nvSpPr>
          <p:spPr>
            <a:xfrm>
              <a:off x="3016175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85"/>
            <p:cNvSpPr/>
            <p:nvPr/>
          </p:nvSpPr>
          <p:spPr>
            <a:xfrm>
              <a:off x="3016175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85"/>
            <p:cNvSpPr/>
            <p:nvPr/>
          </p:nvSpPr>
          <p:spPr>
            <a:xfrm>
              <a:off x="3016175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85"/>
            <p:cNvSpPr/>
            <p:nvPr/>
          </p:nvSpPr>
          <p:spPr>
            <a:xfrm>
              <a:off x="3016175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5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85"/>
            <p:cNvSpPr/>
            <p:nvPr/>
          </p:nvSpPr>
          <p:spPr>
            <a:xfrm>
              <a:off x="3016175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85"/>
            <p:cNvSpPr/>
            <p:nvPr/>
          </p:nvSpPr>
          <p:spPr>
            <a:xfrm>
              <a:off x="3016175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85"/>
            <p:cNvSpPr/>
            <p:nvPr/>
          </p:nvSpPr>
          <p:spPr>
            <a:xfrm>
              <a:off x="3016175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0" y="144"/>
                    <a:pt x="0" y="322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85"/>
            <p:cNvSpPr/>
            <p:nvPr/>
          </p:nvSpPr>
          <p:spPr>
            <a:xfrm>
              <a:off x="3016175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85"/>
            <p:cNvSpPr/>
            <p:nvPr/>
          </p:nvSpPr>
          <p:spPr>
            <a:xfrm>
              <a:off x="3055200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85"/>
            <p:cNvSpPr/>
            <p:nvPr/>
          </p:nvSpPr>
          <p:spPr>
            <a:xfrm>
              <a:off x="3055200" y="441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85"/>
            <p:cNvSpPr/>
            <p:nvPr/>
          </p:nvSpPr>
          <p:spPr>
            <a:xfrm>
              <a:off x="3055200" y="4555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85"/>
            <p:cNvSpPr/>
            <p:nvPr/>
          </p:nvSpPr>
          <p:spPr>
            <a:xfrm>
              <a:off x="3055200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85"/>
            <p:cNvSpPr/>
            <p:nvPr/>
          </p:nvSpPr>
          <p:spPr>
            <a:xfrm>
              <a:off x="3094125" y="3977450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4"/>
                    <a:pt x="0" y="150"/>
                    <a:pt x="3" y="326"/>
                  </a:cubicBezTo>
                  <a:cubicBezTo>
                    <a:pt x="8" y="502"/>
                    <a:pt x="151" y="641"/>
                    <a:pt x="324" y="641"/>
                  </a:cubicBezTo>
                  <a:cubicBezTo>
                    <a:pt x="326" y="641"/>
                    <a:pt x="328" y="641"/>
                    <a:pt x="330" y="641"/>
                  </a:cubicBezTo>
                  <a:cubicBezTo>
                    <a:pt x="506" y="637"/>
                    <a:pt x="646" y="491"/>
                    <a:pt x="643" y="314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85"/>
            <p:cNvSpPr/>
            <p:nvPr/>
          </p:nvSpPr>
          <p:spPr>
            <a:xfrm>
              <a:off x="3094225" y="3951500"/>
              <a:ext cx="16025" cy="8025"/>
            </a:xfrm>
            <a:custGeom>
              <a:rect b="b" l="l" r="r" t="t"/>
              <a:pathLst>
                <a:path extrusionOk="0" h="321" w="641">
                  <a:moveTo>
                    <a:pt x="321" y="1"/>
                  </a:moveTo>
                  <a:cubicBezTo>
                    <a:pt x="213" y="1"/>
                    <a:pt x="106" y="2"/>
                    <a:pt x="1" y="4"/>
                  </a:cubicBezTo>
                  <a:cubicBezTo>
                    <a:pt x="2" y="180"/>
                    <a:pt x="145" y="320"/>
                    <a:pt x="321" y="320"/>
                  </a:cubicBezTo>
                  <a:cubicBezTo>
                    <a:pt x="496" y="320"/>
                    <a:pt x="639" y="180"/>
                    <a:pt x="641" y="4"/>
                  </a:cubicBezTo>
                  <a:cubicBezTo>
                    <a:pt x="535" y="2"/>
                    <a:pt x="428" y="1"/>
                    <a:pt x="32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85"/>
            <p:cNvSpPr/>
            <p:nvPr/>
          </p:nvSpPr>
          <p:spPr>
            <a:xfrm>
              <a:off x="3055200" y="452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85"/>
            <p:cNvSpPr/>
            <p:nvPr/>
          </p:nvSpPr>
          <p:spPr>
            <a:xfrm>
              <a:off x="3055200" y="4453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85"/>
            <p:cNvSpPr/>
            <p:nvPr/>
          </p:nvSpPr>
          <p:spPr>
            <a:xfrm>
              <a:off x="3055200" y="438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85"/>
            <p:cNvSpPr/>
            <p:nvPr/>
          </p:nvSpPr>
          <p:spPr>
            <a:xfrm>
              <a:off x="3055200" y="421552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85"/>
            <p:cNvSpPr/>
            <p:nvPr/>
          </p:nvSpPr>
          <p:spPr>
            <a:xfrm>
              <a:off x="3055200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85"/>
            <p:cNvSpPr/>
            <p:nvPr/>
          </p:nvSpPr>
          <p:spPr>
            <a:xfrm>
              <a:off x="3055200" y="4249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85"/>
            <p:cNvSpPr/>
            <p:nvPr/>
          </p:nvSpPr>
          <p:spPr>
            <a:xfrm>
              <a:off x="3055200" y="428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0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85"/>
            <p:cNvSpPr/>
            <p:nvPr/>
          </p:nvSpPr>
          <p:spPr>
            <a:xfrm>
              <a:off x="3055200" y="4351475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85"/>
            <p:cNvSpPr/>
            <p:nvPr/>
          </p:nvSpPr>
          <p:spPr>
            <a:xfrm>
              <a:off x="3055200" y="4317500"/>
              <a:ext cx="16025" cy="16050"/>
            </a:xfrm>
            <a:custGeom>
              <a:rect b="b" l="l" r="r" t="t"/>
              <a:pathLst>
                <a:path extrusionOk="0" h="642" w="641">
                  <a:moveTo>
                    <a:pt x="320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85"/>
            <p:cNvSpPr/>
            <p:nvPr/>
          </p:nvSpPr>
          <p:spPr>
            <a:xfrm>
              <a:off x="3016175" y="448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85"/>
            <p:cNvSpPr/>
            <p:nvPr/>
          </p:nvSpPr>
          <p:spPr>
            <a:xfrm>
              <a:off x="2977100" y="407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85"/>
            <p:cNvSpPr/>
            <p:nvPr/>
          </p:nvSpPr>
          <p:spPr>
            <a:xfrm>
              <a:off x="2977100" y="401147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85"/>
            <p:cNvSpPr/>
            <p:nvPr/>
          </p:nvSpPr>
          <p:spPr>
            <a:xfrm>
              <a:off x="2977100" y="404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85"/>
            <p:cNvSpPr/>
            <p:nvPr/>
          </p:nvSpPr>
          <p:spPr>
            <a:xfrm>
              <a:off x="2977100" y="411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85"/>
            <p:cNvSpPr/>
            <p:nvPr/>
          </p:nvSpPr>
          <p:spPr>
            <a:xfrm>
              <a:off x="2977100" y="414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85"/>
            <p:cNvSpPr/>
            <p:nvPr/>
          </p:nvSpPr>
          <p:spPr>
            <a:xfrm>
              <a:off x="2977100" y="4249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85"/>
            <p:cNvSpPr/>
            <p:nvPr/>
          </p:nvSpPr>
          <p:spPr>
            <a:xfrm>
              <a:off x="2977100" y="418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cubicBezTo>
                    <a:pt x="1" y="497"/>
                    <a:pt x="144" y="641"/>
                    <a:pt x="322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85"/>
            <p:cNvSpPr/>
            <p:nvPr/>
          </p:nvSpPr>
          <p:spPr>
            <a:xfrm>
              <a:off x="2977100" y="4215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85"/>
            <p:cNvSpPr/>
            <p:nvPr/>
          </p:nvSpPr>
          <p:spPr>
            <a:xfrm>
              <a:off x="2938075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85"/>
            <p:cNvSpPr/>
            <p:nvPr/>
          </p:nvSpPr>
          <p:spPr>
            <a:xfrm>
              <a:off x="2938075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85"/>
            <p:cNvSpPr/>
            <p:nvPr/>
          </p:nvSpPr>
          <p:spPr>
            <a:xfrm>
              <a:off x="2977100" y="3977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85"/>
            <p:cNvSpPr/>
            <p:nvPr/>
          </p:nvSpPr>
          <p:spPr>
            <a:xfrm>
              <a:off x="2938075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85"/>
            <p:cNvSpPr/>
            <p:nvPr/>
          </p:nvSpPr>
          <p:spPr>
            <a:xfrm>
              <a:off x="2938075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85"/>
            <p:cNvSpPr/>
            <p:nvPr/>
          </p:nvSpPr>
          <p:spPr>
            <a:xfrm>
              <a:off x="2938075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85"/>
            <p:cNvSpPr/>
            <p:nvPr/>
          </p:nvSpPr>
          <p:spPr>
            <a:xfrm>
              <a:off x="2938075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85"/>
            <p:cNvSpPr/>
            <p:nvPr/>
          </p:nvSpPr>
          <p:spPr>
            <a:xfrm>
              <a:off x="2977100" y="4419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85"/>
            <p:cNvSpPr/>
            <p:nvPr/>
          </p:nvSpPr>
          <p:spPr>
            <a:xfrm>
              <a:off x="3094125" y="4011425"/>
              <a:ext cx="16175" cy="16050"/>
            </a:xfrm>
            <a:custGeom>
              <a:rect b="b" l="l" r="r" t="t"/>
              <a:pathLst>
                <a:path extrusionOk="0" h="642" w="647">
                  <a:moveTo>
                    <a:pt x="324" y="1"/>
                  </a:moveTo>
                  <a:cubicBezTo>
                    <a:pt x="322" y="1"/>
                    <a:pt x="320" y="1"/>
                    <a:pt x="318" y="1"/>
                  </a:cubicBezTo>
                  <a:cubicBezTo>
                    <a:pt x="140" y="6"/>
                    <a:pt x="0" y="152"/>
                    <a:pt x="3" y="328"/>
                  </a:cubicBezTo>
                  <a:cubicBezTo>
                    <a:pt x="7" y="502"/>
                    <a:pt x="148" y="642"/>
                    <a:pt x="322" y="642"/>
                  </a:cubicBezTo>
                  <a:cubicBezTo>
                    <a:pt x="324" y="642"/>
                    <a:pt x="327" y="641"/>
                    <a:pt x="330" y="641"/>
                  </a:cubicBezTo>
                  <a:cubicBezTo>
                    <a:pt x="506" y="638"/>
                    <a:pt x="646" y="492"/>
                    <a:pt x="643" y="316"/>
                  </a:cubicBezTo>
                  <a:cubicBezTo>
                    <a:pt x="640" y="140"/>
                    <a:pt x="497" y="1"/>
                    <a:pt x="324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85"/>
            <p:cNvSpPr/>
            <p:nvPr/>
          </p:nvSpPr>
          <p:spPr>
            <a:xfrm>
              <a:off x="3016175" y="3977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85"/>
            <p:cNvSpPr/>
            <p:nvPr/>
          </p:nvSpPr>
          <p:spPr>
            <a:xfrm>
              <a:off x="2977100" y="4283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1"/>
                  </a:moveTo>
                  <a:cubicBezTo>
                    <a:pt x="144" y="1"/>
                    <a:pt x="1" y="144"/>
                    <a:pt x="1" y="320"/>
                  </a:cubicBezTo>
                  <a:cubicBezTo>
                    <a:pt x="1" y="496"/>
                    <a:pt x="144" y="641"/>
                    <a:pt x="322" y="641"/>
                  </a:cubicBezTo>
                  <a:cubicBezTo>
                    <a:pt x="498" y="641"/>
                    <a:pt x="641" y="496"/>
                    <a:pt x="641" y="320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85"/>
            <p:cNvSpPr/>
            <p:nvPr/>
          </p:nvSpPr>
          <p:spPr>
            <a:xfrm>
              <a:off x="3016175" y="4113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4"/>
                    <a:pt x="0" y="321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85"/>
            <p:cNvSpPr/>
            <p:nvPr/>
          </p:nvSpPr>
          <p:spPr>
            <a:xfrm>
              <a:off x="3016175" y="4147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19"/>
                  </a:cubicBezTo>
                  <a:cubicBezTo>
                    <a:pt x="0" y="497"/>
                    <a:pt x="144" y="640"/>
                    <a:pt x="320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85"/>
            <p:cNvSpPr/>
            <p:nvPr/>
          </p:nvSpPr>
          <p:spPr>
            <a:xfrm>
              <a:off x="2977100" y="4521525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85"/>
            <p:cNvSpPr/>
            <p:nvPr/>
          </p:nvSpPr>
          <p:spPr>
            <a:xfrm>
              <a:off x="3016175" y="407955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8"/>
                    <a:pt x="144" y="641"/>
                    <a:pt x="320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85"/>
            <p:cNvSpPr/>
            <p:nvPr/>
          </p:nvSpPr>
          <p:spPr>
            <a:xfrm>
              <a:off x="3016175" y="4045500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0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0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85"/>
            <p:cNvSpPr/>
            <p:nvPr/>
          </p:nvSpPr>
          <p:spPr>
            <a:xfrm>
              <a:off x="2977100" y="4555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19"/>
                  </a:cubicBezTo>
                  <a:cubicBezTo>
                    <a:pt x="1" y="497"/>
                    <a:pt x="144" y="640"/>
                    <a:pt x="322" y="640"/>
                  </a:cubicBezTo>
                  <a:cubicBezTo>
                    <a:pt x="498" y="640"/>
                    <a:pt x="641" y="497"/>
                    <a:pt x="641" y="319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85"/>
            <p:cNvSpPr/>
            <p:nvPr/>
          </p:nvSpPr>
          <p:spPr>
            <a:xfrm>
              <a:off x="2977100" y="438550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4"/>
                    <a:pt x="1" y="321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1"/>
                  </a:cubicBezTo>
                  <a:cubicBezTo>
                    <a:pt x="641" y="144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85"/>
            <p:cNvSpPr/>
            <p:nvPr/>
          </p:nvSpPr>
          <p:spPr>
            <a:xfrm>
              <a:off x="2977100" y="4317500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85"/>
            <p:cNvSpPr/>
            <p:nvPr/>
          </p:nvSpPr>
          <p:spPr>
            <a:xfrm>
              <a:off x="2977100" y="435147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5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7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85"/>
            <p:cNvSpPr/>
            <p:nvPr/>
          </p:nvSpPr>
          <p:spPr>
            <a:xfrm>
              <a:off x="2977100" y="4487550"/>
              <a:ext cx="16050" cy="16025"/>
            </a:xfrm>
            <a:custGeom>
              <a:rect b="b" l="l" r="r" t="t"/>
              <a:pathLst>
                <a:path extrusionOk="0" h="641" w="642">
                  <a:moveTo>
                    <a:pt x="322" y="0"/>
                  </a:moveTo>
                  <a:cubicBezTo>
                    <a:pt x="144" y="0"/>
                    <a:pt x="1" y="143"/>
                    <a:pt x="1" y="320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0"/>
                  </a:cubicBezTo>
                  <a:cubicBezTo>
                    <a:pt x="641" y="143"/>
                    <a:pt x="498" y="0"/>
                    <a:pt x="322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85"/>
            <p:cNvSpPr/>
            <p:nvPr/>
          </p:nvSpPr>
          <p:spPr>
            <a:xfrm>
              <a:off x="3016175" y="4181525"/>
              <a:ext cx="16025" cy="16025"/>
            </a:xfrm>
            <a:custGeom>
              <a:rect b="b" l="l" r="r" t="t"/>
              <a:pathLst>
                <a:path extrusionOk="0" h="641" w="641">
                  <a:moveTo>
                    <a:pt x="320" y="0"/>
                  </a:moveTo>
                  <a:cubicBezTo>
                    <a:pt x="144" y="0"/>
                    <a:pt x="0" y="143"/>
                    <a:pt x="0" y="321"/>
                  </a:cubicBezTo>
                  <a:cubicBezTo>
                    <a:pt x="0" y="497"/>
                    <a:pt x="144" y="641"/>
                    <a:pt x="320" y="641"/>
                  </a:cubicBezTo>
                  <a:cubicBezTo>
                    <a:pt x="498" y="641"/>
                    <a:pt x="641" y="497"/>
                    <a:pt x="641" y="321"/>
                  </a:cubicBezTo>
                  <a:cubicBezTo>
                    <a:pt x="641" y="143"/>
                    <a:pt x="498" y="0"/>
                    <a:pt x="32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85"/>
            <p:cNvSpPr/>
            <p:nvPr/>
          </p:nvSpPr>
          <p:spPr>
            <a:xfrm>
              <a:off x="2977100" y="4453525"/>
              <a:ext cx="16050" cy="16050"/>
            </a:xfrm>
            <a:custGeom>
              <a:rect b="b" l="l" r="r" t="t"/>
              <a:pathLst>
                <a:path extrusionOk="0" h="642" w="642"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cubicBezTo>
                    <a:pt x="1" y="498"/>
                    <a:pt x="144" y="641"/>
                    <a:pt x="322" y="641"/>
                  </a:cubicBezTo>
                  <a:cubicBezTo>
                    <a:pt x="498" y="641"/>
                    <a:pt x="641" y="498"/>
                    <a:pt x="641" y="322"/>
                  </a:cubicBezTo>
                  <a:cubicBezTo>
                    <a:pt x="641" y="144"/>
                    <a:pt x="498" y="1"/>
                    <a:pt x="32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2" name="Google Shape;3252;p85"/>
          <p:cNvSpPr/>
          <p:nvPr/>
        </p:nvSpPr>
        <p:spPr>
          <a:xfrm>
            <a:off x="445600" y="389033"/>
            <a:ext cx="11300800" cy="60832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53" name="Google Shape;3253;p85"/>
          <p:cNvGrpSpPr/>
          <p:nvPr/>
        </p:nvGrpSpPr>
        <p:grpSpPr>
          <a:xfrm>
            <a:off x="139627" y="476188"/>
            <a:ext cx="627033" cy="731507"/>
            <a:chOff x="9873" y="1240062"/>
            <a:chExt cx="545435" cy="640998"/>
          </a:xfrm>
        </p:grpSpPr>
        <p:cxnSp>
          <p:nvCxnSpPr>
            <p:cNvPr id="3254" name="Google Shape;3254;p85"/>
            <p:cNvCxnSpPr>
              <a:stCxn id="3255" idx="6"/>
              <a:endCxn id="3256" idx="1"/>
            </p:cNvCxnSpPr>
            <p:nvPr/>
          </p:nvCxnSpPr>
          <p:spPr>
            <a:xfrm rot="10800000">
              <a:off x="204158" y="1404421"/>
              <a:ext cx="135900" cy="1032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3257" name="Google Shape;3257;p85"/>
            <p:cNvGrpSpPr/>
            <p:nvPr/>
          </p:nvGrpSpPr>
          <p:grpSpPr>
            <a:xfrm rot="10800000">
              <a:off x="9873" y="1628459"/>
              <a:ext cx="252600" cy="252600"/>
              <a:chOff x="6804421" y="-316297"/>
              <a:chExt cx="252600" cy="252600"/>
            </a:xfrm>
          </p:grpSpPr>
          <p:sp>
            <p:nvSpPr>
              <p:cNvPr id="3258" name="Google Shape;3258;p85"/>
              <p:cNvSpPr/>
              <p:nvPr/>
            </p:nvSpPr>
            <p:spPr>
              <a:xfrm rot="1373652">
                <a:off x="6834328" y="-286390"/>
                <a:ext cx="192787" cy="192787"/>
              </a:xfrm>
              <a:prstGeom prst="ellipse">
                <a:avLst/>
              </a:prstGeom>
              <a:solidFill>
                <a:schemeClr val="accent4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9" name="Google Shape;3259;p85"/>
              <p:cNvSpPr/>
              <p:nvPr/>
            </p:nvSpPr>
            <p:spPr>
              <a:xfrm flipH="1" rot="2758097">
                <a:off x="6891981" y="-273424"/>
                <a:ext cx="48653" cy="71704"/>
              </a:xfrm>
              <a:custGeom>
                <a:rect b="b" l="l" r="r" t="t"/>
                <a:pathLst>
                  <a:path extrusionOk="0" fill="none" h="2868" w="1946">
                    <a:moveTo>
                      <a:pt x="1547" y="2868"/>
                    </a:moveTo>
                    <a:cubicBezTo>
                      <a:pt x="1946" y="1597"/>
                      <a:pt x="1345" y="424"/>
                      <a:pt x="1" y="0"/>
                    </a:cubicBezTo>
                  </a:path>
                </a:pathLst>
              </a:custGeom>
              <a:noFill/>
              <a:ln cap="rnd" cmpd="sng" w="182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60" name="Google Shape;3260;p85"/>
            <p:cNvGrpSpPr/>
            <p:nvPr/>
          </p:nvGrpSpPr>
          <p:grpSpPr>
            <a:xfrm rot="10800000">
              <a:off x="39879" y="1240062"/>
              <a:ext cx="192600" cy="192600"/>
              <a:chOff x="7291941" y="112804"/>
              <a:chExt cx="192600" cy="192600"/>
            </a:xfrm>
          </p:grpSpPr>
          <p:sp>
            <p:nvSpPr>
              <p:cNvPr id="3256" name="Google Shape;3256;p85"/>
              <p:cNvSpPr/>
              <p:nvPr/>
            </p:nvSpPr>
            <p:spPr>
              <a:xfrm>
                <a:off x="7291941" y="112804"/>
                <a:ext cx="192600" cy="192600"/>
              </a:xfrm>
              <a:prstGeom prst="ellipse">
                <a:avLst/>
              </a:prstGeom>
              <a:solidFill>
                <a:schemeClr val="dk2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1" name="Google Shape;3261;p85"/>
              <p:cNvSpPr/>
              <p:nvPr/>
            </p:nvSpPr>
            <p:spPr>
              <a:xfrm flipH="1" rot="-10113112">
                <a:off x="7402007" y="197900"/>
                <a:ext cx="48655" cy="71707"/>
              </a:xfrm>
              <a:custGeom>
                <a:rect b="b" l="l" r="r" t="t"/>
                <a:pathLst>
                  <a:path extrusionOk="0" fill="none" h="2868" w="1946">
                    <a:moveTo>
                      <a:pt x="1547" y="2868"/>
                    </a:moveTo>
                    <a:cubicBezTo>
                      <a:pt x="1946" y="1597"/>
                      <a:pt x="1345" y="424"/>
                      <a:pt x="1" y="0"/>
                    </a:cubicBezTo>
                  </a:path>
                </a:pathLst>
              </a:custGeom>
              <a:noFill/>
              <a:ln cap="rnd" cmpd="sng" w="182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62" name="Google Shape;3262;p85"/>
            <p:cNvGrpSpPr/>
            <p:nvPr/>
          </p:nvGrpSpPr>
          <p:grpSpPr>
            <a:xfrm rot="10800000">
              <a:off x="295808" y="1422121"/>
              <a:ext cx="259500" cy="259500"/>
              <a:chOff x="6969112" y="-17270"/>
              <a:chExt cx="259500" cy="259500"/>
            </a:xfrm>
          </p:grpSpPr>
          <p:sp>
            <p:nvSpPr>
              <p:cNvPr id="3255" name="Google Shape;3255;p85"/>
              <p:cNvSpPr/>
              <p:nvPr/>
            </p:nvSpPr>
            <p:spPr>
              <a:xfrm rot="1641813">
                <a:off x="7002590" y="16208"/>
                <a:ext cx="192544" cy="192544"/>
              </a:xfrm>
              <a:prstGeom prst="ellipse">
                <a:avLst/>
              </a:prstGeom>
              <a:solidFill>
                <a:schemeClr val="accent2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3" name="Google Shape;3263;p85"/>
              <p:cNvSpPr/>
              <p:nvPr/>
            </p:nvSpPr>
            <p:spPr>
              <a:xfrm flipH="1" rot="-10113112">
                <a:off x="7106007" y="104550"/>
                <a:ext cx="48655" cy="71707"/>
              </a:xfrm>
              <a:custGeom>
                <a:rect b="b" l="l" r="r" t="t"/>
                <a:pathLst>
                  <a:path extrusionOk="0" fill="none" h="2868" w="1946">
                    <a:moveTo>
                      <a:pt x="1547" y="2868"/>
                    </a:moveTo>
                    <a:cubicBezTo>
                      <a:pt x="1946" y="1597"/>
                      <a:pt x="1345" y="424"/>
                      <a:pt x="1" y="0"/>
                    </a:cubicBezTo>
                  </a:path>
                </a:pathLst>
              </a:custGeom>
              <a:noFill/>
              <a:ln cap="rnd" cmpd="sng" w="182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264" name="Google Shape;3264;p85"/>
            <p:cNvCxnSpPr>
              <a:stCxn id="3258" idx="3"/>
              <a:endCxn id="3255" idx="7"/>
            </p:cNvCxnSpPr>
            <p:nvPr/>
          </p:nvCxnSpPr>
          <p:spPr>
            <a:xfrm flipH="1" rot="10800000">
              <a:off x="225481" y="1581085"/>
              <a:ext cx="108300" cy="1374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bg>
      <p:bgPr>
        <a:solidFill>
          <a:schemeClr val="lt1"/>
        </a:solidFill>
      </p:bgPr>
    </p:bg>
    <p:spTree>
      <p:nvGrpSpPr>
        <p:cNvPr id="3265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6" name="Google Shape;3266;p86"/>
          <p:cNvGrpSpPr/>
          <p:nvPr/>
        </p:nvGrpSpPr>
        <p:grpSpPr>
          <a:xfrm flipH="1" rot="-8100000">
            <a:off x="3386978" y="720003"/>
            <a:ext cx="5417919" cy="5417965"/>
            <a:chOff x="2540241" y="539995"/>
            <a:chExt cx="4063478" cy="4063513"/>
          </a:xfrm>
        </p:grpSpPr>
        <p:grpSp>
          <p:nvGrpSpPr>
            <p:cNvPr id="3267" name="Google Shape;3267;p86"/>
            <p:cNvGrpSpPr/>
            <p:nvPr/>
          </p:nvGrpSpPr>
          <p:grpSpPr>
            <a:xfrm>
              <a:off x="2693235" y="703668"/>
              <a:ext cx="885398" cy="893069"/>
              <a:chOff x="2781975" y="3951500"/>
              <a:chExt cx="640525" cy="646075"/>
            </a:xfrm>
          </p:grpSpPr>
          <p:sp>
            <p:nvSpPr>
              <p:cNvPr id="3268" name="Google Shape;3268;p86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86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0" name="Google Shape;3270;p86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1" name="Google Shape;3271;p86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86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3" name="Google Shape;3273;p86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4" name="Google Shape;3274;p86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86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276;p86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86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278;p86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9" name="Google Shape;3279;p86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0" name="Google Shape;3280;p86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1" name="Google Shape;3281;p86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2" name="Google Shape;3282;p86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86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4" name="Google Shape;3284;p86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5" name="Google Shape;3285;p86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6" name="Google Shape;3286;p86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7" name="Google Shape;3287;p86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8" name="Google Shape;3288;p86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9" name="Google Shape;3289;p86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0" name="Google Shape;3290;p86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1" name="Google Shape;3291;p86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2" name="Google Shape;3292;p86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86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86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86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86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86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86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86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0" name="Google Shape;3300;p86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86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2" name="Google Shape;3302;p86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3" name="Google Shape;3303;p86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4" name="Google Shape;3304;p86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86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6" name="Google Shape;3306;p86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7" name="Google Shape;3307;p86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86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9" name="Google Shape;3309;p86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0" name="Google Shape;3310;p86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86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2" name="Google Shape;3312;p86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3" name="Google Shape;3313;p86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86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5" name="Google Shape;3315;p86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6" name="Google Shape;3316;p86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86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8" name="Google Shape;3318;p86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9" name="Google Shape;3319;p86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0" name="Google Shape;3320;p86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1" name="Google Shape;3321;p86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2" name="Google Shape;3322;p86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3" name="Google Shape;3323;p86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4" name="Google Shape;3324;p86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5" name="Google Shape;3325;p86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6" name="Google Shape;3326;p86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7" name="Google Shape;3327;p86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8" name="Google Shape;3328;p86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9" name="Google Shape;3329;p86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0" name="Google Shape;3330;p86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1" name="Google Shape;3331;p86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2" name="Google Shape;3332;p86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3" name="Google Shape;3333;p86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4" name="Google Shape;3334;p86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5" name="Google Shape;3335;p86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6" name="Google Shape;3336;p86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7" name="Google Shape;3337;p86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8" name="Google Shape;3338;p86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9" name="Google Shape;3339;p86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0" name="Google Shape;3340;p86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1" name="Google Shape;3341;p86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2" name="Google Shape;3342;p86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3" name="Google Shape;3343;p86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4" name="Google Shape;3344;p86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5" name="Google Shape;3345;p86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6" name="Google Shape;3346;p86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7" name="Google Shape;3347;p86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8" name="Google Shape;3348;p86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9" name="Google Shape;3349;p86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0" name="Google Shape;3350;p86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1" name="Google Shape;3351;p86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2" name="Google Shape;3352;p86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3" name="Google Shape;3353;p86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4" name="Google Shape;3354;p86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5" name="Google Shape;3355;p86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6" name="Google Shape;3356;p86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7" name="Google Shape;3357;p86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8" name="Google Shape;3358;p86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9" name="Google Shape;3359;p86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0" name="Google Shape;3360;p86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1" name="Google Shape;3361;p86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2" name="Google Shape;3362;p86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3" name="Google Shape;3363;p86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4" name="Google Shape;3364;p86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5" name="Google Shape;3365;p86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6" name="Google Shape;3366;p86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7" name="Google Shape;3367;p86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8" name="Google Shape;3368;p86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9" name="Google Shape;3369;p86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0" name="Google Shape;3370;p86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1" name="Google Shape;3371;p86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2" name="Google Shape;3372;p86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86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86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86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86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86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86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86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86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86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86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86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4" name="Google Shape;3384;p86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5" name="Google Shape;3385;p86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86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86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86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86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86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86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86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86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86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86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86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7" name="Google Shape;3397;p86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8" name="Google Shape;3398;p86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86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86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86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86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86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86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86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86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86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86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86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0" name="Google Shape;3410;p86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1" name="Google Shape;3411;p86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86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86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86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86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86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86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86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86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86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86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86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3" name="Google Shape;3423;p86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4" name="Google Shape;3424;p86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86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86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86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86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86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86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86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86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86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86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86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6" name="Google Shape;3436;p86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7" name="Google Shape;3437;p86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86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86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86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86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86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86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86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86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86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86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86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9" name="Google Shape;3449;p86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0" name="Google Shape;3450;p86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86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86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86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86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86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86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86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86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86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86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86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2" name="Google Shape;3462;p86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3" name="Google Shape;3463;p86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86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86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86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86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86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86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86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86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86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86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86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5" name="Google Shape;3475;p86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86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86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86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86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86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86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86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86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86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86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86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86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8" name="Google Shape;3488;p86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9" name="Google Shape;3489;p86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86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86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86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86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86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86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86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86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86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86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86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1" name="Google Shape;3501;p86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2" name="Google Shape;3502;p86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86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86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86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86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86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86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86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86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86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86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86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4" name="Google Shape;3514;p86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5" name="Google Shape;3515;p86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86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86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86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86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86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86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86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86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24" name="Google Shape;3524;p86"/>
            <p:cNvGrpSpPr/>
            <p:nvPr/>
          </p:nvGrpSpPr>
          <p:grpSpPr>
            <a:xfrm>
              <a:off x="5652643" y="1012843"/>
              <a:ext cx="885398" cy="893069"/>
              <a:chOff x="2781975" y="3951500"/>
              <a:chExt cx="640525" cy="646075"/>
            </a:xfrm>
          </p:grpSpPr>
          <p:sp>
            <p:nvSpPr>
              <p:cNvPr id="3525" name="Google Shape;3525;p86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86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7" name="Google Shape;3527;p86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8" name="Google Shape;3528;p86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86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86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86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86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86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86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86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86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86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86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86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0" name="Google Shape;3540;p86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1" name="Google Shape;3541;p86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86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86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86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86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86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86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86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86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86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86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86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3" name="Google Shape;3553;p86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4" name="Google Shape;3554;p86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86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86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86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86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86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86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86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86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86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86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86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6" name="Google Shape;3566;p86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7" name="Google Shape;3567;p86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86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86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86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86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86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86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86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86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86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86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86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9" name="Google Shape;3579;p86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0" name="Google Shape;3580;p86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86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86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86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86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86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86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86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86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86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86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86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2" name="Google Shape;3592;p86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3" name="Google Shape;3593;p86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86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86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86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86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86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86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86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86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86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86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86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5" name="Google Shape;3605;p86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6" name="Google Shape;3606;p86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86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86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86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86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86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86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86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86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86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86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86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8" name="Google Shape;3618;p86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86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86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86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86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86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86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86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86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86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86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86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86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1" name="Google Shape;3631;p86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2" name="Google Shape;3632;p86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86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86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86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86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86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86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86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86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86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86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86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4" name="Google Shape;3644;p86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5" name="Google Shape;3645;p86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86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86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86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86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86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86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86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86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86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86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86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7" name="Google Shape;3657;p86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8" name="Google Shape;3658;p86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9" name="Google Shape;3659;p86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0" name="Google Shape;3660;p86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1" name="Google Shape;3661;p86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2" name="Google Shape;3662;p86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3" name="Google Shape;3663;p86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4" name="Google Shape;3664;p86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5" name="Google Shape;3665;p86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6" name="Google Shape;3666;p86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7" name="Google Shape;3667;p86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86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86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86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86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86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3" name="Google Shape;3673;p86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4" name="Google Shape;3674;p86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86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86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86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86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86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0" name="Google Shape;3680;p86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1" name="Google Shape;3681;p86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86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86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86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86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86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7" name="Google Shape;3687;p86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8" name="Google Shape;3688;p86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86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86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86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86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86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4" name="Google Shape;3694;p86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5" name="Google Shape;3695;p86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86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86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86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86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86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1" name="Google Shape;3701;p86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2" name="Google Shape;3702;p86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86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86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86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86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86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8" name="Google Shape;3708;p86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9" name="Google Shape;3709;p86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86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86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86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86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86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5" name="Google Shape;3715;p86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6" name="Google Shape;3716;p86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86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86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86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86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86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2" name="Google Shape;3722;p86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3" name="Google Shape;3723;p86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86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86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86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86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86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9" name="Google Shape;3729;p86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0" name="Google Shape;3730;p86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86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86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86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86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86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6" name="Google Shape;3736;p86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7" name="Google Shape;3737;p86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86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86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86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86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86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3" name="Google Shape;3743;p86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4" name="Google Shape;3744;p86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5" name="Google Shape;3745;p86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6" name="Google Shape;3746;p86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7" name="Google Shape;3747;p86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86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86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0" name="Google Shape;3750;p86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1" name="Google Shape;3751;p86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2" name="Google Shape;3752;p86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3" name="Google Shape;3753;p86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4" name="Google Shape;3754;p86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5" name="Google Shape;3755;p86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86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86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86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86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86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1" name="Google Shape;3761;p86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2" name="Google Shape;3762;p86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3" name="Google Shape;3763;p86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4" name="Google Shape;3764;p86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5" name="Google Shape;3765;p86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86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7" name="Google Shape;3767;p86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8" name="Google Shape;3768;p86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9" name="Google Shape;3769;p86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86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1" name="Google Shape;3771;p86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2" name="Google Shape;3772;p86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86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4" name="Google Shape;3774;p86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5" name="Google Shape;3775;p86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86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7" name="Google Shape;3777;p86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8" name="Google Shape;3778;p86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86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0" name="Google Shape;3780;p86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1" name="Google Shape;3781;p86"/>
            <p:cNvGrpSpPr/>
            <p:nvPr/>
          </p:nvGrpSpPr>
          <p:grpSpPr>
            <a:xfrm>
              <a:off x="5673099" y="3256281"/>
              <a:ext cx="885398" cy="893069"/>
              <a:chOff x="2781975" y="3951500"/>
              <a:chExt cx="640525" cy="646075"/>
            </a:xfrm>
          </p:grpSpPr>
          <p:sp>
            <p:nvSpPr>
              <p:cNvPr id="3782" name="Google Shape;3782;p86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3" name="Google Shape;3783;p86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4" name="Google Shape;3784;p86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5" name="Google Shape;3785;p86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6" name="Google Shape;3786;p86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7" name="Google Shape;3787;p86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8" name="Google Shape;3788;p86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9" name="Google Shape;3789;p86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0" name="Google Shape;3790;p86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1" name="Google Shape;3791;p86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2" name="Google Shape;3792;p86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3" name="Google Shape;3793;p86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4" name="Google Shape;3794;p86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5" name="Google Shape;3795;p86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6" name="Google Shape;3796;p86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7" name="Google Shape;3797;p86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8" name="Google Shape;3798;p86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9" name="Google Shape;3799;p86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0" name="Google Shape;3800;p86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1" name="Google Shape;3801;p86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2" name="Google Shape;3802;p86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3" name="Google Shape;3803;p86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4" name="Google Shape;3804;p86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5" name="Google Shape;3805;p86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6" name="Google Shape;3806;p86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7" name="Google Shape;3807;p86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8" name="Google Shape;3808;p86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9" name="Google Shape;3809;p86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0" name="Google Shape;3810;p86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1" name="Google Shape;3811;p86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2" name="Google Shape;3812;p86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3" name="Google Shape;3813;p86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4" name="Google Shape;3814;p86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5" name="Google Shape;3815;p86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6" name="Google Shape;3816;p86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7" name="Google Shape;3817;p86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8" name="Google Shape;3818;p86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9" name="Google Shape;3819;p86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0" name="Google Shape;3820;p86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1" name="Google Shape;3821;p86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2" name="Google Shape;3822;p86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3" name="Google Shape;3823;p86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4" name="Google Shape;3824;p86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5" name="Google Shape;3825;p86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6" name="Google Shape;3826;p86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7" name="Google Shape;3827;p86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8" name="Google Shape;3828;p86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9" name="Google Shape;3829;p86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0" name="Google Shape;3830;p86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1" name="Google Shape;3831;p86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2" name="Google Shape;3832;p86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3" name="Google Shape;3833;p86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4" name="Google Shape;3834;p86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5" name="Google Shape;3835;p86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6" name="Google Shape;3836;p86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7" name="Google Shape;3837;p86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8" name="Google Shape;3838;p86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9" name="Google Shape;3839;p86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0" name="Google Shape;3840;p86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1" name="Google Shape;3841;p86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2" name="Google Shape;3842;p86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3" name="Google Shape;3843;p86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4" name="Google Shape;3844;p86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5" name="Google Shape;3845;p86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6" name="Google Shape;3846;p86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7" name="Google Shape;3847;p86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8" name="Google Shape;3848;p86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9" name="Google Shape;3849;p86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0" name="Google Shape;3850;p86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1" name="Google Shape;3851;p86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2" name="Google Shape;3852;p86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3" name="Google Shape;3853;p86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4" name="Google Shape;3854;p86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5" name="Google Shape;3855;p86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6" name="Google Shape;3856;p86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7" name="Google Shape;3857;p86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8" name="Google Shape;3858;p86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86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86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86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86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86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86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86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86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86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86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86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86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86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86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86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86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86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86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86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86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86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86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86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86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86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86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86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86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86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86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86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86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86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86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86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86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86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86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86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86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86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86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86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86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86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86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86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86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86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86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86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86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86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86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86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4" name="Google Shape;3914;p86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5" name="Google Shape;3915;p86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6" name="Google Shape;3916;p86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7" name="Google Shape;3917;p86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8" name="Google Shape;3918;p86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9" name="Google Shape;3919;p86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0" name="Google Shape;3920;p86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1" name="Google Shape;3921;p86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2" name="Google Shape;3922;p86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3" name="Google Shape;3923;p86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4" name="Google Shape;3924;p86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5" name="Google Shape;3925;p86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6" name="Google Shape;3926;p86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7" name="Google Shape;3927;p86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8" name="Google Shape;3928;p86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9" name="Google Shape;3929;p86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0" name="Google Shape;3930;p86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1" name="Google Shape;3931;p86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2" name="Google Shape;3932;p86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3" name="Google Shape;3933;p86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4" name="Google Shape;3934;p86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5" name="Google Shape;3935;p86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6" name="Google Shape;3936;p86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7" name="Google Shape;3937;p86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8" name="Google Shape;3938;p86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9" name="Google Shape;3939;p86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0" name="Google Shape;3940;p86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1" name="Google Shape;3941;p86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2" name="Google Shape;3942;p86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3" name="Google Shape;3943;p86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4" name="Google Shape;3944;p86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5" name="Google Shape;3945;p86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6" name="Google Shape;3946;p86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7" name="Google Shape;3947;p86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8" name="Google Shape;3948;p86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9" name="Google Shape;3949;p86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0" name="Google Shape;3950;p86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1" name="Google Shape;3951;p86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2" name="Google Shape;3952;p86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3" name="Google Shape;3953;p86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4" name="Google Shape;3954;p86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5" name="Google Shape;3955;p86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6" name="Google Shape;3956;p86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7" name="Google Shape;3957;p86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8" name="Google Shape;3958;p86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9" name="Google Shape;3959;p86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0" name="Google Shape;3960;p86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1" name="Google Shape;3961;p86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2" name="Google Shape;3962;p86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3" name="Google Shape;3963;p86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4" name="Google Shape;3964;p86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5" name="Google Shape;3965;p86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6" name="Google Shape;3966;p86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7" name="Google Shape;3967;p86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8" name="Google Shape;3968;p86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9" name="Google Shape;3969;p86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0" name="Google Shape;3970;p86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1" name="Google Shape;3971;p86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2" name="Google Shape;3972;p86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3" name="Google Shape;3973;p86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86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5" name="Google Shape;3975;p86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6" name="Google Shape;3976;p86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7" name="Google Shape;3977;p86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86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9" name="Google Shape;3979;p86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0" name="Google Shape;3980;p86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86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2" name="Google Shape;3982;p86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3" name="Google Shape;3983;p86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86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5" name="Google Shape;3985;p86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6" name="Google Shape;3986;p86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86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8" name="Google Shape;3988;p86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9" name="Google Shape;3989;p86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86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1" name="Google Shape;3991;p86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2" name="Google Shape;3992;p86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3" name="Google Shape;3993;p86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4" name="Google Shape;3994;p86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5" name="Google Shape;3995;p86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6" name="Google Shape;3996;p86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7" name="Google Shape;3997;p86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8" name="Google Shape;3998;p86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9" name="Google Shape;3999;p86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0" name="Google Shape;4000;p86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1" name="Google Shape;4001;p86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2" name="Google Shape;4002;p86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3" name="Google Shape;4003;p86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4" name="Google Shape;4004;p86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5" name="Google Shape;4005;p86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6" name="Google Shape;4006;p86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7" name="Google Shape;4007;p86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8" name="Google Shape;4008;p86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9" name="Google Shape;4009;p86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0" name="Google Shape;4010;p86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1" name="Google Shape;4011;p86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2" name="Google Shape;4012;p86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3" name="Google Shape;4013;p86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4" name="Google Shape;4014;p86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5" name="Google Shape;4015;p86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6" name="Google Shape;4016;p86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7" name="Google Shape;4017;p86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8" name="Google Shape;4018;p86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86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86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86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86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86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86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86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6" name="Google Shape;4026;p86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7" name="Google Shape;4027;p86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8" name="Google Shape;4028;p86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9" name="Google Shape;4029;p86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86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1" name="Google Shape;4031;p86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86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86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86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86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6" name="Google Shape;4036;p86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7" name="Google Shape;4037;p86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8" name="Google Shape;4038;p86"/>
            <p:cNvGrpSpPr/>
            <p:nvPr/>
          </p:nvGrpSpPr>
          <p:grpSpPr>
            <a:xfrm>
              <a:off x="2672770" y="3466944"/>
              <a:ext cx="885398" cy="893069"/>
              <a:chOff x="2781975" y="3951500"/>
              <a:chExt cx="640525" cy="646075"/>
            </a:xfrm>
          </p:grpSpPr>
          <p:sp>
            <p:nvSpPr>
              <p:cNvPr id="4039" name="Google Shape;4039;p86"/>
              <p:cNvSpPr/>
              <p:nvPr/>
            </p:nvSpPr>
            <p:spPr>
              <a:xfrm>
                <a:off x="31723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0" name="Google Shape;4040;p86"/>
              <p:cNvSpPr/>
              <p:nvPr/>
            </p:nvSpPr>
            <p:spPr>
              <a:xfrm>
                <a:off x="31723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1" name="Google Shape;4041;p86"/>
              <p:cNvSpPr/>
              <p:nvPr/>
            </p:nvSpPr>
            <p:spPr>
              <a:xfrm>
                <a:off x="313325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2" name="Google Shape;4042;p86"/>
              <p:cNvSpPr/>
              <p:nvPr/>
            </p:nvSpPr>
            <p:spPr>
              <a:xfrm>
                <a:off x="31723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3" name="Google Shape;4043;p86"/>
              <p:cNvSpPr/>
              <p:nvPr/>
            </p:nvSpPr>
            <p:spPr>
              <a:xfrm>
                <a:off x="31723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4" name="Google Shape;4044;p86"/>
              <p:cNvSpPr/>
              <p:nvPr/>
            </p:nvSpPr>
            <p:spPr>
              <a:xfrm>
                <a:off x="31723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5" name="Google Shape;4045;p86"/>
              <p:cNvSpPr/>
              <p:nvPr/>
            </p:nvSpPr>
            <p:spPr>
              <a:xfrm>
                <a:off x="31723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6" name="Google Shape;4046;p86"/>
              <p:cNvSpPr/>
              <p:nvPr/>
            </p:nvSpPr>
            <p:spPr>
              <a:xfrm>
                <a:off x="31723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7" name="Google Shape;4047;p86"/>
              <p:cNvSpPr/>
              <p:nvPr/>
            </p:nvSpPr>
            <p:spPr>
              <a:xfrm>
                <a:off x="3172025" y="4045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3"/>
                      <a:pt x="154" y="640"/>
                      <a:pt x="325" y="640"/>
                    </a:cubicBezTo>
                    <a:cubicBezTo>
                      <a:pt x="329" y="640"/>
                      <a:pt x="332" y="640"/>
                      <a:pt x="336" y="640"/>
                    </a:cubicBezTo>
                    <a:cubicBezTo>
                      <a:pt x="514" y="635"/>
                      <a:pt x="653" y="486"/>
                      <a:pt x="646" y="310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8" name="Google Shape;4048;p86"/>
              <p:cNvSpPr/>
              <p:nvPr/>
            </p:nvSpPr>
            <p:spPr>
              <a:xfrm>
                <a:off x="3172025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9" name="Google Shape;4049;p86"/>
              <p:cNvSpPr/>
              <p:nvPr/>
            </p:nvSpPr>
            <p:spPr>
              <a:xfrm>
                <a:off x="3172025" y="3977350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5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0" name="Google Shape;4050;p86"/>
              <p:cNvSpPr/>
              <p:nvPr/>
            </p:nvSpPr>
            <p:spPr>
              <a:xfrm>
                <a:off x="313325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1" name="Google Shape;4051;p86"/>
              <p:cNvSpPr/>
              <p:nvPr/>
            </p:nvSpPr>
            <p:spPr>
              <a:xfrm>
                <a:off x="3172025" y="4113375"/>
                <a:ext cx="16325" cy="16000"/>
              </a:xfrm>
              <a:custGeom>
                <a:rect b="b" l="l" r="r" t="t"/>
                <a:pathLst>
                  <a:path extrusionOk="0" h="640" w="653">
                    <a:moveTo>
                      <a:pt x="326" y="0"/>
                    </a:moveTo>
                    <a:cubicBezTo>
                      <a:pt x="322" y="0"/>
                      <a:pt x="319" y="0"/>
                      <a:pt x="315" y="0"/>
                    </a:cubicBezTo>
                    <a:cubicBezTo>
                      <a:pt x="139" y="6"/>
                      <a:pt x="0" y="154"/>
                      <a:pt x="6" y="330"/>
                    </a:cubicBezTo>
                    <a:cubicBezTo>
                      <a:pt x="12" y="503"/>
                      <a:pt x="154" y="639"/>
                      <a:pt x="325" y="639"/>
                    </a:cubicBezTo>
                    <a:cubicBezTo>
                      <a:pt x="329" y="639"/>
                      <a:pt x="332" y="639"/>
                      <a:pt x="336" y="639"/>
                    </a:cubicBezTo>
                    <a:cubicBezTo>
                      <a:pt x="514" y="633"/>
                      <a:pt x="653" y="486"/>
                      <a:pt x="646" y="309"/>
                    </a:cubicBezTo>
                    <a:cubicBezTo>
                      <a:pt x="641" y="137"/>
                      <a:pt x="499" y="0"/>
                      <a:pt x="32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2" name="Google Shape;4052;p86"/>
              <p:cNvSpPr/>
              <p:nvPr/>
            </p:nvSpPr>
            <p:spPr>
              <a:xfrm>
                <a:off x="3172025" y="4079350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6" y="1"/>
                    </a:moveTo>
                    <a:cubicBezTo>
                      <a:pt x="322" y="1"/>
                      <a:pt x="319" y="1"/>
                      <a:pt x="315" y="1"/>
                    </a:cubicBezTo>
                    <a:cubicBezTo>
                      <a:pt x="139" y="7"/>
                      <a:pt x="0" y="154"/>
                      <a:pt x="6" y="332"/>
                    </a:cubicBezTo>
                    <a:cubicBezTo>
                      <a:pt x="12" y="505"/>
                      <a:pt x="154" y="641"/>
                      <a:pt x="325" y="641"/>
                    </a:cubicBezTo>
                    <a:cubicBezTo>
                      <a:pt x="329" y="641"/>
                      <a:pt x="332" y="641"/>
                      <a:pt x="336" y="641"/>
                    </a:cubicBezTo>
                    <a:cubicBezTo>
                      <a:pt x="514" y="635"/>
                      <a:pt x="653" y="487"/>
                      <a:pt x="646" y="310"/>
                    </a:cubicBezTo>
                    <a:cubicBezTo>
                      <a:pt x="641" y="137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3" name="Google Shape;4053;p86"/>
              <p:cNvSpPr/>
              <p:nvPr/>
            </p:nvSpPr>
            <p:spPr>
              <a:xfrm>
                <a:off x="31723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4" name="Google Shape;4054;p86"/>
              <p:cNvSpPr/>
              <p:nvPr/>
            </p:nvSpPr>
            <p:spPr>
              <a:xfrm>
                <a:off x="31723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5" name="Google Shape;4055;p86"/>
              <p:cNvSpPr/>
              <p:nvPr/>
            </p:nvSpPr>
            <p:spPr>
              <a:xfrm>
                <a:off x="31723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4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6" name="Google Shape;4056;p86"/>
              <p:cNvSpPr/>
              <p:nvPr/>
            </p:nvSpPr>
            <p:spPr>
              <a:xfrm>
                <a:off x="32113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7" name="Google Shape;4057;p86"/>
              <p:cNvSpPr/>
              <p:nvPr/>
            </p:nvSpPr>
            <p:spPr>
              <a:xfrm>
                <a:off x="32113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8" name="Google Shape;4058;p86"/>
              <p:cNvSpPr/>
              <p:nvPr/>
            </p:nvSpPr>
            <p:spPr>
              <a:xfrm>
                <a:off x="32113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9" name="Google Shape;4059;p86"/>
              <p:cNvSpPr/>
              <p:nvPr/>
            </p:nvSpPr>
            <p:spPr>
              <a:xfrm>
                <a:off x="32113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0" name="Google Shape;4060;p86"/>
              <p:cNvSpPr/>
              <p:nvPr/>
            </p:nvSpPr>
            <p:spPr>
              <a:xfrm>
                <a:off x="32113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1" name="Google Shape;4061;p86"/>
              <p:cNvSpPr/>
              <p:nvPr/>
            </p:nvSpPr>
            <p:spPr>
              <a:xfrm>
                <a:off x="31723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2" name="Google Shape;4062;p86"/>
              <p:cNvSpPr/>
              <p:nvPr/>
            </p:nvSpPr>
            <p:spPr>
              <a:xfrm>
                <a:off x="32113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3" name="Google Shape;4063;p86"/>
              <p:cNvSpPr/>
              <p:nvPr/>
            </p:nvSpPr>
            <p:spPr>
              <a:xfrm>
                <a:off x="32113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4" name="Google Shape;4064;p86"/>
              <p:cNvSpPr/>
              <p:nvPr/>
            </p:nvSpPr>
            <p:spPr>
              <a:xfrm>
                <a:off x="31723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5" name="Google Shape;4065;p86"/>
              <p:cNvSpPr/>
              <p:nvPr/>
            </p:nvSpPr>
            <p:spPr>
              <a:xfrm>
                <a:off x="32113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6" name="Google Shape;4066;p86"/>
              <p:cNvSpPr/>
              <p:nvPr/>
            </p:nvSpPr>
            <p:spPr>
              <a:xfrm>
                <a:off x="32113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7" name="Google Shape;4067;p86"/>
              <p:cNvSpPr/>
              <p:nvPr/>
            </p:nvSpPr>
            <p:spPr>
              <a:xfrm>
                <a:off x="31723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4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8" name="Google Shape;4068;p86"/>
              <p:cNvSpPr/>
              <p:nvPr/>
            </p:nvSpPr>
            <p:spPr>
              <a:xfrm>
                <a:off x="32113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9" name="Google Shape;4069;p86"/>
              <p:cNvSpPr/>
              <p:nvPr/>
            </p:nvSpPr>
            <p:spPr>
              <a:xfrm>
                <a:off x="32113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0" name="Google Shape;4070;p86"/>
              <p:cNvSpPr/>
              <p:nvPr/>
            </p:nvSpPr>
            <p:spPr>
              <a:xfrm>
                <a:off x="32113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1" name="Google Shape;4071;p86"/>
              <p:cNvSpPr/>
              <p:nvPr/>
            </p:nvSpPr>
            <p:spPr>
              <a:xfrm>
                <a:off x="3133250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2" name="Google Shape;4072;p86"/>
              <p:cNvSpPr/>
              <p:nvPr/>
            </p:nvSpPr>
            <p:spPr>
              <a:xfrm>
                <a:off x="309422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3" name="Google Shape;4073;p86"/>
              <p:cNvSpPr/>
              <p:nvPr/>
            </p:nvSpPr>
            <p:spPr>
              <a:xfrm>
                <a:off x="309422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4" name="Google Shape;4074;p86"/>
              <p:cNvSpPr/>
              <p:nvPr/>
            </p:nvSpPr>
            <p:spPr>
              <a:xfrm>
                <a:off x="309422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5" name="Google Shape;4075;p86"/>
              <p:cNvSpPr/>
              <p:nvPr/>
            </p:nvSpPr>
            <p:spPr>
              <a:xfrm>
                <a:off x="309422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6" name="Google Shape;4076;p86"/>
              <p:cNvSpPr/>
              <p:nvPr/>
            </p:nvSpPr>
            <p:spPr>
              <a:xfrm>
                <a:off x="309422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7" name="Google Shape;4077;p86"/>
              <p:cNvSpPr/>
              <p:nvPr/>
            </p:nvSpPr>
            <p:spPr>
              <a:xfrm>
                <a:off x="309422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8" name="Google Shape;4078;p86"/>
              <p:cNvSpPr/>
              <p:nvPr/>
            </p:nvSpPr>
            <p:spPr>
              <a:xfrm>
                <a:off x="309422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9" name="Google Shape;4079;p86"/>
              <p:cNvSpPr/>
              <p:nvPr/>
            </p:nvSpPr>
            <p:spPr>
              <a:xfrm>
                <a:off x="309422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0" name="Google Shape;4080;p86"/>
              <p:cNvSpPr/>
              <p:nvPr/>
            </p:nvSpPr>
            <p:spPr>
              <a:xfrm>
                <a:off x="3133400" y="3952975"/>
                <a:ext cx="15125" cy="6550"/>
              </a:xfrm>
              <a:custGeom>
                <a:rect b="b" l="l" r="r" t="t"/>
                <a:pathLst>
                  <a:path extrusionOk="0" h="262" w="605">
                    <a:moveTo>
                      <a:pt x="1" y="1"/>
                    </a:moveTo>
                    <a:lnTo>
                      <a:pt x="1" y="1"/>
                    </a:lnTo>
                    <a:cubicBezTo>
                      <a:pt x="29" y="151"/>
                      <a:pt x="159" y="261"/>
                      <a:pt x="316" y="261"/>
                    </a:cubicBezTo>
                    <a:cubicBezTo>
                      <a:pt x="445" y="261"/>
                      <a:pt x="557" y="184"/>
                      <a:pt x="605" y="73"/>
                    </a:cubicBezTo>
                    <a:cubicBezTo>
                      <a:pt x="406" y="46"/>
                      <a:pt x="204" y="20"/>
                      <a:pt x="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1" name="Google Shape;4081;p86"/>
              <p:cNvSpPr/>
              <p:nvPr/>
            </p:nvSpPr>
            <p:spPr>
              <a:xfrm>
                <a:off x="3094125" y="411347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8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2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2" name="Google Shape;4082;p86"/>
              <p:cNvSpPr/>
              <p:nvPr/>
            </p:nvSpPr>
            <p:spPr>
              <a:xfrm>
                <a:off x="3094125" y="4079500"/>
                <a:ext cx="16175" cy="16000"/>
              </a:xfrm>
              <a:custGeom>
                <a:rect b="b" l="l" r="r" t="t"/>
                <a:pathLst>
                  <a:path extrusionOk="0" h="640" w="647">
                    <a:moveTo>
                      <a:pt x="326" y="1"/>
                    </a:moveTo>
                    <a:cubicBezTo>
                      <a:pt x="323" y="1"/>
                      <a:pt x="321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7" y="500"/>
                      <a:pt x="149" y="640"/>
                      <a:pt x="322" y="640"/>
                    </a:cubicBezTo>
                    <a:cubicBezTo>
                      <a:pt x="325" y="640"/>
                      <a:pt x="327" y="640"/>
                      <a:pt x="330" y="640"/>
                    </a:cubicBezTo>
                    <a:cubicBezTo>
                      <a:pt x="506" y="637"/>
                      <a:pt x="646" y="490"/>
                      <a:pt x="643" y="314"/>
                    </a:cubicBezTo>
                    <a:cubicBezTo>
                      <a:pt x="640" y="141"/>
                      <a:pt x="499" y="1"/>
                      <a:pt x="32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3" name="Google Shape;4083;p86"/>
              <p:cNvSpPr/>
              <p:nvPr/>
            </p:nvSpPr>
            <p:spPr>
              <a:xfrm>
                <a:off x="309422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1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4" name="Google Shape;4084;p86"/>
              <p:cNvSpPr/>
              <p:nvPr/>
            </p:nvSpPr>
            <p:spPr>
              <a:xfrm>
                <a:off x="309422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5" name="Google Shape;4085;p86"/>
              <p:cNvSpPr/>
              <p:nvPr/>
            </p:nvSpPr>
            <p:spPr>
              <a:xfrm>
                <a:off x="309422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1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6" name="Google Shape;4086;p86"/>
              <p:cNvSpPr/>
              <p:nvPr/>
            </p:nvSpPr>
            <p:spPr>
              <a:xfrm>
                <a:off x="313325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7" name="Google Shape;4087;p86"/>
              <p:cNvSpPr/>
              <p:nvPr/>
            </p:nvSpPr>
            <p:spPr>
              <a:xfrm>
                <a:off x="309422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1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8" name="Google Shape;4088;p86"/>
              <p:cNvSpPr/>
              <p:nvPr/>
            </p:nvSpPr>
            <p:spPr>
              <a:xfrm>
                <a:off x="309422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1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1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9" name="Google Shape;4089;p86"/>
              <p:cNvSpPr/>
              <p:nvPr/>
            </p:nvSpPr>
            <p:spPr>
              <a:xfrm>
                <a:off x="31332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0" name="Google Shape;4090;p86"/>
              <p:cNvSpPr/>
              <p:nvPr/>
            </p:nvSpPr>
            <p:spPr>
              <a:xfrm>
                <a:off x="31332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1" name="Google Shape;4091;p86"/>
              <p:cNvSpPr/>
              <p:nvPr/>
            </p:nvSpPr>
            <p:spPr>
              <a:xfrm>
                <a:off x="31332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2" name="Google Shape;4092;p86"/>
              <p:cNvSpPr/>
              <p:nvPr/>
            </p:nvSpPr>
            <p:spPr>
              <a:xfrm>
                <a:off x="31332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3" name="Google Shape;4093;p86"/>
              <p:cNvSpPr/>
              <p:nvPr/>
            </p:nvSpPr>
            <p:spPr>
              <a:xfrm>
                <a:off x="313325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4" name="Google Shape;4094;p86"/>
              <p:cNvSpPr/>
              <p:nvPr/>
            </p:nvSpPr>
            <p:spPr>
              <a:xfrm>
                <a:off x="31332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5" name="Google Shape;4095;p86"/>
              <p:cNvSpPr/>
              <p:nvPr/>
            </p:nvSpPr>
            <p:spPr>
              <a:xfrm>
                <a:off x="31332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6" name="Google Shape;4096;p86"/>
              <p:cNvSpPr/>
              <p:nvPr/>
            </p:nvSpPr>
            <p:spPr>
              <a:xfrm>
                <a:off x="3133250" y="404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7" name="Google Shape;4097;p86"/>
              <p:cNvSpPr/>
              <p:nvPr/>
            </p:nvSpPr>
            <p:spPr>
              <a:xfrm>
                <a:off x="3133250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8" name="Google Shape;4098;p86"/>
              <p:cNvSpPr/>
              <p:nvPr/>
            </p:nvSpPr>
            <p:spPr>
              <a:xfrm>
                <a:off x="3133250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9" name="Google Shape;4099;p86"/>
              <p:cNvSpPr/>
              <p:nvPr/>
            </p:nvSpPr>
            <p:spPr>
              <a:xfrm>
                <a:off x="32113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0" name="Google Shape;4100;p86"/>
              <p:cNvSpPr/>
              <p:nvPr/>
            </p:nvSpPr>
            <p:spPr>
              <a:xfrm>
                <a:off x="31332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1" name="Google Shape;4101;p86"/>
              <p:cNvSpPr/>
              <p:nvPr/>
            </p:nvSpPr>
            <p:spPr>
              <a:xfrm>
                <a:off x="31332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2" name="Google Shape;4102;p86"/>
              <p:cNvSpPr/>
              <p:nvPr/>
            </p:nvSpPr>
            <p:spPr>
              <a:xfrm>
                <a:off x="31332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3" name="Google Shape;4103;p86"/>
              <p:cNvSpPr/>
              <p:nvPr/>
            </p:nvSpPr>
            <p:spPr>
              <a:xfrm>
                <a:off x="31332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4" name="Google Shape;4104;p86"/>
              <p:cNvSpPr/>
              <p:nvPr/>
            </p:nvSpPr>
            <p:spPr>
              <a:xfrm>
                <a:off x="33674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5" name="Google Shape;4105;p86"/>
              <p:cNvSpPr/>
              <p:nvPr/>
            </p:nvSpPr>
            <p:spPr>
              <a:xfrm>
                <a:off x="33283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6" name="Google Shape;4106;p86"/>
              <p:cNvSpPr/>
              <p:nvPr/>
            </p:nvSpPr>
            <p:spPr>
              <a:xfrm>
                <a:off x="33283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7" name="Google Shape;4107;p86"/>
              <p:cNvSpPr/>
              <p:nvPr/>
            </p:nvSpPr>
            <p:spPr>
              <a:xfrm>
                <a:off x="33283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8" name="Google Shape;4108;p86"/>
              <p:cNvSpPr/>
              <p:nvPr/>
            </p:nvSpPr>
            <p:spPr>
              <a:xfrm>
                <a:off x="33283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9" name="Google Shape;4109;p86"/>
              <p:cNvSpPr/>
              <p:nvPr/>
            </p:nvSpPr>
            <p:spPr>
              <a:xfrm>
                <a:off x="33283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0" name="Google Shape;4110;p86"/>
              <p:cNvSpPr/>
              <p:nvPr/>
            </p:nvSpPr>
            <p:spPr>
              <a:xfrm>
                <a:off x="33283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86"/>
              <p:cNvSpPr/>
              <p:nvPr/>
            </p:nvSpPr>
            <p:spPr>
              <a:xfrm>
                <a:off x="33283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2" name="Google Shape;4112;p86"/>
              <p:cNvSpPr/>
              <p:nvPr/>
            </p:nvSpPr>
            <p:spPr>
              <a:xfrm>
                <a:off x="33283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3" name="Google Shape;4113;p86"/>
              <p:cNvSpPr/>
              <p:nvPr/>
            </p:nvSpPr>
            <p:spPr>
              <a:xfrm>
                <a:off x="32893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4" name="Google Shape;4114;p86"/>
              <p:cNvSpPr/>
              <p:nvPr/>
            </p:nvSpPr>
            <p:spPr>
              <a:xfrm>
                <a:off x="32893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86"/>
              <p:cNvSpPr/>
              <p:nvPr/>
            </p:nvSpPr>
            <p:spPr>
              <a:xfrm>
                <a:off x="32893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6" name="Google Shape;4116;p86"/>
              <p:cNvSpPr/>
              <p:nvPr/>
            </p:nvSpPr>
            <p:spPr>
              <a:xfrm>
                <a:off x="32893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7" name="Google Shape;4117;p86"/>
              <p:cNvSpPr/>
              <p:nvPr/>
            </p:nvSpPr>
            <p:spPr>
              <a:xfrm>
                <a:off x="32893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86"/>
              <p:cNvSpPr/>
              <p:nvPr/>
            </p:nvSpPr>
            <p:spPr>
              <a:xfrm>
                <a:off x="33283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9" name="Google Shape;4119;p86"/>
              <p:cNvSpPr/>
              <p:nvPr/>
            </p:nvSpPr>
            <p:spPr>
              <a:xfrm>
                <a:off x="33283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0" name="Google Shape;4120;p86"/>
              <p:cNvSpPr/>
              <p:nvPr/>
            </p:nvSpPr>
            <p:spPr>
              <a:xfrm>
                <a:off x="3328375" y="4047150"/>
                <a:ext cx="14125" cy="14425"/>
              </a:xfrm>
              <a:custGeom>
                <a:rect b="b" l="l" r="r" t="t"/>
                <a:pathLst>
                  <a:path extrusionOk="0" h="577" w="565">
                    <a:moveTo>
                      <a:pt x="129" y="0"/>
                    </a:moveTo>
                    <a:cubicBezTo>
                      <a:pt x="52" y="58"/>
                      <a:pt x="1" y="151"/>
                      <a:pt x="1" y="257"/>
                    </a:cubicBezTo>
                    <a:cubicBezTo>
                      <a:pt x="1" y="433"/>
                      <a:pt x="144" y="576"/>
                      <a:pt x="322" y="576"/>
                    </a:cubicBezTo>
                    <a:cubicBezTo>
                      <a:pt x="420" y="576"/>
                      <a:pt x="506" y="531"/>
                      <a:pt x="564" y="462"/>
                    </a:cubicBezTo>
                    <a:cubicBezTo>
                      <a:pt x="423" y="305"/>
                      <a:pt x="278" y="151"/>
                      <a:pt x="12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86"/>
              <p:cNvSpPr/>
              <p:nvPr/>
            </p:nvSpPr>
            <p:spPr>
              <a:xfrm>
                <a:off x="33283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2" name="Google Shape;4122;p86"/>
              <p:cNvSpPr/>
              <p:nvPr/>
            </p:nvSpPr>
            <p:spPr>
              <a:xfrm>
                <a:off x="33674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3" name="Google Shape;4123;p86"/>
              <p:cNvSpPr/>
              <p:nvPr/>
            </p:nvSpPr>
            <p:spPr>
              <a:xfrm>
                <a:off x="3406475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213" y="0"/>
                    </a:moveTo>
                    <a:cubicBezTo>
                      <a:pt x="89" y="44"/>
                      <a:pt x="0" y="160"/>
                      <a:pt x="0" y="300"/>
                    </a:cubicBezTo>
                    <a:cubicBezTo>
                      <a:pt x="0" y="476"/>
                      <a:pt x="143" y="620"/>
                      <a:pt x="320" y="620"/>
                    </a:cubicBezTo>
                    <a:cubicBezTo>
                      <a:pt x="341" y="620"/>
                      <a:pt x="360" y="618"/>
                      <a:pt x="380" y="614"/>
                    </a:cubicBezTo>
                    <a:cubicBezTo>
                      <a:pt x="330" y="407"/>
                      <a:pt x="275" y="202"/>
                      <a:pt x="21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86"/>
              <p:cNvSpPr/>
              <p:nvPr/>
            </p:nvSpPr>
            <p:spPr>
              <a:xfrm>
                <a:off x="33674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5" name="Google Shape;4125;p86"/>
              <p:cNvSpPr/>
              <p:nvPr/>
            </p:nvSpPr>
            <p:spPr>
              <a:xfrm>
                <a:off x="3094125" y="4045500"/>
                <a:ext cx="16175" cy="16025"/>
              </a:xfrm>
              <a:custGeom>
                <a:rect b="b" l="l" r="r" t="t"/>
                <a:pathLst>
                  <a:path extrusionOk="0" h="641" w="647">
                    <a:moveTo>
                      <a:pt x="324" y="0"/>
                    </a:moveTo>
                    <a:cubicBezTo>
                      <a:pt x="322" y="0"/>
                      <a:pt x="320" y="0"/>
                      <a:pt x="318" y="0"/>
                    </a:cubicBezTo>
                    <a:cubicBezTo>
                      <a:pt x="140" y="3"/>
                      <a:pt x="0" y="149"/>
                      <a:pt x="3" y="327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8"/>
                      <a:pt x="646" y="491"/>
                      <a:pt x="643" y="314"/>
                    </a:cubicBezTo>
                    <a:cubicBezTo>
                      <a:pt x="640" y="139"/>
                      <a:pt x="497" y="0"/>
                      <a:pt x="324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6" name="Google Shape;4126;p86"/>
              <p:cNvSpPr/>
              <p:nvPr/>
            </p:nvSpPr>
            <p:spPr>
              <a:xfrm>
                <a:off x="3406475" y="4215525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51" y="641"/>
                      <a:pt x="561" y="563"/>
                      <a:pt x="611" y="453"/>
                    </a:cubicBezTo>
                    <a:cubicBezTo>
                      <a:pt x="594" y="335"/>
                      <a:pt x="574" y="219"/>
                      <a:pt x="553" y="103"/>
                    </a:cubicBezTo>
                    <a:cubicBezTo>
                      <a:pt x="496" y="40"/>
                      <a:pt x="413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86"/>
              <p:cNvSpPr/>
              <p:nvPr/>
            </p:nvSpPr>
            <p:spPr>
              <a:xfrm>
                <a:off x="34064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8" name="Google Shape;4128;p86"/>
              <p:cNvSpPr/>
              <p:nvPr/>
            </p:nvSpPr>
            <p:spPr>
              <a:xfrm>
                <a:off x="34064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9" name="Google Shape;4129;p86"/>
              <p:cNvSpPr/>
              <p:nvPr/>
            </p:nvSpPr>
            <p:spPr>
              <a:xfrm>
                <a:off x="33674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0" name="Google Shape;4130;p86"/>
              <p:cNvSpPr/>
              <p:nvPr/>
            </p:nvSpPr>
            <p:spPr>
              <a:xfrm>
                <a:off x="33674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1" name="Google Shape;4131;p86"/>
              <p:cNvSpPr/>
              <p:nvPr/>
            </p:nvSpPr>
            <p:spPr>
              <a:xfrm>
                <a:off x="33283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2" name="Google Shape;4132;p86"/>
              <p:cNvSpPr/>
              <p:nvPr/>
            </p:nvSpPr>
            <p:spPr>
              <a:xfrm>
                <a:off x="33674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3" name="Google Shape;4133;p86"/>
              <p:cNvSpPr/>
              <p:nvPr/>
            </p:nvSpPr>
            <p:spPr>
              <a:xfrm>
                <a:off x="33674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4" name="Google Shape;4134;p86"/>
              <p:cNvSpPr/>
              <p:nvPr/>
            </p:nvSpPr>
            <p:spPr>
              <a:xfrm>
                <a:off x="33674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5" name="Google Shape;4135;p86"/>
              <p:cNvSpPr/>
              <p:nvPr/>
            </p:nvSpPr>
            <p:spPr>
              <a:xfrm>
                <a:off x="33674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6" name="Google Shape;4136;p86"/>
              <p:cNvSpPr/>
              <p:nvPr/>
            </p:nvSpPr>
            <p:spPr>
              <a:xfrm>
                <a:off x="33674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7" name="Google Shape;4137;p86"/>
              <p:cNvSpPr/>
              <p:nvPr/>
            </p:nvSpPr>
            <p:spPr>
              <a:xfrm>
                <a:off x="32893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8" name="Google Shape;4138;p86"/>
              <p:cNvSpPr/>
              <p:nvPr/>
            </p:nvSpPr>
            <p:spPr>
              <a:xfrm>
                <a:off x="325032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9" name="Google Shape;4139;p86"/>
              <p:cNvSpPr/>
              <p:nvPr/>
            </p:nvSpPr>
            <p:spPr>
              <a:xfrm>
                <a:off x="325032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0" name="Google Shape;4140;p86"/>
              <p:cNvSpPr/>
              <p:nvPr/>
            </p:nvSpPr>
            <p:spPr>
              <a:xfrm>
                <a:off x="325032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1" name="Google Shape;4141;p86"/>
              <p:cNvSpPr/>
              <p:nvPr/>
            </p:nvSpPr>
            <p:spPr>
              <a:xfrm>
                <a:off x="325032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2" name="Google Shape;4142;p86"/>
              <p:cNvSpPr/>
              <p:nvPr/>
            </p:nvSpPr>
            <p:spPr>
              <a:xfrm>
                <a:off x="325032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3" name="Google Shape;4143;p86"/>
              <p:cNvSpPr/>
              <p:nvPr/>
            </p:nvSpPr>
            <p:spPr>
              <a:xfrm>
                <a:off x="325032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4" name="Google Shape;4144;p86"/>
              <p:cNvSpPr/>
              <p:nvPr/>
            </p:nvSpPr>
            <p:spPr>
              <a:xfrm>
                <a:off x="325032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5" name="Google Shape;4145;p86"/>
              <p:cNvSpPr/>
              <p:nvPr/>
            </p:nvSpPr>
            <p:spPr>
              <a:xfrm>
                <a:off x="325032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6" name="Google Shape;4146;p86"/>
              <p:cNvSpPr/>
              <p:nvPr/>
            </p:nvSpPr>
            <p:spPr>
              <a:xfrm>
                <a:off x="32113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7" name="Google Shape;4147;p86"/>
              <p:cNvSpPr/>
              <p:nvPr/>
            </p:nvSpPr>
            <p:spPr>
              <a:xfrm>
                <a:off x="32113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8" name="Google Shape;4148;p86"/>
              <p:cNvSpPr/>
              <p:nvPr/>
            </p:nvSpPr>
            <p:spPr>
              <a:xfrm>
                <a:off x="32113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9" name="Google Shape;4149;p86"/>
              <p:cNvSpPr/>
              <p:nvPr/>
            </p:nvSpPr>
            <p:spPr>
              <a:xfrm>
                <a:off x="32113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0" name="Google Shape;4150;p86"/>
              <p:cNvSpPr/>
              <p:nvPr/>
            </p:nvSpPr>
            <p:spPr>
              <a:xfrm>
                <a:off x="325032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1" name="Google Shape;4151;p86"/>
              <p:cNvSpPr/>
              <p:nvPr/>
            </p:nvSpPr>
            <p:spPr>
              <a:xfrm>
                <a:off x="325032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2" name="Google Shape;4152;p86"/>
              <p:cNvSpPr/>
              <p:nvPr/>
            </p:nvSpPr>
            <p:spPr>
              <a:xfrm>
                <a:off x="32893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3" name="Google Shape;4153;p86"/>
              <p:cNvSpPr/>
              <p:nvPr/>
            </p:nvSpPr>
            <p:spPr>
              <a:xfrm>
                <a:off x="32893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4" name="Google Shape;4154;p86"/>
              <p:cNvSpPr/>
              <p:nvPr/>
            </p:nvSpPr>
            <p:spPr>
              <a:xfrm>
                <a:off x="32893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5" name="Google Shape;4155;p86"/>
              <p:cNvSpPr/>
              <p:nvPr/>
            </p:nvSpPr>
            <p:spPr>
              <a:xfrm>
                <a:off x="32893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6" name="Google Shape;4156;p86"/>
              <p:cNvSpPr/>
              <p:nvPr/>
            </p:nvSpPr>
            <p:spPr>
              <a:xfrm>
                <a:off x="32113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7" name="Google Shape;4157;p86"/>
              <p:cNvSpPr/>
              <p:nvPr/>
            </p:nvSpPr>
            <p:spPr>
              <a:xfrm>
                <a:off x="325032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8" name="Google Shape;4158;p86"/>
              <p:cNvSpPr/>
              <p:nvPr/>
            </p:nvSpPr>
            <p:spPr>
              <a:xfrm>
                <a:off x="32893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9" name="Google Shape;4159;p86"/>
              <p:cNvSpPr/>
              <p:nvPr/>
            </p:nvSpPr>
            <p:spPr>
              <a:xfrm>
                <a:off x="32893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0" name="Google Shape;4160;p86"/>
              <p:cNvSpPr/>
              <p:nvPr/>
            </p:nvSpPr>
            <p:spPr>
              <a:xfrm>
                <a:off x="32893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1" name="Google Shape;4161;p86"/>
              <p:cNvSpPr/>
              <p:nvPr/>
            </p:nvSpPr>
            <p:spPr>
              <a:xfrm>
                <a:off x="325032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2" name="Google Shape;4162;p86"/>
              <p:cNvSpPr/>
              <p:nvPr/>
            </p:nvSpPr>
            <p:spPr>
              <a:xfrm>
                <a:off x="325032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3" name="Google Shape;4163;p86"/>
              <p:cNvSpPr/>
              <p:nvPr/>
            </p:nvSpPr>
            <p:spPr>
              <a:xfrm>
                <a:off x="325032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4" name="Google Shape;4164;p86"/>
              <p:cNvSpPr/>
              <p:nvPr/>
            </p:nvSpPr>
            <p:spPr>
              <a:xfrm>
                <a:off x="3289350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118" y="0"/>
                    </a:moveTo>
                    <a:cubicBezTo>
                      <a:pt x="47" y="61"/>
                      <a:pt x="1" y="150"/>
                      <a:pt x="1" y="247"/>
                    </a:cubicBezTo>
                    <a:cubicBezTo>
                      <a:pt x="1" y="424"/>
                      <a:pt x="144" y="567"/>
                      <a:pt x="322" y="567"/>
                    </a:cubicBezTo>
                    <a:cubicBezTo>
                      <a:pt x="451" y="567"/>
                      <a:pt x="563" y="490"/>
                      <a:pt x="611" y="379"/>
                    </a:cubicBezTo>
                    <a:cubicBezTo>
                      <a:pt x="448" y="249"/>
                      <a:pt x="285" y="122"/>
                      <a:pt x="11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5" name="Google Shape;4165;p86"/>
              <p:cNvSpPr/>
              <p:nvPr/>
            </p:nvSpPr>
            <p:spPr>
              <a:xfrm>
                <a:off x="32893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6" name="Google Shape;4166;p86"/>
              <p:cNvSpPr/>
              <p:nvPr/>
            </p:nvSpPr>
            <p:spPr>
              <a:xfrm>
                <a:off x="325032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7" name="Google Shape;4167;p86"/>
              <p:cNvSpPr/>
              <p:nvPr/>
            </p:nvSpPr>
            <p:spPr>
              <a:xfrm>
                <a:off x="325032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8" name="Google Shape;4168;p86"/>
              <p:cNvSpPr/>
              <p:nvPr/>
            </p:nvSpPr>
            <p:spPr>
              <a:xfrm>
                <a:off x="289905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9" name="Google Shape;4169;p86"/>
              <p:cNvSpPr/>
              <p:nvPr/>
            </p:nvSpPr>
            <p:spPr>
              <a:xfrm>
                <a:off x="289905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0" name="Google Shape;4170;p86"/>
              <p:cNvSpPr/>
              <p:nvPr/>
            </p:nvSpPr>
            <p:spPr>
              <a:xfrm>
                <a:off x="2862000" y="4047150"/>
                <a:ext cx="14100" cy="14425"/>
              </a:xfrm>
              <a:custGeom>
                <a:rect b="b" l="l" r="r" t="t"/>
                <a:pathLst>
                  <a:path extrusionOk="0" h="577" w="564">
                    <a:moveTo>
                      <a:pt x="436" y="0"/>
                    </a:moveTo>
                    <a:cubicBezTo>
                      <a:pt x="287" y="151"/>
                      <a:pt x="142" y="303"/>
                      <a:pt x="0" y="462"/>
                    </a:cubicBezTo>
                    <a:cubicBezTo>
                      <a:pt x="57" y="531"/>
                      <a:pt x="143" y="576"/>
                      <a:pt x="243" y="576"/>
                    </a:cubicBezTo>
                    <a:cubicBezTo>
                      <a:pt x="421" y="576"/>
                      <a:pt x="564" y="433"/>
                      <a:pt x="564" y="257"/>
                    </a:cubicBezTo>
                    <a:cubicBezTo>
                      <a:pt x="564" y="151"/>
                      <a:pt x="513" y="58"/>
                      <a:pt x="43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1" name="Google Shape;4171;p86"/>
              <p:cNvSpPr/>
              <p:nvPr/>
            </p:nvSpPr>
            <p:spPr>
              <a:xfrm>
                <a:off x="2899050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2" name="Google Shape;4172;p86"/>
              <p:cNvSpPr/>
              <p:nvPr/>
            </p:nvSpPr>
            <p:spPr>
              <a:xfrm>
                <a:off x="289905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3" name="Google Shape;4173;p86"/>
              <p:cNvSpPr/>
              <p:nvPr/>
            </p:nvSpPr>
            <p:spPr>
              <a:xfrm>
                <a:off x="289905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4" name="Google Shape;4174;p86"/>
              <p:cNvSpPr/>
              <p:nvPr/>
            </p:nvSpPr>
            <p:spPr>
              <a:xfrm>
                <a:off x="289905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5" name="Google Shape;4175;p86"/>
              <p:cNvSpPr/>
              <p:nvPr/>
            </p:nvSpPr>
            <p:spPr>
              <a:xfrm>
                <a:off x="289905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6" name="Google Shape;4176;p86"/>
              <p:cNvSpPr/>
              <p:nvPr/>
            </p:nvSpPr>
            <p:spPr>
              <a:xfrm>
                <a:off x="289905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7" name="Google Shape;4177;p86"/>
              <p:cNvSpPr/>
              <p:nvPr/>
            </p:nvSpPr>
            <p:spPr>
              <a:xfrm>
                <a:off x="28600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8" name="Google Shape;4178;p86"/>
              <p:cNvSpPr/>
              <p:nvPr/>
            </p:nvSpPr>
            <p:spPr>
              <a:xfrm>
                <a:off x="28600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9" name="Google Shape;4179;p86"/>
              <p:cNvSpPr/>
              <p:nvPr/>
            </p:nvSpPr>
            <p:spPr>
              <a:xfrm>
                <a:off x="28600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0" name="Google Shape;4180;p86"/>
              <p:cNvSpPr/>
              <p:nvPr/>
            </p:nvSpPr>
            <p:spPr>
              <a:xfrm>
                <a:off x="28600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1" name="Google Shape;4181;p86"/>
              <p:cNvSpPr/>
              <p:nvPr/>
            </p:nvSpPr>
            <p:spPr>
              <a:xfrm>
                <a:off x="289905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2" name="Google Shape;4182;p86"/>
              <p:cNvSpPr/>
              <p:nvPr/>
            </p:nvSpPr>
            <p:spPr>
              <a:xfrm>
                <a:off x="28600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3" name="Google Shape;4183;p86"/>
              <p:cNvSpPr/>
              <p:nvPr/>
            </p:nvSpPr>
            <p:spPr>
              <a:xfrm>
                <a:off x="28600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4" name="Google Shape;4184;p86"/>
              <p:cNvSpPr/>
              <p:nvPr/>
            </p:nvSpPr>
            <p:spPr>
              <a:xfrm>
                <a:off x="28600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5" name="Google Shape;4185;p86"/>
              <p:cNvSpPr/>
              <p:nvPr/>
            </p:nvSpPr>
            <p:spPr>
              <a:xfrm>
                <a:off x="2938075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6" name="Google Shape;4186;p86"/>
              <p:cNvSpPr/>
              <p:nvPr/>
            </p:nvSpPr>
            <p:spPr>
              <a:xfrm>
                <a:off x="2938075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7" name="Google Shape;4187;p86"/>
              <p:cNvSpPr/>
              <p:nvPr/>
            </p:nvSpPr>
            <p:spPr>
              <a:xfrm>
                <a:off x="2938075" y="404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8" name="Google Shape;4188;p86"/>
              <p:cNvSpPr/>
              <p:nvPr/>
            </p:nvSpPr>
            <p:spPr>
              <a:xfrm>
                <a:off x="2938075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9" name="Google Shape;4189;p86"/>
              <p:cNvSpPr/>
              <p:nvPr/>
            </p:nvSpPr>
            <p:spPr>
              <a:xfrm>
                <a:off x="29380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0" name="Google Shape;4190;p86"/>
              <p:cNvSpPr/>
              <p:nvPr/>
            </p:nvSpPr>
            <p:spPr>
              <a:xfrm>
                <a:off x="2938075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1" name="Google Shape;4191;p86"/>
              <p:cNvSpPr/>
              <p:nvPr/>
            </p:nvSpPr>
            <p:spPr>
              <a:xfrm>
                <a:off x="2938075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2" name="Google Shape;4192;p86"/>
              <p:cNvSpPr/>
              <p:nvPr/>
            </p:nvSpPr>
            <p:spPr>
              <a:xfrm>
                <a:off x="289905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3" name="Google Shape;4193;p86"/>
              <p:cNvSpPr/>
              <p:nvPr/>
            </p:nvSpPr>
            <p:spPr>
              <a:xfrm>
                <a:off x="289905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4" name="Google Shape;4194;p86"/>
              <p:cNvSpPr/>
              <p:nvPr/>
            </p:nvSpPr>
            <p:spPr>
              <a:xfrm>
                <a:off x="289905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5" name="Google Shape;4195;p86"/>
              <p:cNvSpPr/>
              <p:nvPr/>
            </p:nvSpPr>
            <p:spPr>
              <a:xfrm>
                <a:off x="2938075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6" name="Google Shape;4196;p86"/>
              <p:cNvSpPr/>
              <p:nvPr/>
            </p:nvSpPr>
            <p:spPr>
              <a:xfrm>
                <a:off x="289905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7" name="Google Shape;4197;p86"/>
              <p:cNvSpPr/>
              <p:nvPr/>
            </p:nvSpPr>
            <p:spPr>
              <a:xfrm>
                <a:off x="289905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8" name="Google Shape;4198;p86"/>
              <p:cNvSpPr/>
              <p:nvPr/>
            </p:nvSpPr>
            <p:spPr>
              <a:xfrm>
                <a:off x="28600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6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9" name="Google Shape;4199;p86"/>
              <p:cNvSpPr/>
              <p:nvPr/>
            </p:nvSpPr>
            <p:spPr>
              <a:xfrm>
                <a:off x="2899825" y="4013325"/>
                <a:ext cx="15275" cy="14175"/>
              </a:xfrm>
              <a:custGeom>
                <a:rect b="b" l="l" r="r" t="t"/>
                <a:pathLst>
                  <a:path extrusionOk="0" h="567" w="611">
                    <a:moveTo>
                      <a:pt x="493" y="0"/>
                    </a:moveTo>
                    <a:cubicBezTo>
                      <a:pt x="325" y="122"/>
                      <a:pt x="161" y="249"/>
                      <a:pt x="0" y="379"/>
                    </a:cubicBezTo>
                    <a:cubicBezTo>
                      <a:pt x="51" y="490"/>
                      <a:pt x="161" y="567"/>
                      <a:pt x="289" y="567"/>
                    </a:cubicBezTo>
                    <a:cubicBezTo>
                      <a:pt x="467" y="567"/>
                      <a:pt x="610" y="424"/>
                      <a:pt x="610" y="247"/>
                    </a:cubicBezTo>
                    <a:cubicBezTo>
                      <a:pt x="610" y="148"/>
                      <a:pt x="564" y="59"/>
                      <a:pt x="49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0" name="Google Shape;4200;p86"/>
              <p:cNvSpPr/>
              <p:nvPr/>
            </p:nvSpPr>
            <p:spPr>
              <a:xfrm>
                <a:off x="2782725" y="4317500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162" y="1"/>
                      <a:pt x="51" y="77"/>
                      <a:pt x="1" y="189"/>
                    </a:cubicBezTo>
                    <a:cubicBezTo>
                      <a:pt x="19" y="307"/>
                      <a:pt x="37" y="423"/>
                      <a:pt x="58" y="537"/>
                    </a:cubicBezTo>
                    <a:cubicBezTo>
                      <a:pt x="114" y="602"/>
                      <a:pt x="197" y="641"/>
                      <a:pt x="292" y="641"/>
                    </a:cubicBezTo>
                    <a:cubicBezTo>
                      <a:pt x="468" y="641"/>
                      <a:pt x="611" y="498"/>
                      <a:pt x="611" y="322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1" name="Google Shape;4201;p86"/>
              <p:cNvSpPr/>
              <p:nvPr/>
            </p:nvSpPr>
            <p:spPr>
              <a:xfrm>
                <a:off x="2899825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289" y="0"/>
                    </a:moveTo>
                    <a:cubicBezTo>
                      <a:pt x="160" y="0"/>
                      <a:pt x="48" y="79"/>
                      <a:pt x="0" y="189"/>
                    </a:cubicBezTo>
                    <a:cubicBezTo>
                      <a:pt x="161" y="318"/>
                      <a:pt x="325" y="445"/>
                      <a:pt x="493" y="568"/>
                    </a:cubicBezTo>
                    <a:cubicBezTo>
                      <a:pt x="565" y="507"/>
                      <a:pt x="610" y="421"/>
                      <a:pt x="610" y="321"/>
                    </a:cubicBezTo>
                    <a:cubicBezTo>
                      <a:pt x="610" y="144"/>
                      <a:pt x="467" y="0"/>
                      <a:pt x="289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2" name="Google Shape;4202;p86"/>
              <p:cNvSpPr/>
              <p:nvPr/>
            </p:nvSpPr>
            <p:spPr>
              <a:xfrm>
                <a:off x="2862000" y="4487550"/>
                <a:ext cx="14100" cy="14400"/>
              </a:xfrm>
              <a:custGeom>
                <a:rect b="b" l="l" r="r" t="t"/>
                <a:pathLst>
                  <a:path extrusionOk="0" h="576" w="564">
                    <a:moveTo>
                      <a:pt x="243" y="0"/>
                    </a:moveTo>
                    <a:cubicBezTo>
                      <a:pt x="145" y="0"/>
                      <a:pt x="59" y="45"/>
                      <a:pt x="0" y="115"/>
                    </a:cubicBezTo>
                    <a:cubicBezTo>
                      <a:pt x="142" y="271"/>
                      <a:pt x="287" y="425"/>
                      <a:pt x="436" y="576"/>
                    </a:cubicBezTo>
                    <a:cubicBezTo>
                      <a:pt x="511" y="516"/>
                      <a:pt x="564" y="424"/>
                      <a:pt x="564" y="320"/>
                    </a:cubicBezTo>
                    <a:cubicBezTo>
                      <a:pt x="564" y="143"/>
                      <a:pt x="421" y="0"/>
                      <a:pt x="243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3" name="Google Shape;4203;p86"/>
              <p:cNvSpPr/>
              <p:nvPr/>
            </p:nvSpPr>
            <p:spPr>
              <a:xfrm>
                <a:off x="29380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4" name="Google Shape;4204;p86"/>
              <p:cNvSpPr/>
              <p:nvPr/>
            </p:nvSpPr>
            <p:spPr>
              <a:xfrm>
                <a:off x="2788500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61" y="1"/>
                    </a:moveTo>
                    <a:cubicBezTo>
                      <a:pt x="40" y="1"/>
                      <a:pt x="22" y="4"/>
                      <a:pt x="0" y="7"/>
                    </a:cubicBezTo>
                    <a:cubicBezTo>
                      <a:pt x="52" y="215"/>
                      <a:pt x="106" y="420"/>
                      <a:pt x="168" y="622"/>
                    </a:cubicBezTo>
                    <a:cubicBezTo>
                      <a:pt x="293" y="578"/>
                      <a:pt x="380" y="462"/>
                      <a:pt x="380" y="322"/>
                    </a:cubicBezTo>
                    <a:cubicBezTo>
                      <a:pt x="380" y="145"/>
                      <a:pt x="237" y="1"/>
                      <a:pt x="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5" name="Google Shape;4205;p86"/>
              <p:cNvSpPr/>
              <p:nvPr/>
            </p:nvSpPr>
            <p:spPr>
              <a:xfrm>
                <a:off x="2781975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6" name="Google Shape;4206;p86"/>
              <p:cNvSpPr/>
              <p:nvPr/>
            </p:nvSpPr>
            <p:spPr>
              <a:xfrm>
                <a:off x="2781975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7" name="Google Shape;4207;p86"/>
              <p:cNvSpPr/>
              <p:nvPr/>
            </p:nvSpPr>
            <p:spPr>
              <a:xfrm>
                <a:off x="3055950" y="4589525"/>
                <a:ext cx="15125" cy="6575"/>
              </a:xfrm>
              <a:custGeom>
                <a:rect b="b" l="l" r="r" t="t"/>
                <a:pathLst>
                  <a:path extrusionOk="0" h="263" w="605">
                    <a:moveTo>
                      <a:pt x="290" y="0"/>
                    </a:moveTo>
                    <a:cubicBezTo>
                      <a:pt x="160" y="0"/>
                      <a:pt x="49" y="78"/>
                      <a:pt x="1" y="188"/>
                    </a:cubicBezTo>
                    <a:cubicBezTo>
                      <a:pt x="200" y="217"/>
                      <a:pt x="401" y="241"/>
                      <a:pt x="605" y="262"/>
                    </a:cubicBezTo>
                    <a:cubicBezTo>
                      <a:pt x="576" y="113"/>
                      <a:pt x="447" y="0"/>
                      <a:pt x="29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8" name="Google Shape;4208;p86"/>
              <p:cNvSpPr/>
              <p:nvPr/>
            </p:nvSpPr>
            <p:spPr>
              <a:xfrm>
                <a:off x="3094225" y="4589525"/>
                <a:ext cx="16025" cy="8050"/>
              </a:xfrm>
              <a:custGeom>
                <a:rect b="b" l="l" r="r" t="t"/>
                <a:pathLst>
                  <a:path extrusionOk="0" h="322" w="641">
                    <a:moveTo>
                      <a:pt x="321" y="0"/>
                    </a:moveTo>
                    <a:cubicBezTo>
                      <a:pt x="145" y="0"/>
                      <a:pt x="2" y="142"/>
                      <a:pt x="1" y="317"/>
                    </a:cubicBezTo>
                    <a:cubicBezTo>
                      <a:pt x="106" y="320"/>
                      <a:pt x="213" y="321"/>
                      <a:pt x="321" y="321"/>
                    </a:cubicBezTo>
                    <a:cubicBezTo>
                      <a:pt x="428" y="321"/>
                      <a:pt x="534" y="320"/>
                      <a:pt x="641" y="317"/>
                    </a:cubicBezTo>
                    <a:cubicBezTo>
                      <a:pt x="639" y="142"/>
                      <a:pt x="496" y="0"/>
                      <a:pt x="321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9" name="Google Shape;4209;p86"/>
              <p:cNvSpPr/>
              <p:nvPr/>
            </p:nvSpPr>
            <p:spPr>
              <a:xfrm>
                <a:off x="3406475" y="4317500"/>
                <a:ext cx="15275" cy="16050"/>
              </a:xfrm>
              <a:custGeom>
                <a:rect b="b" l="l" r="r" t="t"/>
                <a:pathLst>
                  <a:path extrusionOk="0" h="642" w="61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13" y="641"/>
                      <a:pt x="496" y="602"/>
                      <a:pt x="553" y="537"/>
                    </a:cubicBezTo>
                    <a:cubicBezTo>
                      <a:pt x="574" y="421"/>
                      <a:pt x="594" y="307"/>
                      <a:pt x="611" y="189"/>
                    </a:cubicBezTo>
                    <a:cubicBezTo>
                      <a:pt x="559" y="77"/>
                      <a:pt x="45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0" name="Google Shape;4210;p86"/>
              <p:cNvSpPr/>
              <p:nvPr/>
            </p:nvSpPr>
            <p:spPr>
              <a:xfrm>
                <a:off x="3328375" y="4487550"/>
                <a:ext cx="14125" cy="14400"/>
              </a:xfrm>
              <a:custGeom>
                <a:rect b="b" l="l" r="r" t="t"/>
                <a:pathLst>
                  <a:path extrusionOk="0" h="576" w="565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25"/>
                      <a:pt x="52" y="519"/>
                      <a:pt x="129" y="576"/>
                    </a:cubicBezTo>
                    <a:cubicBezTo>
                      <a:pt x="278" y="425"/>
                      <a:pt x="423" y="273"/>
                      <a:pt x="564" y="115"/>
                    </a:cubicBezTo>
                    <a:cubicBezTo>
                      <a:pt x="506" y="45"/>
                      <a:pt x="420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1" name="Google Shape;4211;p86"/>
              <p:cNvSpPr/>
              <p:nvPr/>
            </p:nvSpPr>
            <p:spPr>
              <a:xfrm>
                <a:off x="3406475" y="4351475"/>
                <a:ext cx="9525" cy="15550"/>
              </a:xfrm>
              <a:custGeom>
                <a:rect b="b" l="l" r="r" t="t"/>
                <a:pathLst>
                  <a:path extrusionOk="0" h="622" w="381">
                    <a:moveTo>
                      <a:pt x="320" y="1"/>
                    </a:moveTo>
                    <a:cubicBezTo>
                      <a:pt x="143" y="1"/>
                      <a:pt x="0" y="147"/>
                      <a:pt x="0" y="322"/>
                    </a:cubicBezTo>
                    <a:cubicBezTo>
                      <a:pt x="0" y="460"/>
                      <a:pt x="89" y="578"/>
                      <a:pt x="213" y="622"/>
                    </a:cubicBezTo>
                    <a:cubicBezTo>
                      <a:pt x="273" y="418"/>
                      <a:pt x="330" y="212"/>
                      <a:pt x="380" y="7"/>
                    </a:cubicBezTo>
                    <a:cubicBezTo>
                      <a:pt x="362" y="4"/>
                      <a:pt x="341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2" name="Google Shape;4212;p86"/>
              <p:cNvSpPr/>
              <p:nvPr/>
            </p:nvSpPr>
            <p:spPr>
              <a:xfrm>
                <a:off x="3133400" y="4589525"/>
                <a:ext cx="15125" cy="6525"/>
              </a:xfrm>
              <a:custGeom>
                <a:rect b="b" l="l" r="r" t="t"/>
                <a:pathLst>
                  <a:path extrusionOk="0" h="261" w="605">
                    <a:moveTo>
                      <a:pt x="316" y="0"/>
                    </a:moveTo>
                    <a:cubicBezTo>
                      <a:pt x="159" y="0"/>
                      <a:pt x="29" y="112"/>
                      <a:pt x="1" y="261"/>
                    </a:cubicBezTo>
                    <a:cubicBezTo>
                      <a:pt x="204" y="241"/>
                      <a:pt x="406" y="217"/>
                      <a:pt x="605" y="187"/>
                    </a:cubicBezTo>
                    <a:cubicBezTo>
                      <a:pt x="555" y="78"/>
                      <a:pt x="444" y="0"/>
                      <a:pt x="31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3" name="Google Shape;4213;p86"/>
              <p:cNvSpPr/>
              <p:nvPr/>
            </p:nvSpPr>
            <p:spPr>
              <a:xfrm>
                <a:off x="28600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4" name="Google Shape;4214;p86"/>
              <p:cNvSpPr/>
              <p:nvPr/>
            </p:nvSpPr>
            <p:spPr>
              <a:xfrm>
                <a:off x="3289350" y="4521525"/>
                <a:ext cx="15275" cy="14225"/>
              </a:xfrm>
              <a:custGeom>
                <a:rect b="b" l="l" r="r" t="t"/>
                <a:pathLst>
                  <a:path extrusionOk="0" h="569" w="611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21"/>
                      <a:pt x="47" y="507"/>
                      <a:pt x="118" y="568"/>
                    </a:cubicBezTo>
                    <a:cubicBezTo>
                      <a:pt x="285" y="445"/>
                      <a:pt x="450" y="318"/>
                      <a:pt x="611" y="189"/>
                    </a:cubicBezTo>
                    <a:cubicBezTo>
                      <a:pt x="563" y="79"/>
                      <a:pt x="451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5" name="Google Shape;4215;p86"/>
              <p:cNvSpPr/>
              <p:nvPr/>
            </p:nvSpPr>
            <p:spPr>
              <a:xfrm>
                <a:off x="282105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6" name="Google Shape;4216;p86"/>
              <p:cNvSpPr/>
              <p:nvPr/>
            </p:nvSpPr>
            <p:spPr>
              <a:xfrm>
                <a:off x="282105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5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7" name="Google Shape;4217;p86"/>
              <p:cNvSpPr/>
              <p:nvPr/>
            </p:nvSpPr>
            <p:spPr>
              <a:xfrm>
                <a:off x="282105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8" name="Google Shape;4218;p86"/>
              <p:cNvSpPr/>
              <p:nvPr/>
            </p:nvSpPr>
            <p:spPr>
              <a:xfrm>
                <a:off x="28600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9" name="Google Shape;4219;p86"/>
              <p:cNvSpPr/>
              <p:nvPr/>
            </p:nvSpPr>
            <p:spPr>
              <a:xfrm>
                <a:off x="28600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0" name="Google Shape;4220;p86"/>
              <p:cNvSpPr/>
              <p:nvPr/>
            </p:nvSpPr>
            <p:spPr>
              <a:xfrm>
                <a:off x="28600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6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1" name="Google Shape;4221;p86"/>
              <p:cNvSpPr/>
              <p:nvPr/>
            </p:nvSpPr>
            <p:spPr>
              <a:xfrm>
                <a:off x="282105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2" name="Google Shape;4222;p86"/>
              <p:cNvSpPr/>
              <p:nvPr/>
            </p:nvSpPr>
            <p:spPr>
              <a:xfrm>
                <a:off x="282105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21"/>
                    </a:cubicBezTo>
                    <a:cubicBezTo>
                      <a:pt x="0" y="497"/>
                      <a:pt x="143" y="641"/>
                      <a:pt x="320" y="641"/>
                    </a:cubicBezTo>
                    <a:cubicBezTo>
                      <a:pt x="496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3" name="Google Shape;4223;p86"/>
              <p:cNvSpPr/>
              <p:nvPr/>
            </p:nvSpPr>
            <p:spPr>
              <a:xfrm>
                <a:off x="2821050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4"/>
                      <a:pt x="0" y="321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4" name="Google Shape;4224;p86"/>
              <p:cNvSpPr/>
              <p:nvPr/>
            </p:nvSpPr>
            <p:spPr>
              <a:xfrm>
                <a:off x="282105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3" y="0"/>
                      <a:pt x="0" y="143"/>
                      <a:pt x="0" y="319"/>
                    </a:cubicBezTo>
                    <a:cubicBezTo>
                      <a:pt x="0" y="497"/>
                      <a:pt x="143" y="640"/>
                      <a:pt x="320" y="640"/>
                    </a:cubicBezTo>
                    <a:cubicBezTo>
                      <a:pt x="496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5" name="Google Shape;4225;p86"/>
              <p:cNvSpPr/>
              <p:nvPr/>
            </p:nvSpPr>
            <p:spPr>
              <a:xfrm>
                <a:off x="2788500" y="4182050"/>
                <a:ext cx="9525" cy="15500"/>
              </a:xfrm>
              <a:custGeom>
                <a:rect b="b" l="l" r="r" t="t"/>
                <a:pathLst>
                  <a:path extrusionOk="0" h="620" w="381">
                    <a:moveTo>
                      <a:pt x="168" y="0"/>
                    </a:moveTo>
                    <a:cubicBezTo>
                      <a:pt x="107" y="204"/>
                      <a:pt x="52" y="407"/>
                      <a:pt x="0" y="614"/>
                    </a:cubicBezTo>
                    <a:cubicBezTo>
                      <a:pt x="19" y="618"/>
                      <a:pt x="40" y="620"/>
                      <a:pt x="61" y="620"/>
                    </a:cubicBezTo>
                    <a:cubicBezTo>
                      <a:pt x="237" y="620"/>
                      <a:pt x="380" y="476"/>
                      <a:pt x="380" y="300"/>
                    </a:cubicBezTo>
                    <a:cubicBezTo>
                      <a:pt x="380" y="160"/>
                      <a:pt x="293" y="44"/>
                      <a:pt x="16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6" name="Google Shape;4226;p86"/>
              <p:cNvSpPr/>
              <p:nvPr/>
            </p:nvSpPr>
            <p:spPr>
              <a:xfrm>
                <a:off x="282105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6"/>
                      <a:pt x="143" y="641"/>
                      <a:pt x="320" y="641"/>
                    </a:cubicBezTo>
                    <a:cubicBezTo>
                      <a:pt x="496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7" name="Google Shape;4227;p86"/>
              <p:cNvSpPr/>
              <p:nvPr/>
            </p:nvSpPr>
            <p:spPr>
              <a:xfrm>
                <a:off x="2782725" y="4215525"/>
                <a:ext cx="15300" cy="16050"/>
              </a:xfrm>
              <a:custGeom>
                <a:rect b="b" l="l" r="r" t="t"/>
                <a:pathLst>
                  <a:path extrusionOk="0" h="642" w="612">
                    <a:moveTo>
                      <a:pt x="292" y="1"/>
                    </a:moveTo>
                    <a:cubicBezTo>
                      <a:pt x="200" y="1"/>
                      <a:pt x="117" y="40"/>
                      <a:pt x="58" y="103"/>
                    </a:cubicBezTo>
                    <a:cubicBezTo>
                      <a:pt x="37" y="221"/>
                      <a:pt x="19" y="335"/>
                      <a:pt x="1" y="453"/>
                    </a:cubicBezTo>
                    <a:cubicBezTo>
                      <a:pt x="51" y="563"/>
                      <a:pt x="162" y="641"/>
                      <a:pt x="292" y="641"/>
                    </a:cubicBezTo>
                    <a:cubicBezTo>
                      <a:pt x="468" y="641"/>
                      <a:pt x="611" y="498"/>
                      <a:pt x="611" y="320"/>
                    </a:cubicBezTo>
                    <a:cubicBezTo>
                      <a:pt x="611" y="144"/>
                      <a:pt x="468" y="1"/>
                      <a:pt x="2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8" name="Google Shape;4228;p86"/>
              <p:cNvSpPr/>
              <p:nvPr/>
            </p:nvSpPr>
            <p:spPr>
              <a:xfrm>
                <a:off x="282105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9" name="Google Shape;4229;p86"/>
              <p:cNvSpPr/>
              <p:nvPr/>
            </p:nvSpPr>
            <p:spPr>
              <a:xfrm>
                <a:off x="282105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3" y="1"/>
                      <a:pt x="0" y="144"/>
                      <a:pt x="0" y="320"/>
                    </a:cubicBezTo>
                    <a:cubicBezTo>
                      <a:pt x="0" y="498"/>
                      <a:pt x="143" y="641"/>
                      <a:pt x="320" y="641"/>
                    </a:cubicBezTo>
                    <a:cubicBezTo>
                      <a:pt x="496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0" name="Google Shape;4230;p86"/>
              <p:cNvSpPr/>
              <p:nvPr/>
            </p:nvSpPr>
            <p:spPr>
              <a:xfrm>
                <a:off x="3016175" y="401147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1" name="Google Shape;4231;p86"/>
              <p:cNvSpPr/>
              <p:nvPr/>
            </p:nvSpPr>
            <p:spPr>
              <a:xfrm>
                <a:off x="3055950" y="3953025"/>
                <a:ext cx="15125" cy="6500"/>
              </a:xfrm>
              <a:custGeom>
                <a:rect b="b" l="l" r="r" t="t"/>
                <a:pathLst>
                  <a:path extrusionOk="0" h="260" w="605">
                    <a:moveTo>
                      <a:pt x="605" y="0"/>
                    </a:moveTo>
                    <a:lnTo>
                      <a:pt x="605" y="0"/>
                    </a:lnTo>
                    <a:cubicBezTo>
                      <a:pt x="401" y="18"/>
                      <a:pt x="200" y="44"/>
                      <a:pt x="1" y="74"/>
                    </a:cubicBezTo>
                    <a:cubicBezTo>
                      <a:pt x="49" y="182"/>
                      <a:pt x="160" y="259"/>
                      <a:pt x="290" y="259"/>
                    </a:cubicBezTo>
                    <a:cubicBezTo>
                      <a:pt x="447" y="259"/>
                      <a:pt x="576" y="149"/>
                      <a:pt x="605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2" name="Google Shape;4232;p86"/>
              <p:cNvSpPr/>
              <p:nvPr/>
            </p:nvSpPr>
            <p:spPr>
              <a:xfrm>
                <a:off x="3054925" y="3977350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5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3" name="Google Shape;4233;p86"/>
              <p:cNvSpPr/>
              <p:nvPr/>
            </p:nvSpPr>
            <p:spPr>
              <a:xfrm>
                <a:off x="3016175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4" name="Google Shape;4234;p86"/>
              <p:cNvSpPr/>
              <p:nvPr/>
            </p:nvSpPr>
            <p:spPr>
              <a:xfrm>
                <a:off x="3054925" y="4113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0"/>
                      <a:pt x="316" y="0"/>
                    </a:cubicBezTo>
                    <a:cubicBezTo>
                      <a:pt x="138" y="6"/>
                      <a:pt x="1" y="154"/>
                      <a:pt x="5" y="330"/>
                    </a:cubicBezTo>
                    <a:cubicBezTo>
                      <a:pt x="11" y="503"/>
                      <a:pt x="154" y="639"/>
                      <a:pt x="326" y="639"/>
                    </a:cubicBezTo>
                    <a:cubicBezTo>
                      <a:pt x="330" y="639"/>
                      <a:pt x="333" y="639"/>
                      <a:pt x="337" y="639"/>
                    </a:cubicBezTo>
                    <a:cubicBezTo>
                      <a:pt x="513" y="633"/>
                      <a:pt x="652" y="486"/>
                      <a:pt x="646" y="309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5" name="Google Shape;4235;p86"/>
              <p:cNvSpPr/>
              <p:nvPr/>
            </p:nvSpPr>
            <p:spPr>
              <a:xfrm>
                <a:off x="3054925" y="4079350"/>
                <a:ext cx="16300" cy="16050"/>
              </a:xfrm>
              <a:custGeom>
                <a:rect b="b" l="l" r="r" t="t"/>
                <a:pathLst>
                  <a:path extrusionOk="0" h="642" w="652">
                    <a:moveTo>
                      <a:pt x="327" y="1"/>
                    </a:moveTo>
                    <a:cubicBezTo>
                      <a:pt x="323" y="1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2"/>
                    </a:cubicBezTo>
                    <a:cubicBezTo>
                      <a:pt x="11" y="505"/>
                      <a:pt x="154" y="641"/>
                      <a:pt x="326" y="641"/>
                    </a:cubicBezTo>
                    <a:cubicBezTo>
                      <a:pt x="330" y="641"/>
                      <a:pt x="333" y="641"/>
                      <a:pt x="337" y="641"/>
                    </a:cubicBezTo>
                    <a:cubicBezTo>
                      <a:pt x="513" y="635"/>
                      <a:pt x="652" y="487"/>
                      <a:pt x="646" y="311"/>
                    </a:cubicBezTo>
                    <a:cubicBezTo>
                      <a:pt x="640" y="137"/>
                      <a:pt x="498" y="1"/>
                      <a:pt x="327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6" name="Google Shape;4236;p86"/>
              <p:cNvSpPr/>
              <p:nvPr/>
            </p:nvSpPr>
            <p:spPr>
              <a:xfrm>
                <a:off x="3054900" y="4011325"/>
                <a:ext cx="16325" cy="16050"/>
              </a:xfrm>
              <a:custGeom>
                <a:rect b="b" l="l" r="r" t="t"/>
                <a:pathLst>
                  <a:path extrusionOk="0" h="642" w="653">
                    <a:moveTo>
                      <a:pt x="328" y="0"/>
                    </a:moveTo>
                    <a:cubicBezTo>
                      <a:pt x="324" y="0"/>
                      <a:pt x="321" y="0"/>
                      <a:pt x="317" y="1"/>
                    </a:cubicBezTo>
                    <a:cubicBezTo>
                      <a:pt x="139" y="7"/>
                      <a:pt x="0" y="154"/>
                      <a:pt x="6" y="331"/>
                    </a:cubicBezTo>
                    <a:cubicBezTo>
                      <a:pt x="12" y="505"/>
                      <a:pt x="155" y="641"/>
                      <a:pt x="327" y="641"/>
                    </a:cubicBezTo>
                    <a:cubicBezTo>
                      <a:pt x="331" y="641"/>
                      <a:pt x="334" y="641"/>
                      <a:pt x="338" y="641"/>
                    </a:cubicBezTo>
                    <a:cubicBezTo>
                      <a:pt x="514" y="635"/>
                      <a:pt x="653" y="487"/>
                      <a:pt x="647" y="309"/>
                    </a:cubicBezTo>
                    <a:cubicBezTo>
                      <a:pt x="641" y="137"/>
                      <a:pt x="499" y="0"/>
                      <a:pt x="328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7" name="Google Shape;4237;p86"/>
              <p:cNvSpPr/>
              <p:nvPr/>
            </p:nvSpPr>
            <p:spPr>
              <a:xfrm>
                <a:off x="2938075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8" name="Google Shape;4238;p86"/>
              <p:cNvSpPr/>
              <p:nvPr/>
            </p:nvSpPr>
            <p:spPr>
              <a:xfrm>
                <a:off x="3054925" y="4045375"/>
                <a:ext cx="16300" cy="16000"/>
              </a:xfrm>
              <a:custGeom>
                <a:rect b="b" l="l" r="r" t="t"/>
                <a:pathLst>
                  <a:path extrusionOk="0" h="640" w="652">
                    <a:moveTo>
                      <a:pt x="327" y="0"/>
                    </a:moveTo>
                    <a:cubicBezTo>
                      <a:pt x="323" y="0"/>
                      <a:pt x="320" y="1"/>
                      <a:pt x="316" y="1"/>
                    </a:cubicBezTo>
                    <a:cubicBezTo>
                      <a:pt x="138" y="7"/>
                      <a:pt x="1" y="154"/>
                      <a:pt x="5" y="331"/>
                    </a:cubicBezTo>
                    <a:cubicBezTo>
                      <a:pt x="11" y="503"/>
                      <a:pt x="154" y="640"/>
                      <a:pt x="326" y="640"/>
                    </a:cubicBezTo>
                    <a:cubicBezTo>
                      <a:pt x="330" y="640"/>
                      <a:pt x="333" y="640"/>
                      <a:pt x="337" y="640"/>
                    </a:cubicBezTo>
                    <a:cubicBezTo>
                      <a:pt x="513" y="635"/>
                      <a:pt x="652" y="486"/>
                      <a:pt x="646" y="310"/>
                    </a:cubicBezTo>
                    <a:cubicBezTo>
                      <a:pt x="640" y="137"/>
                      <a:pt x="498" y="0"/>
                      <a:pt x="32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9" name="Google Shape;4239;p86"/>
              <p:cNvSpPr/>
              <p:nvPr/>
            </p:nvSpPr>
            <p:spPr>
              <a:xfrm>
                <a:off x="3016175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0" name="Google Shape;4240;p86"/>
              <p:cNvSpPr/>
              <p:nvPr/>
            </p:nvSpPr>
            <p:spPr>
              <a:xfrm>
                <a:off x="3016175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1" name="Google Shape;4241;p86"/>
              <p:cNvSpPr/>
              <p:nvPr/>
            </p:nvSpPr>
            <p:spPr>
              <a:xfrm>
                <a:off x="3016175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2" name="Google Shape;4242;p86"/>
              <p:cNvSpPr/>
              <p:nvPr/>
            </p:nvSpPr>
            <p:spPr>
              <a:xfrm>
                <a:off x="3016175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3" name="Google Shape;4243;p86"/>
              <p:cNvSpPr/>
              <p:nvPr/>
            </p:nvSpPr>
            <p:spPr>
              <a:xfrm>
                <a:off x="3016175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5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4" name="Google Shape;4244;p86"/>
              <p:cNvSpPr/>
              <p:nvPr/>
            </p:nvSpPr>
            <p:spPr>
              <a:xfrm>
                <a:off x="3016175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5" name="Google Shape;4245;p86"/>
              <p:cNvSpPr/>
              <p:nvPr/>
            </p:nvSpPr>
            <p:spPr>
              <a:xfrm>
                <a:off x="3016175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6" name="Google Shape;4246;p86"/>
              <p:cNvSpPr/>
              <p:nvPr/>
            </p:nvSpPr>
            <p:spPr>
              <a:xfrm>
                <a:off x="3016175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0" y="144"/>
                      <a:pt x="0" y="322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7" name="Google Shape;4247;p86"/>
              <p:cNvSpPr/>
              <p:nvPr/>
            </p:nvSpPr>
            <p:spPr>
              <a:xfrm>
                <a:off x="3016175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8" name="Google Shape;4248;p86"/>
              <p:cNvSpPr/>
              <p:nvPr/>
            </p:nvSpPr>
            <p:spPr>
              <a:xfrm>
                <a:off x="3055200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9" name="Google Shape;4249;p86"/>
              <p:cNvSpPr/>
              <p:nvPr/>
            </p:nvSpPr>
            <p:spPr>
              <a:xfrm>
                <a:off x="3055200" y="441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0" name="Google Shape;4250;p86"/>
              <p:cNvSpPr/>
              <p:nvPr/>
            </p:nvSpPr>
            <p:spPr>
              <a:xfrm>
                <a:off x="3055200" y="4555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1" name="Google Shape;4251;p86"/>
              <p:cNvSpPr/>
              <p:nvPr/>
            </p:nvSpPr>
            <p:spPr>
              <a:xfrm>
                <a:off x="3055200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2" name="Google Shape;4252;p86"/>
              <p:cNvSpPr/>
              <p:nvPr/>
            </p:nvSpPr>
            <p:spPr>
              <a:xfrm>
                <a:off x="3094125" y="3977450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4"/>
                      <a:pt x="0" y="150"/>
                      <a:pt x="3" y="326"/>
                    </a:cubicBezTo>
                    <a:cubicBezTo>
                      <a:pt x="8" y="502"/>
                      <a:pt x="151" y="641"/>
                      <a:pt x="324" y="641"/>
                    </a:cubicBezTo>
                    <a:cubicBezTo>
                      <a:pt x="326" y="641"/>
                      <a:pt x="328" y="641"/>
                      <a:pt x="330" y="641"/>
                    </a:cubicBezTo>
                    <a:cubicBezTo>
                      <a:pt x="506" y="637"/>
                      <a:pt x="646" y="491"/>
                      <a:pt x="643" y="314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3" name="Google Shape;4253;p86"/>
              <p:cNvSpPr/>
              <p:nvPr/>
            </p:nvSpPr>
            <p:spPr>
              <a:xfrm>
                <a:off x="3094225" y="3951500"/>
                <a:ext cx="16025" cy="8025"/>
              </a:xfrm>
              <a:custGeom>
                <a:rect b="b" l="l" r="r" t="t"/>
                <a:pathLst>
                  <a:path extrusionOk="0" h="321" w="641">
                    <a:moveTo>
                      <a:pt x="321" y="1"/>
                    </a:moveTo>
                    <a:cubicBezTo>
                      <a:pt x="213" y="1"/>
                      <a:pt x="106" y="2"/>
                      <a:pt x="1" y="4"/>
                    </a:cubicBezTo>
                    <a:cubicBezTo>
                      <a:pt x="2" y="180"/>
                      <a:pt x="145" y="320"/>
                      <a:pt x="321" y="320"/>
                    </a:cubicBezTo>
                    <a:cubicBezTo>
                      <a:pt x="496" y="320"/>
                      <a:pt x="639" y="180"/>
                      <a:pt x="641" y="4"/>
                    </a:cubicBezTo>
                    <a:cubicBezTo>
                      <a:pt x="535" y="2"/>
                      <a:pt x="428" y="1"/>
                      <a:pt x="32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4" name="Google Shape;4254;p86"/>
              <p:cNvSpPr/>
              <p:nvPr/>
            </p:nvSpPr>
            <p:spPr>
              <a:xfrm>
                <a:off x="3055200" y="452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5" name="Google Shape;4255;p86"/>
              <p:cNvSpPr/>
              <p:nvPr/>
            </p:nvSpPr>
            <p:spPr>
              <a:xfrm>
                <a:off x="3055200" y="4453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6" name="Google Shape;4256;p86"/>
              <p:cNvSpPr/>
              <p:nvPr/>
            </p:nvSpPr>
            <p:spPr>
              <a:xfrm>
                <a:off x="3055200" y="438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7" name="Google Shape;4257;p86"/>
              <p:cNvSpPr/>
              <p:nvPr/>
            </p:nvSpPr>
            <p:spPr>
              <a:xfrm>
                <a:off x="3055200" y="421552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8" name="Google Shape;4258;p86"/>
              <p:cNvSpPr/>
              <p:nvPr/>
            </p:nvSpPr>
            <p:spPr>
              <a:xfrm>
                <a:off x="3055200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9" name="Google Shape;4259;p86"/>
              <p:cNvSpPr/>
              <p:nvPr/>
            </p:nvSpPr>
            <p:spPr>
              <a:xfrm>
                <a:off x="3055200" y="4249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0" name="Google Shape;4260;p86"/>
              <p:cNvSpPr/>
              <p:nvPr/>
            </p:nvSpPr>
            <p:spPr>
              <a:xfrm>
                <a:off x="3055200" y="428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0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1" name="Google Shape;4261;p86"/>
              <p:cNvSpPr/>
              <p:nvPr/>
            </p:nvSpPr>
            <p:spPr>
              <a:xfrm>
                <a:off x="3055200" y="4351475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2" name="Google Shape;4262;p86"/>
              <p:cNvSpPr/>
              <p:nvPr/>
            </p:nvSpPr>
            <p:spPr>
              <a:xfrm>
                <a:off x="3055200" y="4317500"/>
                <a:ext cx="16025" cy="16050"/>
              </a:xfrm>
              <a:custGeom>
                <a:rect b="b" l="l" r="r" t="t"/>
                <a:pathLst>
                  <a:path extrusionOk="0" h="642" w="641">
                    <a:moveTo>
                      <a:pt x="320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3" name="Google Shape;4263;p86"/>
              <p:cNvSpPr/>
              <p:nvPr/>
            </p:nvSpPr>
            <p:spPr>
              <a:xfrm>
                <a:off x="3016175" y="448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4" name="Google Shape;4264;p86"/>
              <p:cNvSpPr/>
              <p:nvPr/>
            </p:nvSpPr>
            <p:spPr>
              <a:xfrm>
                <a:off x="2977100" y="407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5" name="Google Shape;4265;p86"/>
              <p:cNvSpPr/>
              <p:nvPr/>
            </p:nvSpPr>
            <p:spPr>
              <a:xfrm>
                <a:off x="2977100" y="401147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6" name="Google Shape;4266;p86"/>
              <p:cNvSpPr/>
              <p:nvPr/>
            </p:nvSpPr>
            <p:spPr>
              <a:xfrm>
                <a:off x="2977100" y="404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7" name="Google Shape;4267;p86"/>
              <p:cNvSpPr/>
              <p:nvPr/>
            </p:nvSpPr>
            <p:spPr>
              <a:xfrm>
                <a:off x="2977100" y="411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8" name="Google Shape;4268;p86"/>
              <p:cNvSpPr/>
              <p:nvPr/>
            </p:nvSpPr>
            <p:spPr>
              <a:xfrm>
                <a:off x="2977100" y="414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9" name="Google Shape;4269;p86"/>
              <p:cNvSpPr/>
              <p:nvPr/>
            </p:nvSpPr>
            <p:spPr>
              <a:xfrm>
                <a:off x="2977100" y="4249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86"/>
              <p:cNvSpPr/>
              <p:nvPr/>
            </p:nvSpPr>
            <p:spPr>
              <a:xfrm>
                <a:off x="2977100" y="418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1"/>
                    </a:cubicBezTo>
                    <a:cubicBezTo>
                      <a:pt x="1" y="497"/>
                      <a:pt x="144" y="641"/>
                      <a:pt x="322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1" name="Google Shape;4271;p86"/>
              <p:cNvSpPr/>
              <p:nvPr/>
            </p:nvSpPr>
            <p:spPr>
              <a:xfrm>
                <a:off x="2977100" y="4215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2" name="Google Shape;4272;p86"/>
              <p:cNvSpPr/>
              <p:nvPr/>
            </p:nvSpPr>
            <p:spPr>
              <a:xfrm>
                <a:off x="2938075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3" name="Google Shape;4273;p86"/>
              <p:cNvSpPr/>
              <p:nvPr/>
            </p:nvSpPr>
            <p:spPr>
              <a:xfrm>
                <a:off x="2938075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86"/>
              <p:cNvSpPr/>
              <p:nvPr/>
            </p:nvSpPr>
            <p:spPr>
              <a:xfrm>
                <a:off x="2977100" y="3977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5" name="Google Shape;4275;p86"/>
              <p:cNvSpPr/>
              <p:nvPr/>
            </p:nvSpPr>
            <p:spPr>
              <a:xfrm>
                <a:off x="2938075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6" name="Google Shape;4276;p86"/>
              <p:cNvSpPr/>
              <p:nvPr/>
            </p:nvSpPr>
            <p:spPr>
              <a:xfrm>
                <a:off x="2938075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86"/>
              <p:cNvSpPr/>
              <p:nvPr/>
            </p:nvSpPr>
            <p:spPr>
              <a:xfrm>
                <a:off x="2938075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8" name="Google Shape;4278;p86"/>
              <p:cNvSpPr/>
              <p:nvPr/>
            </p:nvSpPr>
            <p:spPr>
              <a:xfrm>
                <a:off x="2938075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9" name="Google Shape;4279;p86"/>
              <p:cNvSpPr/>
              <p:nvPr/>
            </p:nvSpPr>
            <p:spPr>
              <a:xfrm>
                <a:off x="2977100" y="4419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86"/>
              <p:cNvSpPr/>
              <p:nvPr/>
            </p:nvSpPr>
            <p:spPr>
              <a:xfrm>
                <a:off x="3094125" y="4011425"/>
                <a:ext cx="16175" cy="16050"/>
              </a:xfrm>
              <a:custGeom>
                <a:rect b="b" l="l" r="r" t="t"/>
                <a:pathLst>
                  <a:path extrusionOk="0" h="642" w="647">
                    <a:moveTo>
                      <a:pt x="324" y="1"/>
                    </a:moveTo>
                    <a:cubicBezTo>
                      <a:pt x="322" y="1"/>
                      <a:pt x="320" y="1"/>
                      <a:pt x="318" y="1"/>
                    </a:cubicBezTo>
                    <a:cubicBezTo>
                      <a:pt x="140" y="6"/>
                      <a:pt x="0" y="152"/>
                      <a:pt x="3" y="328"/>
                    </a:cubicBezTo>
                    <a:cubicBezTo>
                      <a:pt x="7" y="502"/>
                      <a:pt x="148" y="642"/>
                      <a:pt x="322" y="642"/>
                    </a:cubicBezTo>
                    <a:cubicBezTo>
                      <a:pt x="324" y="642"/>
                      <a:pt x="327" y="641"/>
                      <a:pt x="330" y="641"/>
                    </a:cubicBezTo>
                    <a:cubicBezTo>
                      <a:pt x="506" y="638"/>
                      <a:pt x="646" y="492"/>
                      <a:pt x="643" y="316"/>
                    </a:cubicBezTo>
                    <a:cubicBezTo>
                      <a:pt x="640" y="140"/>
                      <a:pt x="497" y="1"/>
                      <a:pt x="32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1" name="Google Shape;4281;p86"/>
              <p:cNvSpPr/>
              <p:nvPr/>
            </p:nvSpPr>
            <p:spPr>
              <a:xfrm>
                <a:off x="3016175" y="3977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2" name="Google Shape;4282;p86"/>
              <p:cNvSpPr/>
              <p:nvPr/>
            </p:nvSpPr>
            <p:spPr>
              <a:xfrm>
                <a:off x="2977100" y="4283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6"/>
                      <a:pt x="144" y="641"/>
                      <a:pt x="322" y="641"/>
                    </a:cubicBezTo>
                    <a:cubicBezTo>
                      <a:pt x="498" y="641"/>
                      <a:pt x="641" y="496"/>
                      <a:pt x="641" y="320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86"/>
              <p:cNvSpPr/>
              <p:nvPr/>
            </p:nvSpPr>
            <p:spPr>
              <a:xfrm>
                <a:off x="3016175" y="4113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4"/>
                      <a:pt x="0" y="321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4" name="Google Shape;4284;p86"/>
              <p:cNvSpPr/>
              <p:nvPr/>
            </p:nvSpPr>
            <p:spPr>
              <a:xfrm>
                <a:off x="3016175" y="4147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19"/>
                    </a:cubicBezTo>
                    <a:cubicBezTo>
                      <a:pt x="0" y="497"/>
                      <a:pt x="144" y="640"/>
                      <a:pt x="320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5" name="Google Shape;4285;p86"/>
              <p:cNvSpPr/>
              <p:nvPr/>
            </p:nvSpPr>
            <p:spPr>
              <a:xfrm>
                <a:off x="2977100" y="4521525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86"/>
              <p:cNvSpPr/>
              <p:nvPr/>
            </p:nvSpPr>
            <p:spPr>
              <a:xfrm>
                <a:off x="3016175" y="407955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8"/>
                      <a:pt x="144" y="641"/>
                      <a:pt x="320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7" name="Google Shape;4287;p86"/>
              <p:cNvSpPr/>
              <p:nvPr/>
            </p:nvSpPr>
            <p:spPr>
              <a:xfrm>
                <a:off x="3016175" y="4045500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0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0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8" name="Google Shape;4288;p86"/>
              <p:cNvSpPr/>
              <p:nvPr/>
            </p:nvSpPr>
            <p:spPr>
              <a:xfrm>
                <a:off x="2977100" y="4555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19"/>
                    </a:cubicBezTo>
                    <a:cubicBezTo>
                      <a:pt x="1" y="497"/>
                      <a:pt x="144" y="640"/>
                      <a:pt x="322" y="640"/>
                    </a:cubicBezTo>
                    <a:cubicBezTo>
                      <a:pt x="498" y="640"/>
                      <a:pt x="641" y="497"/>
                      <a:pt x="641" y="319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9" name="Google Shape;4289;p86"/>
              <p:cNvSpPr/>
              <p:nvPr/>
            </p:nvSpPr>
            <p:spPr>
              <a:xfrm>
                <a:off x="2977100" y="438550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4"/>
                      <a:pt x="1" y="321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1"/>
                    </a:cubicBezTo>
                    <a:cubicBezTo>
                      <a:pt x="641" y="144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0" name="Google Shape;4290;p86"/>
              <p:cNvSpPr/>
              <p:nvPr/>
            </p:nvSpPr>
            <p:spPr>
              <a:xfrm>
                <a:off x="2977100" y="4317500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1" name="Google Shape;4291;p86"/>
              <p:cNvSpPr/>
              <p:nvPr/>
            </p:nvSpPr>
            <p:spPr>
              <a:xfrm>
                <a:off x="2977100" y="435147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5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7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2" name="Google Shape;4292;p86"/>
              <p:cNvSpPr/>
              <p:nvPr/>
            </p:nvSpPr>
            <p:spPr>
              <a:xfrm>
                <a:off x="2977100" y="4487550"/>
                <a:ext cx="16050" cy="16025"/>
              </a:xfrm>
              <a:custGeom>
                <a:rect b="b" l="l" r="r" t="t"/>
                <a:pathLst>
                  <a:path extrusionOk="0" h="641" w="642">
                    <a:moveTo>
                      <a:pt x="322" y="0"/>
                    </a:moveTo>
                    <a:cubicBezTo>
                      <a:pt x="144" y="0"/>
                      <a:pt x="1" y="143"/>
                      <a:pt x="1" y="320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0"/>
                    </a:cubicBezTo>
                    <a:cubicBezTo>
                      <a:pt x="641" y="143"/>
                      <a:pt x="498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3" name="Google Shape;4293;p86"/>
              <p:cNvSpPr/>
              <p:nvPr/>
            </p:nvSpPr>
            <p:spPr>
              <a:xfrm>
                <a:off x="3016175" y="4181525"/>
                <a:ext cx="16025" cy="16025"/>
              </a:xfrm>
              <a:custGeom>
                <a:rect b="b" l="l" r="r" t="t"/>
                <a:pathLst>
                  <a:path extrusionOk="0" h="641" w="641">
                    <a:moveTo>
                      <a:pt x="320" y="0"/>
                    </a:moveTo>
                    <a:cubicBezTo>
                      <a:pt x="144" y="0"/>
                      <a:pt x="0" y="143"/>
                      <a:pt x="0" y="321"/>
                    </a:cubicBezTo>
                    <a:cubicBezTo>
                      <a:pt x="0" y="497"/>
                      <a:pt x="144" y="641"/>
                      <a:pt x="320" y="641"/>
                    </a:cubicBezTo>
                    <a:cubicBezTo>
                      <a:pt x="498" y="641"/>
                      <a:pt x="641" y="497"/>
                      <a:pt x="641" y="321"/>
                    </a:cubicBezTo>
                    <a:cubicBezTo>
                      <a:pt x="641" y="143"/>
                      <a:pt x="498" y="0"/>
                      <a:pt x="32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4" name="Google Shape;4294;p86"/>
              <p:cNvSpPr/>
              <p:nvPr/>
            </p:nvSpPr>
            <p:spPr>
              <a:xfrm>
                <a:off x="2977100" y="4453525"/>
                <a:ext cx="16050" cy="16050"/>
              </a:xfrm>
              <a:custGeom>
                <a:rect b="b" l="l" r="r" t="t"/>
                <a:pathLst>
                  <a:path extrusionOk="0" h="642" w="642">
                    <a:moveTo>
                      <a:pt x="322" y="1"/>
                    </a:moveTo>
                    <a:cubicBezTo>
                      <a:pt x="144" y="1"/>
                      <a:pt x="1" y="144"/>
                      <a:pt x="1" y="322"/>
                    </a:cubicBezTo>
                    <a:cubicBezTo>
                      <a:pt x="1" y="498"/>
                      <a:pt x="144" y="641"/>
                      <a:pt x="322" y="641"/>
                    </a:cubicBezTo>
                    <a:cubicBezTo>
                      <a:pt x="498" y="641"/>
                      <a:pt x="641" y="498"/>
                      <a:pt x="641" y="322"/>
                    </a:cubicBezTo>
                    <a:cubicBezTo>
                      <a:pt x="641" y="144"/>
                      <a:pt x="498" y="1"/>
                      <a:pt x="32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95" name="Google Shape;4295;p86"/>
            <p:cNvGrpSpPr/>
            <p:nvPr/>
          </p:nvGrpSpPr>
          <p:grpSpPr>
            <a:xfrm>
              <a:off x="2540241" y="539995"/>
              <a:ext cx="4063478" cy="4063513"/>
              <a:chOff x="3218850" y="1285900"/>
              <a:chExt cx="2939650" cy="2939675"/>
            </a:xfrm>
          </p:grpSpPr>
          <p:sp>
            <p:nvSpPr>
              <p:cNvPr id="4296" name="Google Shape;4296;p86"/>
              <p:cNvSpPr/>
              <p:nvPr/>
            </p:nvSpPr>
            <p:spPr>
              <a:xfrm>
                <a:off x="4095250" y="1285900"/>
                <a:ext cx="1186825" cy="2939675"/>
              </a:xfrm>
              <a:custGeom>
                <a:rect b="b" l="l" r="r" t="t"/>
                <a:pathLst>
                  <a:path extrusionOk="0" fill="none" h="117587" w="47473">
                    <a:moveTo>
                      <a:pt x="47472" y="58793"/>
                    </a:moveTo>
                    <a:cubicBezTo>
                      <a:pt x="47472" y="74386"/>
                      <a:pt x="44971" y="89340"/>
                      <a:pt x="40520" y="100366"/>
                    </a:cubicBezTo>
                    <a:cubicBezTo>
                      <a:pt x="36069" y="111392"/>
                      <a:pt x="30031" y="117587"/>
                      <a:pt x="23736" y="117587"/>
                    </a:cubicBezTo>
                    <a:cubicBezTo>
                      <a:pt x="17440" y="117587"/>
                      <a:pt x="11404" y="111392"/>
                      <a:pt x="6953" y="100366"/>
                    </a:cubicBezTo>
                    <a:cubicBezTo>
                      <a:pt x="2501" y="89340"/>
                      <a:pt x="1" y="74386"/>
                      <a:pt x="1" y="58793"/>
                    </a:cubicBezTo>
                    <a:cubicBezTo>
                      <a:pt x="1" y="43201"/>
                      <a:pt x="2501" y="28246"/>
                      <a:pt x="6953" y="17221"/>
                    </a:cubicBezTo>
                    <a:cubicBezTo>
                      <a:pt x="11404" y="6195"/>
                      <a:pt x="17440" y="0"/>
                      <a:pt x="23736" y="0"/>
                    </a:cubicBezTo>
                    <a:cubicBezTo>
                      <a:pt x="30031" y="0"/>
                      <a:pt x="36069" y="6195"/>
                      <a:pt x="40520" y="17221"/>
                    </a:cubicBezTo>
                    <a:cubicBezTo>
                      <a:pt x="44971" y="28246"/>
                      <a:pt x="47472" y="43201"/>
                      <a:pt x="47472" y="58793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7" name="Google Shape;4297;p86"/>
              <p:cNvSpPr/>
              <p:nvPr/>
            </p:nvSpPr>
            <p:spPr>
              <a:xfrm>
                <a:off x="3218850" y="2162325"/>
                <a:ext cx="2939650" cy="1186800"/>
              </a:xfrm>
              <a:custGeom>
                <a:rect b="b" l="l" r="r" t="t"/>
                <a:pathLst>
                  <a:path extrusionOk="0" fill="none" h="47472" w="117586">
                    <a:moveTo>
                      <a:pt x="117585" y="23736"/>
                    </a:moveTo>
                    <a:cubicBezTo>
                      <a:pt x="117585" y="30032"/>
                      <a:pt x="111391" y="36069"/>
                      <a:pt x="100366" y="40520"/>
                    </a:cubicBezTo>
                    <a:cubicBezTo>
                      <a:pt x="89339" y="44972"/>
                      <a:pt x="74386" y="47471"/>
                      <a:pt x="58792" y="47471"/>
                    </a:cubicBezTo>
                    <a:cubicBezTo>
                      <a:pt x="43200" y="47471"/>
                      <a:pt x="28245" y="44972"/>
                      <a:pt x="17220" y="40520"/>
                    </a:cubicBezTo>
                    <a:cubicBezTo>
                      <a:pt x="6193" y="36069"/>
                      <a:pt x="0" y="30032"/>
                      <a:pt x="0" y="23736"/>
                    </a:cubicBezTo>
                    <a:cubicBezTo>
                      <a:pt x="0" y="17441"/>
                      <a:pt x="6193" y="11403"/>
                      <a:pt x="17220" y="6952"/>
                    </a:cubicBezTo>
                    <a:cubicBezTo>
                      <a:pt x="28245" y="2501"/>
                      <a:pt x="43200" y="0"/>
                      <a:pt x="58792" y="0"/>
                    </a:cubicBezTo>
                    <a:cubicBezTo>
                      <a:pt x="74386" y="0"/>
                      <a:pt x="89339" y="2501"/>
                      <a:pt x="100366" y="6952"/>
                    </a:cubicBezTo>
                    <a:cubicBezTo>
                      <a:pt x="111391" y="11403"/>
                      <a:pt x="117585" y="17441"/>
                      <a:pt x="117585" y="23736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8" name="Google Shape;4298;p86"/>
              <p:cNvSpPr/>
              <p:nvPr/>
            </p:nvSpPr>
            <p:spPr>
              <a:xfrm>
                <a:off x="3572225" y="1566450"/>
                <a:ext cx="2232650" cy="2378525"/>
              </a:xfrm>
              <a:custGeom>
                <a:rect b="b" l="l" r="r" t="t"/>
                <a:pathLst>
                  <a:path extrusionOk="0" fill="none" h="95141" w="89306">
                    <a:moveTo>
                      <a:pt x="84409" y="4257"/>
                    </a:moveTo>
                    <a:cubicBezTo>
                      <a:pt x="89047" y="8514"/>
                      <a:pt x="89306" y="17160"/>
                      <a:pt x="85129" y="28294"/>
                    </a:cubicBezTo>
                    <a:cubicBezTo>
                      <a:pt x="80952" y="39426"/>
                      <a:pt x="72683" y="52134"/>
                      <a:pt x="62140" y="63620"/>
                    </a:cubicBezTo>
                    <a:cubicBezTo>
                      <a:pt x="51596" y="75108"/>
                      <a:pt x="39641" y="84433"/>
                      <a:pt x="28906" y="89546"/>
                    </a:cubicBezTo>
                    <a:cubicBezTo>
                      <a:pt x="18171" y="94658"/>
                      <a:pt x="9535" y="95141"/>
                      <a:pt x="4897" y="90884"/>
                    </a:cubicBezTo>
                    <a:cubicBezTo>
                      <a:pt x="259" y="86626"/>
                      <a:pt x="0" y="77981"/>
                      <a:pt x="4177" y="66848"/>
                    </a:cubicBezTo>
                    <a:cubicBezTo>
                      <a:pt x="8354" y="55716"/>
                      <a:pt x="16623" y="43007"/>
                      <a:pt x="27168" y="31521"/>
                    </a:cubicBezTo>
                    <a:cubicBezTo>
                      <a:pt x="37711" y="20033"/>
                      <a:pt x="49665" y="10708"/>
                      <a:pt x="60400" y="5595"/>
                    </a:cubicBezTo>
                    <a:cubicBezTo>
                      <a:pt x="71136" y="481"/>
                      <a:pt x="79771" y="1"/>
                      <a:pt x="84409" y="4257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9" name="Google Shape;4299;p86"/>
              <p:cNvSpPr/>
              <p:nvPr/>
            </p:nvSpPr>
            <p:spPr>
              <a:xfrm>
                <a:off x="3537975" y="1605175"/>
                <a:ext cx="2301225" cy="2301200"/>
              </a:xfrm>
              <a:custGeom>
                <a:rect b="b" l="l" r="r" t="t"/>
                <a:pathLst>
                  <a:path extrusionOk="0" fill="none" h="92048" w="92049">
                    <a:moveTo>
                      <a:pt x="62808" y="29240"/>
                    </a:moveTo>
                    <a:cubicBezTo>
                      <a:pt x="73835" y="40267"/>
                      <a:pt x="82640" y="52609"/>
                      <a:pt x="87289" y="63552"/>
                    </a:cubicBezTo>
                    <a:cubicBezTo>
                      <a:pt x="91937" y="74496"/>
                      <a:pt x="92049" y="83145"/>
                      <a:pt x="87598" y="87596"/>
                    </a:cubicBezTo>
                    <a:cubicBezTo>
                      <a:pt x="83146" y="92047"/>
                      <a:pt x="74498" y="91937"/>
                      <a:pt x="63554" y="87287"/>
                    </a:cubicBezTo>
                    <a:cubicBezTo>
                      <a:pt x="52610" y="82639"/>
                      <a:pt x="40268" y="73833"/>
                      <a:pt x="29241" y="62808"/>
                    </a:cubicBezTo>
                    <a:cubicBezTo>
                      <a:pt x="18216" y="51781"/>
                      <a:pt x="9410" y="39439"/>
                      <a:pt x="4760" y="28496"/>
                    </a:cubicBezTo>
                    <a:cubicBezTo>
                      <a:pt x="112" y="17552"/>
                      <a:pt x="1" y="8903"/>
                      <a:pt x="4453" y="4452"/>
                    </a:cubicBezTo>
                    <a:cubicBezTo>
                      <a:pt x="8904" y="1"/>
                      <a:pt x="17553" y="111"/>
                      <a:pt x="28497" y="4761"/>
                    </a:cubicBezTo>
                    <a:cubicBezTo>
                      <a:pt x="39441" y="9409"/>
                      <a:pt x="51783" y="18215"/>
                      <a:pt x="62808" y="29240"/>
                    </a:cubicBezTo>
                    <a:close/>
                  </a:path>
                </a:pathLst>
              </a:custGeom>
              <a:noFill/>
              <a:ln cap="rnd" cmpd="sng" w="18275">
                <a:solidFill>
                  <a:srgbClr val="F3F3F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</a:pPr>
                <a:r>
                  <a:t/>
                </a:r>
                <a:endParaRPr b="0" i="0" sz="186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00" name="Google Shape;4300;p86"/>
            <p:cNvSpPr/>
            <p:nvPr/>
          </p:nvSpPr>
          <p:spPr>
            <a:xfrm>
              <a:off x="3038111" y="1075740"/>
              <a:ext cx="150809" cy="150774"/>
            </a:xfrm>
            <a:custGeom>
              <a:rect b="b" l="l" r="r" t="t"/>
              <a:pathLst>
                <a:path extrusionOk="0" h="4363" w="4364">
                  <a:moveTo>
                    <a:pt x="2183" y="1"/>
                  </a:moveTo>
                  <a:cubicBezTo>
                    <a:pt x="977" y="1"/>
                    <a:pt x="1" y="977"/>
                    <a:pt x="1" y="2181"/>
                  </a:cubicBezTo>
                  <a:cubicBezTo>
                    <a:pt x="1" y="3386"/>
                    <a:pt x="977" y="4363"/>
                    <a:pt x="2183" y="4363"/>
                  </a:cubicBezTo>
                  <a:cubicBezTo>
                    <a:pt x="3387" y="4363"/>
                    <a:pt x="4363" y="3386"/>
                    <a:pt x="4363" y="2181"/>
                  </a:cubicBezTo>
                  <a:cubicBezTo>
                    <a:pt x="4363" y="977"/>
                    <a:pt x="3387" y="1"/>
                    <a:pt x="2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1" name="Google Shape;4301;p86"/>
            <p:cNvSpPr/>
            <p:nvPr/>
          </p:nvSpPr>
          <p:spPr>
            <a:xfrm>
              <a:off x="4789381" y="3757437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2" y="0"/>
                  </a:moveTo>
                  <a:cubicBezTo>
                    <a:pt x="978" y="0"/>
                    <a:pt x="0" y="977"/>
                    <a:pt x="0" y="2182"/>
                  </a:cubicBezTo>
                  <a:cubicBezTo>
                    <a:pt x="0" y="3386"/>
                    <a:pt x="978" y="4363"/>
                    <a:pt x="2182" y="4363"/>
                  </a:cubicBezTo>
                  <a:cubicBezTo>
                    <a:pt x="3386" y="4363"/>
                    <a:pt x="4362" y="3386"/>
                    <a:pt x="4362" y="2182"/>
                  </a:cubicBezTo>
                  <a:cubicBezTo>
                    <a:pt x="4362" y="977"/>
                    <a:pt x="3386" y="0"/>
                    <a:pt x="2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2" name="Google Shape;4302;p86"/>
            <p:cNvSpPr/>
            <p:nvPr/>
          </p:nvSpPr>
          <p:spPr>
            <a:xfrm>
              <a:off x="6000380" y="1383889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1" y="1"/>
                  </a:moveTo>
                  <a:cubicBezTo>
                    <a:pt x="978" y="1"/>
                    <a:pt x="0" y="976"/>
                    <a:pt x="0" y="2181"/>
                  </a:cubicBezTo>
                  <a:cubicBezTo>
                    <a:pt x="0" y="3385"/>
                    <a:pt x="975" y="4363"/>
                    <a:pt x="2181" y="4363"/>
                  </a:cubicBezTo>
                  <a:cubicBezTo>
                    <a:pt x="3385" y="4363"/>
                    <a:pt x="4363" y="3386"/>
                    <a:pt x="4363" y="2181"/>
                  </a:cubicBezTo>
                  <a:cubicBezTo>
                    <a:pt x="4363" y="977"/>
                    <a:pt x="3385" y="1"/>
                    <a:pt x="2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3" name="Google Shape;4303;p86"/>
            <p:cNvSpPr/>
            <p:nvPr/>
          </p:nvSpPr>
          <p:spPr>
            <a:xfrm>
              <a:off x="4062153" y="4265017"/>
              <a:ext cx="150774" cy="150774"/>
            </a:xfrm>
            <a:custGeom>
              <a:rect b="b" l="l" r="r" t="t"/>
              <a:pathLst>
                <a:path extrusionOk="0" h="4363" w="4363">
                  <a:moveTo>
                    <a:pt x="2182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6"/>
                    <a:pt x="977" y="4363"/>
                    <a:pt x="2182" y="4363"/>
                  </a:cubicBezTo>
                  <a:cubicBezTo>
                    <a:pt x="3386" y="4363"/>
                    <a:pt x="4363" y="3386"/>
                    <a:pt x="4363" y="2181"/>
                  </a:cubicBezTo>
                  <a:cubicBezTo>
                    <a:pt x="4363" y="977"/>
                    <a:pt x="3386" y="1"/>
                    <a:pt x="21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4" name="Google Shape;4304;p86"/>
            <p:cNvSpPr/>
            <p:nvPr/>
          </p:nvSpPr>
          <p:spPr>
            <a:xfrm>
              <a:off x="4210198" y="1239957"/>
              <a:ext cx="150774" cy="150809"/>
            </a:xfrm>
            <a:custGeom>
              <a:rect b="b" l="l" r="r" t="t"/>
              <a:pathLst>
                <a:path extrusionOk="0" h="4364" w="4363">
                  <a:moveTo>
                    <a:pt x="2180" y="1"/>
                  </a:moveTo>
                  <a:cubicBezTo>
                    <a:pt x="977" y="1"/>
                    <a:pt x="0" y="977"/>
                    <a:pt x="0" y="2181"/>
                  </a:cubicBezTo>
                  <a:cubicBezTo>
                    <a:pt x="0" y="3387"/>
                    <a:pt x="977" y="4363"/>
                    <a:pt x="2180" y="4363"/>
                  </a:cubicBezTo>
                  <a:cubicBezTo>
                    <a:pt x="3386" y="4363"/>
                    <a:pt x="4362" y="3387"/>
                    <a:pt x="4362" y="2181"/>
                  </a:cubicBezTo>
                  <a:cubicBezTo>
                    <a:pt x="4362" y="977"/>
                    <a:pt x="3386" y="1"/>
                    <a:pt x="21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5" name="Google Shape;4305;p86"/>
            <p:cNvSpPr/>
            <p:nvPr/>
          </p:nvSpPr>
          <p:spPr>
            <a:xfrm>
              <a:off x="4712215" y="540064"/>
              <a:ext cx="154403" cy="150774"/>
            </a:xfrm>
            <a:custGeom>
              <a:rect b="b" l="l" r="r" t="t"/>
              <a:pathLst>
                <a:path extrusionOk="0" h="4363" w="4468">
                  <a:moveTo>
                    <a:pt x="2233" y="1"/>
                  </a:moveTo>
                  <a:cubicBezTo>
                    <a:pt x="1073" y="1"/>
                    <a:pt x="109" y="913"/>
                    <a:pt x="54" y="2084"/>
                  </a:cubicBezTo>
                  <a:cubicBezTo>
                    <a:pt x="0" y="3288"/>
                    <a:pt x="933" y="4306"/>
                    <a:pt x="2137" y="4360"/>
                  </a:cubicBezTo>
                  <a:cubicBezTo>
                    <a:pt x="2171" y="4362"/>
                    <a:pt x="2205" y="4363"/>
                    <a:pt x="2239" y="4363"/>
                  </a:cubicBezTo>
                  <a:cubicBezTo>
                    <a:pt x="3396" y="4363"/>
                    <a:pt x="4361" y="3449"/>
                    <a:pt x="4413" y="2280"/>
                  </a:cubicBezTo>
                  <a:cubicBezTo>
                    <a:pt x="4468" y="1076"/>
                    <a:pt x="3535" y="56"/>
                    <a:pt x="2333" y="3"/>
                  </a:cubicBezTo>
                  <a:cubicBezTo>
                    <a:pt x="2299" y="1"/>
                    <a:pt x="2266" y="1"/>
                    <a:pt x="2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6" name="Google Shape;4306;p86"/>
            <p:cNvSpPr/>
            <p:nvPr/>
          </p:nvSpPr>
          <p:spPr>
            <a:xfrm>
              <a:off x="6035594" y="3662680"/>
              <a:ext cx="154403" cy="150774"/>
            </a:xfrm>
            <a:custGeom>
              <a:rect b="b" l="l" r="r" t="t"/>
              <a:pathLst>
                <a:path extrusionOk="0" h="4363" w="4468">
                  <a:moveTo>
                    <a:pt x="2230" y="1"/>
                  </a:moveTo>
                  <a:cubicBezTo>
                    <a:pt x="1071" y="1"/>
                    <a:pt x="108" y="914"/>
                    <a:pt x="54" y="2084"/>
                  </a:cubicBezTo>
                  <a:cubicBezTo>
                    <a:pt x="0" y="3288"/>
                    <a:pt x="933" y="4306"/>
                    <a:pt x="2137" y="4361"/>
                  </a:cubicBezTo>
                  <a:cubicBezTo>
                    <a:pt x="2170" y="4362"/>
                    <a:pt x="2203" y="4363"/>
                    <a:pt x="2236" y="4363"/>
                  </a:cubicBezTo>
                  <a:cubicBezTo>
                    <a:pt x="3395" y="4363"/>
                    <a:pt x="4361" y="3449"/>
                    <a:pt x="4413" y="2280"/>
                  </a:cubicBezTo>
                  <a:cubicBezTo>
                    <a:pt x="4468" y="1076"/>
                    <a:pt x="3535" y="57"/>
                    <a:pt x="2333" y="3"/>
                  </a:cubicBezTo>
                  <a:cubicBezTo>
                    <a:pt x="2298" y="1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7" name="Google Shape;4307;p86"/>
            <p:cNvSpPr/>
            <p:nvPr/>
          </p:nvSpPr>
          <p:spPr>
            <a:xfrm>
              <a:off x="3020487" y="3836331"/>
              <a:ext cx="154403" cy="150809"/>
            </a:xfrm>
            <a:custGeom>
              <a:rect b="b" l="l" r="r" t="t"/>
              <a:pathLst>
                <a:path extrusionOk="0" h="4364" w="4468">
                  <a:moveTo>
                    <a:pt x="2230" y="1"/>
                  </a:moveTo>
                  <a:cubicBezTo>
                    <a:pt x="1071" y="1"/>
                    <a:pt x="109" y="914"/>
                    <a:pt x="56" y="2084"/>
                  </a:cubicBezTo>
                  <a:cubicBezTo>
                    <a:pt x="0" y="3288"/>
                    <a:pt x="933" y="4307"/>
                    <a:pt x="2137" y="4361"/>
                  </a:cubicBezTo>
                  <a:cubicBezTo>
                    <a:pt x="2170" y="4362"/>
                    <a:pt x="2204" y="4363"/>
                    <a:pt x="2237" y="4363"/>
                  </a:cubicBezTo>
                  <a:cubicBezTo>
                    <a:pt x="3397" y="4363"/>
                    <a:pt x="4361" y="3450"/>
                    <a:pt x="4413" y="2280"/>
                  </a:cubicBezTo>
                  <a:cubicBezTo>
                    <a:pt x="4468" y="1074"/>
                    <a:pt x="3537" y="56"/>
                    <a:pt x="2333" y="3"/>
                  </a:cubicBezTo>
                  <a:cubicBezTo>
                    <a:pt x="2298" y="2"/>
                    <a:pt x="2264" y="1"/>
                    <a:pt x="22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08" name="Google Shape;4308;p86"/>
          <p:cNvSpPr txBox="1"/>
          <p:nvPr>
            <p:ph type="title"/>
          </p:nvPr>
        </p:nvSpPr>
        <p:spPr>
          <a:xfrm>
            <a:off x="4162600" y="4234600"/>
            <a:ext cx="6085200" cy="7092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/>
        </p:txBody>
      </p:sp>
      <p:sp>
        <p:nvSpPr>
          <p:cNvPr id="4309" name="Google Shape;4309;p86"/>
          <p:cNvSpPr txBox="1"/>
          <p:nvPr>
            <p:ph idx="1" type="subTitle"/>
          </p:nvPr>
        </p:nvSpPr>
        <p:spPr>
          <a:xfrm>
            <a:off x="1944200" y="1914200"/>
            <a:ext cx="8303600" cy="23204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6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3" name="Google Shape;23;p66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4" name="Google Shape;24;p66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5" name="Google Shape;25;p66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26" name="Google Shape;26;p66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7" name="Google Shape;27;p66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8" name="Google Shape;28;p66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29" name="Google Shape;29;p66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0" name="Google Shape;30;p66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1" name="Google Shape;31;p66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32" name="Google Shape;32;p66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3" name="Google Shape;33;p66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4" name="Google Shape;34;p66"/>
          <p:cNvSpPr txBox="1"/>
          <p:nvPr>
            <p:ph idx="15"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67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37" name="Google Shape;37;p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" name="Google Shape;38;p67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" name="Google Shape;39;p67"/>
            <p:cNvSpPr/>
            <p:nvPr/>
          </p:nvSpPr>
          <p:spPr>
            <a:xfrm>
              <a:off x="304801" y="281335"/>
              <a:ext cx="13106399" cy="1611063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" name="Google Shape;40;p67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7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  <a:defRPr i="1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2" name="Google Shape;42;p67"/>
          <p:cNvPicPr preferRelativeResize="0"/>
          <p:nvPr/>
        </p:nvPicPr>
        <p:blipFill rotWithShape="1">
          <a:blip r:embed="rId2">
            <a:alphaModFix/>
          </a:blip>
          <a:srcRect b="62242" l="5921" r="75621" t="24595"/>
          <a:stretch/>
        </p:blipFill>
        <p:spPr>
          <a:xfrm>
            <a:off x="407619" y="140528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8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8" name="Google Shape;48;p68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68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68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8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5_Title Slid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69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55" name="Google Shape;55;p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" name="Google Shape;56;p69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" name="Google Shape;57;p69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" name="Google Shape;58;p69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" name="Google Shape;59;p69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9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6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2_Disposition personnalisé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27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4" name="Google Shape;64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5" name="Google Shape;65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6" name="Google Shape;66;p7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7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31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70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71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73" name="Google Shape;73;p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" name="Google Shape;74;p71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" name="Google Shape;75;p71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6" name="Google Shape;76;p71"/>
          <p:cNvSpPr/>
          <p:nvPr/>
        </p:nvSpPr>
        <p:spPr>
          <a:xfrm rot="10800000">
            <a:off x="11447485" y="272473"/>
            <a:ext cx="290042" cy="219304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7" name="Google Shape;77;p71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71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7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60000" lIns="720000" spcFirstLastPara="1" rIns="720000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72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2"/>
          <p:cNvSpPr txBox="1"/>
          <p:nvPr>
            <p:ph idx="1" type="body"/>
          </p:nvPr>
        </p:nvSpPr>
        <p:spPr>
          <a:xfrm>
            <a:off x="3715202" y="81025"/>
            <a:ext cx="4757738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b="1" i="0" sz="48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72"/>
          <p:cNvSpPr txBox="1"/>
          <p:nvPr>
            <p:ph idx="2" type="body"/>
          </p:nvPr>
        </p:nvSpPr>
        <p:spPr>
          <a:xfrm>
            <a:off x="671332" y="1678671"/>
            <a:ext cx="10845478" cy="784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b="0" i="0" sz="30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5"/>
          <p:cNvSpPr txBox="1"/>
          <p:nvPr>
            <p:ph type="title"/>
          </p:nvPr>
        </p:nvSpPr>
        <p:spPr>
          <a:xfrm>
            <a:off x="960000" y="567352"/>
            <a:ext cx="10272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ammersmith One"/>
              <a:buNone/>
              <a:defRPr b="0" i="0" sz="2500" u="none" cap="none" strike="noStrik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/>
        </p:txBody>
      </p:sp>
      <p:sp>
        <p:nvSpPr>
          <p:cNvPr id="98" name="Google Shape;98;p75"/>
          <p:cNvSpPr txBox="1"/>
          <p:nvPr>
            <p:ph idx="1" type="body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/>
              <a:buChar char="■"/>
              <a:defRPr b="0" i="0" sz="1867" u="none" cap="none" strike="noStrik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Relationship Id="rId4" Type="http://schemas.openxmlformats.org/officeDocument/2006/relationships/image" Target="../media/image28.jpg"/><Relationship Id="rId5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Relationship Id="rId4" Type="http://schemas.openxmlformats.org/officeDocument/2006/relationships/image" Target="../media/image33.jpg"/><Relationship Id="rId5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png"/><Relationship Id="rId4" Type="http://schemas.openxmlformats.org/officeDocument/2006/relationships/image" Target="../media/image3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4.png"/><Relationship Id="rId4" Type="http://schemas.openxmlformats.org/officeDocument/2006/relationships/image" Target="../media/image1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4.png"/><Relationship Id="rId4" Type="http://schemas.openxmlformats.org/officeDocument/2006/relationships/image" Target="../media/image1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4.png"/><Relationship Id="rId4" Type="http://schemas.openxmlformats.org/officeDocument/2006/relationships/image" Target="../media/image1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4.png"/><Relationship Id="rId4" Type="http://schemas.openxmlformats.org/officeDocument/2006/relationships/image" Target="../media/image1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4.png"/><Relationship Id="rId4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gif"/><Relationship Id="rId4" Type="http://schemas.openxmlformats.org/officeDocument/2006/relationships/image" Target="../media/image2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7.png"/><Relationship Id="rId4" Type="http://schemas.openxmlformats.org/officeDocument/2006/relationships/image" Target="../media/image39.png"/><Relationship Id="rId5" Type="http://schemas.openxmlformats.org/officeDocument/2006/relationships/image" Target="../media/image2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9.png"/><Relationship Id="rId4" Type="http://schemas.openxmlformats.org/officeDocument/2006/relationships/image" Target="../media/image38.png"/><Relationship Id="rId5" Type="http://schemas.openxmlformats.org/officeDocument/2006/relationships/image" Target="../media/image1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7.png"/><Relationship Id="rId4" Type="http://schemas.openxmlformats.org/officeDocument/2006/relationships/image" Target="../media/image39.png"/><Relationship Id="rId5" Type="http://schemas.openxmlformats.org/officeDocument/2006/relationships/image" Target="../media/image3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2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7.png"/><Relationship Id="rId4" Type="http://schemas.openxmlformats.org/officeDocument/2006/relationships/image" Target="../media/image41.png"/><Relationship Id="rId5" Type="http://schemas.openxmlformats.org/officeDocument/2006/relationships/image" Target="../media/image3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9.png"/><Relationship Id="rId4" Type="http://schemas.openxmlformats.org/officeDocument/2006/relationships/image" Target="../media/image41.png"/><Relationship Id="rId5" Type="http://schemas.openxmlformats.org/officeDocument/2006/relationships/image" Target="../media/image1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34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3.png"/><Relationship Id="rId4" Type="http://schemas.openxmlformats.org/officeDocument/2006/relationships/image" Target="../media/image4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7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4" name="Shape 4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4315" name="Google Shape;431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4316" name="Google Shape;4316;p1"/>
          <p:cNvSpPr txBox="1"/>
          <p:nvPr/>
        </p:nvSpPr>
        <p:spPr>
          <a:xfrm>
            <a:off x="3077845" y="1718623"/>
            <a:ext cx="60363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Play"/>
              <a:buNone/>
            </a:pPr>
            <a:r>
              <a:rPr b="1" i="0" lang="fr-FR" sz="4800" u="none" cap="none" strike="noStrike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Physique chimie </a:t>
            </a:r>
            <a:endParaRPr b="1" i="0" sz="5400" u="none" cap="none" strike="noStrike">
              <a:solidFill>
                <a:srgbClr val="002060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4317" name="Google Shape;4317;p1"/>
          <p:cNvGrpSpPr/>
          <p:nvPr/>
        </p:nvGrpSpPr>
        <p:grpSpPr>
          <a:xfrm>
            <a:off x="9190731" y="2526447"/>
            <a:ext cx="2088474" cy="1622561"/>
            <a:chOff x="9929471" y="1559650"/>
            <a:chExt cx="2088474" cy="1428584"/>
          </a:xfrm>
        </p:grpSpPr>
        <p:pic>
          <p:nvPicPr>
            <p:cNvPr id="4318" name="Google Shape;4318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19" name="Google Shape;4319;p1"/>
            <p:cNvSpPr txBox="1"/>
            <p:nvPr/>
          </p:nvSpPr>
          <p:spPr>
            <a:xfrm>
              <a:off x="10466027" y="1790000"/>
              <a:ext cx="1114592" cy="359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Play"/>
                <a:buNone/>
              </a:pPr>
              <a:r>
                <a:rPr b="1" i="0" lang="fr-FR" sz="24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Niveau</a:t>
              </a:r>
              <a:r>
                <a:rPr b="1" i="0" lang="fr-FR" sz="180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40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80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0" name="Google Shape;4320;p1"/>
            <p:cNvSpPr txBox="1"/>
            <p:nvPr/>
          </p:nvSpPr>
          <p:spPr>
            <a:xfrm>
              <a:off x="10311889" y="2280911"/>
              <a:ext cx="12687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CBF18"/>
                </a:buClr>
                <a:buSzPts val="2800"/>
                <a:buFont typeface="Dosis"/>
                <a:buNone/>
              </a:pPr>
              <a:r>
                <a:rPr b="1" i="0" lang="fr-FR" sz="28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2AC</a:t>
              </a:r>
              <a:endParaRPr b="1" i="0" sz="2800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321" name="Google Shape;4321;p1"/>
          <p:cNvSpPr/>
          <p:nvPr/>
        </p:nvSpPr>
        <p:spPr>
          <a:xfrm>
            <a:off x="4470216" y="2708751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4E9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784E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22" name="Google Shape;432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8834" y="4157614"/>
            <a:ext cx="3172268" cy="1895740"/>
          </a:xfrm>
          <a:prstGeom prst="rect">
            <a:avLst/>
          </a:prstGeom>
          <a:noFill/>
          <a:ln>
            <a:noFill/>
          </a:ln>
        </p:spPr>
      </p:pic>
      <p:sp>
        <p:nvSpPr>
          <p:cNvPr id="4323" name="Google Shape;4323;p1"/>
          <p:cNvSpPr/>
          <p:nvPr/>
        </p:nvSpPr>
        <p:spPr>
          <a:xfrm>
            <a:off x="642646" y="3869994"/>
            <a:ext cx="6945264" cy="987435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Domaine 2       </a:t>
            </a:r>
            <a:endParaRPr b="0" i="1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4" name="Google Shape;4324;p1"/>
          <p:cNvSpPr/>
          <p:nvPr/>
        </p:nvSpPr>
        <p:spPr>
          <a:xfrm>
            <a:off x="642646" y="5257785"/>
            <a:ext cx="6945264" cy="65051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5" name="Google Shape;4325;p1"/>
          <p:cNvSpPr txBox="1"/>
          <p:nvPr/>
        </p:nvSpPr>
        <p:spPr>
          <a:xfrm>
            <a:off x="1203246" y="5366458"/>
            <a:ext cx="169025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6" name="Google Shape;4326;p1"/>
          <p:cNvSpPr/>
          <p:nvPr/>
        </p:nvSpPr>
        <p:spPr>
          <a:xfrm>
            <a:off x="2786231" y="5357542"/>
            <a:ext cx="64385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7" name="Google Shape;4327;p1"/>
          <p:cNvSpPr/>
          <p:nvPr/>
        </p:nvSpPr>
        <p:spPr>
          <a:xfrm>
            <a:off x="2770664" y="4121147"/>
            <a:ext cx="64385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8" name="Google Shape;4328;p1"/>
          <p:cNvSpPr txBox="1"/>
          <p:nvPr/>
        </p:nvSpPr>
        <p:spPr>
          <a:xfrm>
            <a:off x="3013298" y="5401183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1"/>
          <p:cNvSpPr txBox="1"/>
          <p:nvPr/>
        </p:nvSpPr>
        <p:spPr>
          <a:xfrm>
            <a:off x="3013299" y="3977318"/>
            <a:ext cx="434348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Modèle particulaire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et états physiques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9" name="Shape 4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0" name="Google Shape;4450;p10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4451" name="Google Shape;4451;p10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52" name="Google Shape;4452;p10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66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3" name="Google Shape;4453;p10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4" name="Google Shape;4454;p10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70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55" name="Google Shape;4455;p10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56" name="Google Shape;4456;p10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7" name="Google Shape;4457;p10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58" name="Google Shape;4458;p1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59" name="Google Shape;4459;p10"/>
          <p:cNvSpPr txBox="1"/>
          <p:nvPr>
            <p:ph type="title"/>
          </p:nvPr>
        </p:nvSpPr>
        <p:spPr>
          <a:xfrm>
            <a:off x="2209800" y="2510561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alibri"/>
              <a:buNone/>
            </a:pPr>
            <a:r>
              <a:rPr lang="fr-FR" sz="6000"/>
              <a:t>Test de fin de domaine</a:t>
            </a:r>
            <a:br>
              <a:rPr lang="fr-FR"/>
            </a:b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3" name="Shape 4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" name="Google Shape;4464;p11"/>
          <p:cNvSpPr txBox="1"/>
          <p:nvPr>
            <p:ph type="title"/>
          </p:nvPr>
        </p:nvSpPr>
        <p:spPr>
          <a:xfrm>
            <a:off x="931238" y="319502"/>
            <a:ext cx="11122217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Préparez-vous, les champions ! Vous avez deux situations similaires à ce que nous avons déjà travaillé. Prenez vos livrets et commencez le test de fin de domaine 1 à la page 17.</a:t>
            </a:r>
            <a:endParaRPr/>
          </a:p>
        </p:txBody>
      </p:sp>
      <p:sp>
        <p:nvSpPr>
          <p:cNvPr id="4465" name="Google Shape;4465;p11"/>
          <p:cNvSpPr txBox="1"/>
          <p:nvPr>
            <p:ph idx="1" type="body"/>
          </p:nvPr>
        </p:nvSpPr>
        <p:spPr>
          <a:xfrm>
            <a:off x="931238" y="84473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None/>
            </a:pPr>
            <a:r>
              <a:rPr lang="fr-FR" sz="1600"/>
              <a:t>Veuillez rassurer les élèves .</a:t>
            </a:r>
            <a:endParaRPr sz="1600"/>
          </a:p>
        </p:txBody>
      </p:sp>
      <p:pic>
        <p:nvPicPr>
          <p:cNvPr id="4466" name="Google Shape;446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0762" y="68039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7" name="Google Shape;446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8953" y="2007474"/>
            <a:ext cx="3134162" cy="3610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1" name="Shape 4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2" name="Google Shape;4472;p12"/>
          <p:cNvSpPr txBox="1"/>
          <p:nvPr>
            <p:ph type="title"/>
          </p:nvPr>
        </p:nvSpPr>
        <p:spPr>
          <a:xfrm>
            <a:off x="995377" y="270234"/>
            <a:ext cx="10541175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Pour chaque item, cochez l’icône qui reflète ton niveau de maîtrise. « Soyez honnêtes, c’est pour vous aider à progresser ! » </a:t>
            </a:r>
            <a:endParaRPr/>
          </a:p>
        </p:txBody>
      </p:sp>
      <p:sp>
        <p:nvSpPr>
          <p:cNvPr id="4473" name="Google Shape;4473;p12"/>
          <p:cNvSpPr txBox="1"/>
          <p:nvPr>
            <p:ph idx="1" type="body"/>
          </p:nvPr>
        </p:nvSpPr>
        <p:spPr>
          <a:xfrm>
            <a:off x="995377" y="87981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Corriger le test et déterminer le taux de maîtrise des élèves dans ce domaine.</a:t>
            </a:r>
            <a:endParaRPr/>
          </a:p>
        </p:txBody>
      </p:sp>
      <p:pic>
        <p:nvPicPr>
          <p:cNvPr id="4474" name="Google Shape;4474;p12"/>
          <p:cNvPicPr preferRelativeResize="0"/>
          <p:nvPr/>
        </p:nvPicPr>
        <p:blipFill rotWithShape="1">
          <a:blip r:embed="rId3">
            <a:alphaModFix/>
          </a:blip>
          <a:srcRect b="24468" l="7206" r="68836" t="21217"/>
          <a:stretch/>
        </p:blipFill>
        <p:spPr>
          <a:xfrm>
            <a:off x="2237372" y="2381218"/>
            <a:ext cx="568890" cy="46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5" name="Google Shape;4475;p12"/>
          <p:cNvPicPr preferRelativeResize="0"/>
          <p:nvPr/>
        </p:nvPicPr>
        <p:blipFill rotWithShape="1">
          <a:blip r:embed="rId3">
            <a:alphaModFix/>
          </a:blip>
          <a:srcRect b="23098" l="64039" r="12312" t="20041"/>
          <a:stretch/>
        </p:blipFill>
        <p:spPr>
          <a:xfrm>
            <a:off x="2247881" y="4183488"/>
            <a:ext cx="561597" cy="48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6" name="Google Shape;4476;p12"/>
          <p:cNvPicPr preferRelativeResize="0"/>
          <p:nvPr/>
        </p:nvPicPr>
        <p:blipFill rotWithShape="1">
          <a:blip r:embed="rId3">
            <a:alphaModFix/>
          </a:blip>
          <a:srcRect b="23523" l="35935" r="40108" t="20463"/>
          <a:stretch/>
        </p:blipFill>
        <p:spPr>
          <a:xfrm>
            <a:off x="2237372" y="3273451"/>
            <a:ext cx="568891" cy="481369"/>
          </a:xfrm>
          <a:prstGeom prst="rect">
            <a:avLst/>
          </a:prstGeom>
          <a:noFill/>
          <a:ln>
            <a:noFill/>
          </a:ln>
        </p:spPr>
      </p:pic>
      <p:sp>
        <p:nvSpPr>
          <p:cNvPr id="4477" name="Google Shape;4477;p12"/>
          <p:cNvSpPr txBox="1"/>
          <p:nvPr/>
        </p:nvSpPr>
        <p:spPr>
          <a:xfrm>
            <a:off x="3153104" y="2405097"/>
            <a:ext cx="26893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maîtrise très bien</a:t>
            </a:r>
            <a:endParaRPr/>
          </a:p>
        </p:txBody>
      </p:sp>
      <p:sp>
        <p:nvSpPr>
          <p:cNvPr id="4478" name="Google Shape;4478;p12"/>
          <p:cNvSpPr txBox="1"/>
          <p:nvPr/>
        </p:nvSpPr>
        <p:spPr>
          <a:xfrm>
            <a:off x="3153104" y="3293155"/>
            <a:ext cx="73476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maîtrise partiellement / j’ai besoin de pratiquer encore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9" name="Google Shape;4479;p12"/>
          <p:cNvSpPr txBox="1"/>
          <p:nvPr/>
        </p:nvSpPr>
        <p:spPr>
          <a:xfrm>
            <a:off x="3153104" y="4181213"/>
            <a:ext cx="48471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 des difficultés / je dois retravailler</a:t>
            </a:r>
            <a:endParaRPr/>
          </a:p>
        </p:txBody>
      </p:sp>
      <p:pic>
        <p:nvPicPr>
          <p:cNvPr id="4480" name="Google Shape;448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6552" y="555418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4" name="Shape 4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5" name="Google Shape;4485;p13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4486" name="Google Shape;4486;p13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87" name="Google Shape;4487;p13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66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8" name="Google Shape;4488;p1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9" name="Google Shape;4489;p13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70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90" name="Google Shape;4490;p13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91" name="Google Shape;4491;p13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2" name="Google Shape;4492;p13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5400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93" name="Google Shape;4493;p1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94" name="Google Shape;4494;p13"/>
          <p:cNvSpPr txBox="1"/>
          <p:nvPr>
            <p:ph type="title"/>
          </p:nvPr>
        </p:nvSpPr>
        <p:spPr>
          <a:xfrm>
            <a:off x="2209800" y="2510561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None/>
            </a:pPr>
            <a:r>
              <a:rPr lang="fr-FR" sz="6000"/>
              <a:t>Ouverture (tâche 1)</a:t>
            </a:r>
            <a:br>
              <a:rPr lang="fr-FR"/>
            </a:br>
            <a:br>
              <a:rPr lang="fr-FR"/>
            </a:br>
            <a:r>
              <a:rPr lang="fr-FR"/>
              <a:t>5 min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8" name="Shape 4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9" name="Google Shape;4499;p14"/>
          <p:cNvSpPr txBox="1"/>
          <p:nvPr>
            <p:ph idx="1" type="body"/>
          </p:nvPr>
        </p:nvSpPr>
        <p:spPr>
          <a:xfrm>
            <a:off x="925717" y="87850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800"/>
              <a:buNone/>
            </a:pPr>
            <a:r>
              <a:rPr lang="fr-FR">
                <a:solidFill>
                  <a:srgbClr val="B2B2B2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0" name="Google Shape;4500;p14"/>
          <p:cNvSpPr txBox="1"/>
          <p:nvPr>
            <p:ph type="title"/>
          </p:nvPr>
        </p:nvSpPr>
        <p:spPr>
          <a:xfrm>
            <a:off x="1020180" y="254671"/>
            <a:ext cx="10645722" cy="540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 les champions, pour réussir cette tâche, qui peut me rappeler quels sont les trois états physiques de la matière?</a:t>
            </a:r>
            <a:endParaRPr/>
          </a:p>
        </p:txBody>
      </p:sp>
      <p:pic>
        <p:nvPicPr>
          <p:cNvPr descr="Lever la main - Icônes mains et gestes gratuites" id="4501" name="Google Shape;450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8449" y="2537717"/>
            <a:ext cx="1654140" cy="1684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5" name="Shape 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" name="Google Shape;4506;p15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C’est bien, les trois états de la matière sont:  l’état solide, l’état liquide et l’état gazeux </a:t>
            </a:r>
            <a:endParaRPr/>
          </a:p>
        </p:txBody>
      </p:sp>
      <p:sp>
        <p:nvSpPr>
          <p:cNvPr id="4507" name="Google Shape;4507;p15"/>
          <p:cNvSpPr txBox="1"/>
          <p:nvPr>
            <p:ph idx="1" type="body"/>
          </p:nvPr>
        </p:nvSpPr>
        <p:spPr>
          <a:xfrm>
            <a:off x="872963" y="817409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800"/>
              <a:buNone/>
            </a:pPr>
            <a:r>
              <a:rPr lang="fr-FR">
                <a:solidFill>
                  <a:srgbClr val="B2B2B2"/>
                </a:solidFill>
              </a:rPr>
              <a:t>Choisir au hasard 2 à 3 élèves de répéter les états de la matière.</a:t>
            </a:r>
            <a:endParaRPr/>
          </a:p>
        </p:txBody>
      </p:sp>
      <p:sp>
        <p:nvSpPr>
          <p:cNvPr id="4508" name="Google Shape;4508;p15"/>
          <p:cNvSpPr txBox="1"/>
          <p:nvPr/>
        </p:nvSpPr>
        <p:spPr>
          <a:xfrm>
            <a:off x="1146810" y="3794749"/>
            <a:ext cx="2728196" cy="500137"/>
          </a:xfrm>
          <a:prstGeom prst="rect">
            <a:avLst/>
          </a:prstGeom>
          <a:solidFill>
            <a:srgbClr val="C7E4F6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حالة صلبة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9" name="Google Shape;4509;p15"/>
          <p:cNvSpPr txBox="1"/>
          <p:nvPr/>
        </p:nvSpPr>
        <p:spPr>
          <a:xfrm>
            <a:off x="1146810" y="3136098"/>
            <a:ext cx="2728196" cy="500137"/>
          </a:xfrm>
          <a:prstGeom prst="rect">
            <a:avLst/>
          </a:prstGeom>
          <a:solidFill>
            <a:srgbClr val="92C8ED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État solide </a:t>
            </a:r>
            <a:endParaRPr/>
          </a:p>
        </p:txBody>
      </p:sp>
      <p:sp>
        <p:nvSpPr>
          <p:cNvPr id="4510" name="Google Shape;4510;p15"/>
          <p:cNvSpPr txBox="1"/>
          <p:nvPr/>
        </p:nvSpPr>
        <p:spPr>
          <a:xfrm>
            <a:off x="5097960" y="3794749"/>
            <a:ext cx="2728196" cy="500137"/>
          </a:xfrm>
          <a:prstGeom prst="rect">
            <a:avLst/>
          </a:prstGeom>
          <a:solidFill>
            <a:srgbClr val="C7E4F6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حالة سائلة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1" name="Google Shape;4511;p15"/>
          <p:cNvSpPr txBox="1"/>
          <p:nvPr/>
        </p:nvSpPr>
        <p:spPr>
          <a:xfrm>
            <a:off x="5097959" y="3136098"/>
            <a:ext cx="2728196" cy="500137"/>
          </a:xfrm>
          <a:prstGeom prst="rect">
            <a:avLst/>
          </a:prstGeom>
          <a:solidFill>
            <a:srgbClr val="92C8ED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État liquide </a:t>
            </a:r>
            <a:endParaRPr/>
          </a:p>
        </p:txBody>
      </p:sp>
      <p:sp>
        <p:nvSpPr>
          <p:cNvPr id="4512" name="Google Shape;4512;p15"/>
          <p:cNvSpPr txBox="1"/>
          <p:nvPr/>
        </p:nvSpPr>
        <p:spPr>
          <a:xfrm>
            <a:off x="8629886" y="3794749"/>
            <a:ext cx="2728196" cy="500137"/>
          </a:xfrm>
          <a:prstGeom prst="rect">
            <a:avLst/>
          </a:prstGeom>
          <a:solidFill>
            <a:srgbClr val="C7E4F6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حالة غازية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3" name="Google Shape;4513;p15"/>
          <p:cNvSpPr txBox="1"/>
          <p:nvPr/>
        </p:nvSpPr>
        <p:spPr>
          <a:xfrm>
            <a:off x="8629886" y="3136098"/>
            <a:ext cx="2728196" cy="500137"/>
          </a:xfrm>
          <a:prstGeom prst="rect">
            <a:avLst/>
          </a:prstGeom>
          <a:solidFill>
            <a:srgbClr val="92C8ED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État Gazeux</a:t>
            </a:r>
            <a:endParaRPr/>
          </a:p>
        </p:txBody>
      </p:sp>
      <p:pic>
        <p:nvPicPr>
          <p:cNvPr id="4514" name="Google Shape;451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2566" y="45740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8" name="Shape 4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4519" name="Google Shape;45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8449" y="2537717"/>
            <a:ext cx="1654140" cy="1684962"/>
          </a:xfrm>
          <a:prstGeom prst="rect">
            <a:avLst/>
          </a:prstGeom>
          <a:noFill/>
          <a:ln>
            <a:noFill/>
          </a:ln>
        </p:spPr>
      </p:pic>
      <p:sp>
        <p:nvSpPr>
          <p:cNvPr id="4520" name="Google Shape;4520;p16"/>
          <p:cNvSpPr txBox="1"/>
          <p:nvPr>
            <p:ph type="title"/>
          </p:nvPr>
        </p:nvSpPr>
        <p:spPr>
          <a:xfrm>
            <a:off x="944216" y="262448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Maintenant, donnez un exemple pour chaque état physique de la matière. </a:t>
            </a:r>
            <a:endParaRPr/>
          </a:p>
        </p:txBody>
      </p:sp>
      <p:sp>
        <p:nvSpPr>
          <p:cNvPr id="4521" name="Google Shape;4521;p16"/>
          <p:cNvSpPr txBox="1"/>
          <p:nvPr/>
        </p:nvSpPr>
        <p:spPr>
          <a:xfrm>
            <a:off x="925717" y="73306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800"/>
              <a:buFont typeface="Arial"/>
              <a:buNone/>
            </a:pPr>
            <a:r>
              <a:rPr i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 i="1" sz="18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5" name="Shape 4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" name="Google Shape;4526;p17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>
                <a:solidFill>
                  <a:srgbClr val="7F7F7F"/>
                </a:solidFill>
              </a:rPr>
              <a:t>Bravo! Voici quelques exemples:</a:t>
            </a:r>
            <a:endParaRPr>
              <a:solidFill>
                <a:srgbClr val="7F7F7F"/>
              </a:solidFill>
            </a:endParaRPr>
          </a:p>
        </p:txBody>
      </p:sp>
      <p:sp>
        <p:nvSpPr>
          <p:cNvPr id="4527" name="Google Shape;4527;p17"/>
          <p:cNvSpPr txBox="1"/>
          <p:nvPr>
            <p:ph idx="1" type="body"/>
          </p:nvPr>
        </p:nvSpPr>
        <p:spPr>
          <a:xfrm>
            <a:off x="996949" y="59288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800"/>
              <a:buNone/>
            </a:pPr>
            <a:r>
              <a:rPr lang="fr-FR">
                <a:solidFill>
                  <a:srgbClr val="B2B2B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528" name="Google Shape;4528;p17"/>
          <p:cNvSpPr/>
          <p:nvPr/>
        </p:nvSpPr>
        <p:spPr>
          <a:xfrm>
            <a:off x="5332419" y="2424284"/>
            <a:ext cx="1915156" cy="814728"/>
          </a:xfrm>
          <a:prstGeom prst="roundRect">
            <a:avLst>
              <a:gd fmla="val 16667" name="adj"/>
            </a:avLst>
          </a:prstGeom>
          <a:solidFill>
            <a:srgbClr val="EFF9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Etat liquide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حالة سائلة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9" name="Google Shape;4529;p17"/>
          <p:cNvSpPr/>
          <p:nvPr/>
        </p:nvSpPr>
        <p:spPr>
          <a:xfrm>
            <a:off x="1582461" y="2432246"/>
            <a:ext cx="1824621" cy="798805"/>
          </a:xfrm>
          <a:prstGeom prst="roundRect">
            <a:avLst>
              <a:gd fmla="val 16667" name="adj"/>
            </a:avLst>
          </a:prstGeom>
          <a:solidFill>
            <a:srgbClr val="EFF9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Etat solide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حالة صلبة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0" name="Google Shape;4530;p17"/>
          <p:cNvSpPr/>
          <p:nvPr/>
        </p:nvSpPr>
        <p:spPr>
          <a:xfrm>
            <a:off x="8892898" y="2419530"/>
            <a:ext cx="1885661" cy="824237"/>
          </a:xfrm>
          <a:prstGeom prst="roundRect">
            <a:avLst>
              <a:gd fmla="val 16667" name="adj"/>
            </a:avLst>
          </a:prstGeom>
          <a:solidFill>
            <a:srgbClr val="EFF9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Etat gazeux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حالة غازية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1" name="Google Shape;4531;p17"/>
          <p:cNvSpPr txBox="1"/>
          <p:nvPr/>
        </p:nvSpPr>
        <p:spPr>
          <a:xfrm>
            <a:off x="1449457" y="4288020"/>
            <a:ext cx="2095615" cy="646290"/>
          </a:xfrm>
          <a:prstGeom prst="rect">
            <a:avLst/>
          </a:prstGeom>
          <a:solidFill>
            <a:srgbClr val="E6F2D9"/>
          </a:solidFill>
          <a:ln>
            <a:noFill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0"/>
              <a:buFont typeface="Arial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2" name="Google Shape;4532;p17"/>
          <p:cNvSpPr txBox="1"/>
          <p:nvPr/>
        </p:nvSpPr>
        <p:spPr>
          <a:xfrm>
            <a:off x="5444580" y="4288019"/>
            <a:ext cx="1856584" cy="646290"/>
          </a:xfrm>
          <a:prstGeom prst="rect">
            <a:avLst/>
          </a:prstGeom>
          <a:solidFill>
            <a:srgbClr val="E6F2D9"/>
          </a:solidFill>
          <a:ln>
            <a:noFill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0"/>
              <a:buFont typeface="Arial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Eau de mer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33" name="Google Shape;45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2876" y="317040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34" name="Google Shape;4534;p17"/>
          <p:cNvSpPr/>
          <p:nvPr/>
        </p:nvSpPr>
        <p:spPr>
          <a:xfrm>
            <a:off x="2368593" y="3429000"/>
            <a:ext cx="432000" cy="468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6EFF5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C5F5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5" name="Google Shape;4535;p17"/>
          <p:cNvSpPr/>
          <p:nvPr/>
        </p:nvSpPr>
        <p:spPr>
          <a:xfrm>
            <a:off x="6089798" y="3429000"/>
            <a:ext cx="432000" cy="468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6EFF5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C5F5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6" name="Google Shape;4536;p17"/>
          <p:cNvSpPr/>
          <p:nvPr/>
        </p:nvSpPr>
        <p:spPr>
          <a:xfrm>
            <a:off x="9817429" y="3429000"/>
            <a:ext cx="432000" cy="468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6EFF5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C5F5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7" name="Google Shape;4537;p17"/>
          <p:cNvSpPr txBox="1"/>
          <p:nvPr/>
        </p:nvSpPr>
        <p:spPr>
          <a:xfrm>
            <a:off x="9085766" y="4356013"/>
            <a:ext cx="1856584" cy="646290"/>
          </a:xfrm>
          <a:prstGeom prst="rect">
            <a:avLst/>
          </a:prstGeom>
          <a:solidFill>
            <a:srgbClr val="E6F2D9"/>
          </a:solidFill>
          <a:ln>
            <a:noFill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0"/>
              <a:buFont typeface="Arial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Vapeur d’eau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1" name="Shape 4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2" name="Google Shape;4542;p18"/>
          <p:cNvSpPr txBox="1"/>
          <p:nvPr>
            <p:ph type="title"/>
          </p:nvPr>
        </p:nvSpPr>
        <p:spPr>
          <a:xfrm>
            <a:off x="992950" y="242339"/>
            <a:ext cx="1063528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Imaginez que je divise un morceau de sucre encore et encore jusqu’à obtenir la plus petite entité. Comment appelle-t-on cette entité ? Choisissez la bonne réponse.</a:t>
            </a:r>
            <a:endParaRPr/>
          </a:p>
        </p:txBody>
      </p:sp>
      <p:sp>
        <p:nvSpPr>
          <p:cNvPr id="4543" name="Google Shape;4543;p18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i="1"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répondre. </a:t>
            </a:r>
            <a:endParaRPr i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4" name="Google Shape;4544;p18"/>
          <p:cNvSpPr/>
          <p:nvPr/>
        </p:nvSpPr>
        <p:spPr>
          <a:xfrm>
            <a:off x="2466111" y="1903892"/>
            <a:ext cx="704476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appelle-t-on la plus petite entité de sucre?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4545" name="Google Shape;454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8231" y="867924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6" name="Google Shape;4546;p18"/>
          <p:cNvSpPr/>
          <p:nvPr/>
        </p:nvSpPr>
        <p:spPr>
          <a:xfrm>
            <a:off x="5041754" y="2592404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Morceau de sucre </a:t>
            </a:r>
            <a:endParaRPr/>
          </a:p>
        </p:txBody>
      </p:sp>
      <p:sp>
        <p:nvSpPr>
          <p:cNvPr id="4547" name="Google Shape;4547;p18"/>
          <p:cNvSpPr/>
          <p:nvPr/>
        </p:nvSpPr>
        <p:spPr>
          <a:xfrm>
            <a:off x="4746386" y="259240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548" name="Google Shape;4548;p18"/>
          <p:cNvSpPr/>
          <p:nvPr/>
        </p:nvSpPr>
        <p:spPr>
          <a:xfrm>
            <a:off x="5041753" y="3252898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 de sucre </a:t>
            </a:r>
            <a:endParaRPr/>
          </a:p>
        </p:txBody>
      </p:sp>
      <p:sp>
        <p:nvSpPr>
          <p:cNvPr id="4549" name="Google Shape;4549;p18"/>
          <p:cNvSpPr/>
          <p:nvPr/>
        </p:nvSpPr>
        <p:spPr>
          <a:xfrm>
            <a:off x="4746386" y="325289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550" name="Google Shape;4550;p18"/>
          <p:cNvSpPr/>
          <p:nvPr/>
        </p:nvSpPr>
        <p:spPr>
          <a:xfrm>
            <a:off x="5114949" y="3912316"/>
            <a:ext cx="246448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Grain de sucre  </a:t>
            </a:r>
            <a:endParaRPr/>
          </a:p>
        </p:txBody>
      </p:sp>
      <p:sp>
        <p:nvSpPr>
          <p:cNvPr id="4551" name="Google Shape;4551;p18"/>
          <p:cNvSpPr/>
          <p:nvPr/>
        </p:nvSpPr>
        <p:spPr>
          <a:xfrm>
            <a:off x="4746386" y="391231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552" name="Google Shape;4552;p18"/>
          <p:cNvSpPr/>
          <p:nvPr/>
        </p:nvSpPr>
        <p:spPr>
          <a:xfrm>
            <a:off x="5041753" y="4570658"/>
            <a:ext cx="246448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Partie de sucre  </a:t>
            </a:r>
            <a:endParaRPr/>
          </a:p>
        </p:txBody>
      </p:sp>
      <p:sp>
        <p:nvSpPr>
          <p:cNvPr id="4553" name="Google Shape;4553;p18"/>
          <p:cNvSpPr/>
          <p:nvPr/>
        </p:nvSpPr>
        <p:spPr>
          <a:xfrm>
            <a:off x="4746386" y="457065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7" name="Shape 4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8" name="Google Shape;4558;p19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Exactement, on l’appelle: particule de sucre.</a:t>
            </a:r>
            <a:endParaRPr/>
          </a:p>
        </p:txBody>
      </p:sp>
      <p:sp>
        <p:nvSpPr>
          <p:cNvPr id="4559" name="Google Shape;4559;p19"/>
          <p:cNvSpPr txBox="1"/>
          <p:nvPr>
            <p:ph idx="1" type="body"/>
          </p:nvPr>
        </p:nvSpPr>
        <p:spPr>
          <a:xfrm>
            <a:off x="905792" y="77815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i="1" lang="fr-FR"/>
              <a:t>Demander à 3 élèves choisis au hasard de répéter « particule de sucre ».</a:t>
            </a:r>
            <a:endParaRPr i="1"/>
          </a:p>
        </p:txBody>
      </p:sp>
      <p:pic>
        <p:nvPicPr>
          <p:cNvPr id="4560" name="Google Shape;456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23382" y="48238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1" name="Google Shape;4561;p19"/>
          <p:cNvSpPr/>
          <p:nvPr/>
        </p:nvSpPr>
        <p:spPr>
          <a:xfrm>
            <a:off x="3278112" y="2032275"/>
            <a:ext cx="543496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appelle la plus petite entité de sucre: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2" name="Google Shape;4562;p19"/>
          <p:cNvSpPr/>
          <p:nvPr/>
        </p:nvSpPr>
        <p:spPr>
          <a:xfrm>
            <a:off x="4903646" y="2849325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Morceau de sucre </a:t>
            </a:r>
            <a:endParaRPr/>
          </a:p>
        </p:txBody>
      </p:sp>
      <p:sp>
        <p:nvSpPr>
          <p:cNvPr id="4563" name="Google Shape;4563;p19"/>
          <p:cNvSpPr/>
          <p:nvPr/>
        </p:nvSpPr>
        <p:spPr>
          <a:xfrm>
            <a:off x="4608278" y="28493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564" name="Google Shape;4564;p19"/>
          <p:cNvSpPr/>
          <p:nvPr/>
        </p:nvSpPr>
        <p:spPr>
          <a:xfrm>
            <a:off x="4903646" y="3548084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 de sucre </a:t>
            </a:r>
            <a:endParaRPr/>
          </a:p>
        </p:txBody>
      </p:sp>
      <p:sp>
        <p:nvSpPr>
          <p:cNvPr id="4565" name="Google Shape;4565;p19"/>
          <p:cNvSpPr/>
          <p:nvPr/>
        </p:nvSpPr>
        <p:spPr>
          <a:xfrm>
            <a:off x="4608279" y="354808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566" name="Google Shape;4566;p19"/>
          <p:cNvSpPr/>
          <p:nvPr/>
        </p:nvSpPr>
        <p:spPr>
          <a:xfrm>
            <a:off x="4976841" y="4245767"/>
            <a:ext cx="246448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Grain de sucre  </a:t>
            </a:r>
            <a:endParaRPr/>
          </a:p>
        </p:txBody>
      </p:sp>
      <p:sp>
        <p:nvSpPr>
          <p:cNvPr id="4567" name="Google Shape;4567;p19"/>
          <p:cNvSpPr/>
          <p:nvPr/>
        </p:nvSpPr>
        <p:spPr>
          <a:xfrm>
            <a:off x="4608278" y="424576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568" name="Google Shape;4568;p19"/>
          <p:cNvSpPr/>
          <p:nvPr/>
        </p:nvSpPr>
        <p:spPr>
          <a:xfrm>
            <a:off x="4903645" y="4942374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Partie de sucre  </a:t>
            </a:r>
            <a:endParaRPr/>
          </a:p>
        </p:txBody>
      </p:sp>
      <p:sp>
        <p:nvSpPr>
          <p:cNvPr id="4569" name="Google Shape;4569;p19"/>
          <p:cNvSpPr/>
          <p:nvPr/>
        </p:nvSpPr>
        <p:spPr>
          <a:xfrm>
            <a:off x="4608278" y="494237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3" name="Shape 4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4" name="Google Shape;4334;p2"/>
          <p:cNvSpPr/>
          <p:nvPr/>
        </p:nvSpPr>
        <p:spPr>
          <a:xfrm>
            <a:off x="1009033" y="276601"/>
            <a:ext cx="8607934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parcours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35" name="Google Shape;433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70" y="299506"/>
            <a:ext cx="609383" cy="609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6" name="Google Shape;433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8408" y="1528532"/>
            <a:ext cx="9365251" cy="4672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3" name="Shape 4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4" name="Google Shape;4574;p20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 maintenant comment appelle-t-on les particules des deux matières suivantes:</a:t>
            </a:r>
            <a:endParaRPr/>
          </a:p>
        </p:txBody>
      </p:sp>
      <p:sp>
        <p:nvSpPr>
          <p:cNvPr id="4575" name="Google Shape;4575;p20"/>
          <p:cNvSpPr txBox="1"/>
          <p:nvPr>
            <p:ph idx="1" type="body"/>
          </p:nvPr>
        </p:nvSpPr>
        <p:spPr>
          <a:xfrm>
            <a:off x="1015448" y="76590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solidFill>
                  <a:srgbClr val="A5A5A5"/>
                </a:solidFill>
              </a:rPr>
              <a:t>Demander à 3 élèves choisis au hasard pour répondre.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4576" name="Google Shape;457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8038" y="2646790"/>
            <a:ext cx="1224000" cy="1629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7" name="Google Shape;457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67149" y="2951803"/>
            <a:ext cx="1260000" cy="1284373"/>
          </a:xfrm>
          <a:prstGeom prst="rect">
            <a:avLst/>
          </a:prstGeom>
          <a:noFill/>
          <a:ln>
            <a:noFill/>
          </a:ln>
        </p:spPr>
      </p:pic>
      <p:sp>
        <p:nvSpPr>
          <p:cNvPr id="4578" name="Google Shape;4578;p20"/>
          <p:cNvSpPr txBox="1"/>
          <p:nvPr/>
        </p:nvSpPr>
        <p:spPr>
          <a:xfrm>
            <a:off x="3573998" y="2077335"/>
            <a:ext cx="16286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Eau liquide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9" name="Google Shape;4579;p20"/>
          <p:cNvSpPr txBox="1"/>
          <p:nvPr/>
        </p:nvSpPr>
        <p:spPr>
          <a:xfrm>
            <a:off x="6828730" y="2077335"/>
            <a:ext cx="17127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Huile d’olive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80" name="Google Shape;4580;p20"/>
          <p:cNvCxnSpPr/>
          <p:nvPr/>
        </p:nvCxnSpPr>
        <p:spPr>
          <a:xfrm rot="5400000">
            <a:off x="4011937" y="2857576"/>
            <a:ext cx="756000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581" name="Google Shape;4581;p20"/>
          <p:cNvCxnSpPr/>
          <p:nvPr/>
        </p:nvCxnSpPr>
        <p:spPr>
          <a:xfrm rot="5400000">
            <a:off x="6962399" y="3076127"/>
            <a:ext cx="1116000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4582" name="Google Shape;4582;p20"/>
          <p:cNvSpPr/>
          <p:nvPr/>
        </p:nvSpPr>
        <p:spPr>
          <a:xfrm>
            <a:off x="3398951" y="4455988"/>
            <a:ext cx="2083688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……………………..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3" name="Google Shape;4583;p20"/>
          <p:cNvSpPr/>
          <p:nvPr/>
        </p:nvSpPr>
        <p:spPr>
          <a:xfrm>
            <a:off x="6629431" y="4466498"/>
            <a:ext cx="2301012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………………………..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4584" name="Google Shape;458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30729" y="47190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5" name="Google Shape;4585;p20"/>
          <p:cNvSpPr/>
          <p:nvPr/>
        </p:nvSpPr>
        <p:spPr>
          <a:xfrm>
            <a:off x="3121572" y="2077335"/>
            <a:ext cx="2648604" cy="2978141"/>
          </a:xfrm>
          <a:prstGeom prst="rect">
            <a:avLst/>
          </a:prstGeom>
          <a:noFill/>
          <a:ln cap="flat" cmpd="sng" w="19050">
            <a:solidFill>
              <a:srgbClr val="5EACE3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6" name="Google Shape;4586;p20"/>
          <p:cNvSpPr/>
          <p:nvPr/>
        </p:nvSpPr>
        <p:spPr>
          <a:xfrm>
            <a:off x="6420547" y="2086407"/>
            <a:ext cx="2648604" cy="2978141"/>
          </a:xfrm>
          <a:prstGeom prst="rect">
            <a:avLst/>
          </a:prstGeom>
          <a:noFill/>
          <a:ln cap="flat" cmpd="sng" w="19050">
            <a:solidFill>
              <a:srgbClr val="5EACE3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0" name="Shape 4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1" name="Google Shape;4591;p21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Très bien ! l’eau se compose de particules d’eau et l’huile de particules d’huile.</a:t>
            </a:r>
            <a:endParaRPr/>
          </a:p>
        </p:txBody>
      </p:sp>
      <p:sp>
        <p:nvSpPr>
          <p:cNvPr id="4592" name="Google Shape;4592;p21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solidFill>
                  <a:srgbClr val="A5A5A5"/>
                </a:solidFill>
              </a:rPr>
              <a:t>Choisir au hasard 2 à 3 élèves de répéter  le mot « particule ».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id="4593" name="Google Shape;459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23382" y="482386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4" name="Google Shape;459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09569" y="2678320"/>
            <a:ext cx="1224000" cy="1629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5" name="Google Shape;459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8680" y="2983333"/>
            <a:ext cx="1260000" cy="1284373"/>
          </a:xfrm>
          <a:prstGeom prst="rect">
            <a:avLst/>
          </a:prstGeom>
          <a:noFill/>
          <a:ln>
            <a:noFill/>
          </a:ln>
        </p:spPr>
      </p:pic>
      <p:sp>
        <p:nvSpPr>
          <p:cNvPr id="4596" name="Google Shape;4596;p21"/>
          <p:cNvSpPr txBox="1"/>
          <p:nvPr/>
        </p:nvSpPr>
        <p:spPr>
          <a:xfrm>
            <a:off x="3605529" y="2108865"/>
            <a:ext cx="16286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Eau liquide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7" name="Google Shape;4597;p21"/>
          <p:cNvSpPr txBox="1"/>
          <p:nvPr/>
        </p:nvSpPr>
        <p:spPr>
          <a:xfrm>
            <a:off x="6860261" y="2108865"/>
            <a:ext cx="17127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Huile d’olive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98" name="Google Shape;4598;p21"/>
          <p:cNvCxnSpPr/>
          <p:nvPr/>
        </p:nvCxnSpPr>
        <p:spPr>
          <a:xfrm rot="5400000">
            <a:off x="4043468" y="2889106"/>
            <a:ext cx="756000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599" name="Google Shape;4599;p21"/>
          <p:cNvCxnSpPr/>
          <p:nvPr/>
        </p:nvCxnSpPr>
        <p:spPr>
          <a:xfrm rot="5400000">
            <a:off x="6993930" y="3107657"/>
            <a:ext cx="1116000" cy="0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4600" name="Google Shape;4600;p21"/>
          <p:cNvSpPr/>
          <p:nvPr/>
        </p:nvSpPr>
        <p:spPr>
          <a:xfrm>
            <a:off x="3430482" y="4487518"/>
            <a:ext cx="2083688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 d’eau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1" name="Google Shape;4601;p21"/>
          <p:cNvSpPr/>
          <p:nvPr/>
        </p:nvSpPr>
        <p:spPr>
          <a:xfrm>
            <a:off x="6660962" y="4498028"/>
            <a:ext cx="2301012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2" name="Google Shape;4602;p21"/>
          <p:cNvSpPr/>
          <p:nvPr/>
        </p:nvSpPr>
        <p:spPr>
          <a:xfrm>
            <a:off x="3153103" y="2108865"/>
            <a:ext cx="2648604" cy="2978141"/>
          </a:xfrm>
          <a:prstGeom prst="rect">
            <a:avLst/>
          </a:prstGeom>
          <a:noFill/>
          <a:ln cap="flat" cmpd="sng" w="19050">
            <a:solidFill>
              <a:srgbClr val="5EACE3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3" name="Google Shape;4603;p21"/>
          <p:cNvSpPr/>
          <p:nvPr/>
        </p:nvSpPr>
        <p:spPr>
          <a:xfrm>
            <a:off x="6452078" y="2117937"/>
            <a:ext cx="2648604" cy="2978141"/>
          </a:xfrm>
          <a:prstGeom prst="rect">
            <a:avLst/>
          </a:prstGeom>
          <a:noFill/>
          <a:ln cap="flat" cmpd="sng" w="19050">
            <a:solidFill>
              <a:srgbClr val="5EACE3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7" name="Shape 4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" name="Google Shape;4608;p22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Selon vous les champions, peut-on saisir avec les doigts une seule particule, de la voir à l’œil nu, ou ni l’un ni l’autre? Cocher la réponse correcte:</a:t>
            </a:r>
            <a:endParaRPr/>
          </a:p>
        </p:txBody>
      </p:sp>
      <p:sp>
        <p:nvSpPr>
          <p:cNvPr id="4609" name="Google Shape;4609;p22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solidFill>
                  <a:srgbClr val="A5A5A5"/>
                </a:solidFill>
              </a:rPr>
              <a:t>Demander à 3 élèves choisis au hasard pour répondre. </a:t>
            </a:r>
            <a:endParaRPr>
              <a:solidFill>
                <a:srgbClr val="A5A5A5"/>
              </a:solidFill>
            </a:endParaRPr>
          </a:p>
        </p:txBody>
      </p:sp>
      <p:pic>
        <p:nvPicPr>
          <p:cNvPr descr="Lever la main - Icônes mains et gestes gratuites" id="4610" name="Google Shape;461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6332" y="47190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1" name="Google Shape;4611;p22"/>
          <p:cNvSpPr/>
          <p:nvPr/>
        </p:nvSpPr>
        <p:spPr>
          <a:xfrm>
            <a:off x="2057755" y="2100492"/>
            <a:ext cx="515234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particule de la  matière peut-on:</a:t>
            </a:r>
            <a:endParaRPr/>
          </a:p>
        </p:txBody>
      </p:sp>
      <p:sp>
        <p:nvSpPr>
          <p:cNvPr id="4612" name="Google Shape;4612;p22"/>
          <p:cNvSpPr/>
          <p:nvPr/>
        </p:nvSpPr>
        <p:spPr>
          <a:xfrm rot="-5400000">
            <a:off x="4405630" y="2919392"/>
            <a:ext cx="432000" cy="432000"/>
          </a:xfrm>
          <a:custGeom>
            <a:rect b="b" l="l" r="r" t="t"/>
            <a:pathLst>
              <a:path extrusionOk="0" h="276446" w="510362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3" name="Google Shape;4613;p22"/>
          <p:cNvSpPr txBox="1"/>
          <p:nvPr/>
        </p:nvSpPr>
        <p:spPr>
          <a:xfrm>
            <a:off x="4405625" y="2919375"/>
            <a:ext cx="432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4" name="Google Shape;4614;p22"/>
          <p:cNvSpPr/>
          <p:nvPr/>
        </p:nvSpPr>
        <p:spPr>
          <a:xfrm>
            <a:off x="4813452" y="2921442"/>
            <a:ext cx="3735250" cy="432000"/>
          </a:xfrm>
          <a:prstGeom prst="roundRect">
            <a:avLst>
              <a:gd fmla="val 0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Saisir avec les doigts?</a:t>
            </a:r>
            <a:endParaRPr/>
          </a:p>
        </p:txBody>
      </p:sp>
      <p:sp>
        <p:nvSpPr>
          <p:cNvPr id="4615" name="Google Shape;4615;p22"/>
          <p:cNvSpPr/>
          <p:nvPr/>
        </p:nvSpPr>
        <p:spPr>
          <a:xfrm rot="-5400000">
            <a:off x="4381452" y="3702834"/>
            <a:ext cx="432000" cy="432000"/>
          </a:xfrm>
          <a:custGeom>
            <a:rect b="b" l="l" r="r" t="t"/>
            <a:pathLst>
              <a:path extrusionOk="0" h="276446" w="510362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6" name="Google Shape;4616;p22"/>
          <p:cNvSpPr txBox="1"/>
          <p:nvPr/>
        </p:nvSpPr>
        <p:spPr>
          <a:xfrm>
            <a:off x="4381450" y="3702825"/>
            <a:ext cx="432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617" name="Google Shape;4617;p22"/>
          <p:cNvSpPr/>
          <p:nvPr/>
        </p:nvSpPr>
        <p:spPr>
          <a:xfrm>
            <a:off x="4789274" y="3704884"/>
            <a:ext cx="3759428" cy="432000"/>
          </a:xfrm>
          <a:prstGeom prst="roundRect">
            <a:avLst>
              <a:gd fmla="val 0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la voir à l’œil nu?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8" name="Google Shape;4618;p22"/>
          <p:cNvSpPr/>
          <p:nvPr/>
        </p:nvSpPr>
        <p:spPr>
          <a:xfrm rot="-5400000">
            <a:off x="4381452" y="4477983"/>
            <a:ext cx="432000" cy="432000"/>
          </a:xfrm>
          <a:custGeom>
            <a:rect b="b" l="l" r="r" t="t"/>
            <a:pathLst>
              <a:path extrusionOk="0" h="276446" w="510362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9" name="Google Shape;4619;p22"/>
          <p:cNvSpPr txBox="1"/>
          <p:nvPr/>
        </p:nvSpPr>
        <p:spPr>
          <a:xfrm>
            <a:off x="4381450" y="4477975"/>
            <a:ext cx="432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0" name="Google Shape;4620;p22"/>
          <p:cNvSpPr/>
          <p:nvPr/>
        </p:nvSpPr>
        <p:spPr>
          <a:xfrm>
            <a:off x="4789274" y="4480033"/>
            <a:ext cx="3759428" cy="432000"/>
          </a:xfrm>
          <a:prstGeom prst="roundRect">
            <a:avLst>
              <a:gd fmla="val 0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 saisie ni visible à l'œil nu?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4" name="Shape 4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5" name="Google Shape;4625;p23"/>
          <p:cNvSpPr txBox="1"/>
          <p:nvPr>
            <p:ph type="title"/>
          </p:nvPr>
        </p:nvSpPr>
        <p:spPr>
          <a:xfrm>
            <a:off x="794250" y="199926"/>
            <a:ext cx="10821876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Très bien! Une particule de la matière est extrêmement petite, donc elle est invisible et insaisissable. </a:t>
            </a:r>
            <a:endParaRPr/>
          </a:p>
        </p:txBody>
      </p:sp>
      <p:sp>
        <p:nvSpPr>
          <p:cNvPr id="4626" name="Google Shape;4626;p23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solidFill>
                  <a:srgbClr val="A5A5A5"/>
                </a:solidFill>
              </a:rPr>
              <a:t>Explique le mot « invisible » et demander à 3 élèves au hasard de le répéter.</a:t>
            </a:r>
            <a:endParaRPr>
              <a:solidFill>
                <a:srgbClr val="A5A5A5"/>
              </a:solidFill>
            </a:endParaRPr>
          </a:p>
        </p:txBody>
      </p:sp>
      <p:sp>
        <p:nvSpPr>
          <p:cNvPr id="4627" name="Google Shape;4627;p23"/>
          <p:cNvSpPr/>
          <p:nvPr/>
        </p:nvSpPr>
        <p:spPr>
          <a:xfrm>
            <a:off x="2373518" y="2262665"/>
            <a:ext cx="464739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particule de la matière :</a:t>
            </a:r>
            <a:endParaRPr/>
          </a:p>
        </p:txBody>
      </p:sp>
      <p:sp>
        <p:nvSpPr>
          <p:cNvPr id="4628" name="Google Shape;4628;p23"/>
          <p:cNvSpPr/>
          <p:nvPr/>
        </p:nvSpPr>
        <p:spPr>
          <a:xfrm rot="-5400000">
            <a:off x="4289391" y="3113717"/>
            <a:ext cx="432000" cy="432000"/>
          </a:xfrm>
          <a:custGeom>
            <a:rect b="b" l="l" r="r" t="t"/>
            <a:pathLst>
              <a:path extrusionOk="0" h="276446" w="510362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9" name="Google Shape;4629;p23"/>
          <p:cNvSpPr txBox="1"/>
          <p:nvPr/>
        </p:nvSpPr>
        <p:spPr>
          <a:xfrm>
            <a:off x="4289375" y="3113700"/>
            <a:ext cx="432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i="0" sz="2400" u="none" cap="none" strike="noStrike">
              <a:solidFill>
                <a:srgbClr val="ADDE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0" name="Google Shape;4630;p23"/>
          <p:cNvSpPr/>
          <p:nvPr/>
        </p:nvSpPr>
        <p:spPr>
          <a:xfrm>
            <a:off x="4697213" y="3115767"/>
            <a:ext cx="3759426" cy="432000"/>
          </a:xfrm>
          <a:prstGeom prst="roundRect">
            <a:avLst>
              <a:gd fmla="val 0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Saisie avec les doigts.</a:t>
            </a:r>
            <a:endParaRPr/>
          </a:p>
        </p:txBody>
      </p:sp>
      <p:sp>
        <p:nvSpPr>
          <p:cNvPr id="4631" name="Google Shape;4631;p23"/>
          <p:cNvSpPr/>
          <p:nvPr/>
        </p:nvSpPr>
        <p:spPr>
          <a:xfrm rot="-5400000">
            <a:off x="4289392" y="3853260"/>
            <a:ext cx="432000" cy="432000"/>
          </a:xfrm>
          <a:custGeom>
            <a:rect b="b" l="l" r="r" t="t"/>
            <a:pathLst>
              <a:path extrusionOk="0" h="276446" w="510362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2" name="Google Shape;4632;p23"/>
          <p:cNvSpPr txBox="1"/>
          <p:nvPr/>
        </p:nvSpPr>
        <p:spPr>
          <a:xfrm>
            <a:off x="4289375" y="3853250"/>
            <a:ext cx="432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633" name="Google Shape;4633;p23"/>
          <p:cNvSpPr/>
          <p:nvPr/>
        </p:nvSpPr>
        <p:spPr>
          <a:xfrm>
            <a:off x="4697213" y="3855310"/>
            <a:ext cx="3759427" cy="432000"/>
          </a:xfrm>
          <a:prstGeom prst="roundRect">
            <a:avLst>
              <a:gd fmla="val 0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Visible à l’œil nu</a:t>
            </a:r>
            <a:r>
              <a:rPr b="0" i="0" lang="fr-FR" sz="2400" u="none" cap="none" strike="noStrike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634" name="Google Shape;4634;p23"/>
          <p:cNvSpPr/>
          <p:nvPr/>
        </p:nvSpPr>
        <p:spPr>
          <a:xfrm rot="-5400000">
            <a:off x="4289392" y="4579753"/>
            <a:ext cx="432000" cy="432000"/>
          </a:xfrm>
          <a:custGeom>
            <a:rect b="b" l="l" r="r" t="t"/>
            <a:pathLst>
              <a:path extrusionOk="0" h="276446" w="510362">
                <a:moveTo>
                  <a:pt x="46075" y="0"/>
                </a:moveTo>
                <a:lnTo>
                  <a:pt x="464287" y="0"/>
                </a:lnTo>
                <a:cubicBezTo>
                  <a:pt x="476507" y="0"/>
                  <a:pt x="488226" y="4854"/>
                  <a:pt x="496867" y="13495"/>
                </a:cubicBezTo>
                <a:cubicBezTo>
                  <a:pt x="505508" y="22136"/>
                  <a:pt x="510362" y="33855"/>
                  <a:pt x="510362" y="46075"/>
                </a:cubicBezTo>
                <a:lnTo>
                  <a:pt x="510362" y="276446"/>
                </a:lnTo>
                <a:lnTo>
                  <a:pt x="510362" y="276446"/>
                </a:lnTo>
                <a:lnTo>
                  <a:pt x="510362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276446"/>
                </a:lnTo>
                <a:lnTo>
                  <a:pt x="0" y="46075"/>
                </a:lnTo>
                <a:cubicBezTo>
                  <a:pt x="0" y="33855"/>
                  <a:pt x="4854" y="22136"/>
                  <a:pt x="13495" y="13495"/>
                </a:cubicBezTo>
                <a:cubicBezTo>
                  <a:pt x="22136" y="4854"/>
                  <a:pt x="33855" y="0"/>
                  <a:pt x="46075" y="0"/>
                </a:cubicBezTo>
                <a:close/>
              </a:path>
            </a:pathLst>
          </a:cu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5" name="Google Shape;4635;p23"/>
          <p:cNvSpPr txBox="1"/>
          <p:nvPr/>
        </p:nvSpPr>
        <p:spPr>
          <a:xfrm>
            <a:off x="4289375" y="4579750"/>
            <a:ext cx="432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6" name="Google Shape;4636;p23"/>
          <p:cNvSpPr/>
          <p:nvPr/>
        </p:nvSpPr>
        <p:spPr>
          <a:xfrm>
            <a:off x="4697214" y="4581803"/>
            <a:ext cx="3759428" cy="432000"/>
          </a:xfrm>
          <a:prstGeom prst="roundRect">
            <a:avLst>
              <a:gd fmla="val 0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 saisie ni visible à l'œil nu.</a:t>
            </a:r>
            <a:endParaRPr/>
          </a:p>
        </p:txBody>
      </p:sp>
      <p:pic>
        <p:nvPicPr>
          <p:cNvPr id="4637" name="Google Shape;463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9501" y="742778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1" name="Shape 4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2" name="Google Shape;4642;p24"/>
          <p:cNvSpPr txBox="1"/>
          <p:nvPr>
            <p:ph type="title"/>
          </p:nvPr>
        </p:nvSpPr>
        <p:spPr>
          <a:xfrm>
            <a:off x="1015448" y="195946"/>
            <a:ext cx="1050389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Passons à une autre propriété des particules. Cocher la réponse correcte:</a:t>
            </a:r>
            <a:endParaRPr/>
          </a:p>
        </p:txBody>
      </p:sp>
      <p:sp>
        <p:nvSpPr>
          <p:cNvPr id="4643" name="Google Shape;4643;p24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solidFill>
                  <a:srgbClr val="A5A5A5"/>
                </a:solidFill>
              </a:rPr>
              <a:t>Demander à 3 élèves choisis au hasard pour répondre. </a:t>
            </a:r>
            <a:endParaRPr>
              <a:solidFill>
                <a:srgbClr val="A5A5A5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t/>
            </a:r>
            <a:endParaRPr>
              <a:solidFill>
                <a:srgbClr val="A5A5A5"/>
              </a:solidFill>
            </a:endParaRPr>
          </a:p>
        </p:txBody>
      </p:sp>
      <p:pic>
        <p:nvPicPr>
          <p:cNvPr descr="Lever la main - Icônes mains et gestes gratuites" id="4644" name="Google Shape;464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6332" y="47190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5" name="Google Shape;4645;p24"/>
          <p:cNvSpPr/>
          <p:nvPr/>
        </p:nvSpPr>
        <p:spPr>
          <a:xfrm>
            <a:off x="1701142" y="1835154"/>
            <a:ext cx="5099051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particules de la même matière ont:</a:t>
            </a:r>
            <a:endParaRPr/>
          </a:p>
        </p:txBody>
      </p:sp>
      <p:sp>
        <p:nvSpPr>
          <p:cNvPr id="4646" name="Google Shape;4646;p24"/>
          <p:cNvSpPr/>
          <p:nvPr/>
        </p:nvSpPr>
        <p:spPr>
          <a:xfrm>
            <a:off x="4957995" y="2632092"/>
            <a:ext cx="372651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dimensions différentes.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7" name="Google Shape;4647;p24"/>
          <p:cNvSpPr/>
          <p:nvPr/>
        </p:nvSpPr>
        <p:spPr>
          <a:xfrm>
            <a:off x="4978758" y="3365897"/>
            <a:ext cx="37057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même dimension.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8" name="Google Shape;4648;p24"/>
          <p:cNvSpPr/>
          <p:nvPr/>
        </p:nvSpPr>
        <p:spPr>
          <a:xfrm rot="-5400000">
            <a:off x="4623736" y="3362180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9" name="Google Shape;4649;p24"/>
          <p:cNvSpPr txBox="1"/>
          <p:nvPr/>
        </p:nvSpPr>
        <p:spPr>
          <a:xfrm>
            <a:off x="4644814" y="3383264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0" name="Google Shape;4650;p24"/>
          <p:cNvSpPr/>
          <p:nvPr/>
        </p:nvSpPr>
        <p:spPr>
          <a:xfrm>
            <a:off x="4947318" y="4098457"/>
            <a:ext cx="37057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même masse.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1" name="Google Shape;4651;p24"/>
          <p:cNvSpPr/>
          <p:nvPr/>
        </p:nvSpPr>
        <p:spPr>
          <a:xfrm>
            <a:off x="4947318" y="4821292"/>
            <a:ext cx="37057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masses différentes.</a:t>
            </a:r>
            <a:endParaRPr/>
          </a:p>
        </p:txBody>
      </p:sp>
      <p:sp>
        <p:nvSpPr>
          <p:cNvPr id="4652" name="Google Shape;4652;p24"/>
          <p:cNvSpPr/>
          <p:nvPr/>
        </p:nvSpPr>
        <p:spPr>
          <a:xfrm rot="-5400000">
            <a:off x="4610292" y="4826841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3" name="Google Shape;4653;p24"/>
          <p:cNvSpPr txBox="1"/>
          <p:nvPr/>
        </p:nvSpPr>
        <p:spPr>
          <a:xfrm>
            <a:off x="4631364" y="4847914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4" name="Google Shape;4654;p24"/>
          <p:cNvSpPr/>
          <p:nvPr/>
        </p:nvSpPr>
        <p:spPr>
          <a:xfrm rot="-5400000">
            <a:off x="4605577" y="2639345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5" name="Google Shape;4655;p24"/>
          <p:cNvSpPr txBox="1"/>
          <p:nvPr/>
        </p:nvSpPr>
        <p:spPr>
          <a:xfrm>
            <a:off x="4626664" y="2660414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6" name="Google Shape;4656;p24"/>
          <p:cNvSpPr/>
          <p:nvPr/>
        </p:nvSpPr>
        <p:spPr>
          <a:xfrm rot="-5400000">
            <a:off x="4605577" y="4098457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7" name="Google Shape;4657;p24"/>
          <p:cNvSpPr txBox="1"/>
          <p:nvPr/>
        </p:nvSpPr>
        <p:spPr>
          <a:xfrm>
            <a:off x="4626664" y="4119539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1" name="Shape 4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2" name="Google Shape;4662;p25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Effectivement,  les particules d’un corps pur sont toutes identiques en taille et en masse..</a:t>
            </a:r>
            <a:endParaRPr/>
          </a:p>
        </p:txBody>
      </p:sp>
      <p:sp>
        <p:nvSpPr>
          <p:cNvPr id="4663" name="Google Shape;4663;p25"/>
          <p:cNvSpPr txBox="1"/>
          <p:nvPr>
            <p:ph idx="1" type="body"/>
          </p:nvPr>
        </p:nvSpPr>
        <p:spPr>
          <a:xfrm>
            <a:off x="893764" y="82650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Expliquer « corps pur » et « identiques ».</a:t>
            </a:r>
            <a:endParaRPr/>
          </a:p>
        </p:txBody>
      </p:sp>
      <p:pic>
        <p:nvPicPr>
          <p:cNvPr id="4664" name="Google Shape;466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1683" y="46650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5" name="Google Shape;4665;p25"/>
          <p:cNvSpPr/>
          <p:nvPr/>
        </p:nvSpPr>
        <p:spPr>
          <a:xfrm>
            <a:off x="1015448" y="2086345"/>
            <a:ext cx="564106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particules de la même matière ont:</a:t>
            </a:r>
            <a:endParaRPr/>
          </a:p>
        </p:txBody>
      </p:sp>
      <p:sp>
        <p:nvSpPr>
          <p:cNvPr id="4666" name="Google Shape;4666;p25"/>
          <p:cNvSpPr/>
          <p:nvPr/>
        </p:nvSpPr>
        <p:spPr>
          <a:xfrm>
            <a:off x="3939354" y="2904171"/>
            <a:ext cx="372651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Des dimensions différentes</a:t>
            </a:r>
            <a:endParaRPr b="0" i="0" sz="2400" u="none" cap="none" strike="noStrike">
              <a:solidFill>
                <a:srgbClr val="F4EDF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7" name="Google Shape;4667;p25"/>
          <p:cNvSpPr/>
          <p:nvPr/>
        </p:nvSpPr>
        <p:spPr>
          <a:xfrm>
            <a:off x="3960117" y="3637976"/>
            <a:ext cx="37057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même dimension.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8" name="Google Shape;4668;p25"/>
          <p:cNvSpPr/>
          <p:nvPr/>
        </p:nvSpPr>
        <p:spPr>
          <a:xfrm rot="-5400000">
            <a:off x="3605095" y="3634259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9" name="Google Shape;4669;p25"/>
          <p:cNvSpPr txBox="1"/>
          <p:nvPr/>
        </p:nvSpPr>
        <p:spPr>
          <a:xfrm>
            <a:off x="3626164" y="3655339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0" name="Google Shape;4670;p25"/>
          <p:cNvSpPr/>
          <p:nvPr/>
        </p:nvSpPr>
        <p:spPr>
          <a:xfrm>
            <a:off x="3939353" y="4421638"/>
            <a:ext cx="372651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même masse.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1" name="Google Shape;4671;p25"/>
          <p:cNvSpPr/>
          <p:nvPr/>
        </p:nvSpPr>
        <p:spPr>
          <a:xfrm>
            <a:off x="3939353" y="5113489"/>
            <a:ext cx="372651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F4EDF9"/>
                </a:solidFill>
                <a:latin typeface="Calibri"/>
                <a:ea typeface="Calibri"/>
                <a:cs typeface="Calibri"/>
                <a:sym typeface="Calibri"/>
              </a:rPr>
              <a:t>Des masses différentes.</a:t>
            </a:r>
            <a:endParaRPr/>
          </a:p>
        </p:txBody>
      </p:sp>
      <p:sp>
        <p:nvSpPr>
          <p:cNvPr id="4672" name="Google Shape;4672;p25"/>
          <p:cNvSpPr/>
          <p:nvPr/>
        </p:nvSpPr>
        <p:spPr>
          <a:xfrm rot="-5400000">
            <a:off x="3602328" y="5119038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3" name="Google Shape;4673;p25"/>
          <p:cNvSpPr txBox="1"/>
          <p:nvPr/>
        </p:nvSpPr>
        <p:spPr>
          <a:xfrm>
            <a:off x="3623414" y="5140114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1" i="0" sz="2400" u="none" cap="none" strike="noStrike">
              <a:solidFill>
                <a:srgbClr val="ADDE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4" name="Google Shape;4674;p25"/>
          <p:cNvSpPr/>
          <p:nvPr/>
        </p:nvSpPr>
        <p:spPr>
          <a:xfrm rot="-5400000">
            <a:off x="3586936" y="2911424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5" name="Google Shape;4675;p25"/>
          <p:cNvSpPr txBox="1"/>
          <p:nvPr/>
        </p:nvSpPr>
        <p:spPr>
          <a:xfrm>
            <a:off x="3608014" y="2932489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ADDEEB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i="0" sz="2400" u="none" cap="none" strike="noStrike">
              <a:solidFill>
                <a:srgbClr val="ADDE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6" name="Google Shape;4676;p25"/>
          <p:cNvSpPr/>
          <p:nvPr/>
        </p:nvSpPr>
        <p:spPr>
          <a:xfrm rot="-5400000">
            <a:off x="3597612" y="4421638"/>
            <a:ext cx="432000" cy="432000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7" name="Google Shape;4677;p25"/>
          <p:cNvSpPr txBox="1"/>
          <p:nvPr/>
        </p:nvSpPr>
        <p:spPr>
          <a:xfrm>
            <a:off x="3618689" y="4442714"/>
            <a:ext cx="389823" cy="389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1" name="Shape 4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2" name="Google Shape;4682;p26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En résumé:</a:t>
            </a:r>
            <a:endParaRPr/>
          </a:p>
        </p:txBody>
      </p:sp>
      <p:sp>
        <p:nvSpPr>
          <p:cNvPr id="4683" name="Google Shape;4683;p26"/>
          <p:cNvSpPr txBox="1"/>
          <p:nvPr>
            <p:ph idx="1" type="body"/>
          </p:nvPr>
        </p:nvSpPr>
        <p:spPr>
          <a:xfrm>
            <a:off x="893764" y="82650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Veuillez attirer l’attention des élèves aux deux caractéristiques suivantes des particules de la matière.</a:t>
            </a:r>
            <a:endParaRPr/>
          </a:p>
        </p:txBody>
      </p:sp>
      <p:sp>
        <p:nvSpPr>
          <p:cNvPr id="4684" name="Google Shape;4684;p26"/>
          <p:cNvSpPr txBox="1"/>
          <p:nvPr/>
        </p:nvSpPr>
        <p:spPr>
          <a:xfrm>
            <a:off x="1331320" y="3927065"/>
            <a:ext cx="9980363" cy="438551"/>
          </a:xfrm>
          <a:prstGeom prst="rect">
            <a:avLst/>
          </a:prstGeom>
          <a:solidFill>
            <a:srgbClr val="D4E9F3"/>
          </a:solidFill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particules </a:t>
            </a:r>
            <a:r>
              <a:rPr b="1" lang="fr-FR" sz="2400">
                <a:solidFill>
                  <a:srgbClr val="0852A4"/>
                </a:solidFill>
                <a:latin typeface="Calibri"/>
                <a:ea typeface="Calibri"/>
                <a:cs typeface="Calibri"/>
                <a:sym typeface="Calibri"/>
              </a:rPr>
              <a:t>d’un corps pur </a:t>
            </a: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toutes identiques en taille et en masse.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5" name="Google Shape;468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1683" y="46650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6" name="Google Shape;4686;p26"/>
          <p:cNvSpPr/>
          <p:nvPr/>
        </p:nvSpPr>
        <p:spPr>
          <a:xfrm>
            <a:off x="1327436" y="3165452"/>
            <a:ext cx="9984247" cy="432000"/>
          </a:xfrm>
          <a:prstGeom prst="rect">
            <a:avLst/>
          </a:prstGeom>
          <a:solidFill>
            <a:srgbClr val="D4E9F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sont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extrêmement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15537E"/>
                </a:solidFill>
                <a:latin typeface="Calibri"/>
                <a:ea typeface="Calibri"/>
                <a:cs typeface="Calibri"/>
                <a:sym typeface="Calibri"/>
              </a:rPr>
              <a:t>petite et invisible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 l‘œil nu.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0" name="Shape 4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1" name="Google Shape;4691;p27"/>
          <p:cNvSpPr txBox="1"/>
          <p:nvPr>
            <p:ph type="title"/>
          </p:nvPr>
        </p:nvSpPr>
        <p:spPr>
          <a:xfrm>
            <a:off x="952499" y="293140"/>
            <a:ext cx="1075921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 puisque la particule est extrêmement petite et invisible à l’œil nu, comment peut-on la représenter?</a:t>
            </a:r>
            <a:endParaRPr/>
          </a:p>
        </p:txBody>
      </p:sp>
      <p:sp>
        <p:nvSpPr>
          <p:cNvPr id="4692" name="Google Shape;4692;p27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i="1" lang="fr-FR">
                <a:latin typeface="Calibri"/>
                <a:ea typeface="Calibri"/>
                <a:cs typeface="Calibri"/>
                <a:sym typeface="Calibri"/>
              </a:rPr>
              <a:t>Demander à 3 élèves choisis au hasard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 pour répondre</a:t>
            </a:r>
            <a:r>
              <a:rPr i="1" lang="fr-FR">
                <a:latin typeface="Calibri"/>
                <a:ea typeface="Calibri"/>
                <a:cs typeface="Calibri"/>
                <a:sym typeface="Calibri"/>
              </a:rPr>
              <a:t>.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4693" name="Google Shape;469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7902" y="2589088"/>
            <a:ext cx="1736332" cy="160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7" name="Shape 4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8" name="Google Shape;4698;p28"/>
          <p:cNvSpPr txBox="1"/>
          <p:nvPr>
            <p:ph type="title"/>
          </p:nvPr>
        </p:nvSpPr>
        <p:spPr>
          <a:xfrm>
            <a:off x="912473" y="355888"/>
            <a:ext cx="1075921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Très bien! Pour représenter une particule de la même matière, nous pouvons utiliser des modèles visuels.</a:t>
            </a:r>
            <a:endParaRPr/>
          </a:p>
        </p:txBody>
      </p:sp>
      <p:sp>
        <p:nvSpPr>
          <p:cNvPr id="4699" name="Google Shape;4699;p28"/>
          <p:cNvSpPr txBox="1"/>
          <p:nvPr/>
        </p:nvSpPr>
        <p:spPr>
          <a:xfrm>
            <a:off x="1950923" y="2231344"/>
            <a:ext cx="51831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 représenter une particule  par:   </a:t>
            </a:r>
            <a:endParaRPr/>
          </a:p>
        </p:txBody>
      </p:sp>
      <p:sp>
        <p:nvSpPr>
          <p:cNvPr id="4700" name="Google Shape;4700;p28"/>
          <p:cNvSpPr/>
          <p:nvPr/>
        </p:nvSpPr>
        <p:spPr>
          <a:xfrm>
            <a:off x="3750593" y="3198038"/>
            <a:ext cx="10422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Disque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1" name="Google Shape;4701;p28"/>
          <p:cNvSpPr/>
          <p:nvPr/>
        </p:nvSpPr>
        <p:spPr>
          <a:xfrm>
            <a:off x="6111129" y="3208677"/>
            <a:ext cx="93326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Carré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2" name="Google Shape;4702;p28"/>
          <p:cNvSpPr/>
          <p:nvPr/>
        </p:nvSpPr>
        <p:spPr>
          <a:xfrm>
            <a:off x="8246876" y="3208677"/>
            <a:ext cx="11913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Triangle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3" name="Google Shape;4703;p28"/>
          <p:cNvSpPr/>
          <p:nvPr/>
        </p:nvSpPr>
        <p:spPr>
          <a:xfrm>
            <a:off x="3939133" y="3919474"/>
            <a:ext cx="540000" cy="540000"/>
          </a:xfrm>
          <a:prstGeom prst="ellipse">
            <a:avLst/>
          </a:prstGeom>
          <a:solidFill>
            <a:srgbClr val="8FD4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CBDD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4" name="Google Shape;4704;p28"/>
          <p:cNvSpPr/>
          <p:nvPr/>
        </p:nvSpPr>
        <p:spPr>
          <a:xfrm>
            <a:off x="6229972" y="3887581"/>
            <a:ext cx="540000" cy="540000"/>
          </a:xfrm>
          <a:prstGeom prst="rect">
            <a:avLst/>
          </a:prstGeom>
          <a:solidFill>
            <a:srgbClr val="39C88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CBDD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5" name="Google Shape;4705;p28"/>
          <p:cNvSpPr/>
          <p:nvPr/>
        </p:nvSpPr>
        <p:spPr>
          <a:xfrm>
            <a:off x="8589102" y="3887583"/>
            <a:ext cx="540000" cy="540000"/>
          </a:xfrm>
          <a:prstGeom prst="triangl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CBDD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06" name="Google Shape;470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8057" y="59119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0" name="Shape 4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" name="Google Shape;4711;p29"/>
          <p:cNvSpPr txBox="1"/>
          <p:nvPr>
            <p:ph type="title"/>
          </p:nvPr>
        </p:nvSpPr>
        <p:spPr>
          <a:xfrm>
            <a:off x="1015448" y="195946"/>
            <a:ext cx="1064052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 D’après vous, comment peut-on représenter la matière d’un corps pur?</a:t>
            </a:r>
            <a:endParaRPr/>
          </a:p>
        </p:txBody>
      </p:sp>
      <p:sp>
        <p:nvSpPr>
          <p:cNvPr id="4712" name="Google Shape;4712;p29"/>
          <p:cNvSpPr txBox="1"/>
          <p:nvPr>
            <p:ph idx="1" type="body"/>
          </p:nvPr>
        </p:nvSpPr>
        <p:spPr>
          <a:xfrm>
            <a:off x="1006198" y="80142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à 3 élèves  choisis au hasard pour répondre.</a:t>
            </a:r>
            <a:endParaRPr/>
          </a:p>
        </p:txBody>
      </p:sp>
      <p:pic>
        <p:nvPicPr>
          <p:cNvPr descr="Lever la main - Icônes mains et gestes gratuites" id="4713" name="Google Shape;471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3920" y="2188395"/>
            <a:ext cx="2028264" cy="1900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1" name="Shape 4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2" name="Google Shape;4342;p3"/>
          <p:cNvSpPr/>
          <p:nvPr/>
        </p:nvSpPr>
        <p:spPr>
          <a:xfrm>
            <a:off x="2529337" y="3529293"/>
            <a:ext cx="7662067" cy="72587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106585"/>
                </a:solidFill>
                <a:latin typeface="Calibri"/>
                <a:ea typeface="Calibri"/>
                <a:cs typeface="Calibri"/>
                <a:sym typeface="Calibri"/>
              </a:rPr>
              <a:t>Expliquer  par le modèle particulaire le changement de forme d’un liquide et la forme propre d’un solide   </a:t>
            </a:r>
            <a:endParaRPr/>
          </a:p>
        </p:txBody>
      </p:sp>
      <p:sp>
        <p:nvSpPr>
          <p:cNvPr id="4343" name="Google Shape;4343;p3"/>
          <p:cNvSpPr/>
          <p:nvPr/>
        </p:nvSpPr>
        <p:spPr>
          <a:xfrm>
            <a:off x="576845" y="3529293"/>
            <a:ext cx="1798705" cy="72587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106585"/>
                </a:solidFill>
                <a:latin typeface="Calibri"/>
                <a:ea typeface="Calibri"/>
                <a:cs typeface="Calibri"/>
                <a:sym typeface="Calibri"/>
              </a:rPr>
              <a:t>Séance 5</a:t>
            </a:r>
            <a:endParaRPr b="1" i="0" sz="2000" u="none" cap="none" strike="noStrike">
              <a:solidFill>
                <a:srgbClr val="10658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4" name="Google Shape;4344;p3"/>
          <p:cNvSpPr/>
          <p:nvPr/>
        </p:nvSpPr>
        <p:spPr>
          <a:xfrm>
            <a:off x="2529337" y="2011680"/>
            <a:ext cx="7662067" cy="1339163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Consolidation + Minitest </a:t>
            </a:r>
            <a:endParaRPr/>
          </a:p>
          <a:p>
            <a:pPr indent="-285750" lvl="0" marL="285750" marR="0" rtl="0" algn="l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Identifier les caractéristiques du modèle particulaire de chaque état physique</a:t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5" name="Google Shape;4345;p3"/>
          <p:cNvSpPr/>
          <p:nvPr/>
        </p:nvSpPr>
        <p:spPr>
          <a:xfrm>
            <a:off x="576845" y="2011680"/>
            <a:ext cx="1798705" cy="1339163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4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6" name="Google Shape;4346;p3"/>
          <p:cNvSpPr/>
          <p:nvPr/>
        </p:nvSpPr>
        <p:spPr>
          <a:xfrm>
            <a:off x="1009033" y="276600"/>
            <a:ext cx="919899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domaine 2 (modèle particulaire) </a:t>
            </a:r>
            <a:endParaRPr b="1" i="0" sz="3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47" name="Google Shape;434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348" name="Google Shape;4348;p3"/>
          <p:cNvSpPr txBox="1"/>
          <p:nvPr/>
        </p:nvSpPr>
        <p:spPr>
          <a:xfrm>
            <a:off x="9969171" y="3707562"/>
            <a:ext cx="16206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1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0" i="1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9" name="Google Shape;4349;p3"/>
          <p:cNvSpPr txBox="1"/>
          <p:nvPr/>
        </p:nvSpPr>
        <p:spPr>
          <a:xfrm>
            <a:off x="9969171" y="2803242"/>
            <a:ext cx="16206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7" name="Shape 4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8" name="Google Shape;4718;p30"/>
          <p:cNvSpPr txBox="1"/>
          <p:nvPr>
            <p:ph type="title"/>
          </p:nvPr>
        </p:nvSpPr>
        <p:spPr>
          <a:xfrm>
            <a:off x="1015448" y="247077"/>
            <a:ext cx="1071062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Bravo ! On représente les particules du corps pur d'une manière identique. On appelle  cette représentation: le modèle particulaire de la matière.</a:t>
            </a:r>
            <a:endParaRPr/>
          </a:p>
        </p:txBody>
      </p:sp>
      <p:sp>
        <p:nvSpPr>
          <p:cNvPr id="4719" name="Google Shape;4719;p30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Expliciter une autre fois le mot identique.</a:t>
            </a:r>
            <a:endParaRPr/>
          </a:p>
        </p:txBody>
      </p:sp>
      <p:sp>
        <p:nvSpPr>
          <p:cNvPr id="4720" name="Google Shape;4720;p30"/>
          <p:cNvSpPr/>
          <p:nvPr/>
        </p:nvSpPr>
        <p:spPr>
          <a:xfrm>
            <a:off x="1617825" y="5022116"/>
            <a:ext cx="8937849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appelle cette représentation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le modèle particulaire de la matière. 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21" name="Google Shape;472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32716" y="613151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2" name="Google Shape;472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6692" y="2005947"/>
            <a:ext cx="1368000" cy="1360893"/>
          </a:xfrm>
          <a:prstGeom prst="ellipse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723" name="Google Shape;4723;p30"/>
          <p:cNvSpPr txBox="1"/>
          <p:nvPr/>
        </p:nvSpPr>
        <p:spPr>
          <a:xfrm>
            <a:off x="2146513" y="3839448"/>
            <a:ext cx="24283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Morceau de sucre</a:t>
            </a:r>
            <a:endParaRPr/>
          </a:p>
        </p:txBody>
      </p:sp>
      <p:grpSp>
        <p:nvGrpSpPr>
          <p:cNvPr id="4724" name="Google Shape;4724;p30"/>
          <p:cNvGrpSpPr/>
          <p:nvPr/>
        </p:nvGrpSpPr>
        <p:grpSpPr>
          <a:xfrm>
            <a:off x="6755283" y="2081404"/>
            <a:ext cx="1800000" cy="1715320"/>
            <a:chOff x="6086749" y="3224028"/>
            <a:chExt cx="1800000" cy="1715320"/>
          </a:xfrm>
        </p:grpSpPr>
        <p:sp>
          <p:nvSpPr>
            <p:cNvPr id="4725" name="Google Shape;4725;p30"/>
            <p:cNvSpPr/>
            <p:nvPr/>
          </p:nvSpPr>
          <p:spPr>
            <a:xfrm>
              <a:off x="6086749" y="3226676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6" name="Google Shape;4726;p30"/>
            <p:cNvSpPr/>
            <p:nvPr/>
          </p:nvSpPr>
          <p:spPr>
            <a:xfrm>
              <a:off x="6446749" y="3229324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7" name="Google Shape;4727;p30"/>
            <p:cNvSpPr/>
            <p:nvPr/>
          </p:nvSpPr>
          <p:spPr>
            <a:xfrm>
              <a:off x="6806749" y="3224028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8" name="Google Shape;4728;p30"/>
            <p:cNvSpPr/>
            <p:nvPr/>
          </p:nvSpPr>
          <p:spPr>
            <a:xfrm>
              <a:off x="7166749" y="3226676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9" name="Google Shape;4729;p30"/>
            <p:cNvSpPr/>
            <p:nvPr/>
          </p:nvSpPr>
          <p:spPr>
            <a:xfrm>
              <a:off x="6086749" y="3563089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0" name="Google Shape;4730;p30"/>
            <p:cNvSpPr/>
            <p:nvPr/>
          </p:nvSpPr>
          <p:spPr>
            <a:xfrm>
              <a:off x="6446749" y="3565737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1" name="Google Shape;4731;p30"/>
            <p:cNvSpPr/>
            <p:nvPr/>
          </p:nvSpPr>
          <p:spPr>
            <a:xfrm>
              <a:off x="6806749" y="3560441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2" name="Google Shape;4732;p30"/>
            <p:cNvSpPr/>
            <p:nvPr/>
          </p:nvSpPr>
          <p:spPr>
            <a:xfrm>
              <a:off x="7166749" y="3563089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3" name="Google Shape;4733;p30"/>
            <p:cNvSpPr/>
            <p:nvPr/>
          </p:nvSpPr>
          <p:spPr>
            <a:xfrm>
              <a:off x="6109112" y="3898902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4" name="Google Shape;4734;p30"/>
            <p:cNvSpPr/>
            <p:nvPr/>
          </p:nvSpPr>
          <p:spPr>
            <a:xfrm>
              <a:off x="6469112" y="3901550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5" name="Google Shape;4735;p30"/>
            <p:cNvSpPr/>
            <p:nvPr/>
          </p:nvSpPr>
          <p:spPr>
            <a:xfrm>
              <a:off x="6829112" y="3896254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6" name="Google Shape;4736;p30"/>
            <p:cNvSpPr/>
            <p:nvPr/>
          </p:nvSpPr>
          <p:spPr>
            <a:xfrm>
              <a:off x="7189112" y="3898902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7" name="Google Shape;4737;p30"/>
            <p:cNvSpPr/>
            <p:nvPr/>
          </p:nvSpPr>
          <p:spPr>
            <a:xfrm>
              <a:off x="6109112" y="4235315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8" name="Google Shape;4738;p30"/>
            <p:cNvSpPr/>
            <p:nvPr/>
          </p:nvSpPr>
          <p:spPr>
            <a:xfrm>
              <a:off x="6469112" y="4237963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9" name="Google Shape;4739;p30"/>
            <p:cNvSpPr/>
            <p:nvPr/>
          </p:nvSpPr>
          <p:spPr>
            <a:xfrm>
              <a:off x="6829112" y="4232667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0" name="Google Shape;4740;p30"/>
            <p:cNvSpPr/>
            <p:nvPr/>
          </p:nvSpPr>
          <p:spPr>
            <a:xfrm>
              <a:off x="7189112" y="4235315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1" name="Google Shape;4741;p30"/>
            <p:cNvSpPr/>
            <p:nvPr/>
          </p:nvSpPr>
          <p:spPr>
            <a:xfrm>
              <a:off x="7504386" y="3224028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2" name="Google Shape;4742;p30"/>
            <p:cNvSpPr/>
            <p:nvPr/>
          </p:nvSpPr>
          <p:spPr>
            <a:xfrm>
              <a:off x="7504386" y="3560441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3" name="Google Shape;4743;p30"/>
            <p:cNvSpPr/>
            <p:nvPr/>
          </p:nvSpPr>
          <p:spPr>
            <a:xfrm>
              <a:off x="7526749" y="3896254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4" name="Google Shape;4744;p30"/>
            <p:cNvSpPr/>
            <p:nvPr/>
          </p:nvSpPr>
          <p:spPr>
            <a:xfrm>
              <a:off x="7526749" y="4232667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5" name="Google Shape;4745;p30"/>
            <p:cNvSpPr/>
            <p:nvPr/>
          </p:nvSpPr>
          <p:spPr>
            <a:xfrm>
              <a:off x="6109112" y="4576700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6" name="Google Shape;4746;p30"/>
            <p:cNvSpPr/>
            <p:nvPr/>
          </p:nvSpPr>
          <p:spPr>
            <a:xfrm>
              <a:off x="6469112" y="4579348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7" name="Google Shape;4747;p30"/>
            <p:cNvSpPr/>
            <p:nvPr/>
          </p:nvSpPr>
          <p:spPr>
            <a:xfrm>
              <a:off x="6829112" y="4574052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8" name="Google Shape;4748;p30"/>
            <p:cNvSpPr/>
            <p:nvPr/>
          </p:nvSpPr>
          <p:spPr>
            <a:xfrm>
              <a:off x="7189112" y="4576700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9" name="Google Shape;4749;p30"/>
            <p:cNvSpPr/>
            <p:nvPr/>
          </p:nvSpPr>
          <p:spPr>
            <a:xfrm>
              <a:off x="7526749" y="4574052"/>
              <a:ext cx="360000" cy="360000"/>
            </a:xfrm>
            <a:prstGeom prst="ellipse">
              <a:avLst/>
            </a:prstGeom>
            <a:gradFill>
              <a:gsLst>
                <a:gs pos="0">
                  <a:srgbClr val="EFFCF8"/>
                </a:gs>
                <a:gs pos="74000">
                  <a:srgbClr val="82E7CA"/>
                </a:gs>
                <a:gs pos="100000">
                  <a:srgbClr val="82E7C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50" name="Google Shape;4750;p30"/>
          <p:cNvSpPr txBox="1"/>
          <p:nvPr/>
        </p:nvSpPr>
        <p:spPr>
          <a:xfrm>
            <a:off x="9254886" y="2025905"/>
            <a:ext cx="15700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 de sucre</a:t>
            </a:r>
            <a:endParaRPr/>
          </a:p>
        </p:txBody>
      </p:sp>
      <p:cxnSp>
        <p:nvCxnSpPr>
          <p:cNvPr id="4751" name="Google Shape;4751;p30"/>
          <p:cNvCxnSpPr>
            <a:stCxn id="4750" idx="1"/>
            <a:endCxn id="4742" idx="6"/>
          </p:cNvCxnSpPr>
          <p:nvPr/>
        </p:nvCxnSpPr>
        <p:spPr>
          <a:xfrm flipH="1">
            <a:off x="8532786" y="2379848"/>
            <a:ext cx="722100" cy="218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752" name="Google Shape;4752;p30"/>
          <p:cNvSpPr txBox="1"/>
          <p:nvPr/>
        </p:nvSpPr>
        <p:spPr>
          <a:xfrm>
            <a:off x="5810305" y="3902075"/>
            <a:ext cx="376891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 particulaire de sucre</a:t>
            </a:r>
            <a:endParaRPr/>
          </a:p>
        </p:txBody>
      </p:sp>
      <p:sp>
        <p:nvSpPr>
          <p:cNvPr id="4753" name="Google Shape;4753;p30"/>
          <p:cNvSpPr/>
          <p:nvPr/>
        </p:nvSpPr>
        <p:spPr>
          <a:xfrm>
            <a:off x="5596524" y="1812559"/>
            <a:ext cx="5436192" cy="2730149"/>
          </a:xfrm>
          <a:prstGeom prst="rect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7" name="Shape 4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8" name="Google Shape;4758;p31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Maintenant, on va passer à l’identification des caractéristiques du modèle particulaire de chaque état physique. Pour cela, on doit savoir:</a:t>
            </a:r>
            <a:endParaRPr/>
          </a:p>
        </p:txBody>
      </p:sp>
      <p:sp>
        <p:nvSpPr>
          <p:cNvPr id="4759" name="Google Shape;4759;p31"/>
          <p:cNvSpPr txBox="1"/>
          <p:nvPr>
            <p:ph idx="1" type="body"/>
          </p:nvPr>
        </p:nvSpPr>
        <p:spPr>
          <a:xfrm>
            <a:off x="952499" y="86792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4760" name="Google Shape;47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06072" y="48238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1" name="Google Shape;4761;p31"/>
          <p:cNvSpPr/>
          <p:nvPr/>
        </p:nvSpPr>
        <p:spPr>
          <a:xfrm>
            <a:off x="1426030" y="2403823"/>
            <a:ext cx="5116286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les particules de la matière:</a:t>
            </a:r>
            <a:endParaRPr/>
          </a:p>
        </p:txBody>
      </p:sp>
      <p:sp>
        <p:nvSpPr>
          <p:cNvPr id="4762" name="Google Shape;4762;p31"/>
          <p:cNvSpPr/>
          <p:nvPr/>
        </p:nvSpPr>
        <p:spPr>
          <a:xfrm>
            <a:off x="2896677" y="4197327"/>
            <a:ext cx="6683830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sont-elles liées entre elles?</a:t>
            </a:r>
            <a:endParaRPr/>
          </a:p>
        </p:txBody>
      </p:sp>
      <p:sp>
        <p:nvSpPr>
          <p:cNvPr id="4763" name="Google Shape;4763;p31"/>
          <p:cNvSpPr/>
          <p:nvPr/>
        </p:nvSpPr>
        <p:spPr>
          <a:xfrm>
            <a:off x="2896677" y="3429000"/>
            <a:ext cx="6683830" cy="510778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sont-elles organisées dans chaque état physique?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7" name="Shape 4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8" name="Google Shape;4768;p32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 la fin de cette séance, vous serez capables de réussir des tâches similaires à celle-ci: </a:t>
            </a:r>
            <a:endParaRPr/>
          </a:p>
        </p:txBody>
      </p:sp>
      <p:sp>
        <p:nvSpPr>
          <p:cNvPr id="4769" name="Google Shape;4769;p32"/>
          <p:cNvSpPr txBox="1"/>
          <p:nvPr>
            <p:ph idx="1" type="body"/>
          </p:nvPr>
        </p:nvSpPr>
        <p:spPr>
          <a:xfrm>
            <a:off x="872963" y="78180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2 à 3 élèves de répéter la tâche à haute voix. A ne pas oublier d’écrire la tâche au tableau.</a:t>
            </a:r>
            <a:endParaRPr/>
          </a:p>
        </p:txBody>
      </p:sp>
      <p:sp>
        <p:nvSpPr>
          <p:cNvPr id="4770" name="Google Shape;4770;p32"/>
          <p:cNvSpPr/>
          <p:nvPr/>
        </p:nvSpPr>
        <p:spPr>
          <a:xfrm>
            <a:off x="968809" y="2977888"/>
            <a:ext cx="10469513" cy="91403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1" name="Google Shape;4771;p32"/>
          <p:cNvSpPr txBox="1"/>
          <p:nvPr/>
        </p:nvSpPr>
        <p:spPr>
          <a:xfrm>
            <a:off x="1582827" y="3016752"/>
            <a:ext cx="9855495" cy="759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caractéristiques du modèle particulaire de chaque état physique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72" name="Google Shape;477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346" y="2845957"/>
            <a:ext cx="991481" cy="99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3" name="Google Shape;4773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52566" y="45740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7" name="Shape 4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8" name="Google Shape;4778;p33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4779" name="Google Shape;4779;p33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0" name="Google Shape;4780;p3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1" name="Google Shape;4781;p33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82" name="Google Shape;4782;p33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3" name="Google Shape;4783;p33"/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4" name="Google Shape;4784;p33"/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85" name="Google Shape;478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1528" y="12061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786" name="Google Shape;4786;p33"/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lang="fr-FR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0" name="Shape 4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1" name="Google Shape;4791;p34"/>
          <p:cNvSpPr/>
          <p:nvPr/>
        </p:nvSpPr>
        <p:spPr>
          <a:xfrm>
            <a:off x="903889" y="1902372"/>
            <a:ext cx="10415752" cy="319514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2" name="Google Shape;4792;p34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Je vous montre comment je fais pour réaliser la tâche suivante: </a:t>
            </a:r>
            <a:endParaRPr/>
          </a:p>
        </p:txBody>
      </p:sp>
      <p:sp>
        <p:nvSpPr>
          <p:cNvPr id="4793" name="Google Shape;4793;p34"/>
          <p:cNvSpPr txBox="1"/>
          <p:nvPr>
            <p:ph idx="1" type="body"/>
          </p:nvPr>
        </p:nvSpPr>
        <p:spPr>
          <a:xfrm>
            <a:off x="936578" y="81758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Lire la consigne et l’expliquer si nécessaire.</a:t>
            </a:r>
            <a:endParaRPr/>
          </a:p>
        </p:txBody>
      </p:sp>
      <p:sp>
        <p:nvSpPr>
          <p:cNvPr id="4794" name="Google Shape;4794;p34"/>
          <p:cNvSpPr/>
          <p:nvPr/>
        </p:nvSpPr>
        <p:spPr>
          <a:xfrm>
            <a:off x="1051827" y="2030479"/>
            <a:ext cx="994910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Identifier</a:t>
            </a: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les caractéristiques du modèle particulaire de l’état solide illustré ci-contre: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5" name="Google Shape;4795;p34"/>
          <p:cNvSpPr/>
          <p:nvPr/>
        </p:nvSpPr>
        <p:spPr>
          <a:xfrm>
            <a:off x="1692905" y="3418447"/>
            <a:ext cx="2736000" cy="448841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6" name="Google Shape;4796;p34"/>
          <p:cNvSpPr/>
          <p:nvPr/>
        </p:nvSpPr>
        <p:spPr>
          <a:xfrm>
            <a:off x="5255112" y="4325829"/>
            <a:ext cx="2736000" cy="452765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Fortement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7" name="Google Shape;4797;p34"/>
          <p:cNvSpPr/>
          <p:nvPr/>
        </p:nvSpPr>
        <p:spPr>
          <a:xfrm>
            <a:off x="1659973" y="4325829"/>
            <a:ext cx="2736000" cy="468458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8" name="Google Shape;4798;p34"/>
          <p:cNvSpPr/>
          <p:nvPr/>
        </p:nvSpPr>
        <p:spPr>
          <a:xfrm>
            <a:off x="5255113" y="3418447"/>
            <a:ext cx="2736000" cy="460612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99" name="Google Shape;4799;p34"/>
          <p:cNvGrpSpPr/>
          <p:nvPr/>
        </p:nvGrpSpPr>
        <p:grpSpPr>
          <a:xfrm>
            <a:off x="9200269" y="3334045"/>
            <a:ext cx="1617784" cy="1533378"/>
            <a:chOff x="9144002" y="4262510"/>
            <a:chExt cx="1617784" cy="1533378"/>
          </a:xfrm>
        </p:grpSpPr>
        <p:pic>
          <p:nvPicPr>
            <p:cNvPr descr="C:\Users\User\Desktop\dossier\DP SEFROU\Physique chimie-TaRL_2025-2026\production TaRL 2025\PPT_2025\Image livret_tarl_PC_2AC\Image livret_tarl_PC_2AC\4.png" id="4800" name="Google Shape;4800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58733" y="4356559"/>
              <a:ext cx="1372671" cy="13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1" name="Google Shape;4801;p34"/>
            <p:cNvSpPr/>
            <p:nvPr/>
          </p:nvSpPr>
          <p:spPr>
            <a:xfrm>
              <a:off x="9144002" y="4262510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02" name="Google Shape;4802;p34"/>
          <p:cNvSpPr/>
          <p:nvPr/>
        </p:nvSpPr>
        <p:spPr>
          <a:xfrm>
            <a:off x="1364553" y="3418447"/>
            <a:ext cx="432000" cy="4536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3" name="Google Shape;4803;p34"/>
          <p:cNvSpPr/>
          <p:nvPr/>
        </p:nvSpPr>
        <p:spPr>
          <a:xfrm>
            <a:off x="4935402" y="3416102"/>
            <a:ext cx="432000" cy="4536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4" name="Google Shape;4804;p34"/>
          <p:cNvSpPr/>
          <p:nvPr/>
        </p:nvSpPr>
        <p:spPr>
          <a:xfrm>
            <a:off x="1373931" y="4325829"/>
            <a:ext cx="432000" cy="4536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5" name="Google Shape;4805;p34"/>
          <p:cNvSpPr/>
          <p:nvPr/>
        </p:nvSpPr>
        <p:spPr>
          <a:xfrm>
            <a:off x="4958848" y="4325829"/>
            <a:ext cx="432000" cy="4536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06" name="Google Shape;480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0" name="Shape 4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1" name="Google Shape;4811;p35"/>
          <p:cNvSpPr txBox="1"/>
          <p:nvPr>
            <p:ph type="title"/>
          </p:nvPr>
        </p:nvSpPr>
        <p:spPr>
          <a:xfrm>
            <a:off x="1015448" y="195946"/>
            <a:ext cx="1055644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D’abord, j’observe sur le schéma comment les particules sont organisées.  Je vois qu’elles sont bien rangées selon un ordre régulier, donc elles sont ordonnées.</a:t>
            </a:r>
            <a:endParaRPr/>
          </a:p>
        </p:txBody>
      </p:sp>
      <p:sp>
        <p:nvSpPr>
          <p:cNvPr id="4812" name="Google Shape;4812;p35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A ne pas oublier de montrer avec vos mains ou par une règle ce que vous observez.</a:t>
            </a:r>
            <a:endParaRPr/>
          </a:p>
        </p:txBody>
      </p:sp>
      <p:grpSp>
        <p:nvGrpSpPr>
          <p:cNvPr id="4813" name="Google Shape;4813;p35"/>
          <p:cNvGrpSpPr/>
          <p:nvPr/>
        </p:nvGrpSpPr>
        <p:grpSpPr>
          <a:xfrm>
            <a:off x="4749840" y="2197919"/>
            <a:ext cx="1743840" cy="1696570"/>
            <a:chOff x="9144002" y="4262510"/>
            <a:chExt cx="1617784" cy="1533378"/>
          </a:xfrm>
        </p:grpSpPr>
        <p:pic>
          <p:nvPicPr>
            <p:cNvPr descr="C:\Users\User\Desktop\dossier\DP SEFROU\Physique chimie-TaRL_2025-2026\production TaRL 2025\PPT_2025\Image livret_tarl_PC_2AC\Image livret_tarl_PC_2AC\4.png" id="4814" name="Google Shape;4814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58733" y="4356559"/>
              <a:ext cx="1372671" cy="13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15" name="Google Shape;4815;p35"/>
            <p:cNvSpPr/>
            <p:nvPr/>
          </p:nvSpPr>
          <p:spPr>
            <a:xfrm>
              <a:off x="9144002" y="4262510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16" name="Google Shape;481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7" name="Google Shape;4817;p35"/>
          <p:cNvSpPr/>
          <p:nvPr/>
        </p:nvSpPr>
        <p:spPr>
          <a:xfrm>
            <a:off x="6678958" y="2564853"/>
            <a:ext cx="2044498" cy="94075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bien rangées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8" name="Google Shape;4818;p35"/>
          <p:cNvSpPr/>
          <p:nvPr/>
        </p:nvSpPr>
        <p:spPr>
          <a:xfrm>
            <a:off x="3069800" y="4262240"/>
            <a:ext cx="5873009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dit que les particules sont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ordonnées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9" name="Google Shape;4819;p35"/>
          <p:cNvSpPr/>
          <p:nvPr/>
        </p:nvSpPr>
        <p:spPr>
          <a:xfrm>
            <a:off x="3042763" y="2608022"/>
            <a:ext cx="13873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Particule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20" name="Google Shape;4820;p35"/>
          <p:cNvCxnSpPr/>
          <p:nvPr/>
        </p:nvCxnSpPr>
        <p:spPr>
          <a:xfrm>
            <a:off x="4361669" y="2859874"/>
            <a:ext cx="511842" cy="0"/>
          </a:xfrm>
          <a:prstGeom prst="straightConnector1">
            <a:avLst/>
          </a:prstGeom>
          <a:noFill/>
          <a:ln cap="flat" cmpd="sng" w="28575">
            <a:solidFill>
              <a:srgbClr val="EE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4" name="Shape 4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5" name="Google Shape;4825;p36"/>
          <p:cNvSpPr txBox="1"/>
          <p:nvPr>
            <p:ph type="title"/>
          </p:nvPr>
        </p:nvSpPr>
        <p:spPr>
          <a:xfrm>
            <a:off x="1015448" y="195946"/>
            <a:ext cx="10801414" cy="57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Puis, j’observe si les particules sont-elles proches ou éloignées? Et puisque elles sont ordonnées et proches, on dit qu’elles sont fortement liées.</a:t>
            </a:r>
            <a:endParaRPr/>
          </a:p>
        </p:txBody>
      </p:sp>
      <p:sp>
        <p:nvSpPr>
          <p:cNvPr id="4826" name="Google Shape;4826;p36"/>
          <p:cNvSpPr txBox="1"/>
          <p:nvPr>
            <p:ph idx="1" type="body"/>
          </p:nvPr>
        </p:nvSpPr>
        <p:spPr>
          <a:xfrm>
            <a:off x="687901" y="91914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A ne pas oublier de montrer avec vos mains ou par une règle ce que vous observez.</a:t>
            </a:r>
            <a:endParaRPr/>
          </a:p>
        </p:txBody>
      </p:sp>
      <p:grpSp>
        <p:nvGrpSpPr>
          <p:cNvPr id="4827" name="Google Shape;4827;p36"/>
          <p:cNvGrpSpPr/>
          <p:nvPr/>
        </p:nvGrpSpPr>
        <p:grpSpPr>
          <a:xfrm>
            <a:off x="4525775" y="2287132"/>
            <a:ext cx="1617784" cy="1533378"/>
            <a:chOff x="9144002" y="4262510"/>
            <a:chExt cx="1617784" cy="1533378"/>
          </a:xfrm>
        </p:grpSpPr>
        <p:pic>
          <p:nvPicPr>
            <p:cNvPr descr="C:\Users\User\Desktop\dossier\DP SEFROU\Physique chimie-TaRL_2025-2026\production TaRL 2025\PPT_2025\Image livret_tarl_PC_2AC\Image livret_tarl_PC_2AC\4.png" id="4828" name="Google Shape;4828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58733" y="4356559"/>
              <a:ext cx="1372671" cy="13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29" name="Google Shape;4829;p36"/>
            <p:cNvSpPr/>
            <p:nvPr/>
          </p:nvSpPr>
          <p:spPr>
            <a:xfrm>
              <a:off x="9144002" y="4262510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30" name="Google Shape;4830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1" name="Google Shape;4831;p36"/>
          <p:cNvSpPr/>
          <p:nvPr/>
        </p:nvSpPr>
        <p:spPr>
          <a:xfrm>
            <a:off x="6354511" y="2653023"/>
            <a:ext cx="1880171" cy="77597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proches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2" name="Google Shape;4832;p36"/>
          <p:cNvSpPr/>
          <p:nvPr/>
        </p:nvSpPr>
        <p:spPr>
          <a:xfrm>
            <a:off x="2104491" y="4650769"/>
            <a:ext cx="3379537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et proches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3" name="Google Shape;4833;p36"/>
          <p:cNvSpPr/>
          <p:nvPr/>
        </p:nvSpPr>
        <p:spPr>
          <a:xfrm>
            <a:off x="7078838" y="4650769"/>
            <a:ext cx="2525125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fortement liées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4" name="Google Shape;4834;p36"/>
          <p:cNvSpPr/>
          <p:nvPr/>
        </p:nvSpPr>
        <p:spPr>
          <a:xfrm>
            <a:off x="6028557" y="4767209"/>
            <a:ext cx="537050" cy="40394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28776"/>
              </a:gs>
              <a:gs pos="50000">
                <a:srgbClr val="D4C3AA"/>
              </a:gs>
              <a:gs pos="100000">
                <a:srgbClr val="FFEAC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8" name="Shape 4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9" name="Google Shape;4839;p37"/>
          <p:cNvSpPr txBox="1"/>
          <p:nvPr>
            <p:ph type="title"/>
          </p:nvPr>
        </p:nvSpPr>
        <p:spPr>
          <a:xfrm>
            <a:off x="1015448" y="195946"/>
            <a:ext cx="10801414" cy="57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Ensuite, je déduis si les particules peuvent glisser les unes sur les autres. Comme elles sont fortement liées, elles ne peuvent pas glisser entre elles.</a:t>
            </a:r>
            <a:endParaRPr/>
          </a:p>
        </p:txBody>
      </p:sp>
      <p:sp>
        <p:nvSpPr>
          <p:cNvPr id="4840" name="Google Shape;4840;p37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t/>
            </a:r>
            <a:endParaRPr/>
          </a:p>
        </p:txBody>
      </p:sp>
      <p:grpSp>
        <p:nvGrpSpPr>
          <p:cNvPr id="4841" name="Google Shape;4841;p37"/>
          <p:cNvGrpSpPr/>
          <p:nvPr/>
        </p:nvGrpSpPr>
        <p:grpSpPr>
          <a:xfrm>
            <a:off x="4587419" y="2675120"/>
            <a:ext cx="1617784" cy="1533378"/>
            <a:chOff x="9144002" y="4262510"/>
            <a:chExt cx="1617784" cy="1533378"/>
          </a:xfrm>
        </p:grpSpPr>
        <p:pic>
          <p:nvPicPr>
            <p:cNvPr descr="C:\Users\User\Desktop\dossier\DP SEFROU\Physique chimie-TaRL_2025-2026\production TaRL 2025\PPT_2025\Image livret_tarl_PC_2AC\Image livret_tarl_PC_2AC\4.png" id="4842" name="Google Shape;4842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58733" y="4356559"/>
              <a:ext cx="1372671" cy="13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43" name="Google Shape;4843;p37"/>
            <p:cNvSpPr/>
            <p:nvPr/>
          </p:nvSpPr>
          <p:spPr>
            <a:xfrm>
              <a:off x="9144002" y="4262510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44" name="Google Shape;484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45" name="Google Shape;4845;p37"/>
          <p:cNvSpPr/>
          <p:nvPr/>
        </p:nvSpPr>
        <p:spPr>
          <a:xfrm>
            <a:off x="6416155" y="3041011"/>
            <a:ext cx="2296921" cy="77597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sont fortement liées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6" name="Google Shape;4846;p37"/>
          <p:cNvSpPr/>
          <p:nvPr/>
        </p:nvSpPr>
        <p:spPr>
          <a:xfrm>
            <a:off x="1818293" y="4948485"/>
            <a:ext cx="8191954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ne peuvent pas glisser les unes sur les autres. 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0" name="Shape 4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1" name="Google Shape;4851;p38"/>
          <p:cNvSpPr txBox="1"/>
          <p:nvPr>
            <p:ph type="title"/>
          </p:nvPr>
        </p:nvSpPr>
        <p:spPr>
          <a:xfrm>
            <a:off x="1015448" y="195946"/>
            <a:ext cx="10161104" cy="57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Pour résumer, dans un solide, les particules sont fortement liées, ordonnées et ne peuvent pas glisser les unes sur les autres. </a:t>
            </a:r>
            <a:endParaRPr/>
          </a:p>
        </p:txBody>
      </p:sp>
      <p:sp>
        <p:nvSpPr>
          <p:cNvPr id="4852" name="Google Shape;4852;p38"/>
          <p:cNvSpPr txBox="1"/>
          <p:nvPr>
            <p:ph idx="1" type="body"/>
          </p:nvPr>
        </p:nvSpPr>
        <p:spPr>
          <a:xfrm>
            <a:off x="643839" y="86580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Attirer l’attention des élèves aux caractéristique par un ton assertif et clair.</a:t>
            </a:r>
            <a:endParaRPr/>
          </a:p>
        </p:txBody>
      </p:sp>
      <p:pic>
        <p:nvPicPr>
          <p:cNvPr id="4853" name="Google Shape;485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4" name="Google Shape;4854;p38"/>
          <p:cNvSpPr/>
          <p:nvPr/>
        </p:nvSpPr>
        <p:spPr>
          <a:xfrm>
            <a:off x="1648353" y="2703072"/>
            <a:ext cx="4224567" cy="432000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d’un solide sont 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5" name="Google Shape;4855;p38"/>
          <p:cNvSpPr/>
          <p:nvPr/>
        </p:nvSpPr>
        <p:spPr>
          <a:xfrm>
            <a:off x="4480854" y="3712885"/>
            <a:ext cx="2505574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Fortement liées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6" name="Google Shape;4856;p38"/>
          <p:cNvSpPr/>
          <p:nvPr/>
        </p:nvSpPr>
        <p:spPr>
          <a:xfrm>
            <a:off x="1997763" y="3712885"/>
            <a:ext cx="2194094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7" name="Google Shape;4857;p38"/>
          <p:cNvSpPr/>
          <p:nvPr/>
        </p:nvSpPr>
        <p:spPr>
          <a:xfrm>
            <a:off x="7423156" y="3712885"/>
            <a:ext cx="3661769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Ne glissent pas entres elles 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1" name="Shape 4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2" name="Google Shape;4862;p39"/>
          <p:cNvSpPr/>
          <p:nvPr/>
        </p:nvSpPr>
        <p:spPr>
          <a:xfrm>
            <a:off x="903889" y="2503446"/>
            <a:ext cx="10415752" cy="2594073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3" name="Google Shape;4863;p39"/>
          <p:cNvSpPr txBox="1"/>
          <p:nvPr>
            <p:ph type="title"/>
          </p:nvPr>
        </p:nvSpPr>
        <p:spPr>
          <a:xfrm>
            <a:off x="1015448" y="195946"/>
            <a:ext cx="10801414" cy="57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Pour finir, je coche les cases qui correspondent aux caractéristiques des particules d’un solide: « fortement liées » et « ordonnées ».</a:t>
            </a:r>
            <a:endParaRPr/>
          </a:p>
        </p:txBody>
      </p:sp>
      <p:sp>
        <p:nvSpPr>
          <p:cNvPr id="4864" name="Google Shape;4864;p39"/>
          <p:cNvSpPr txBox="1"/>
          <p:nvPr>
            <p:ph idx="1" type="body"/>
          </p:nvPr>
        </p:nvSpPr>
        <p:spPr>
          <a:xfrm>
            <a:off x="802580" y="884480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Attirer l’attention des élèves aux mots:  fortement liées et ordonnées.</a:t>
            </a:r>
            <a:endParaRPr/>
          </a:p>
        </p:txBody>
      </p:sp>
      <p:grpSp>
        <p:nvGrpSpPr>
          <p:cNvPr id="4865" name="Google Shape;4865;p39"/>
          <p:cNvGrpSpPr/>
          <p:nvPr/>
        </p:nvGrpSpPr>
        <p:grpSpPr>
          <a:xfrm>
            <a:off x="9200269" y="3345855"/>
            <a:ext cx="1617784" cy="1533378"/>
            <a:chOff x="9144002" y="4262510"/>
            <a:chExt cx="1617784" cy="1533378"/>
          </a:xfrm>
        </p:grpSpPr>
        <p:pic>
          <p:nvPicPr>
            <p:cNvPr descr="C:\Users\User\Desktop\dossier\DP SEFROU\Physique chimie-TaRL_2025-2026\production TaRL 2025\PPT_2025\Image livret_tarl_PC_2AC\Image livret_tarl_PC_2AC\4.png" id="4866" name="Google Shape;4866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58733" y="4356559"/>
              <a:ext cx="1372671" cy="13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67" name="Google Shape;4867;p39"/>
            <p:cNvSpPr/>
            <p:nvPr/>
          </p:nvSpPr>
          <p:spPr>
            <a:xfrm>
              <a:off x="9144002" y="4262510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68" name="Google Shape;4868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69" name="Google Shape;4869;p39"/>
          <p:cNvSpPr/>
          <p:nvPr/>
        </p:nvSpPr>
        <p:spPr>
          <a:xfrm>
            <a:off x="1051827" y="2555996"/>
            <a:ext cx="78250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Les caractéristiques du modèle particulaire de l’état solide: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0" name="Google Shape;4870;p39"/>
          <p:cNvSpPr/>
          <p:nvPr/>
        </p:nvSpPr>
        <p:spPr>
          <a:xfrm>
            <a:off x="1692905" y="3430257"/>
            <a:ext cx="2736000" cy="468000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1" name="Google Shape;4871;p39"/>
          <p:cNvSpPr/>
          <p:nvPr/>
        </p:nvSpPr>
        <p:spPr>
          <a:xfrm>
            <a:off x="5255112" y="4337639"/>
            <a:ext cx="2736000" cy="468000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Fortement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2" name="Google Shape;4872;p39"/>
          <p:cNvSpPr/>
          <p:nvPr/>
        </p:nvSpPr>
        <p:spPr>
          <a:xfrm>
            <a:off x="1659973" y="4337639"/>
            <a:ext cx="2736000" cy="468000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3" name="Google Shape;4873;p39"/>
          <p:cNvSpPr/>
          <p:nvPr/>
        </p:nvSpPr>
        <p:spPr>
          <a:xfrm>
            <a:off x="5255113" y="3430257"/>
            <a:ext cx="2736000" cy="468000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4" name="Google Shape;4874;p39"/>
          <p:cNvSpPr/>
          <p:nvPr/>
        </p:nvSpPr>
        <p:spPr>
          <a:xfrm>
            <a:off x="1280145" y="3430257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5" name="Google Shape;4875;p39"/>
          <p:cNvSpPr/>
          <p:nvPr/>
        </p:nvSpPr>
        <p:spPr>
          <a:xfrm>
            <a:off x="4850994" y="3427912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6" name="Google Shape;4876;p39"/>
          <p:cNvSpPr/>
          <p:nvPr/>
        </p:nvSpPr>
        <p:spPr>
          <a:xfrm>
            <a:off x="1289523" y="433763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7" name="Google Shape;4877;p39"/>
          <p:cNvSpPr/>
          <p:nvPr/>
        </p:nvSpPr>
        <p:spPr>
          <a:xfrm>
            <a:off x="4874440" y="433763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4" name="Shape 4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5" name="Google Shape;4355;p4"/>
          <p:cNvGrpSpPr/>
          <p:nvPr/>
        </p:nvGrpSpPr>
        <p:grpSpPr>
          <a:xfrm>
            <a:off x="1994605" y="1077462"/>
            <a:ext cx="8127697" cy="5290084"/>
            <a:chOff x="2159302" y="1382561"/>
            <a:chExt cx="8127697" cy="5072667"/>
          </a:xfrm>
        </p:grpSpPr>
        <p:sp>
          <p:nvSpPr>
            <p:cNvPr id="4356" name="Google Shape;4356;p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7" name="Google Shape;4357;p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58" name="Google Shape;4358;p4"/>
          <p:cNvSpPr/>
          <p:nvPr/>
        </p:nvSpPr>
        <p:spPr>
          <a:xfrm>
            <a:off x="3013566" y="2693347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9" name="Google Shape;4359;p4"/>
          <p:cNvSpPr/>
          <p:nvPr/>
        </p:nvSpPr>
        <p:spPr>
          <a:xfrm>
            <a:off x="3013566" y="3341039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0" name="Google Shape;4360;p4"/>
          <p:cNvSpPr/>
          <p:nvPr/>
        </p:nvSpPr>
        <p:spPr>
          <a:xfrm>
            <a:off x="3013566" y="3983773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1" name="Google Shape;4361;p4"/>
          <p:cNvSpPr/>
          <p:nvPr/>
        </p:nvSpPr>
        <p:spPr>
          <a:xfrm>
            <a:off x="2931380" y="4596976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2" name="Google Shape;4362;p4"/>
          <p:cNvSpPr/>
          <p:nvPr/>
        </p:nvSpPr>
        <p:spPr>
          <a:xfrm>
            <a:off x="3033722" y="2784996"/>
            <a:ext cx="300860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Ouverture  (tâche 1)	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3" name="Google Shape;4363;p4"/>
          <p:cNvSpPr/>
          <p:nvPr/>
        </p:nvSpPr>
        <p:spPr>
          <a:xfrm>
            <a:off x="8930169" y="2715525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4" name="Google Shape;4364;p4"/>
          <p:cNvSpPr txBox="1"/>
          <p:nvPr/>
        </p:nvSpPr>
        <p:spPr>
          <a:xfrm>
            <a:off x="7857241" y="281697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5" name="Google Shape;4365;p4"/>
          <p:cNvSpPr/>
          <p:nvPr/>
        </p:nvSpPr>
        <p:spPr>
          <a:xfrm>
            <a:off x="8930169" y="4006629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6" name="Google Shape;4366;p4"/>
          <p:cNvSpPr txBox="1"/>
          <p:nvPr/>
        </p:nvSpPr>
        <p:spPr>
          <a:xfrm>
            <a:off x="7857241" y="4092847"/>
            <a:ext cx="1016625" cy="379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7" name="Google Shape;4367;p4"/>
          <p:cNvSpPr/>
          <p:nvPr/>
        </p:nvSpPr>
        <p:spPr>
          <a:xfrm>
            <a:off x="8930169" y="4624138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8" name="Google Shape;4368;p4"/>
          <p:cNvSpPr txBox="1"/>
          <p:nvPr/>
        </p:nvSpPr>
        <p:spPr>
          <a:xfrm>
            <a:off x="7857241" y="4824258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9" name="Google Shape;4369;p4"/>
          <p:cNvSpPr/>
          <p:nvPr/>
        </p:nvSpPr>
        <p:spPr>
          <a:xfrm>
            <a:off x="2314543" y="147020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0" name="Google Shape;4370;p4"/>
          <p:cNvSpPr/>
          <p:nvPr/>
        </p:nvSpPr>
        <p:spPr>
          <a:xfrm>
            <a:off x="2314543" y="2124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1" name="Google Shape;4371;p4"/>
          <p:cNvSpPr/>
          <p:nvPr/>
        </p:nvSpPr>
        <p:spPr>
          <a:xfrm>
            <a:off x="2314543" y="278403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2" name="Google Shape;4372;p4"/>
          <p:cNvSpPr txBox="1"/>
          <p:nvPr/>
        </p:nvSpPr>
        <p:spPr>
          <a:xfrm>
            <a:off x="3059974" y="4079103"/>
            <a:ext cx="452012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3" name="Google Shape;4373;p4"/>
          <p:cNvSpPr/>
          <p:nvPr/>
        </p:nvSpPr>
        <p:spPr>
          <a:xfrm>
            <a:off x="975782" y="226725"/>
            <a:ext cx="4710123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4" name="Google Shape;437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368" y="249630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375" name="Google Shape;4375;p4"/>
          <p:cNvSpPr/>
          <p:nvPr/>
        </p:nvSpPr>
        <p:spPr>
          <a:xfrm>
            <a:off x="8930169" y="3372210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6" name="Google Shape;4376;p4"/>
          <p:cNvSpPr txBox="1"/>
          <p:nvPr/>
        </p:nvSpPr>
        <p:spPr>
          <a:xfrm>
            <a:off x="7857241" y="3496546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7" name="Google Shape;4377;p4"/>
          <p:cNvSpPr txBox="1"/>
          <p:nvPr/>
        </p:nvSpPr>
        <p:spPr>
          <a:xfrm>
            <a:off x="3033722" y="3359083"/>
            <a:ext cx="2864898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8" name="Google Shape;4378;p4"/>
          <p:cNvSpPr txBox="1"/>
          <p:nvPr/>
        </p:nvSpPr>
        <p:spPr>
          <a:xfrm>
            <a:off x="3059974" y="3397414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9" name="Google Shape;4379;p4"/>
          <p:cNvSpPr/>
          <p:nvPr/>
        </p:nvSpPr>
        <p:spPr>
          <a:xfrm>
            <a:off x="2931380" y="5293838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0" name="Google Shape;4380;p4"/>
          <p:cNvSpPr/>
          <p:nvPr/>
        </p:nvSpPr>
        <p:spPr>
          <a:xfrm>
            <a:off x="8930169" y="5321000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1" name="Google Shape;4381;p4"/>
          <p:cNvSpPr txBox="1"/>
          <p:nvPr/>
        </p:nvSpPr>
        <p:spPr>
          <a:xfrm>
            <a:off x="7857241" y="5521120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2" name="Google Shape;4382;p4"/>
          <p:cNvSpPr/>
          <p:nvPr/>
        </p:nvSpPr>
        <p:spPr>
          <a:xfrm>
            <a:off x="2314543" y="348089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3" name="Google Shape;4383;p4"/>
          <p:cNvSpPr txBox="1"/>
          <p:nvPr/>
        </p:nvSpPr>
        <p:spPr>
          <a:xfrm>
            <a:off x="2997116" y="4675961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4" name="Google Shape;4384;p4"/>
          <p:cNvSpPr/>
          <p:nvPr/>
        </p:nvSpPr>
        <p:spPr>
          <a:xfrm>
            <a:off x="2931380" y="1368123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5" name="Google Shape;4385;p4"/>
          <p:cNvSpPr/>
          <p:nvPr/>
        </p:nvSpPr>
        <p:spPr>
          <a:xfrm>
            <a:off x="3051286" y="1459772"/>
            <a:ext cx="393086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Consolidation (domaine 1)	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6" name="Google Shape;4386;p4"/>
          <p:cNvSpPr/>
          <p:nvPr/>
        </p:nvSpPr>
        <p:spPr>
          <a:xfrm>
            <a:off x="8947733" y="1390301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7" name="Google Shape;4387;p4"/>
          <p:cNvSpPr txBox="1"/>
          <p:nvPr/>
        </p:nvSpPr>
        <p:spPr>
          <a:xfrm>
            <a:off x="7844968" y="1491747"/>
            <a:ext cx="1020169" cy="379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8" name="Google Shape;4388;p4"/>
          <p:cNvSpPr/>
          <p:nvPr/>
        </p:nvSpPr>
        <p:spPr>
          <a:xfrm>
            <a:off x="3013566" y="2027827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9" name="Google Shape;4389;p4"/>
          <p:cNvSpPr/>
          <p:nvPr/>
        </p:nvSpPr>
        <p:spPr>
          <a:xfrm>
            <a:off x="3066972" y="2119476"/>
            <a:ext cx="300860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 de fin domaine 1	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0" name="Google Shape;4390;p4"/>
          <p:cNvSpPr/>
          <p:nvPr/>
        </p:nvSpPr>
        <p:spPr>
          <a:xfrm>
            <a:off x="8930169" y="2050005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1" name="Google Shape;4391;p4"/>
          <p:cNvSpPr txBox="1"/>
          <p:nvPr/>
        </p:nvSpPr>
        <p:spPr>
          <a:xfrm>
            <a:off x="7857241" y="2151451"/>
            <a:ext cx="1039678" cy="379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Poppins ExtraBold"/>
              <a:buNone/>
            </a:pPr>
            <a:r>
              <a:rPr b="0" i="0" lang="fr-FR" sz="1867" u="none" cap="none" strike="noStrik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2" name="Google Shape;4392;p4"/>
          <p:cNvSpPr/>
          <p:nvPr/>
        </p:nvSpPr>
        <p:spPr>
          <a:xfrm>
            <a:off x="2314543" y="410965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3" name="Google Shape;4393;p4"/>
          <p:cNvSpPr/>
          <p:nvPr/>
        </p:nvSpPr>
        <p:spPr>
          <a:xfrm>
            <a:off x="2314543" y="476365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4" name="Google Shape;4394;p4"/>
          <p:cNvSpPr/>
          <p:nvPr/>
        </p:nvSpPr>
        <p:spPr>
          <a:xfrm>
            <a:off x="2314543" y="542348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Calibri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5" name="Google Shape;4395;p4"/>
          <p:cNvSpPr txBox="1"/>
          <p:nvPr/>
        </p:nvSpPr>
        <p:spPr>
          <a:xfrm>
            <a:off x="3092588" y="5336497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 (tâche 1) 		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1" name="Shape 4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2" name="Google Shape;4882;p40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4883" name="Google Shape;4883;p40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4" name="Google Shape;4884;p40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5" name="Google Shape;4885;p4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86" name="Google Shape;4886;p40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7" name="Google Shape;4887;p40"/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8" name="Google Shape;4888;p40"/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89" name="Google Shape;488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890" name="Google Shape;4890;p40"/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lang="fr-FR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4" name="Shape 4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5" name="Google Shape;4895;p41"/>
          <p:cNvSpPr/>
          <p:nvPr/>
        </p:nvSpPr>
        <p:spPr>
          <a:xfrm>
            <a:off x="712779" y="2431173"/>
            <a:ext cx="10927840" cy="27083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6" name="Google Shape;4896;p41"/>
          <p:cNvSpPr txBox="1"/>
          <p:nvPr>
            <p:ph type="title"/>
          </p:nvPr>
        </p:nvSpPr>
        <p:spPr>
          <a:xfrm>
            <a:off x="1000958" y="285614"/>
            <a:ext cx="10477857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Maintenant, nous allons travailler ensemble, étape par étape, pour identifier les caractéristiques du modèle particulaire de l’état liquide. </a:t>
            </a:r>
            <a:endParaRPr/>
          </a:p>
        </p:txBody>
      </p:sp>
      <p:sp>
        <p:nvSpPr>
          <p:cNvPr id="4897" name="Google Shape;4897;p41"/>
          <p:cNvSpPr txBox="1"/>
          <p:nvPr>
            <p:ph idx="1" type="body"/>
          </p:nvPr>
        </p:nvSpPr>
        <p:spPr>
          <a:xfrm>
            <a:off x="977330" y="85445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Lire la consigne aux élèves et l’expliquer si nécessaire.</a:t>
            </a:r>
            <a:endParaRPr/>
          </a:p>
        </p:txBody>
      </p:sp>
      <p:sp>
        <p:nvSpPr>
          <p:cNvPr id="4898" name="Google Shape;4898;p41"/>
          <p:cNvSpPr/>
          <p:nvPr/>
        </p:nvSpPr>
        <p:spPr>
          <a:xfrm>
            <a:off x="712779" y="2431173"/>
            <a:ext cx="10927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Identifier</a:t>
            </a: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les caractéristiques du modèle particulaire de l’état liquide illustré ci-contre: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9" name="Google Shape;4899;p41"/>
          <p:cNvSpPr/>
          <p:nvPr/>
        </p:nvSpPr>
        <p:spPr>
          <a:xfrm>
            <a:off x="1692905" y="3418446"/>
            <a:ext cx="2736000" cy="468000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0" name="Google Shape;4900;p41"/>
          <p:cNvSpPr/>
          <p:nvPr/>
        </p:nvSpPr>
        <p:spPr>
          <a:xfrm>
            <a:off x="5255111" y="4339896"/>
            <a:ext cx="3016692" cy="468000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Glissent entre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1" name="Google Shape;4901;p41"/>
          <p:cNvSpPr/>
          <p:nvPr/>
        </p:nvSpPr>
        <p:spPr>
          <a:xfrm>
            <a:off x="1659973" y="4325829"/>
            <a:ext cx="2736000" cy="468000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2" name="Google Shape;4902;p41"/>
          <p:cNvSpPr/>
          <p:nvPr/>
        </p:nvSpPr>
        <p:spPr>
          <a:xfrm>
            <a:off x="5255112" y="3418447"/>
            <a:ext cx="3016691" cy="468000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3" name="Google Shape;4903;p41"/>
          <p:cNvSpPr/>
          <p:nvPr/>
        </p:nvSpPr>
        <p:spPr>
          <a:xfrm>
            <a:off x="1516447" y="3418447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4" name="Google Shape;4904;p41"/>
          <p:cNvSpPr/>
          <p:nvPr/>
        </p:nvSpPr>
        <p:spPr>
          <a:xfrm>
            <a:off x="5087296" y="3416102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5" name="Google Shape;4905;p41"/>
          <p:cNvSpPr/>
          <p:nvPr/>
        </p:nvSpPr>
        <p:spPr>
          <a:xfrm>
            <a:off x="1525825" y="432582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6" name="Google Shape;4906;p41"/>
          <p:cNvSpPr/>
          <p:nvPr/>
        </p:nvSpPr>
        <p:spPr>
          <a:xfrm>
            <a:off x="5110742" y="432582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07" name="Google Shape;4907;p41"/>
          <p:cNvGrpSpPr/>
          <p:nvPr/>
        </p:nvGrpSpPr>
        <p:grpSpPr>
          <a:xfrm>
            <a:off x="9200269" y="3241579"/>
            <a:ext cx="1617784" cy="1620000"/>
            <a:chOff x="9200269" y="3241579"/>
            <a:chExt cx="1617784" cy="1620000"/>
          </a:xfrm>
        </p:grpSpPr>
        <p:sp>
          <p:nvSpPr>
            <p:cNvPr id="4908" name="Google Shape;4908;p41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09" name="Google Shape;4909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10" name="Google Shape;491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18815" y="53499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4" name="Shape 4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" name="Google Shape;4915;p42"/>
          <p:cNvSpPr/>
          <p:nvPr/>
        </p:nvSpPr>
        <p:spPr>
          <a:xfrm>
            <a:off x="712779" y="2431173"/>
            <a:ext cx="10927840" cy="27083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6" name="Google Shape;4916;p42"/>
          <p:cNvSpPr txBox="1"/>
          <p:nvPr>
            <p:ph type="title"/>
          </p:nvPr>
        </p:nvSpPr>
        <p:spPr>
          <a:xfrm>
            <a:off x="1015447" y="195946"/>
            <a:ext cx="10477857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Alors, les champions, par quoi peut-on commencer ?</a:t>
            </a:r>
            <a:endParaRPr/>
          </a:p>
        </p:txBody>
      </p:sp>
      <p:sp>
        <p:nvSpPr>
          <p:cNvPr id="4917" name="Google Shape;4917;p42"/>
          <p:cNvSpPr txBox="1"/>
          <p:nvPr>
            <p:ph idx="1" type="body"/>
          </p:nvPr>
        </p:nvSpPr>
        <p:spPr>
          <a:xfrm>
            <a:off x="768673" y="72286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à 3 élèves pris au hasard de donner leur réponse et de la justifier, puis demander l’avis du reste de classe. </a:t>
            </a:r>
            <a:endParaRPr/>
          </a:p>
        </p:txBody>
      </p:sp>
      <p:sp>
        <p:nvSpPr>
          <p:cNvPr id="4918" name="Google Shape;4918;p42"/>
          <p:cNvSpPr/>
          <p:nvPr/>
        </p:nvSpPr>
        <p:spPr>
          <a:xfrm>
            <a:off x="712779" y="2431173"/>
            <a:ext cx="10927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Identifier</a:t>
            </a: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les caractéristiques du modèle particulaire de l’état liquide illustré ci-contre: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9" name="Google Shape;4919;p42"/>
          <p:cNvSpPr/>
          <p:nvPr/>
        </p:nvSpPr>
        <p:spPr>
          <a:xfrm>
            <a:off x="1692905" y="3418446"/>
            <a:ext cx="2736000" cy="468000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0" name="Google Shape;4920;p42"/>
          <p:cNvSpPr/>
          <p:nvPr/>
        </p:nvSpPr>
        <p:spPr>
          <a:xfrm>
            <a:off x="5255111" y="4339896"/>
            <a:ext cx="3016692" cy="468000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Glissent entre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1" name="Google Shape;4921;p42"/>
          <p:cNvSpPr/>
          <p:nvPr/>
        </p:nvSpPr>
        <p:spPr>
          <a:xfrm>
            <a:off x="1659973" y="4325829"/>
            <a:ext cx="2736000" cy="468000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2" name="Google Shape;4922;p42"/>
          <p:cNvSpPr/>
          <p:nvPr/>
        </p:nvSpPr>
        <p:spPr>
          <a:xfrm>
            <a:off x="5255112" y="3418447"/>
            <a:ext cx="3016691" cy="468000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3" name="Google Shape;4923;p42"/>
          <p:cNvSpPr/>
          <p:nvPr/>
        </p:nvSpPr>
        <p:spPr>
          <a:xfrm>
            <a:off x="1516447" y="3418447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4" name="Google Shape;4924;p42"/>
          <p:cNvSpPr/>
          <p:nvPr/>
        </p:nvSpPr>
        <p:spPr>
          <a:xfrm>
            <a:off x="5087296" y="3416102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5" name="Google Shape;4925;p42"/>
          <p:cNvSpPr/>
          <p:nvPr/>
        </p:nvSpPr>
        <p:spPr>
          <a:xfrm>
            <a:off x="1525825" y="432582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6" name="Google Shape;4926;p42"/>
          <p:cNvSpPr/>
          <p:nvPr/>
        </p:nvSpPr>
        <p:spPr>
          <a:xfrm>
            <a:off x="5110742" y="432582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7" name="Google Shape;4927;p42"/>
          <p:cNvGrpSpPr/>
          <p:nvPr/>
        </p:nvGrpSpPr>
        <p:grpSpPr>
          <a:xfrm>
            <a:off x="9200269" y="3241579"/>
            <a:ext cx="1617784" cy="1620000"/>
            <a:chOff x="9200269" y="3241579"/>
            <a:chExt cx="1617784" cy="1620000"/>
          </a:xfrm>
        </p:grpSpPr>
        <p:sp>
          <p:nvSpPr>
            <p:cNvPr id="4928" name="Google Shape;4928;p42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29" name="Google Shape;4929;p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Lever la main - Icônes mains et gestes gratuites" id="4930" name="Google Shape;493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3304" y="56819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4" name="Shape 4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" name="Google Shape;4935;p43"/>
          <p:cNvSpPr txBox="1"/>
          <p:nvPr>
            <p:ph type="title"/>
          </p:nvPr>
        </p:nvSpPr>
        <p:spPr>
          <a:xfrm>
            <a:off x="885889" y="257233"/>
            <a:ext cx="10841865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C’est une excellente réponse, les particules ne sont pas bien rangées selon un ordre particulier. Dans ce cas, on dit les particules sont désordonnées.</a:t>
            </a:r>
            <a:endParaRPr/>
          </a:p>
        </p:txBody>
      </p:sp>
      <p:sp>
        <p:nvSpPr>
          <p:cNvPr id="4936" name="Google Shape;4936;p43"/>
          <p:cNvSpPr txBox="1"/>
          <p:nvPr>
            <p:ph idx="1" type="body"/>
          </p:nvPr>
        </p:nvSpPr>
        <p:spPr>
          <a:xfrm>
            <a:off x="814069" y="842486"/>
            <a:ext cx="10841866" cy="251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Réexpliquer l’étape si nécessaire. </a:t>
            </a:r>
            <a:endParaRPr/>
          </a:p>
        </p:txBody>
      </p:sp>
      <p:grpSp>
        <p:nvGrpSpPr>
          <p:cNvPr id="4937" name="Google Shape;4937;p43"/>
          <p:cNvGrpSpPr/>
          <p:nvPr/>
        </p:nvGrpSpPr>
        <p:grpSpPr>
          <a:xfrm>
            <a:off x="4835045" y="2529599"/>
            <a:ext cx="1617784" cy="1620000"/>
            <a:chOff x="9200269" y="3241579"/>
            <a:chExt cx="1617784" cy="1620000"/>
          </a:xfrm>
        </p:grpSpPr>
        <p:sp>
          <p:nvSpPr>
            <p:cNvPr id="4938" name="Google Shape;4938;p43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39" name="Google Shape;4939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40" name="Google Shape;4940;p43"/>
          <p:cNvSpPr/>
          <p:nvPr/>
        </p:nvSpPr>
        <p:spPr>
          <a:xfrm>
            <a:off x="6678957" y="3037465"/>
            <a:ext cx="2570027" cy="94075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ne sont pas bien rangées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1" name="Google Shape;4941;p43"/>
          <p:cNvSpPr/>
          <p:nvPr/>
        </p:nvSpPr>
        <p:spPr>
          <a:xfrm>
            <a:off x="3069800" y="4734852"/>
            <a:ext cx="5873009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dit que les particules sont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2" name="Google Shape;4942;p43"/>
          <p:cNvSpPr/>
          <p:nvPr/>
        </p:nvSpPr>
        <p:spPr>
          <a:xfrm>
            <a:off x="3126844" y="3248799"/>
            <a:ext cx="13873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Particule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43" name="Google Shape;4943;p43"/>
          <p:cNvCxnSpPr/>
          <p:nvPr/>
        </p:nvCxnSpPr>
        <p:spPr>
          <a:xfrm>
            <a:off x="4445750" y="3500651"/>
            <a:ext cx="511842" cy="0"/>
          </a:xfrm>
          <a:prstGeom prst="straightConnector1">
            <a:avLst/>
          </a:prstGeom>
          <a:noFill/>
          <a:ln cap="flat" cmpd="sng" w="28575">
            <a:solidFill>
              <a:srgbClr val="EE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4944" name="Google Shape;494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7931" y="60830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8" name="Shape 4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9" name="Google Shape;4949;p44"/>
          <p:cNvSpPr txBox="1"/>
          <p:nvPr>
            <p:ph type="title"/>
          </p:nvPr>
        </p:nvSpPr>
        <p:spPr>
          <a:xfrm>
            <a:off x="1009642" y="224082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 les champions, quelle sera la prochaine étape?</a:t>
            </a:r>
            <a:endParaRPr/>
          </a:p>
        </p:txBody>
      </p:sp>
      <p:sp>
        <p:nvSpPr>
          <p:cNvPr id="4950" name="Google Shape;4950;p44"/>
          <p:cNvSpPr txBox="1"/>
          <p:nvPr>
            <p:ph idx="1" type="body"/>
          </p:nvPr>
        </p:nvSpPr>
        <p:spPr>
          <a:xfrm>
            <a:off x="736057" y="694699"/>
            <a:ext cx="10362483" cy="2967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à 3 élèves pris au hasard de donner leur réponse et de la justifier, puis demander l’avis du reste de classe. </a:t>
            </a:r>
            <a:endParaRPr/>
          </a:p>
        </p:txBody>
      </p:sp>
      <p:pic>
        <p:nvPicPr>
          <p:cNvPr descr="Lever la main - Icônes mains et gestes gratuites" id="4951" name="Google Shape;495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98540" y="775892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52" name="Google Shape;4952;p44"/>
          <p:cNvGrpSpPr/>
          <p:nvPr/>
        </p:nvGrpSpPr>
        <p:grpSpPr>
          <a:xfrm>
            <a:off x="5249366" y="2797165"/>
            <a:ext cx="1617784" cy="1620000"/>
            <a:chOff x="9200269" y="3241579"/>
            <a:chExt cx="1617784" cy="1620000"/>
          </a:xfrm>
        </p:grpSpPr>
        <p:sp>
          <p:nvSpPr>
            <p:cNvPr id="4953" name="Google Shape;4953;p44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54" name="Google Shape;4954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8" name="Shape 4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9" name="Google Shape;4959;p45"/>
          <p:cNvSpPr txBox="1"/>
          <p:nvPr>
            <p:ph type="title"/>
          </p:nvPr>
        </p:nvSpPr>
        <p:spPr>
          <a:xfrm>
            <a:off x="1015448" y="272825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Très bien! Les particules sont proches. Et puisque, elles sont désordonnées et proches, on dit qu’elles sont peu liées.</a:t>
            </a:r>
            <a:endParaRPr/>
          </a:p>
        </p:txBody>
      </p:sp>
      <p:sp>
        <p:nvSpPr>
          <p:cNvPr id="4960" name="Google Shape;4960;p45"/>
          <p:cNvSpPr txBox="1"/>
          <p:nvPr>
            <p:ph idx="1" type="body"/>
          </p:nvPr>
        </p:nvSpPr>
        <p:spPr>
          <a:xfrm>
            <a:off x="782940" y="862993"/>
            <a:ext cx="9997885" cy="293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Réexpliquer l’étape si nécessaire</a:t>
            </a:r>
            <a:endParaRPr/>
          </a:p>
        </p:txBody>
      </p:sp>
      <p:grpSp>
        <p:nvGrpSpPr>
          <p:cNvPr id="4961" name="Google Shape;4961;p45"/>
          <p:cNvGrpSpPr/>
          <p:nvPr/>
        </p:nvGrpSpPr>
        <p:grpSpPr>
          <a:xfrm>
            <a:off x="4783674" y="2321050"/>
            <a:ext cx="1617784" cy="1620000"/>
            <a:chOff x="9200269" y="3241579"/>
            <a:chExt cx="1617784" cy="1620000"/>
          </a:xfrm>
        </p:grpSpPr>
        <p:sp>
          <p:nvSpPr>
            <p:cNvPr id="4962" name="Google Shape;4962;p45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63" name="Google Shape;4963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64" name="Google Shape;496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4917" y="53499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5" name="Google Shape;4965;p45"/>
          <p:cNvSpPr/>
          <p:nvPr/>
        </p:nvSpPr>
        <p:spPr>
          <a:xfrm>
            <a:off x="6543345" y="2680002"/>
            <a:ext cx="1880171" cy="77597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proches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6" name="Google Shape;4966;p45"/>
          <p:cNvSpPr/>
          <p:nvPr/>
        </p:nvSpPr>
        <p:spPr>
          <a:xfrm>
            <a:off x="2268121" y="4650769"/>
            <a:ext cx="3513762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 et proches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7" name="Google Shape;4967;p45"/>
          <p:cNvSpPr/>
          <p:nvPr/>
        </p:nvSpPr>
        <p:spPr>
          <a:xfrm>
            <a:off x="7428159" y="4650769"/>
            <a:ext cx="2525125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8" name="Google Shape;4968;p45"/>
          <p:cNvSpPr/>
          <p:nvPr/>
        </p:nvSpPr>
        <p:spPr>
          <a:xfrm>
            <a:off x="6377878" y="4767209"/>
            <a:ext cx="537050" cy="40394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28776"/>
              </a:gs>
              <a:gs pos="50000">
                <a:srgbClr val="D4C3AA"/>
              </a:gs>
              <a:gs pos="100000">
                <a:srgbClr val="FFEAC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2" name="Shape 4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3" name="Google Shape;4973;p46"/>
          <p:cNvSpPr txBox="1"/>
          <p:nvPr>
            <p:ph type="title"/>
          </p:nvPr>
        </p:nvSpPr>
        <p:spPr>
          <a:xfrm>
            <a:off x="1015448" y="224082"/>
            <a:ext cx="1088582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Alors, les champions, que peut-on faire maintenant ?</a:t>
            </a:r>
            <a:endParaRPr/>
          </a:p>
        </p:txBody>
      </p:sp>
      <p:sp>
        <p:nvSpPr>
          <p:cNvPr id="4974" name="Google Shape;4974;p46"/>
          <p:cNvSpPr txBox="1"/>
          <p:nvPr>
            <p:ph idx="1" type="body"/>
          </p:nvPr>
        </p:nvSpPr>
        <p:spPr>
          <a:xfrm>
            <a:off x="581313" y="69900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à 3 élèves pris au hasard de donner leur réponse et de la justifier, puis demander l’avis du reste de classe. </a:t>
            </a:r>
            <a:endParaRPr/>
          </a:p>
        </p:txBody>
      </p:sp>
      <p:pic>
        <p:nvPicPr>
          <p:cNvPr descr="Lever la main - Icônes mains et gestes gratuites" id="4975" name="Google Shape;497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3304" y="568195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76" name="Google Shape;4976;p46"/>
          <p:cNvGrpSpPr/>
          <p:nvPr/>
        </p:nvGrpSpPr>
        <p:grpSpPr>
          <a:xfrm>
            <a:off x="5287108" y="2829202"/>
            <a:ext cx="1617784" cy="1620000"/>
            <a:chOff x="9200269" y="3241579"/>
            <a:chExt cx="1617784" cy="1620000"/>
          </a:xfrm>
        </p:grpSpPr>
        <p:sp>
          <p:nvSpPr>
            <p:cNvPr id="4977" name="Google Shape;4977;p46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78" name="Google Shape;4978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2" name="Shape 4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3" name="Google Shape;4983;p47"/>
          <p:cNvSpPr txBox="1"/>
          <p:nvPr>
            <p:ph type="title"/>
          </p:nvPr>
        </p:nvSpPr>
        <p:spPr>
          <a:xfrm>
            <a:off x="1015448" y="224082"/>
            <a:ext cx="1088582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Exactement! Dans un liquide, les particules sont peu liées, donc elles peuvent glisser les unes sur les autres.</a:t>
            </a:r>
            <a:endParaRPr/>
          </a:p>
        </p:txBody>
      </p:sp>
      <p:sp>
        <p:nvSpPr>
          <p:cNvPr id="4984" name="Google Shape;4984;p47"/>
          <p:cNvSpPr txBox="1"/>
          <p:nvPr>
            <p:ph idx="1" type="body"/>
          </p:nvPr>
        </p:nvSpPr>
        <p:spPr>
          <a:xfrm>
            <a:off x="747567" y="90804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800"/>
              <a:buNone/>
            </a:pPr>
            <a:r>
              <a:rPr lang="fr-FR">
                <a:solidFill>
                  <a:srgbClr val="B2B2B2"/>
                </a:solidFill>
              </a:rPr>
              <a:t>Réexpliquer l’étape si nécessaire</a:t>
            </a:r>
            <a:endParaRPr/>
          </a:p>
        </p:txBody>
      </p:sp>
      <p:grpSp>
        <p:nvGrpSpPr>
          <p:cNvPr id="4985" name="Google Shape;4985;p47"/>
          <p:cNvGrpSpPr/>
          <p:nvPr/>
        </p:nvGrpSpPr>
        <p:grpSpPr>
          <a:xfrm>
            <a:off x="4832963" y="2467009"/>
            <a:ext cx="1617784" cy="1620000"/>
            <a:chOff x="9200269" y="3241579"/>
            <a:chExt cx="1617784" cy="1620000"/>
          </a:xfrm>
        </p:grpSpPr>
        <p:sp>
          <p:nvSpPr>
            <p:cNvPr id="4986" name="Google Shape;4986;p47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87" name="Google Shape;4987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88" name="Google Shape;4988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18815" y="53499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9" name="Google Shape;4989;p47"/>
          <p:cNvSpPr/>
          <p:nvPr/>
        </p:nvSpPr>
        <p:spPr>
          <a:xfrm>
            <a:off x="6596201" y="2855344"/>
            <a:ext cx="2296921" cy="77597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sont peu liées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0" name="Google Shape;4990;p47"/>
          <p:cNvSpPr/>
          <p:nvPr/>
        </p:nvSpPr>
        <p:spPr>
          <a:xfrm>
            <a:off x="2457223" y="4562706"/>
            <a:ext cx="7277554" cy="52038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peuvent glisser les unes sur les autres. 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4" name="Shape 4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5" name="Google Shape;4995;p48"/>
          <p:cNvSpPr txBox="1"/>
          <p:nvPr>
            <p:ph type="title"/>
          </p:nvPr>
        </p:nvSpPr>
        <p:spPr>
          <a:xfrm>
            <a:off x="1015448" y="224082"/>
            <a:ext cx="1088582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Alors, les champions, qui va nous rappeler  les caractéristiques des particules dans un liquide ? </a:t>
            </a:r>
            <a:endParaRPr/>
          </a:p>
        </p:txBody>
      </p:sp>
      <p:sp>
        <p:nvSpPr>
          <p:cNvPr id="4996" name="Google Shape;4996;p48"/>
          <p:cNvSpPr txBox="1"/>
          <p:nvPr>
            <p:ph idx="1" type="body"/>
          </p:nvPr>
        </p:nvSpPr>
        <p:spPr>
          <a:xfrm>
            <a:off x="953701" y="78197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à 3 élèves choisis au hasard pour répondre.</a:t>
            </a:r>
            <a:endParaRPr/>
          </a:p>
        </p:txBody>
      </p:sp>
      <p:pic>
        <p:nvPicPr>
          <p:cNvPr descr="Lever la main - Icônes mains et gestes gratuites" id="4997" name="Google Shape;499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3304" y="568195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98" name="Google Shape;4998;p48"/>
          <p:cNvGrpSpPr/>
          <p:nvPr/>
        </p:nvGrpSpPr>
        <p:grpSpPr>
          <a:xfrm>
            <a:off x="5287108" y="2755630"/>
            <a:ext cx="1617784" cy="1620000"/>
            <a:chOff x="9200269" y="3241579"/>
            <a:chExt cx="1617784" cy="1620000"/>
          </a:xfrm>
        </p:grpSpPr>
        <p:sp>
          <p:nvSpPr>
            <p:cNvPr id="4999" name="Google Shape;4999;p48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00" name="Google Shape;5000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4" name="Shape 5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5" name="Google Shape;5005;p49"/>
          <p:cNvSpPr txBox="1"/>
          <p:nvPr>
            <p:ph type="title"/>
          </p:nvPr>
        </p:nvSpPr>
        <p:spPr>
          <a:xfrm>
            <a:off x="1015447" y="195946"/>
            <a:ext cx="10660737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Excellent! Les particules sont désordonnées, peu liées, et peuvent glisser les unes sur les autres.</a:t>
            </a:r>
            <a:endParaRPr/>
          </a:p>
        </p:txBody>
      </p:sp>
      <p:sp>
        <p:nvSpPr>
          <p:cNvPr id="5006" name="Google Shape;5006;p49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None/>
            </a:pPr>
            <a:r>
              <a:rPr lang="fr-FR" sz="1600"/>
              <a:t>Demander à 2 ou 3 élèves de donner les caractéristiques avec leurs propres mots.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B2B2"/>
              </a:buClr>
              <a:buSzPts val="1600"/>
              <a:buNone/>
            </a:pPr>
            <a:r>
              <a:rPr i="1" lang="fr-FR" sz="1600">
                <a:solidFill>
                  <a:srgbClr val="B2B2B2"/>
                </a:solidFill>
              </a:rPr>
              <a:t>  </a:t>
            </a:r>
            <a:endParaRPr sz="1600"/>
          </a:p>
        </p:txBody>
      </p:sp>
      <p:pic>
        <p:nvPicPr>
          <p:cNvPr id="5007" name="Google Shape;500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2183" y="52448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8" name="Google Shape;5008;p49"/>
          <p:cNvSpPr/>
          <p:nvPr/>
        </p:nvSpPr>
        <p:spPr>
          <a:xfrm>
            <a:off x="1362832" y="1886320"/>
            <a:ext cx="3829277" cy="432000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Particules dans un liquide: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9" name="Google Shape;5009;p49"/>
          <p:cNvSpPr/>
          <p:nvPr/>
        </p:nvSpPr>
        <p:spPr>
          <a:xfrm>
            <a:off x="3909267" y="3576981"/>
            <a:ext cx="2081630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0" name="Google Shape;5010;p49"/>
          <p:cNvSpPr/>
          <p:nvPr/>
        </p:nvSpPr>
        <p:spPr>
          <a:xfrm>
            <a:off x="3909268" y="2761892"/>
            <a:ext cx="2081630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1" name="Google Shape;5011;p49"/>
          <p:cNvSpPr/>
          <p:nvPr/>
        </p:nvSpPr>
        <p:spPr>
          <a:xfrm>
            <a:off x="3909267" y="4392071"/>
            <a:ext cx="5140139" cy="432000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Peuvent glisser les unes sur les autres.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9" name="Shape 4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0" name="Google Shape;4400;p5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Vous êtes prêts? Allons-y! Nous allons commencer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4401" name="Google Shape;4401;p5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5" name="Shape 5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6" name="Google Shape;5016;p50"/>
          <p:cNvSpPr txBox="1"/>
          <p:nvPr>
            <p:ph type="title"/>
          </p:nvPr>
        </p:nvSpPr>
        <p:spPr>
          <a:xfrm>
            <a:off x="1015447" y="195946"/>
            <a:ext cx="10660737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Et maintenant, les champions, que peut-on faire pour finir ? </a:t>
            </a:r>
            <a:endParaRPr/>
          </a:p>
        </p:txBody>
      </p:sp>
      <p:sp>
        <p:nvSpPr>
          <p:cNvPr id="5017" name="Google Shape;5017;p50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None/>
            </a:pPr>
            <a:r>
              <a:rPr lang="fr-FR" sz="1600"/>
              <a:t>Demander à 2 ou 3 élèves de donner les caractéristiques avec leurs propres mots.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B2B2"/>
              </a:buClr>
              <a:buSzPts val="1600"/>
              <a:buNone/>
            </a:pPr>
            <a:r>
              <a:rPr i="1" lang="fr-FR" sz="1600">
                <a:solidFill>
                  <a:srgbClr val="B2B2B2"/>
                </a:solidFill>
              </a:rPr>
              <a:t>  </a:t>
            </a:r>
            <a:endParaRPr sz="1600"/>
          </a:p>
        </p:txBody>
      </p:sp>
      <p:pic>
        <p:nvPicPr>
          <p:cNvPr descr="Lever la main - Icônes mains et gestes gratuites" id="5018" name="Google Shape;501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3304" y="56819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5019" name="Google Shape;501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838" y="2541657"/>
            <a:ext cx="1626323" cy="1539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3" name="Shape 5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4" name="Google Shape;5024;p51"/>
          <p:cNvSpPr/>
          <p:nvPr/>
        </p:nvSpPr>
        <p:spPr>
          <a:xfrm>
            <a:off x="712779" y="2431173"/>
            <a:ext cx="10927840" cy="27083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5" name="Google Shape;5025;p51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Bravo! On coche les cases qui correspondent aux caractéristiques des particules d’un liquide:</a:t>
            </a:r>
            <a:endParaRPr/>
          </a:p>
        </p:txBody>
      </p:sp>
      <p:sp>
        <p:nvSpPr>
          <p:cNvPr id="5026" name="Google Shape;5026;p51"/>
          <p:cNvSpPr txBox="1"/>
          <p:nvPr>
            <p:ph idx="1" type="body"/>
          </p:nvPr>
        </p:nvSpPr>
        <p:spPr>
          <a:xfrm>
            <a:off x="897199" y="732562"/>
            <a:ext cx="10474615" cy="3179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aux élèves de rédiger les réponses de l’exercice « Je fais comme dans l’exemple », page 20 du livret. </a:t>
            </a:r>
            <a:endParaRPr/>
          </a:p>
        </p:txBody>
      </p:sp>
      <p:pic>
        <p:nvPicPr>
          <p:cNvPr id="5027" name="Google Shape;502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5051" y="75809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8" name="Google Shape;5028;p51"/>
          <p:cNvSpPr/>
          <p:nvPr/>
        </p:nvSpPr>
        <p:spPr>
          <a:xfrm>
            <a:off x="1051827" y="2640079"/>
            <a:ext cx="84767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es caractéristiques du modèle particulaire de l’état liquide sont: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9" name="Google Shape;5029;p51"/>
          <p:cNvSpPr/>
          <p:nvPr/>
        </p:nvSpPr>
        <p:spPr>
          <a:xfrm>
            <a:off x="1692905" y="3418446"/>
            <a:ext cx="2736000" cy="468000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0" name="Google Shape;5030;p51"/>
          <p:cNvSpPr/>
          <p:nvPr/>
        </p:nvSpPr>
        <p:spPr>
          <a:xfrm>
            <a:off x="5255111" y="4339896"/>
            <a:ext cx="3016692" cy="468000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Glissent entre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1" name="Google Shape;5031;p51"/>
          <p:cNvSpPr/>
          <p:nvPr/>
        </p:nvSpPr>
        <p:spPr>
          <a:xfrm>
            <a:off x="1659973" y="4325829"/>
            <a:ext cx="2736000" cy="468000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2" name="Google Shape;5032;p51"/>
          <p:cNvSpPr/>
          <p:nvPr/>
        </p:nvSpPr>
        <p:spPr>
          <a:xfrm>
            <a:off x="5255112" y="3418447"/>
            <a:ext cx="3016691" cy="468000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3" name="Google Shape;5033;p51"/>
          <p:cNvSpPr/>
          <p:nvPr/>
        </p:nvSpPr>
        <p:spPr>
          <a:xfrm>
            <a:off x="1362337" y="3418447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4" name="Google Shape;5034;p51"/>
          <p:cNvSpPr/>
          <p:nvPr/>
        </p:nvSpPr>
        <p:spPr>
          <a:xfrm>
            <a:off x="4933186" y="3416102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5" name="Google Shape;5035;p51"/>
          <p:cNvSpPr/>
          <p:nvPr/>
        </p:nvSpPr>
        <p:spPr>
          <a:xfrm>
            <a:off x="1371715" y="432582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6" name="Google Shape;5036;p51"/>
          <p:cNvSpPr/>
          <p:nvPr/>
        </p:nvSpPr>
        <p:spPr>
          <a:xfrm>
            <a:off x="4956632" y="432582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37" name="Google Shape;5037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0860" y="732561"/>
            <a:ext cx="303838" cy="3038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38" name="Google Shape;5038;p51"/>
          <p:cNvGrpSpPr/>
          <p:nvPr/>
        </p:nvGrpSpPr>
        <p:grpSpPr>
          <a:xfrm>
            <a:off x="9383150" y="3278143"/>
            <a:ext cx="1617784" cy="1620000"/>
            <a:chOff x="9200269" y="3241579"/>
            <a:chExt cx="1617784" cy="1620000"/>
          </a:xfrm>
        </p:grpSpPr>
        <p:sp>
          <p:nvSpPr>
            <p:cNvPr id="5039" name="Google Shape;5039;p51"/>
            <p:cNvSpPr/>
            <p:nvPr/>
          </p:nvSpPr>
          <p:spPr>
            <a:xfrm>
              <a:off x="9200269" y="3241579"/>
              <a:ext cx="1617784" cy="1620000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40" name="Google Shape;5040;p5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345723" y="3333112"/>
              <a:ext cx="1390748" cy="14147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4" name="Shape 5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5" name="Google Shape;5045;p52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5046" name="Google Shape;5046;p52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7" name="Google Shape;5047;p52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8" name="Google Shape;5048;p52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9" name="Google Shape;5049;p52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0" name="Google Shape;5050;p52"/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1" name="Google Shape;5051;p52"/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52" name="Google Shape;505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053" name="Google Shape;5053;p52"/>
          <p:cNvSpPr txBox="1"/>
          <p:nvPr/>
        </p:nvSpPr>
        <p:spPr>
          <a:xfrm>
            <a:off x="1815295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lang="fr-FR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</a:t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7" name="Shape 5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" name="Google Shape;5058;p53"/>
          <p:cNvSpPr/>
          <p:nvPr/>
        </p:nvSpPr>
        <p:spPr>
          <a:xfrm>
            <a:off x="712779" y="2280747"/>
            <a:ext cx="10927840" cy="2795752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9" name="Google Shape;5059;p53"/>
          <p:cNvSpPr txBox="1"/>
          <p:nvPr>
            <p:ph type="title"/>
          </p:nvPr>
        </p:nvSpPr>
        <p:spPr>
          <a:xfrm>
            <a:off x="951747" y="270713"/>
            <a:ext cx="1068887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Maintenant, vous allez travailler individuellement sur l’exercice « </a:t>
            </a:r>
            <a:r>
              <a:rPr i="1" lang="fr-FR"/>
              <a:t>Je m’entraîne en binôme »</a:t>
            </a:r>
            <a:r>
              <a:rPr lang="fr-FR"/>
              <a:t> à la page 20 du livret. Ensuite, comparez vos réponses et justifiez-les à votre binôme. </a:t>
            </a:r>
            <a:endParaRPr/>
          </a:p>
        </p:txBody>
      </p:sp>
      <p:sp>
        <p:nvSpPr>
          <p:cNvPr id="5060" name="Google Shape;5060;p53"/>
          <p:cNvSpPr txBox="1"/>
          <p:nvPr>
            <p:ph idx="1" type="body"/>
          </p:nvPr>
        </p:nvSpPr>
        <p:spPr>
          <a:xfrm>
            <a:off x="930952" y="83304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Lire la consigne et l’expliquer. A ne pas oublier de fournir de l’aide aux élèves en difficulté.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1" name="Google Shape;5061;p53"/>
          <p:cNvSpPr/>
          <p:nvPr/>
        </p:nvSpPr>
        <p:spPr>
          <a:xfrm>
            <a:off x="757538" y="2461402"/>
            <a:ext cx="108353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Identifier </a:t>
            </a: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les caractéristiques du modèle particulaire de l’état gazeux illustré ci-contre: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2" name="Google Shape;5062;p53"/>
          <p:cNvSpPr/>
          <p:nvPr/>
        </p:nvSpPr>
        <p:spPr>
          <a:xfrm>
            <a:off x="1692905" y="3418447"/>
            <a:ext cx="2736000" cy="448841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3" name="Google Shape;5063;p53"/>
          <p:cNvSpPr/>
          <p:nvPr/>
        </p:nvSpPr>
        <p:spPr>
          <a:xfrm>
            <a:off x="5255111" y="4339897"/>
            <a:ext cx="3016692" cy="452765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4" name="Google Shape;5064;p53"/>
          <p:cNvSpPr/>
          <p:nvPr/>
        </p:nvSpPr>
        <p:spPr>
          <a:xfrm>
            <a:off x="1659973" y="4325829"/>
            <a:ext cx="2736000" cy="468458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Dispersées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5" name="Google Shape;5065;p53"/>
          <p:cNvSpPr/>
          <p:nvPr/>
        </p:nvSpPr>
        <p:spPr>
          <a:xfrm>
            <a:off x="5255112" y="3418447"/>
            <a:ext cx="3016691" cy="460612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6" name="Google Shape;5066;p53"/>
          <p:cNvSpPr/>
          <p:nvPr/>
        </p:nvSpPr>
        <p:spPr>
          <a:xfrm>
            <a:off x="1448310" y="3418447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7" name="Google Shape;5067;p53"/>
          <p:cNvSpPr/>
          <p:nvPr/>
        </p:nvSpPr>
        <p:spPr>
          <a:xfrm>
            <a:off x="5019159" y="3416102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8" name="Google Shape;5068;p53"/>
          <p:cNvSpPr/>
          <p:nvPr/>
        </p:nvSpPr>
        <p:spPr>
          <a:xfrm>
            <a:off x="1457688" y="4325829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9" name="Google Shape;5069;p53"/>
          <p:cNvSpPr/>
          <p:nvPr/>
        </p:nvSpPr>
        <p:spPr>
          <a:xfrm>
            <a:off x="5042605" y="4325829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70" name="Google Shape;507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114" y="833047"/>
            <a:ext cx="303838" cy="3038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71" name="Google Shape;5071;p53"/>
          <p:cNvGrpSpPr/>
          <p:nvPr/>
        </p:nvGrpSpPr>
        <p:grpSpPr>
          <a:xfrm>
            <a:off x="9200269" y="3334045"/>
            <a:ext cx="1617784" cy="1533378"/>
            <a:chOff x="9200269" y="3334045"/>
            <a:chExt cx="1617784" cy="1533378"/>
          </a:xfrm>
        </p:grpSpPr>
        <p:sp>
          <p:nvSpPr>
            <p:cNvPr id="5072" name="Google Shape;5072;p53"/>
            <p:cNvSpPr/>
            <p:nvPr/>
          </p:nvSpPr>
          <p:spPr>
            <a:xfrm>
              <a:off x="9200269" y="3334045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C:\Users\User\Desktop\dossier\DP SEFROU\Physique chimie-TaRL_2025-2026\production TaRL 2025\PPT_2025\Image livret_tarl_PC_2AC\Image livret_tarl_PC_2AC\6.png" id="5073" name="Google Shape;5073;p5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24805" y="3452177"/>
              <a:ext cx="1368000" cy="13278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74" name="Google Shape;5074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10555" y="58681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8" name="Shape 5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" name="Google Shape;5079;p54"/>
          <p:cNvSpPr txBox="1"/>
          <p:nvPr>
            <p:ph type="title"/>
          </p:nvPr>
        </p:nvSpPr>
        <p:spPr>
          <a:xfrm>
            <a:off x="951747" y="277140"/>
            <a:ext cx="10688872" cy="4629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Félicitations! Voici les réponses. Et faites attention lorsque les particules sont désordonnées et non liées, on dit qu’elles sont dispersées.</a:t>
            </a:r>
            <a:endParaRPr/>
          </a:p>
        </p:txBody>
      </p:sp>
      <p:sp>
        <p:nvSpPr>
          <p:cNvPr id="5080" name="Google Shape;5080;p54"/>
          <p:cNvSpPr txBox="1"/>
          <p:nvPr>
            <p:ph idx="1" type="body"/>
          </p:nvPr>
        </p:nvSpPr>
        <p:spPr>
          <a:xfrm>
            <a:off x="648745" y="827436"/>
            <a:ext cx="11139302" cy="462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Choisir au hasard 1 élève pour corriger et anticiper les autres. Leur demander de corriger les réponses dans le livret.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A5A5A5"/>
              </a:buClr>
              <a:buSzPts val="1600"/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A5A5A5"/>
              </a:buClr>
              <a:buSzPts val="1600"/>
              <a:buNone/>
            </a:pPr>
            <a:r>
              <a:t/>
            </a:r>
            <a:endParaRPr i="0" sz="1600"/>
          </a:p>
        </p:txBody>
      </p:sp>
      <p:pic>
        <p:nvPicPr>
          <p:cNvPr id="5081" name="Google Shape;508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2081" y="1044572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2" name="Google Shape;5082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4907" y="811491"/>
            <a:ext cx="303838" cy="303838"/>
          </a:xfrm>
          <a:prstGeom prst="rect">
            <a:avLst/>
          </a:prstGeom>
          <a:noFill/>
          <a:ln>
            <a:noFill/>
          </a:ln>
        </p:spPr>
      </p:pic>
      <p:sp>
        <p:nvSpPr>
          <p:cNvPr id="5083" name="Google Shape;5083;p54"/>
          <p:cNvSpPr/>
          <p:nvPr/>
        </p:nvSpPr>
        <p:spPr>
          <a:xfrm>
            <a:off x="712779" y="2280747"/>
            <a:ext cx="10927840" cy="2795752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4" name="Google Shape;5084;p54"/>
          <p:cNvSpPr/>
          <p:nvPr/>
        </p:nvSpPr>
        <p:spPr>
          <a:xfrm>
            <a:off x="757538" y="2461402"/>
            <a:ext cx="108353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Les caractéristiques du modèle particulaire de l’état gazeux sont: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5" name="Google Shape;5085;p54"/>
          <p:cNvSpPr/>
          <p:nvPr/>
        </p:nvSpPr>
        <p:spPr>
          <a:xfrm>
            <a:off x="1692905" y="3418447"/>
            <a:ext cx="2736000" cy="448841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6" name="Google Shape;5086;p54"/>
          <p:cNvSpPr/>
          <p:nvPr/>
        </p:nvSpPr>
        <p:spPr>
          <a:xfrm>
            <a:off x="5255111" y="4339897"/>
            <a:ext cx="3016692" cy="452765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7" name="Google Shape;5087;p54"/>
          <p:cNvSpPr/>
          <p:nvPr/>
        </p:nvSpPr>
        <p:spPr>
          <a:xfrm>
            <a:off x="1659973" y="4325829"/>
            <a:ext cx="2736000" cy="468458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Dispersées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8" name="Google Shape;5088;p54"/>
          <p:cNvSpPr/>
          <p:nvPr/>
        </p:nvSpPr>
        <p:spPr>
          <a:xfrm>
            <a:off x="5255112" y="3418447"/>
            <a:ext cx="3016691" cy="460612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9" name="Google Shape;5089;p54"/>
          <p:cNvSpPr/>
          <p:nvPr/>
        </p:nvSpPr>
        <p:spPr>
          <a:xfrm>
            <a:off x="1448310" y="3418447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0" name="Google Shape;5090;p54"/>
          <p:cNvSpPr/>
          <p:nvPr/>
        </p:nvSpPr>
        <p:spPr>
          <a:xfrm>
            <a:off x="5019159" y="3416102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1" name="Google Shape;5091;p54"/>
          <p:cNvSpPr/>
          <p:nvPr/>
        </p:nvSpPr>
        <p:spPr>
          <a:xfrm>
            <a:off x="1457688" y="4325829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2" name="Google Shape;5092;p54"/>
          <p:cNvSpPr/>
          <p:nvPr/>
        </p:nvSpPr>
        <p:spPr>
          <a:xfrm>
            <a:off x="5042605" y="4325829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93" name="Google Shape;5093;p54"/>
          <p:cNvGrpSpPr/>
          <p:nvPr/>
        </p:nvGrpSpPr>
        <p:grpSpPr>
          <a:xfrm>
            <a:off x="9200269" y="3334045"/>
            <a:ext cx="1617784" cy="1533378"/>
            <a:chOff x="9200269" y="3334045"/>
            <a:chExt cx="1617784" cy="1533378"/>
          </a:xfrm>
        </p:grpSpPr>
        <p:sp>
          <p:nvSpPr>
            <p:cNvPr id="5094" name="Google Shape;5094;p54"/>
            <p:cNvSpPr/>
            <p:nvPr/>
          </p:nvSpPr>
          <p:spPr>
            <a:xfrm>
              <a:off x="9200269" y="3334045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C:\Users\User\Desktop\dossier\DP SEFROU\Physique chimie-TaRL_2025-2026\production TaRL 2025\PPT_2025\Image livret_tarl_PC_2AC\Image livret_tarl_PC_2AC\6.png" id="5095" name="Google Shape;5095;p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324805" y="3452177"/>
              <a:ext cx="1368000" cy="13278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96" name="Google Shape;5096;p54"/>
          <p:cNvSpPr/>
          <p:nvPr/>
        </p:nvSpPr>
        <p:spPr>
          <a:xfrm>
            <a:off x="5019159" y="3414487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7" name="Google Shape;5097;p54"/>
          <p:cNvSpPr/>
          <p:nvPr/>
        </p:nvSpPr>
        <p:spPr>
          <a:xfrm>
            <a:off x="1448310" y="3423753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8" name="Google Shape;5098;p54"/>
          <p:cNvSpPr/>
          <p:nvPr/>
        </p:nvSpPr>
        <p:spPr>
          <a:xfrm>
            <a:off x="1448310" y="4325829"/>
            <a:ext cx="450000" cy="450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2" name="Shape 5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3" name="Google Shape;5103;p55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5104" name="Google Shape;5104;p5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5" name="Google Shape;5105;p5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6" name="Google Shape;5106;p5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07" name="Google Shape;5107;p55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8" name="Google Shape;5108;p55"/>
          <p:cNvSpPr/>
          <p:nvPr/>
        </p:nvSpPr>
        <p:spPr>
          <a:xfrm>
            <a:off x="1160272" y="105164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9" name="Google Shape;5109;p55"/>
          <p:cNvSpPr/>
          <p:nvPr/>
        </p:nvSpPr>
        <p:spPr>
          <a:xfrm rot="10800000">
            <a:off x="1382428" y="1758912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10" name="Google Shape;511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4023" y="1236613"/>
            <a:ext cx="436946" cy="43694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111" name="Google Shape;5111;p55"/>
          <p:cNvSpPr txBox="1"/>
          <p:nvPr/>
        </p:nvSpPr>
        <p:spPr>
          <a:xfrm>
            <a:off x="1815295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lang="fr-FR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5" name="Shape 5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6" name="Google Shape;5116;p56"/>
          <p:cNvSpPr/>
          <p:nvPr/>
        </p:nvSpPr>
        <p:spPr>
          <a:xfrm>
            <a:off x="712779" y="2154624"/>
            <a:ext cx="10927840" cy="2795752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7" name="Google Shape;5117;p56"/>
          <p:cNvSpPr txBox="1"/>
          <p:nvPr>
            <p:ph type="title"/>
          </p:nvPr>
        </p:nvSpPr>
        <p:spPr>
          <a:xfrm>
            <a:off x="1015447" y="195946"/>
            <a:ext cx="10161105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Calibri"/>
              <a:buNone/>
            </a:pPr>
            <a:r>
              <a:rPr lang="fr-FR"/>
              <a:t>Maintenant, travaillez seuls sur l’exercice  « </a:t>
            </a:r>
            <a:r>
              <a:rPr i="1" lang="fr-FR"/>
              <a:t>Je m’entraîne seul »</a:t>
            </a:r>
            <a:r>
              <a:rPr lang="fr-FR"/>
              <a:t> page 20. Si vous réussissez, passez aux défis 1 et 2 à la page 28. </a:t>
            </a:r>
            <a:endParaRPr/>
          </a:p>
        </p:txBody>
      </p:sp>
      <p:sp>
        <p:nvSpPr>
          <p:cNvPr id="5118" name="Google Shape;5118;p56"/>
          <p:cNvSpPr txBox="1"/>
          <p:nvPr>
            <p:ph idx="1" type="body"/>
          </p:nvPr>
        </p:nvSpPr>
        <p:spPr>
          <a:xfrm>
            <a:off x="696923" y="750352"/>
            <a:ext cx="11489175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800"/>
              <a:buNone/>
            </a:pPr>
            <a:r>
              <a:rPr lang="fr-FR">
                <a:solidFill>
                  <a:srgbClr val="B2B2B2"/>
                </a:solidFill>
              </a:rPr>
              <a:t>Lire attentivement la consigne et l’expliquer si nécessaire. A ne pas oublier de </a:t>
            </a:r>
            <a:r>
              <a:rPr lang="fr-FR"/>
              <a:t>fournir de l’aide aux élèves en difficulté</a:t>
            </a:r>
            <a:r>
              <a:rPr lang="fr-FR">
                <a:solidFill>
                  <a:srgbClr val="B2B2B2"/>
                </a:solidFill>
              </a:rPr>
              <a:t>.</a:t>
            </a:r>
            <a:endParaRPr/>
          </a:p>
        </p:txBody>
      </p:sp>
      <p:pic>
        <p:nvPicPr>
          <p:cNvPr id="5119" name="Google Shape;5119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552" y="1020242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0" name="Google Shape;5120;p56"/>
          <p:cNvSpPr/>
          <p:nvPr/>
        </p:nvSpPr>
        <p:spPr>
          <a:xfrm>
            <a:off x="1051827" y="2251030"/>
            <a:ext cx="99491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Identifier les caractéristiques de modèle particulaire du corps illustré ci-contre: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1" name="Google Shape;5121;p56"/>
          <p:cNvSpPr/>
          <p:nvPr/>
        </p:nvSpPr>
        <p:spPr>
          <a:xfrm>
            <a:off x="1494673" y="3127920"/>
            <a:ext cx="2736000" cy="468000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2" name="Google Shape;5122;p56"/>
          <p:cNvSpPr/>
          <p:nvPr/>
        </p:nvSpPr>
        <p:spPr>
          <a:xfrm>
            <a:off x="5056879" y="4049370"/>
            <a:ext cx="3016692" cy="468000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3" name="Google Shape;5123;p56"/>
          <p:cNvSpPr/>
          <p:nvPr/>
        </p:nvSpPr>
        <p:spPr>
          <a:xfrm>
            <a:off x="1461741" y="4035303"/>
            <a:ext cx="2736000" cy="468000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Dispersées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4" name="Google Shape;5124;p56"/>
          <p:cNvSpPr/>
          <p:nvPr/>
        </p:nvSpPr>
        <p:spPr>
          <a:xfrm>
            <a:off x="5056880" y="3127921"/>
            <a:ext cx="3016691" cy="468000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Fortement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5" name="Google Shape;5125;p56"/>
          <p:cNvSpPr/>
          <p:nvPr/>
        </p:nvSpPr>
        <p:spPr>
          <a:xfrm>
            <a:off x="1194927" y="312568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6" name="Google Shape;5126;p56"/>
          <p:cNvSpPr/>
          <p:nvPr/>
        </p:nvSpPr>
        <p:spPr>
          <a:xfrm>
            <a:off x="4765776" y="3123344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7" name="Google Shape;5127;p56"/>
          <p:cNvSpPr/>
          <p:nvPr/>
        </p:nvSpPr>
        <p:spPr>
          <a:xfrm>
            <a:off x="1204305" y="4033071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8" name="Google Shape;5128;p56"/>
          <p:cNvSpPr/>
          <p:nvPr/>
        </p:nvSpPr>
        <p:spPr>
          <a:xfrm>
            <a:off x="4789222" y="4033071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9" name="Google Shape;5129;p56"/>
          <p:cNvGrpSpPr/>
          <p:nvPr/>
        </p:nvGrpSpPr>
        <p:grpSpPr>
          <a:xfrm>
            <a:off x="9425357" y="3066753"/>
            <a:ext cx="1617784" cy="1533378"/>
            <a:chOff x="9200269" y="3334045"/>
            <a:chExt cx="1617784" cy="1533378"/>
          </a:xfrm>
        </p:grpSpPr>
        <p:sp>
          <p:nvSpPr>
            <p:cNvPr id="5130" name="Google Shape;5130;p56"/>
            <p:cNvSpPr/>
            <p:nvPr/>
          </p:nvSpPr>
          <p:spPr>
            <a:xfrm>
              <a:off x="9200269" y="3334045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C:\Users\User\Desktop\dossier\DP SEFROU\Physique chimie-TaRL_2025-2026\production TaRL 2025\PPT_2025\Image livret_tarl_PC_2AC\Image livret_tarl_PC_2AC\7.png" id="5131" name="Google Shape;5131;p5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06145" y="3370238"/>
              <a:ext cx="1368000" cy="14759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132" name="Google Shape;5132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3085" y="716404"/>
            <a:ext cx="303838" cy="303838"/>
          </a:xfrm>
          <a:prstGeom prst="rect">
            <a:avLst/>
          </a:prstGeom>
          <a:noFill/>
          <a:ln>
            <a:noFill/>
          </a:ln>
        </p:spPr>
      </p:pic>
      <p:sp>
        <p:nvSpPr>
          <p:cNvPr id="5133" name="Google Shape;5133;p56"/>
          <p:cNvSpPr txBox="1"/>
          <p:nvPr/>
        </p:nvSpPr>
        <p:spPr>
          <a:xfrm>
            <a:off x="8408904" y="3566022"/>
            <a:ext cx="104938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Cube en cuivre 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7" name="Shape 5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Google Shape;5138;p57"/>
          <p:cNvSpPr txBox="1"/>
          <p:nvPr>
            <p:ph type="title"/>
          </p:nvPr>
        </p:nvSpPr>
        <p:spPr>
          <a:xfrm>
            <a:off x="1015448" y="195946"/>
            <a:ext cx="10703586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Bravo!  les caractéristiques des particules du modèle particulaire du cuivre sont ordonnées et fortement liées.</a:t>
            </a:r>
            <a:endParaRPr/>
          </a:p>
        </p:txBody>
      </p:sp>
      <p:sp>
        <p:nvSpPr>
          <p:cNvPr id="5139" name="Google Shape;5139;p57"/>
          <p:cNvSpPr txBox="1"/>
          <p:nvPr>
            <p:ph idx="1" type="body"/>
          </p:nvPr>
        </p:nvSpPr>
        <p:spPr>
          <a:xfrm>
            <a:off x="944399" y="63172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Choisir au hasard 1 élève pour corriger et anticiper les autres. Leur demander de corriger les réponses dans le livret. </a:t>
            </a:r>
            <a:endParaRPr sz="1600"/>
          </a:p>
        </p:txBody>
      </p:sp>
      <p:pic>
        <p:nvPicPr>
          <p:cNvPr id="5140" name="Google Shape;514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114" y="609861"/>
            <a:ext cx="303838" cy="303838"/>
          </a:xfrm>
          <a:prstGeom prst="rect">
            <a:avLst/>
          </a:prstGeom>
          <a:noFill/>
          <a:ln>
            <a:noFill/>
          </a:ln>
        </p:spPr>
      </p:pic>
      <p:sp>
        <p:nvSpPr>
          <p:cNvPr id="5141" name="Google Shape;5141;p57"/>
          <p:cNvSpPr/>
          <p:nvPr/>
        </p:nvSpPr>
        <p:spPr>
          <a:xfrm>
            <a:off x="712779" y="2154624"/>
            <a:ext cx="10927840" cy="2795752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2" name="Google Shape;5142;p57"/>
          <p:cNvSpPr/>
          <p:nvPr/>
        </p:nvSpPr>
        <p:spPr>
          <a:xfrm>
            <a:off x="1051827" y="2251030"/>
            <a:ext cx="99491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Les caractéristiques de modèle particulaire d’un cube en cuivre sont: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3" name="Google Shape;5143;p57"/>
          <p:cNvSpPr/>
          <p:nvPr/>
        </p:nvSpPr>
        <p:spPr>
          <a:xfrm>
            <a:off x="2072741" y="3127920"/>
            <a:ext cx="2736000" cy="468000"/>
          </a:xfrm>
          <a:prstGeom prst="roundRect">
            <a:avLst>
              <a:gd fmla="val 1694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Ordonnées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4" name="Google Shape;5144;p57"/>
          <p:cNvSpPr/>
          <p:nvPr/>
        </p:nvSpPr>
        <p:spPr>
          <a:xfrm>
            <a:off x="5634947" y="4049370"/>
            <a:ext cx="3016692" cy="468000"/>
          </a:xfrm>
          <a:prstGeom prst="roundRect">
            <a:avLst>
              <a:gd fmla="val 19191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5" name="Google Shape;5145;p57"/>
          <p:cNvSpPr/>
          <p:nvPr/>
        </p:nvSpPr>
        <p:spPr>
          <a:xfrm>
            <a:off x="2039809" y="4035303"/>
            <a:ext cx="2736000" cy="468000"/>
          </a:xfrm>
          <a:prstGeom prst="roundRect">
            <a:avLst>
              <a:gd fmla="val 23689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Dispersées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6" name="Google Shape;5146;p57"/>
          <p:cNvSpPr/>
          <p:nvPr/>
        </p:nvSpPr>
        <p:spPr>
          <a:xfrm>
            <a:off x="5634948" y="3127921"/>
            <a:ext cx="3016691" cy="468000"/>
          </a:xfrm>
          <a:prstGeom prst="roundRect">
            <a:avLst>
              <a:gd fmla="val 21440" name="adj"/>
            </a:avLst>
          </a:prstGeom>
          <a:solidFill>
            <a:srgbClr val="E6D6F2"/>
          </a:solidFill>
          <a:ln>
            <a:noFill/>
          </a:ln>
        </p:spPr>
        <p:txBody>
          <a:bodyPr anchorCtr="0" anchor="t" bIns="18000" lIns="91425" spcFirstLastPara="1" rIns="91425" wrap="square" tIns="18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Fortement liées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7" name="Google Shape;5147;p57"/>
          <p:cNvSpPr/>
          <p:nvPr/>
        </p:nvSpPr>
        <p:spPr>
          <a:xfrm>
            <a:off x="1772995" y="312568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8" name="Google Shape;5148;p57"/>
          <p:cNvSpPr/>
          <p:nvPr/>
        </p:nvSpPr>
        <p:spPr>
          <a:xfrm>
            <a:off x="5343844" y="3123344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9" name="Google Shape;5149;p57"/>
          <p:cNvSpPr/>
          <p:nvPr/>
        </p:nvSpPr>
        <p:spPr>
          <a:xfrm>
            <a:off x="1782373" y="4033071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0" name="Google Shape;5150;p57"/>
          <p:cNvSpPr/>
          <p:nvPr/>
        </p:nvSpPr>
        <p:spPr>
          <a:xfrm>
            <a:off x="5367290" y="4033071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51" name="Google Shape;5151;p57"/>
          <p:cNvGrpSpPr/>
          <p:nvPr/>
        </p:nvGrpSpPr>
        <p:grpSpPr>
          <a:xfrm>
            <a:off x="9425357" y="3066753"/>
            <a:ext cx="1617784" cy="1533378"/>
            <a:chOff x="9200269" y="3334045"/>
            <a:chExt cx="1617784" cy="1533378"/>
          </a:xfrm>
        </p:grpSpPr>
        <p:sp>
          <p:nvSpPr>
            <p:cNvPr id="5152" name="Google Shape;5152;p57"/>
            <p:cNvSpPr/>
            <p:nvPr/>
          </p:nvSpPr>
          <p:spPr>
            <a:xfrm>
              <a:off x="9200269" y="3334045"/>
              <a:ext cx="1617784" cy="1533378"/>
            </a:xfrm>
            <a:prstGeom prst="roundRect">
              <a:avLst>
                <a:gd fmla="val 8410" name="adj"/>
              </a:avLst>
            </a:prstGeom>
            <a:noFill/>
            <a:ln cap="flat" cmpd="sng" w="28575">
              <a:solidFill>
                <a:srgbClr val="D6BCE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C:\Users\User\Desktop\dossier\DP SEFROU\Physique chimie-TaRL_2025-2026\production TaRL 2025\PPT_2025\Image livret_tarl_PC_2AC\Image livret_tarl_PC_2AC\7.png" id="5153" name="Google Shape;5153;p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306145" y="3370238"/>
              <a:ext cx="1368000" cy="14759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154" name="Google Shape;5154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04886" y="55956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55" name="Google Shape;5155;p57"/>
          <p:cNvSpPr/>
          <p:nvPr/>
        </p:nvSpPr>
        <p:spPr>
          <a:xfrm>
            <a:off x="1772995" y="3123494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6" name="Google Shape;5156;p57"/>
          <p:cNvSpPr/>
          <p:nvPr/>
        </p:nvSpPr>
        <p:spPr>
          <a:xfrm>
            <a:off x="5343844" y="3121149"/>
            <a:ext cx="468000" cy="468000"/>
          </a:xfrm>
          <a:prstGeom prst="roundRect">
            <a:avLst>
              <a:gd fmla="val 29693" name="adj"/>
            </a:avLst>
          </a:prstGeom>
          <a:solidFill>
            <a:schemeClr val="lt1"/>
          </a:solidFill>
          <a:ln cap="flat" cmpd="sng" w="28575">
            <a:solidFill>
              <a:srgbClr val="D6BCE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0" name="Shape 5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1" name="Google Shape;5161;p58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5162" name="Google Shape;5162;p58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5163" name="Google Shape;5163;p58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27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4" name="Google Shape;5164;p58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5" name="Google Shape;5165;p58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313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66" name="Google Shape;5166;p5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5167" name="Google Shape;5167;p58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8" name="Google Shape;5168;p58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5400"/>
                  <a:buFont typeface="Calibri"/>
                  <a:buNone/>
                </a:pPr>
                <a:r>
                  <a:t/>
                </a:r>
                <a:endParaRPr b="1" sz="5400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169" name="Google Shape;5169;p5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170" name="Google Shape;5170;p58"/>
          <p:cNvSpPr txBox="1"/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>
                <a:solidFill>
                  <a:schemeClr val="dk2"/>
                </a:solidFill>
              </a:rPr>
              <a:t>Clôture (Tâche 1)</a:t>
            </a:r>
            <a:br>
              <a:rPr lang="fr-FR">
                <a:solidFill>
                  <a:schemeClr val="dk2"/>
                </a:solidFill>
              </a:rPr>
            </a:br>
            <a:r>
              <a:rPr lang="fr-FR">
                <a:solidFill>
                  <a:schemeClr val="dk2"/>
                </a:solidFill>
              </a:rPr>
              <a:t> </a:t>
            </a:r>
            <a:br>
              <a:rPr lang="fr-FR">
                <a:solidFill>
                  <a:schemeClr val="dk2"/>
                </a:solidFill>
              </a:rPr>
            </a:br>
            <a:r>
              <a:rPr lang="fr-FR" sz="4400">
                <a:solidFill>
                  <a:schemeClr val="dk2"/>
                </a:solidFill>
              </a:rPr>
              <a:t>5 min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5" name="Shape 5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6" name="Google Shape;5176;p59"/>
          <p:cNvSpPr txBox="1"/>
          <p:nvPr>
            <p:ph type="title"/>
          </p:nvPr>
        </p:nvSpPr>
        <p:spPr>
          <a:xfrm>
            <a:off x="1015448" y="195946"/>
            <a:ext cx="10471060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Avant de finir, faisons un petit résumé ensemble ! Alors, Qui peut me </a:t>
            </a:r>
            <a:r>
              <a:rPr lang="fr-FR"/>
              <a:t>rappeler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 ce qu’on a appris?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7" name="Google Shape;5177;p59"/>
          <p:cNvSpPr txBox="1"/>
          <p:nvPr>
            <p:ph idx="1" type="body"/>
          </p:nvPr>
        </p:nvSpPr>
        <p:spPr>
          <a:xfrm>
            <a:off x="865116" y="78594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Choisir au hasard 2 ou 3 élèves pour répondre.</a:t>
            </a:r>
            <a:endParaRPr/>
          </a:p>
        </p:txBody>
      </p:sp>
      <p:pic>
        <p:nvPicPr>
          <p:cNvPr descr="Lever la main - Icônes mains et gestes gratuites" id="5178" name="Google Shape;517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3304" y="5576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9" name="Google Shape;5179;p59"/>
          <p:cNvSpPr/>
          <p:nvPr/>
        </p:nvSpPr>
        <p:spPr>
          <a:xfrm>
            <a:off x="5347703" y="3281002"/>
            <a:ext cx="154468" cy="16664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0" name="Google Shape;5180;p59"/>
          <p:cNvSpPr txBox="1"/>
          <p:nvPr/>
        </p:nvSpPr>
        <p:spPr>
          <a:xfrm>
            <a:off x="2650415" y="3177786"/>
            <a:ext cx="8164390" cy="93098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Identifier les caractéristiques du modèle particulaire de chaque état physique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81" name="Google Shape;5181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93897" y="3015050"/>
            <a:ext cx="1174325" cy="117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05" name="Shape 4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4406" name="Google Shape;440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712" y="1504202"/>
            <a:ext cx="702636" cy="70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7" name="Google Shape;440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296" y="2561644"/>
            <a:ext cx="699052" cy="69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8" name="Google Shape;440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8425" y="3682260"/>
            <a:ext cx="636507" cy="63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9" name="Google Shape;440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5190" y="4754945"/>
            <a:ext cx="605088" cy="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4410" name="Google Shape;4410;p6"/>
          <p:cNvSpPr txBox="1"/>
          <p:nvPr/>
        </p:nvSpPr>
        <p:spPr>
          <a:xfrm>
            <a:off x="1596000" y="162900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1" name="Google Shape;4411;p6"/>
          <p:cNvSpPr txBox="1"/>
          <p:nvPr/>
        </p:nvSpPr>
        <p:spPr>
          <a:xfrm>
            <a:off x="1596000" y="2523780"/>
            <a:ext cx="9354323" cy="707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2" name="Google Shape;4412;p6"/>
          <p:cNvSpPr txBox="1"/>
          <p:nvPr/>
        </p:nvSpPr>
        <p:spPr>
          <a:xfrm>
            <a:off x="1633387" y="3800484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3" name="Google Shape;4413;p6"/>
          <p:cNvSpPr txBox="1"/>
          <p:nvPr/>
        </p:nvSpPr>
        <p:spPr>
          <a:xfrm>
            <a:off x="1633387" y="485746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4" name="Google Shape;4414;p6"/>
          <p:cNvSpPr/>
          <p:nvPr/>
        </p:nvSpPr>
        <p:spPr>
          <a:xfrm>
            <a:off x="798712" y="244562"/>
            <a:ext cx="6224235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5" name="Google Shape;4415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978" y="253887"/>
            <a:ext cx="602723" cy="6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4416" name="Google Shape;4416;p6"/>
          <p:cNvSpPr/>
          <p:nvPr/>
        </p:nvSpPr>
        <p:spPr>
          <a:xfrm>
            <a:off x="497339" y="846324"/>
            <a:ext cx="10530117" cy="236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27002" marR="0" rtl="0" algn="l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Demander aux élèves de donner la signification de chaque icone du contrat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6" name="Shape 5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7" name="Google Shape;5187;p60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Calibri"/>
              <a:buNone/>
            </a:pPr>
            <a:r>
              <a:rPr lang="fr-FR" sz="1800"/>
              <a:t> </a:t>
            </a:r>
            <a:endParaRPr sz="1800"/>
          </a:p>
        </p:txBody>
      </p:sp>
      <p:sp>
        <p:nvSpPr>
          <p:cNvPr id="5188" name="Google Shape;5188;p60"/>
          <p:cNvSpPr txBox="1"/>
          <p:nvPr>
            <p:ph idx="1" type="body"/>
          </p:nvPr>
        </p:nvSpPr>
        <p:spPr>
          <a:xfrm>
            <a:off x="953701" y="81870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Choisir au hasard à 3 élèves pour répondre.</a:t>
            </a:r>
            <a:endParaRPr/>
          </a:p>
        </p:txBody>
      </p:sp>
      <p:pic>
        <p:nvPicPr>
          <p:cNvPr descr="Lever la main - Icônes mains et gestes gratuites" id="5189" name="Google Shape;518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3304" y="5576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90" name="Google Shape;5190;p60"/>
          <p:cNvSpPr txBox="1"/>
          <p:nvPr/>
        </p:nvSpPr>
        <p:spPr>
          <a:xfrm>
            <a:off x="890267" y="195658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Pour bien retenir, prenez vos livrets page 20 et complétez l’activité « je retiens ». </a:t>
            </a:r>
            <a:endParaRPr/>
          </a:p>
        </p:txBody>
      </p:sp>
      <p:pic>
        <p:nvPicPr>
          <p:cNvPr id="5191" name="Google Shape;5191;p60"/>
          <p:cNvPicPr preferRelativeResize="0"/>
          <p:nvPr/>
        </p:nvPicPr>
        <p:blipFill rotWithShape="1">
          <a:blip r:embed="rId4">
            <a:alphaModFix/>
          </a:blip>
          <a:srcRect b="37966" l="6240" r="66484" t="25750"/>
          <a:stretch/>
        </p:blipFill>
        <p:spPr>
          <a:xfrm>
            <a:off x="1257591" y="2457501"/>
            <a:ext cx="2468560" cy="1231159"/>
          </a:xfrm>
          <a:prstGeom prst="rect">
            <a:avLst/>
          </a:prstGeom>
          <a:noFill/>
          <a:ln>
            <a:noFill/>
          </a:ln>
        </p:spPr>
      </p:pic>
      <p:sp>
        <p:nvSpPr>
          <p:cNvPr id="5192" name="Google Shape;5192;p60"/>
          <p:cNvSpPr/>
          <p:nvPr/>
        </p:nvSpPr>
        <p:spPr>
          <a:xfrm>
            <a:off x="1119383" y="4450651"/>
            <a:ext cx="2830791" cy="1258372"/>
          </a:xfrm>
          <a:prstGeom prst="roundRect">
            <a:avLst>
              <a:gd fmla="val 9383" name="adj"/>
            </a:avLst>
          </a:prstGeom>
          <a:noFill/>
          <a:ln cap="flat" cmpd="sng" w="12700">
            <a:solidFill>
              <a:srgbClr val="F6C37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3" name="Google Shape;5193;p60"/>
          <p:cNvSpPr/>
          <p:nvPr/>
        </p:nvSpPr>
        <p:spPr>
          <a:xfrm>
            <a:off x="996949" y="1885355"/>
            <a:ext cx="3135209" cy="3884146"/>
          </a:xfrm>
          <a:prstGeom prst="roundRect">
            <a:avLst>
              <a:gd fmla="val 3521" name="adj"/>
            </a:avLst>
          </a:prstGeom>
          <a:noFill/>
          <a:ln cap="flat" cmpd="sng" w="19050">
            <a:solidFill>
              <a:srgbClr val="F9D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4" name="Google Shape;5194;p60"/>
          <p:cNvSpPr/>
          <p:nvPr/>
        </p:nvSpPr>
        <p:spPr>
          <a:xfrm>
            <a:off x="1107138" y="3974956"/>
            <a:ext cx="2874566" cy="501848"/>
          </a:xfrm>
          <a:prstGeom prst="round2SameRect">
            <a:avLst>
              <a:gd fmla="val 30320" name="adj1"/>
              <a:gd fmla="val 0" name="adj2"/>
            </a:avLst>
          </a:prstGeom>
          <a:solidFill>
            <a:srgbClr val="F6C37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sont : </a:t>
            </a:r>
            <a:endParaRPr/>
          </a:p>
        </p:txBody>
      </p:sp>
      <p:sp>
        <p:nvSpPr>
          <p:cNvPr id="5195" name="Google Shape;5195;p60"/>
          <p:cNvSpPr/>
          <p:nvPr/>
        </p:nvSpPr>
        <p:spPr>
          <a:xfrm>
            <a:off x="1984351" y="1508913"/>
            <a:ext cx="1166649" cy="370592"/>
          </a:xfrm>
          <a:prstGeom prst="round2SameRect">
            <a:avLst>
              <a:gd fmla="val 33684" name="adj1"/>
              <a:gd fmla="val 0" name="adj2"/>
            </a:avLst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Solide </a:t>
            </a:r>
            <a:endParaRPr/>
          </a:p>
        </p:txBody>
      </p:sp>
      <p:sp>
        <p:nvSpPr>
          <p:cNvPr id="5196" name="Google Shape;5196;p60"/>
          <p:cNvSpPr/>
          <p:nvPr/>
        </p:nvSpPr>
        <p:spPr>
          <a:xfrm>
            <a:off x="4436307" y="4450651"/>
            <a:ext cx="3362369" cy="1258372"/>
          </a:xfrm>
          <a:prstGeom prst="roundRect">
            <a:avLst>
              <a:gd fmla="val 9383" name="adj"/>
            </a:avLst>
          </a:prstGeom>
          <a:noFill/>
          <a:ln cap="flat" cmpd="sng" w="12700">
            <a:solidFill>
              <a:srgbClr val="F4BAE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………………………………………………………………………………………………………………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7" name="Google Shape;5197;p60"/>
          <p:cNvSpPr/>
          <p:nvPr/>
        </p:nvSpPr>
        <p:spPr>
          <a:xfrm>
            <a:off x="4334435" y="1885355"/>
            <a:ext cx="3560707" cy="3884146"/>
          </a:xfrm>
          <a:prstGeom prst="roundRect">
            <a:avLst>
              <a:gd fmla="val 3521" name="adj"/>
            </a:avLst>
          </a:prstGeom>
          <a:noFill/>
          <a:ln cap="flat" cmpd="sng" w="19050">
            <a:solidFill>
              <a:srgbClr val="F4BAE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8" name="Google Shape;5198;p60"/>
          <p:cNvSpPr/>
          <p:nvPr/>
        </p:nvSpPr>
        <p:spPr>
          <a:xfrm>
            <a:off x="4458780" y="3974956"/>
            <a:ext cx="3360916" cy="501848"/>
          </a:xfrm>
          <a:prstGeom prst="round2SameRect">
            <a:avLst>
              <a:gd fmla="val 30320" name="adj1"/>
              <a:gd fmla="val 0" name="adj2"/>
            </a:avLst>
          </a:prstGeom>
          <a:solidFill>
            <a:srgbClr val="D6BCEA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sont : </a:t>
            </a:r>
            <a:endParaRPr/>
          </a:p>
        </p:txBody>
      </p:sp>
      <p:sp>
        <p:nvSpPr>
          <p:cNvPr id="5199" name="Google Shape;5199;p60"/>
          <p:cNvSpPr/>
          <p:nvPr/>
        </p:nvSpPr>
        <p:spPr>
          <a:xfrm>
            <a:off x="5515797" y="1508913"/>
            <a:ext cx="1166649" cy="370592"/>
          </a:xfrm>
          <a:prstGeom prst="round2SameRect">
            <a:avLst>
              <a:gd fmla="val 33684" name="adj1"/>
              <a:gd fmla="val 0" name="adj2"/>
            </a:avLst>
          </a:prstGeom>
          <a:solidFill>
            <a:srgbClr val="D6BCE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Liquide </a:t>
            </a:r>
            <a:endParaRPr/>
          </a:p>
        </p:txBody>
      </p:sp>
      <p:sp>
        <p:nvSpPr>
          <p:cNvPr id="5200" name="Google Shape;5200;p60"/>
          <p:cNvSpPr/>
          <p:nvPr/>
        </p:nvSpPr>
        <p:spPr>
          <a:xfrm>
            <a:off x="8199560" y="4444801"/>
            <a:ext cx="2830791" cy="1258372"/>
          </a:xfrm>
          <a:prstGeom prst="roundRect">
            <a:avLst>
              <a:gd fmla="val 9383" name="adj"/>
            </a:avLst>
          </a:prstGeom>
          <a:noFill/>
          <a:ln cap="flat" cmpd="sng" w="12700">
            <a:solidFill>
              <a:srgbClr val="CFE6B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1" name="Google Shape;5201;p60"/>
          <p:cNvSpPr/>
          <p:nvPr/>
        </p:nvSpPr>
        <p:spPr>
          <a:xfrm>
            <a:off x="8066616" y="1879505"/>
            <a:ext cx="3135209" cy="3884146"/>
          </a:xfrm>
          <a:prstGeom prst="roundRect">
            <a:avLst>
              <a:gd fmla="val 3521" name="adj"/>
            </a:avLst>
          </a:prstGeom>
          <a:noFill/>
          <a:ln cap="flat" cmpd="sng" w="19050">
            <a:solidFill>
              <a:srgbClr val="CFE6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2" name="Google Shape;5202;p60"/>
          <p:cNvSpPr/>
          <p:nvPr/>
        </p:nvSpPr>
        <p:spPr>
          <a:xfrm>
            <a:off x="8176805" y="3969106"/>
            <a:ext cx="2874566" cy="501848"/>
          </a:xfrm>
          <a:prstGeom prst="round2SameRect">
            <a:avLst>
              <a:gd fmla="val 30320" name="adj1"/>
              <a:gd fmla="val 0" name="adj2"/>
            </a:avLst>
          </a:pr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sont : </a:t>
            </a:r>
            <a:endParaRPr/>
          </a:p>
        </p:txBody>
      </p:sp>
      <p:sp>
        <p:nvSpPr>
          <p:cNvPr id="5203" name="Google Shape;5203;p60"/>
          <p:cNvSpPr/>
          <p:nvPr/>
        </p:nvSpPr>
        <p:spPr>
          <a:xfrm>
            <a:off x="9054018" y="1503063"/>
            <a:ext cx="1166649" cy="370592"/>
          </a:xfrm>
          <a:prstGeom prst="round2SameRect">
            <a:avLst>
              <a:gd fmla="val 33684" name="adj1"/>
              <a:gd fmla="val 0" name="adj2"/>
            </a:avLst>
          </a:prstGeom>
          <a:solidFill>
            <a:srgbClr val="CFE6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Gaz  </a:t>
            </a:r>
            <a:endParaRPr/>
          </a:p>
        </p:txBody>
      </p:sp>
      <p:pic>
        <p:nvPicPr>
          <p:cNvPr id="5204" name="Google Shape;5204;p60"/>
          <p:cNvPicPr preferRelativeResize="0"/>
          <p:nvPr/>
        </p:nvPicPr>
        <p:blipFill rotWithShape="1">
          <a:blip r:embed="rId4">
            <a:alphaModFix/>
          </a:blip>
          <a:srcRect b="36758" l="36270" r="37667" t="25629"/>
          <a:stretch/>
        </p:blipFill>
        <p:spPr>
          <a:xfrm>
            <a:off x="4838927" y="2310896"/>
            <a:ext cx="2535604" cy="1371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5" name="Google Shape;5205;p60"/>
          <p:cNvPicPr preferRelativeResize="0"/>
          <p:nvPr/>
        </p:nvPicPr>
        <p:blipFill rotWithShape="1">
          <a:blip r:embed="rId4">
            <a:alphaModFix/>
          </a:blip>
          <a:srcRect b="35476" l="65107" r="8073" t="26230"/>
          <a:stretch/>
        </p:blipFill>
        <p:spPr>
          <a:xfrm>
            <a:off x="8374001" y="2298103"/>
            <a:ext cx="2677370" cy="1433155"/>
          </a:xfrm>
          <a:prstGeom prst="rect">
            <a:avLst/>
          </a:prstGeom>
          <a:noFill/>
          <a:ln>
            <a:noFill/>
          </a:ln>
        </p:spPr>
      </p:pic>
      <p:sp>
        <p:nvSpPr>
          <p:cNvPr id="5206" name="Google Shape;5206;p60"/>
          <p:cNvSpPr txBox="1"/>
          <p:nvPr/>
        </p:nvSpPr>
        <p:spPr>
          <a:xfrm>
            <a:off x="1716801" y="4490800"/>
            <a:ext cx="195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Ordonnées </a:t>
            </a:r>
            <a:endParaRPr/>
          </a:p>
        </p:txBody>
      </p:sp>
      <p:sp>
        <p:nvSpPr>
          <p:cNvPr id="5207" name="Google Shape;5207;p60"/>
          <p:cNvSpPr txBox="1"/>
          <p:nvPr/>
        </p:nvSpPr>
        <p:spPr>
          <a:xfrm>
            <a:off x="1514527" y="4858425"/>
            <a:ext cx="2874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Fortement liées </a:t>
            </a:r>
            <a:endParaRPr/>
          </a:p>
        </p:txBody>
      </p:sp>
      <p:sp>
        <p:nvSpPr>
          <p:cNvPr id="5208" name="Google Shape;5208;p60"/>
          <p:cNvSpPr txBox="1"/>
          <p:nvPr/>
        </p:nvSpPr>
        <p:spPr>
          <a:xfrm>
            <a:off x="5146177" y="4460825"/>
            <a:ext cx="237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désordonnées </a:t>
            </a:r>
            <a:endParaRPr/>
          </a:p>
        </p:txBody>
      </p:sp>
      <p:sp>
        <p:nvSpPr>
          <p:cNvPr id="5209" name="Google Shape;5209;p60"/>
          <p:cNvSpPr txBox="1"/>
          <p:nvPr/>
        </p:nvSpPr>
        <p:spPr>
          <a:xfrm>
            <a:off x="5368176" y="4817398"/>
            <a:ext cx="195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Peu liées </a:t>
            </a:r>
            <a:endParaRPr/>
          </a:p>
        </p:txBody>
      </p:sp>
      <p:sp>
        <p:nvSpPr>
          <p:cNvPr id="5210" name="Google Shape;5210;p60"/>
          <p:cNvSpPr txBox="1"/>
          <p:nvPr/>
        </p:nvSpPr>
        <p:spPr>
          <a:xfrm>
            <a:off x="4165647" y="5202851"/>
            <a:ext cx="409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Peuvent glisser entre elles </a:t>
            </a:r>
            <a:endParaRPr/>
          </a:p>
        </p:txBody>
      </p:sp>
      <p:sp>
        <p:nvSpPr>
          <p:cNvPr id="5211" name="Google Shape;5211;p60"/>
          <p:cNvSpPr txBox="1"/>
          <p:nvPr/>
        </p:nvSpPr>
        <p:spPr>
          <a:xfrm>
            <a:off x="8687028" y="4498450"/>
            <a:ext cx="2677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désordonnées </a:t>
            </a:r>
            <a:endParaRPr/>
          </a:p>
        </p:txBody>
      </p:sp>
      <p:sp>
        <p:nvSpPr>
          <p:cNvPr id="5212" name="Google Shape;5212;p60"/>
          <p:cNvSpPr txBox="1"/>
          <p:nvPr/>
        </p:nvSpPr>
        <p:spPr>
          <a:xfrm>
            <a:off x="8844100" y="4835824"/>
            <a:ext cx="212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Non  liées </a:t>
            </a:r>
            <a:endParaRPr/>
          </a:p>
        </p:txBody>
      </p:sp>
      <p:sp>
        <p:nvSpPr>
          <p:cNvPr id="5213" name="Google Shape;5213;p60"/>
          <p:cNvSpPr txBox="1"/>
          <p:nvPr/>
        </p:nvSpPr>
        <p:spPr>
          <a:xfrm>
            <a:off x="8822199" y="5209351"/>
            <a:ext cx="178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Dispersées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7" name="Shape 5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8" name="Google Shape;5218;p61"/>
          <p:cNvSpPr txBox="1"/>
          <p:nvPr>
            <p:ph type="title"/>
          </p:nvPr>
        </p:nvSpPr>
        <p:spPr>
          <a:xfrm>
            <a:off x="1015448" y="21118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Pour bien s’entrainer sur cette tâche, je vous invite à réaliser les exercices 1 et 2 de la page 25. </a:t>
            </a:r>
            <a:endParaRPr/>
          </a:p>
        </p:txBody>
      </p:sp>
      <p:pic>
        <p:nvPicPr>
          <p:cNvPr id="5219" name="Google Shape;5219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04886" y="55956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0" name="Google Shape;5220;p61"/>
          <p:cNvSpPr txBox="1"/>
          <p:nvPr/>
        </p:nvSpPr>
        <p:spPr>
          <a:xfrm>
            <a:off x="2921060" y="3075057"/>
            <a:ext cx="63498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Exercices 1 et 2 de la page 25</a:t>
            </a:r>
            <a:endParaRPr/>
          </a:p>
        </p:txBody>
      </p:sp>
      <p:sp>
        <p:nvSpPr>
          <p:cNvPr id="5221" name="Google Shape;5221;p61"/>
          <p:cNvSpPr txBox="1"/>
          <p:nvPr>
            <p:ph idx="1" type="body"/>
          </p:nvPr>
        </p:nvSpPr>
        <p:spPr>
          <a:xfrm>
            <a:off x="953701" y="81870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Demander aux élèves de réaliser le devoir à la maison dans leur livret en autonomie.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5" name="Shape 5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6" name="Google Shape;5226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27" name="Google Shape;5227;p62"/>
          <p:cNvSpPr txBox="1"/>
          <p:nvPr>
            <p:ph type="title"/>
          </p:nvPr>
        </p:nvSpPr>
        <p:spPr>
          <a:xfrm>
            <a:off x="1032073" y="345576"/>
            <a:ext cx="10584076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Calibri"/>
              <a:buNone/>
            </a:pPr>
            <a:r>
              <a:rPr lang="fr-FR" sz="2400"/>
              <a:t>Bravo pour votre travail aujourd’hui ! N’oubliez pas de réviser votre leçon et de faire vos devoirs.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0" name="Shape 4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1" name="Google Shape;4421;p7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4422" name="Google Shape;4422;p7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23" name="Google Shape;4423;p7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66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4" name="Google Shape;4424;p7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5" name="Google Shape;4425;p7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70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26" name="Google Shape;4426;p7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27" name="Google Shape;4427;p7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8" name="Google Shape;4428;p7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29" name="Google Shape;4429;p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30" name="Google Shape;4430;p7"/>
          <p:cNvSpPr txBox="1"/>
          <p:nvPr>
            <p:ph type="title"/>
          </p:nvPr>
        </p:nvSpPr>
        <p:spPr>
          <a:xfrm>
            <a:off x="2209800" y="2510561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alibri"/>
              <a:buNone/>
            </a:pPr>
            <a:r>
              <a:rPr lang="fr-FR" sz="6000"/>
              <a:t>Consolidation</a:t>
            </a:r>
            <a:br>
              <a:rPr lang="fr-FR"/>
            </a:br>
            <a:r>
              <a:rPr lang="fr-FR"/>
              <a:t>20 min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4" name="Shape 4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5" name="Google Shape;4435;p8"/>
          <p:cNvSpPr txBox="1"/>
          <p:nvPr>
            <p:ph type="title"/>
          </p:nvPr>
        </p:nvSpPr>
        <p:spPr>
          <a:xfrm>
            <a:off x="1015447" y="195946"/>
            <a:ext cx="10666269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Bonjour les champions ! On démarre cette séance par la correction des exercices de consolidation du domaine 1, pages 15 et 16 du livret.</a:t>
            </a:r>
            <a:endParaRPr/>
          </a:p>
        </p:txBody>
      </p:sp>
      <p:sp>
        <p:nvSpPr>
          <p:cNvPr id="4436" name="Google Shape;4436;p8"/>
          <p:cNvSpPr txBox="1"/>
          <p:nvPr>
            <p:ph idx="1" type="body"/>
          </p:nvPr>
        </p:nvSpPr>
        <p:spPr>
          <a:xfrm>
            <a:off x="667011" y="811231"/>
            <a:ext cx="11363140" cy="423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Demandez aux élèves de montrer leurs réalisations (pages 25 et 26 de livret). A ne oublier de vérifier leurs réalisations. </a:t>
            </a:r>
            <a:endParaRPr/>
          </a:p>
        </p:txBody>
      </p:sp>
      <p:pic>
        <p:nvPicPr>
          <p:cNvPr id="4437" name="Google Shape;44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0609" y="1033153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8" name="Google Shape;443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8454" y="2355351"/>
            <a:ext cx="2147298" cy="2147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2" name="Shape 4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3" name="Google Shape;4443;p9"/>
          <p:cNvSpPr txBox="1"/>
          <p:nvPr>
            <p:ph type="title"/>
          </p:nvPr>
        </p:nvSpPr>
        <p:spPr>
          <a:xfrm>
            <a:off x="947072" y="266309"/>
            <a:ext cx="1102138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fr-FR"/>
              <a:t>Bravo les champions ! On va revoir ensemble les difficultés rencontrées pour certains d’entre vous, en effectuant la correction des exercices.</a:t>
            </a:r>
            <a:endParaRPr/>
          </a:p>
        </p:txBody>
      </p:sp>
      <p:sp>
        <p:nvSpPr>
          <p:cNvPr id="4444" name="Google Shape;4444;p9"/>
          <p:cNvSpPr txBox="1"/>
          <p:nvPr>
            <p:ph idx="1" type="body"/>
          </p:nvPr>
        </p:nvSpPr>
        <p:spPr>
          <a:xfrm>
            <a:off x="502181" y="886553"/>
            <a:ext cx="11187637" cy="293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</a:pPr>
            <a:r>
              <a:rPr lang="fr-FR"/>
              <a:t>Donner un feedback ciblé sur les difficultés identifiées. Choisir un élève au hasard pour répondre et anticiper les autres.</a:t>
            </a:r>
            <a:endParaRPr/>
          </a:p>
        </p:txBody>
      </p:sp>
      <p:pic>
        <p:nvPicPr>
          <p:cNvPr descr="Lever la main - Icônes mains et gestes gratuites" id="4445" name="Google Shape;444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6777" y="2479777"/>
            <a:ext cx="1898446" cy="1898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Science Subject for High School - 10th Grade: Atoms and the Periodic Table by Slidesgo">
  <a:themeElements>
    <a:clrScheme name="Simple Light">
      <a:dk1>
        <a:srgbClr val="000000"/>
      </a:dk1>
      <a:lt1>
        <a:srgbClr val="CBDDEF"/>
      </a:lt1>
      <a:dk2>
        <a:srgbClr val="FFB000"/>
      </a:dk2>
      <a:lt2>
        <a:srgbClr val="47B8EA"/>
      </a:lt2>
      <a:accent1>
        <a:srgbClr val="3394BE"/>
      </a:accent1>
      <a:accent2>
        <a:srgbClr val="00965F"/>
      </a:accent2>
      <a:accent3>
        <a:srgbClr val="FDDF78"/>
      </a:accent3>
      <a:accent4>
        <a:srgbClr val="BE33BA"/>
      </a:accent4>
      <a:accent5>
        <a:srgbClr val="7DDBAE"/>
      </a:accent5>
      <a:accent6>
        <a:srgbClr val="FF65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2024-06-05T08:36:02Z</dcterms:created>
  <dc:creator>Ghali Fikri</dc:creator>
</cp:coreProperties>
</file>